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1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4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3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88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4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E2D6-8BE5-472D-9C59-AB03D54B0DD8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EA93-B359-4214-8621-88B780BD4E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9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aulightouch/nginx-rtmp-win32/releases/download/v0.2/nginx-rtmp-win32-v0.2.7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多平台直播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2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即可看到對方正在串流之內容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046"/>
            <a:ext cx="6140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Nignx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https://github.com/miaulightouch/nginx-rtmp-win32/releases/download/v0.2/nginx-rtmp-win32-v0.2.7z</a:t>
            </a:r>
            <a:endParaRPr lang="en-US" altLang="zh-TW" dirty="0" smtClean="0"/>
          </a:p>
          <a:p>
            <a:r>
              <a:rPr lang="zh-TW" altLang="en-US" dirty="0" smtClean="0"/>
              <a:t>記得用</a:t>
            </a:r>
            <a:r>
              <a:rPr lang="en-US" altLang="zh-TW" dirty="0" smtClean="0"/>
              <a:t>zip</a:t>
            </a:r>
            <a:r>
              <a:rPr lang="zh-TW" altLang="en-US" dirty="0" smtClean="0"/>
              <a:t>解壓縮 放入</a:t>
            </a:r>
            <a:r>
              <a:rPr lang="en-US" altLang="zh-TW" dirty="0" smtClean="0"/>
              <a:t>C</a:t>
            </a:r>
            <a:r>
              <a:rPr lang="zh-TW" altLang="en-US" dirty="0" smtClean="0"/>
              <a:t>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2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1" y="609392"/>
            <a:ext cx="9663654" cy="56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之後打開</a:t>
            </a:r>
            <a:r>
              <a:rPr lang="en-US" altLang="zh-TW" dirty="0" smtClean="0"/>
              <a:t>OBS</a:t>
            </a:r>
            <a:r>
              <a:rPr lang="zh-TW" altLang="en-US" dirty="0" smtClean="0"/>
              <a:t> 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172" y="1690688"/>
            <a:ext cx="6337112" cy="49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新增顯示器擷取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69" t="11517" r="10013" b="17742"/>
          <a:stretch/>
        </p:blipFill>
        <p:spPr>
          <a:xfrm>
            <a:off x="838200" y="1825625"/>
            <a:ext cx="6399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開始串流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289"/>
            <a:ext cx="6883651" cy="46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轉播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4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OBS</a:t>
            </a:r>
            <a:r>
              <a:rPr lang="zh-TW" altLang="en-US" dirty="0" smtClean="0"/>
              <a:t> 新增 媒體來源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120"/>
            <a:ext cx="4829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輸入打 對方 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位置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rtmp:// Server </a:t>
            </a:r>
            <a:r>
              <a:rPr lang="en-US" altLang="zh-TW" dirty="0" err="1" smtClean="0"/>
              <a:t>IP:Port</a:t>
            </a:r>
            <a:r>
              <a:rPr lang="en-US" altLang="zh-TW" dirty="0" smtClean="0"/>
              <a:t>/live</a:t>
            </a:r>
            <a:br>
              <a:rPr lang="en-US" altLang="zh-TW" dirty="0" smtClean="0"/>
            </a:br>
            <a:r>
              <a:rPr lang="zh-TW" altLang="en-US" dirty="0" smtClean="0"/>
              <a:t>對方要記得關閉防火牆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6028"/>
            <a:ext cx="6234880" cy="31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多平台直播</vt:lpstr>
      <vt:lpstr>安裝Nignx </vt:lpstr>
      <vt:lpstr>PowerPoint 簡報</vt:lpstr>
      <vt:lpstr>之後打開OBS 設定</vt:lpstr>
      <vt:lpstr>新增顯示器擷取</vt:lpstr>
      <vt:lpstr>開始串流</vt:lpstr>
      <vt:lpstr>轉播</vt:lpstr>
      <vt:lpstr>打開OBS 新增 媒體來源</vt:lpstr>
      <vt:lpstr>輸入打 對方 IP位置  rtmp:// Server IP:Port/live 對方要記得關閉防火牆</vt:lpstr>
      <vt:lpstr>即可看到對方正在串流之內容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多平台直播</dc:title>
  <dc:creator>Win7</dc:creator>
  <cp:lastModifiedBy>Win7</cp:lastModifiedBy>
  <cp:revision>2</cp:revision>
  <dcterms:created xsi:type="dcterms:W3CDTF">2018-05-02T11:27:10Z</dcterms:created>
  <dcterms:modified xsi:type="dcterms:W3CDTF">2018-05-02T11:27:37Z</dcterms:modified>
</cp:coreProperties>
</file>