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5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0328-week1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67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 放置桌面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9"/>
            <a:ext cx="5688632" cy="469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15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存檔後按開始轉檔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904656" cy="377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6156176" cy="150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4: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播放本地端影片開啟網路串流播放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117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4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加入本地端的影片檔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0292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200800" cy="544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7584" y="11663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按倒三角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串流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680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4273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75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64505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5733256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RTSP</a:t>
            </a:r>
            <a:r>
              <a:rPr lang="zh-TW" altLang="en-US" sz="4000" dirty="0" smtClean="0"/>
              <a:t>後按加入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902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945251" cy="5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37769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輸入路徑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9575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1:</a:t>
            </a:r>
            <a:r>
              <a:rPr lang="zh-TW" altLang="en-US" dirty="0"/>
              <a:t>安裝</a:t>
            </a:r>
            <a:r>
              <a:rPr lang="en-US" altLang="zh-TW" dirty="0"/>
              <a:t>VLC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http://172.20.155.127/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915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5613558" cy="178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44816" cy="516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86440" y="54631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lab </a:t>
            </a:r>
            <a:r>
              <a:rPr lang="en-US" altLang="zh-TW" sz="4000" dirty="0" smtClean="0"/>
              <a:t>2:</a:t>
            </a:r>
            <a:r>
              <a:rPr lang="zh-TW" altLang="en-US" sz="4000" dirty="0"/>
              <a:t>使用</a:t>
            </a:r>
            <a:r>
              <a:rPr lang="en-US" altLang="zh-TW" sz="4000" dirty="0"/>
              <a:t>VLC</a:t>
            </a:r>
            <a:r>
              <a:rPr lang="zh-TW" altLang="en-US" sz="4000" dirty="0"/>
              <a:t>開啟網路串流</a:t>
            </a:r>
          </a:p>
        </p:txBody>
      </p:sp>
    </p:spTree>
    <p:extLst>
      <p:ext uri="{BB962C8B-B14F-4D97-AF65-F5344CB8AC3E}">
        <p14:creationId xmlns:p14="http://schemas.microsoft.com/office/powerpoint/2010/main" val="40092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840760" cy="5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3: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開啟網路串流並轉檔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688631" cy="37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522098"/>
            <a:ext cx="1008112" cy="93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39952" y="563416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4000" dirty="0">
                <a:solidFill>
                  <a:prstClr val="black"/>
                </a:solidFill>
              </a:rPr>
              <a:t>按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6007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位元率改成</a:t>
            </a:r>
            <a:r>
              <a:rPr lang="en-US" altLang="zh-TW" dirty="0" smtClean="0"/>
              <a:t>1024kb/s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079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4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</a:t>
            </a:r>
            <a:r>
              <a:rPr lang="zh-TW" altLang="en-US" dirty="0" smtClean="0"/>
              <a:t>解碼器改成</a:t>
            </a:r>
            <a:r>
              <a:rPr lang="en-US" altLang="zh-TW" dirty="0" smtClean="0"/>
              <a:t>MPEG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(AAC)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2353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上方</a:t>
            </a:r>
            <a:r>
              <a:rPr lang="en-US" altLang="zh-TW" dirty="0" smtClean="0"/>
              <a:t>Profile Name</a:t>
            </a:r>
            <a:r>
              <a:rPr lang="zh-TW" altLang="en-US" dirty="0" smtClean="0"/>
              <a:t>要打檔名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5572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806621" y="6021288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之後按建立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51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</Words>
  <Application>Microsoft Office PowerPoint</Application>
  <PresentationFormat>如螢幕大小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0328-week1</vt:lpstr>
      <vt:lpstr>lab 1:安裝VLC http://172.20.155.127/</vt:lpstr>
      <vt:lpstr>PowerPoint 簡報</vt:lpstr>
      <vt:lpstr>PowerPoint 簡報</vt:lpstr>
      <vt:lpstr>lab 3:使用VLC開啟網路串流並轉檔</vt:lpstr>
      <vt:lpstr>PowerPoint 簡報</vt:lpstr>
      <vt:lpstr>位元率改成1024kb/s</vt:lpstr>
      <vt:lpstr>編解碼器改成MPEG 4 (AAC)</vt:lpstr>
      <vt:lpstr>上方Profile Name要打檔名</vt:lpstr>
      <vt:lpstr>瀏覽 放置桌面</vt:lpstr>
      <vt:lpstr>存檔後按開始轉檔</vt:lpstr>
      <vt:lpstr>lab 4:使用VLC播放本地端影片開啟網路串流播放</vt:lpstr>
      <vt:lpstr>加入本地端的影片檔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0328-week1</dc:title>
  <dc:creator>KSUIE</dc:creator>
  <cp:lastModifiedBy>KSUIE</cp:lastModifiedBy>
  <cp:revision>5</cp:revision>
  <dcterms:created xsi:type="dcterms:W3CDTF">2018-03-28T08:34:29Z</dcterms:created>
  <dcterms:modified xsi:type="dcterms:W3CDTF">2018-03-28T09:25:17Z</dcterms:modified>
</cp:coreProperties>
</file>