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61" r:id="rId2"/>
    <p:sldId id="359" r:id="rId3"/>
    <p:sldId id="362" r:id="rId4"/>
    <p:sldId id="364" r:id="rId5"/>
    <p:sldId id="3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rett, Tim" initials="BT" lastIdx="1" clrIdx="0">
    <p:extLst>
      <p:ext uri="{19B8F6BF-5375-455C-9EA6-DF929625EA0E}">
        <p15:presenceInfo xmlns:p15="http://schemas.microsoft.com/office/powerpoint/2012/main" userId="S-1-5-21-334392860-1687531001-4089495415-16444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64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FBA6D-BD8D-4319-9B8F-54D25DEE77D2}" type="datetimeFigureOut">
              <a:rPr lang="en-CA" smtClean="0"/>
              <a:t>2021-11-22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027DB-7AC7-40AC-A4F9-E9E9D764A6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5222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778375" cy="332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3449637"/>
            <a:ext cx="11614236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921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8334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4939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13038" y="6276975"/>
            <a:ext cx="11467070" cy="0"/>
          </a:xfrm>
          <a:prstGeom prst="line">
            <a:avLst/>
          </a:prstGeom>
          <a:ln w="317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926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  <p:pic>
        <p:nvPicPr>
          <p:cNvPr id="8" name="Picture 10" descr="Image result for fisheries and oceans canada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6535498"/>
            <a:ext cx="3048000" cy="32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 userDrawn="1"/>
        </p:nvCxnSpPr>
        <p:spPr>
          <a:xfrm>
            <a:off x="313038" y="6276975"/>
            <a:ext cx="11467070" cy="0"/>
          </a:xfrm>
          <a:prstGeom prst="line">
            <a:avLst/>
          </a:prstGeom>
          <a:ln w="317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9510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  <p:pic>
        <p:nvPicPr>
          <p:cNvPr id="9" name="Picture 10" descr="Image result for fisheries and oceans canada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6535498"/>
            <a:ext cx="3048000" cy="32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/>
          <p:nvPr userDrawn="1"/>
        </p:nvCxnSpPr>
        <p:spPr>
          <a:xfrm>
            <a:off x="313038" y="6276975"/>
            <a:ext cx="11467070" cy="0"/>
          </a:xfrm>
          <a:prstGeom prst="line">
            <a:avLst/>
          </a:prstGeom>
          <a:ln w="317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3517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  <p:pic>
        <p:nvPicPr>
          <p:cNvPr id="11" name="Picture 10" descr="Image result for fisheries and oceans canada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6535498"/>
            <a:ext cx="3048000" cy="32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 userDrawn="1"/>
        </p:nvCxnSpPr>
        <p:spPr>
          <a:xfrm>
            <a:off x="313038" y="6276975"/>
            <a:ext cx="11467070" cy="0"/>
          </a:xfrm>
          <a:prstGeom prst="line">
            <a:avLst/>
          </a:prstGeom>
          <a:ln w="317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6376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13038" y="6276975"/>
            <a:ext cx="11467070" cy="0"/>
          </a:xfrm>
          <a:prstGeom prst="line">
            <a:avLst/>
          </a:prstGeom>
          <a:ln w="317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34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2021-11-22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966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1129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4216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05683-0877-4727-B81F-966841BAB4B6}" type="slidenum">
              <a:rPr lang="en-CA" altLang="en-US" smtClean="0"/>
              <a:pPr/>
              <a:t>‹#›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5718" y="4332288"/>
            <a:ext cx="1930400" cy="252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457200" y="6356350"/>
            <a:ext cx="98266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rgbClr val="7F7F7F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BD05683-0877-4727-B81F-966841BAB4B6}" type="slidenum">
              <a:rPr lang="en-CA" altLang="en-US" smtClean="0"/>
              <a:pPr/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692151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00434"/>
            <a:ext cx="12192000" cy="132556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Exercise 2 Activity</a:t>
            </a:r>
            <a:endParaRPr lang="en-US" sz="54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222" y1="51271" x2="4463" y2="52119"/>
                        <a14:foregroundMark x1="4825" y1="68220" x2="4825" y2="68220"/>
                        <a14:foregroundMark x1="11460" y1="58898" x2="11460" y2="58898"/>
                        <a14:foregroundMark x1="19903" y1="47458" x2="19903" y2="47458"/>
                        <a14:foregroundMark x1="19542" y1="67797" x2="19542" y2="67797"/>
                        <a14:foregroundMark x1="28227" y1="57203" x2="28227" y2="57203"/>
                        <a14:foregroundMark x1="40651" y1="69492" x2="40651" y2="69492"/>
                        <a14:foregroundMark x1="36068" y1="93644" x2="36068" y2="93644"/>
                        <a14:foregroundMark x1="40048" y1="39831" x2="40048" y2="39831"/>
                        <a14:foregroundMark x1="53920" y1="50847" x2="53920" y2="50847"/>
                        <a14:foregroundMark x1="70326" y1="68644" x2="70326" y2="68644"/>
                        <a14:foregroundMark x1="86128" y1="50424" x2="86128" y2="50424"/>
                      </a14:backgroundRemoval>
                    </a14:imgEffect>
                    <a14:imgEffect>
                      <a14:artisticChalk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95775" y="0"/>
            <a:ext cx="7896225" cy="2247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222" y1="51271" x2="4463" y2="52119"/>
                        <a14:foregroundMark x1="4825" y1="68220" x2="4825" y2="68220"/>
                        <a14:foregroundMark x1="11460" y1="58898" x2="11460" y2="58898"/>
                        <a14:foregroundMark x1="19903" y1="47458" x2="19903" y2="47458"/>
                        <a14:foregroundMark x1="19542" y1="67797" x2="19542" y2="67797"/>
                        <a14:foregroundMark x1="28227" y1="57203" x2="28227" y2="57203"/>
                        <a14:foregroundMark x1="40651" y1="69492" x2="40651" y2="69492"/>
                        <a14:foregroundMark x1="36068" y1="93644" x2="36068" y2="93644"/>
                        <a14:foregroundMark x1="40048" y1="39831" x2="40048" y2="39831"/>
                        <a14:foregroundMark x1="53920" y1="50847" x2="53920" y2="50847"/>
                        <a14:foregroundMark x1="70326" y1="68644" x2="70326" y2="68644"/>
                        <a14:foregroundMark x1="86128" y1="50424" x2="86128" y2="50424"/>
                      </a14:backgroundRemoval>
                    </a14:imgEffect>
                    <a14:imgEffect>
                      <a14:artisticChalk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0" y="4478531"/>
            <a:ext cx="789622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46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endParaRPr lang="en-CA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3688148"/>
              </p:ext>
            </p:extLst>
          </p:nvPr>
        </p:nvGraphicFramePr>
        <p:xfrm>
          <a:off x="838200" y="1690689"/>
          <a:ext cx="10806405" cy="1651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816">
                  <a:extLst>
                    <a:ext uri="{9D8B030D-6E8A-4147-A177-3AD203B41FA5}">
                      <a16:colId xmlns:a16="http://schemas.microsoft.com/office/drawing/2014/main" val="496865212"/>
                    </a:ext>
                  </a:extLst>
                </a:gridCol>
                <a:gridCol w="2789853">
                  <a:extLst>
                    <a:ext uri="{9D8B030D-6E8A-4147-A177-3AD203B41FA5}">
                      <a16:colId xmlns:a16="http://schemas.microsoft.com/office/drawing/2014/main" val="880395535"/>
                    </a:ext>
                  </a:extLst>
                </a:gridCol>
                <a:gridCol w="3303037">
                  <a:extLst>
                    <a:ext uri="{9D8B030D-6E8A-4147-A177-3AD203B41FA5}">
                      <a16:colId xmlns:a16="http://schemas.microsoft.com/office/drawing/2014/main" val="2245091855"/>
                    </a:ext>
                  </a:extLst>
                </a:gridCol>
                <a:gridCol w="3321699">
                  <a:extLst>
                    <a:ext uri="{9D8B030D-6E8A-4147-A177-3AD203B41FA5}">
                      <a16:colId xmlns:a16="http://schemas.microsoft.com/office/drawing/2014/main" val="1786035236"/>
                    </a:ext>
                  </a:extLst>
                </a:gridCol>
              </a:tblGrid>
              <a:tr h="37137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Approaches:</a:t>
                      </a:r>
                      <a:endParaRPr lang="en-CA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55700"/>
                  </a:ext>
                </a:extLst>
              </a:tr>
              <a:tr h="293016">
                <a:tc>
                  <a:txBody>
                    <a:bodyPr/>
                    <a:lstStyle/>
                    <a:p>
                      <a:r>
                        <a:rPr lang="en-US" dirty="0" smtClean="0"/>
                        <a:t>Pros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425171"/>
                  </a:ext>
                </a:extLst>
              </a:tr>
              <a:tr h="293016">
                <a:tc>
                  <a:txBody>
                    <a:bodyPr/>
                    <a:lstStyle/>
                    <a:p>
                      <a:r>
                        <a:rPr lang="en-US" dirty="0" smtClean="0"/>
                        <a:t>Cons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350143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2859629"/>
              </p:ext>
            </p:extLst>
          </p:nvPr>
        </p:nvGraphicFramePr>
        <p:xfrm>
          <a:off x="838200" y="3867833"/>
          <a:ext cx="10806404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3454">
                  <a:extLst>
                    <a:ext uri="{9D8B030D-6E8A-4147-A177-3AD203B41FA5}">
                      <a16:colId xmlns:a16="http://schemas.microsoft.com/office/drawing/2014/main" val="496865212"/>
                    </a:ext>
                  </a:extLst>
                </a:gridCol>
                <a:gridCol w="9362950">
                  <a:extLst>
                    <a:ext uri="{9D8B030D-6E8A-4147-A177-3AD203B41FA5}">
                      <a16:colId xmlns:a16="http://schemas.microsoft.com/office/drawing/2014/main" val="880395535"/>
                    </a:ext>
                  </a:extLst>
                </a:gridCol>
              </a:tblGrid>
              <a:tr h="494471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Preferred approach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:</a:t>
                      </a:r>
                      <a:endParaRPr lang="en-CA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55700"/>
                  </a:ext>
                </a:extLst>
              </a:tr>
              <a:tr h="293016">
                <a:tc>
                  <a:txBody>
                    <a:bodyPr/>
                    <a:lstStyle/>
                    <a:p>
                      <a:r>
                        <a:rPr lang="en-CA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Best practice criteria?</a:t>
                      </a:r>
                      <a:endParaRPr lang="en-CA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425171"/>
                  </a:ext>
                </a:extLst>
              </a:tr>
              <a:tr h="293016">
                <a:tc>
                  <a:txBody>
                    <a:bodyPr/>
                    <a:lstStyle/>
                    <a:p>
                      <a:r>
                        <a:rPr lang="en-US" dirty="0" smtClean="0"/>
                        <a:t>Assumptions?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350143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16131" y="1690688"/>
            <a:ext cx="62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Q1</a:t>
            </a:r>
            <a:endParaRPr lang="en-CA" dirty="0"/>
          </a:p>
        </p:txBody>
      </p:sp>
      <p:sp>
        <p:nvSpPr>
          <p:cNvPr id="19" name="TextBox 18"/>
          <p:cNvSpPr txBox="1"/>
          <p:nvPr/>
        </p:nvSpPr>
        <p:spPr>
          <a:xfrm>
            <a:off x="216131" y="3856007"/>
            <a:ext cx="62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33187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  <a:r>
              <a:rPr lang="en-US" dirty="0" smtClean="0"/>
              <a:t>2</a:t>
            </a:r>
            <a:endParaRPr lang="en-CA" dirty="0"/>
          </a:p>
        </p:txBody>
      </p:sp>
      <p:graphicFrame>
        <p:nvGraphicFramePr>
          <p:cNvPr id="1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4488303"/>
              </p:ext>
            </p:extLst>
          </p:nvPr>
        </p:nvGraphicFramePr>
        <p:xfrm>
          <a:off x="857167" y="1605304"/>
          <a:ext cx="6486331" cy="12814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6331">
                  <a:extLst>
                    <a:ext uri="{9D8B030D-6E8A-4147-A177-3AD203B41FA5}">
                      <a16:colId xmlns:a16="http://schemas.microsoft.com/office/drawing/2014/main" val="880395535"/>
                    </a:ext>
                  </a:extLst>
                </a:gridCol>
              </a:tblGrid>
              <a:tr h="36706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Advice of LRP breach in short term</a:t>
                      </a:r>
                      <a:endParaRPr lang="en-CA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55700"/>
                  </a:ext>
                </a:extLst>
              </a:tr>
              <a:tr h="2930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CA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425171"/>
                  </a:ext>
                </a:extLst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7578497" y="0"/>
            <a:ext cx="4613503" cy="3286822"/>
            <a:chOff x="7578497" y="0"/>
            <a:chExt cx="4613503" cy="328682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78497" y="0"/>
              <a:ext cx="4613503" cy="3286822"/>
            </a:xfrm>
            <a:prstGeom prst="rect">
              <a:avLst/>
            </a:prstGeom>
          </p:spPr>
        </p:pic>
        <p:cxnSp>
          <p:nvCxnSpPr>
            <p:cNvPr id="13" name="Straight Connector 12"/>
            <p:cNvCxnSpPr/>
            <p:nvPr/>
          </p:nvCxnSpPr>
          <p:spPr>
            <a:xfrm>
              <a:off x="7963593" y="2252749"/>
              <a:ext cx="4228407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8465127" y="1143639"/>
              <a:ext cx="16126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Add plot here from R</a:t>
              </a:r>
              <a:endParaRPr lang="en-CA" dirty="0">
                <a:solidFill>
                  <a:srgbClr val="FF0000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956428" y="45522"/>
            <a:ext cx="62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Q4</a:t>
            </a:r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235099" y="1605304"/>
            <a:ext cx="62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Q3</a:t>
            </a:r>
            <a:endParaRPr lang="en-CA" dirty="0"/>
          </a:p>
        </p:txBody>
      </p:sp>
      <p:sp>
        <p:nvSpPr>
          <p:cNvPr id="18" name="TextBox 17"/>
          <p:cNvSpPr txBox="1"/>
          <p:nvPr/>
        </p:nvSpPr>
        <p:spPr>
          <a:xfrm>
            <a:off x="235099" y="3394123"/>
            <a:ext cx="62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Q5</a:t>
            </a:r>
            <a:endParaRPr lang="en-CA" dirty="0"/>
          </a:p>
        </p:txBody>
      </p:sp>
      <p:graphicFrame>
        <p:nvGraphicFramePr>
          <p:cNvPr id="21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5187862"/>
              </p:ext>
            </p:extLst>
          </p:nvPr>
        </p:nvGraphicFramePr>
        <p:xfrm>
          <a:off x="857167" y="3394123"/>
          <a:ext cx="6486331" cy="732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6331">
                  <a:extLst>
                    <a:ext uri="{9D8B030D-6E8A-4147-A177-3AD203B41FA5}">
                      <a16:colId xmlns:a16="http://schemas.microsoft.com/office/drawing/2014/main" val="880395535"/>
                    </a:ext>
                  </a:extLst>
                </a:gridCol>
              </a:tblGrid>
              <a:tr h="36706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Stock Status in Year 50?</a:t>
                      </a:r>
                      <a:endParaRPr lang="en-CA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55700"/>
                  </a:ext>
                </a:extLst>
              </a:tr>
              <a:tr h="2930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CA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425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3405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00434"/>
            <a:ext cx="12192000" cy="1325563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Exercise 2 Presentation Slide </a:t>
            </a:r>
            <a:br>
              <a:rPr lang="en-US" sz="5400" dirty="0" smtClean="0">
                <a:solidFill>
                  <a:schemeClr val="bg1"/>
                </a:solidFill>
              </a:rPr>
            </a:br>
            <a:r>
              <a:rPr lang="en-US" sz="5400" dirty="0" smtClean="0">
                <a:solidFill>
                  <a:schemeClr val="bg1"/>
                </a:solidFill>
              </a:rPr>
              <a:t>(to share at the workshop tomorrow)</a:t>
            </a:r>
            <a:endParaRPr lang="en-US" sz="54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222" y1="51271" x2="4463" y2="52119"/>
                        <a14:foregroundMark x1="4825" y1="68220" x2="4825" y2="68220"/>
                        <a14:foregroundMark x1="11460" y1="58898" x2="11460" y2="58898"/>
                        <a14:foregroundMark x1="19903" y1="47458" x2="19903" y2="47458"/>
                        <a14:foregroundMark x1="19542" y1="67797" x2="19542" y2="67797"/>
                        <a14:foregroundMark x1="28227" y1="57203" x2="28227" y2="57203"/>
                        <a14:foregroundMark x1="40651" y1="69492" x2="40651" y2="69492"/>
                        <a14:foregroundMark x1="36068" y1="93644" x2="36068" y2="93644"/>
                        <a14:foregroundMark x1="40048" y1="39831" x2="40048" y2="39831"/>
                        <a14:foregroundMark x1="53920" y1="50847" x2="53920" y2="50847"/>
                        <a14:foregroundMark x1="70326" y1="68644" x2="70326" y2="68644"/>
                        <a14:foregroundMark x1="86128" y1="50424" x2="86128" y2="50424"/>
                      </a14:backgroundRemoval>
                    </a14:imgEffect>
                    <a14:imgEffect>
                      <a14:artisticChalk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95775" y="0"/>
            <a:ext cx="7896225" cy="2247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222" y1="51271" x2="4463" y2="52119"/>
                        <a14:foregroundMark x1="4825" y1="68220" x2="4825" y2="68220"/>
                        <a14:foregroundMark x1="11460" y1="58898" x2="11460" y2="58898"/>
                        <a14:foregroundMark x1="19903" y1="47458" x2="19903" y2="47458"/>
                        <a14:foregroundMark x1="19542" y1="67797" x2="19542" y2="67797"/>
                        <a14:foregroundMark x1="28227" y1="57203" x2="28227" y2="57203"/>
                        <a14:foregroundMark x1="40651" y1="69492" x2="40651" y2="69492"/>
                        <a14:foregroundMark x1="36068" y1="93644" x2="36068" y2="93644"/>
                        <a14:foregroundMark x1="40048" y1="39831" x2="40048" y2="39831"/>
                        <a14:foregroundMark x1="53920" y1="50847" x2="53920" y2="50847"/>
                        <a14:foregroundMark x1="70326" y1="68644" x2="70326" y2="68644"/>
                        <a14:foregroundMark x1="86128" y1="50424" x2="86128" y2="50424"/>
                      </a14:backgroundRemoval>
                    </a14:imgEffect>
                    <a14:imgEffect>
                      <a14:artisticChalk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0" y="4478531"/>
            <a:ext cx="789622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71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Out Group </a:t>
            </a:r>
            <a:r>
              <a:rPr lang="en-US" dirty="0" smtClean="0">
                <a:solidFill>
                  <a:srgbClr val="FF0000"/>
                </a:solidFill>
              </a:rPr>
              <a:t>Add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Number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Indicator:</a:t>
            </a:r>
          </a:p>
          <a:p>
            <a:r>
              <a:rPr lang="en-US" dirty="0" smtClean="0"/>
              <a:t>LRP:</a:t>
            </a:r>
          </a:p>
          <a:p>
            <a:r>
              <a:rPr lang="en-US" dirty="0" smtClean="0"/>
              <a:t>Stock Status:</a:t>
            </a:r>
            <a:endParaRPr lang="en-CA" dirty="0"/>
          </a:p>
        </p:txBody>
      </p:sp>
      <p:grpSp>
        <p:nvGrpSpPr>
          <p:cNvPr id="6" name="Group 5"/>
          <p:cNvGrpSpPr/>
          <p:nvPr/>
        </p:nvGrpSpPr>
        <p:grpSpPr>
          <a:xfrm>
            <a:off x="5801948" y="2890141"/>
            <a:ext cx="4613503" cy="3286822"/>
            <a:chOff x="7578497" y="0"/>
            <a:chExt cx="4613503" cy="328682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78497" y="0"/>
              <a:ext cx="4613503" cy="3286822"/>
            </a:xfrm>
            <a:prstGeom prst="rect">
              <a:avLst/>
            </a:prstGeom>
          </p:spPr>
        </p:pic>
        <p:cxnSp>
          <p:nvCxnSpPr>
            <p:cNvPr id="8" name="Straight Connector 7"/>
            <p:cNvCxnSpPr/>
            <p:nvPr/>
          </p:nvCxnSpPr>
          <p:spPr>
            <a:xfrm>
              <a:off x="7963593" y="2252749"/>
              <a:ext cx="4228407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9271461" y="1179294"/>
              <a:ext cx="16126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Add plot here</a:t>
              </a:r>
              <a:endParaRPr lang="en-CA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3896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8363</TotalTime>
  <Words>71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Century Gothic</vt:lpstr>
      <vt:lpstr>Office Theme</vt:lpstr>
      <vt:lpstr>Exercise 2 Activity</vt:lpstr>
      <vt:lpstr>Exercise 2</vt:lpstr>
      <vt:lpstr>Exercise 2</vt:lpstr>
      <vt:lpstr>Exercise 2 Presentation Slide  (to share at the workshop tomorrow)</vt:lpstr>
      <vt:lpstr>Break Out Group Add Number</vt:lpstr>
    </vt:vector>
  </TitlesOfParts>
  <Company>DFO-MPO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TESA/NOG LRP Workshop</dc:title>
  <dc:creator>Barrett, Tim</dc:creator>
  <cp:lastModifiedBy>Barrett, Tim</cp:lastModifiedBy>
  <cp:revision>123</cp:revision>
  <dcterms:created xsi:type="dcterms:W3CDTF">2021-10-28T18:18:48Z</dcterms:created>
  <dcterms:modified xsi:type="dcterms:W3CDTF">2021-11-22T15:02:09Z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bfb733f-faef-464c-9b6d-731b56f94973_Enabled">
    <vt:lpwstr>true</vt:lpwstr>
  </property>
  <property fmtid="{D5CDD505-2E9C-101B-9397-08002B2CF9AE}" pid="3" name="MSIP_Label_1bfb733f-faef-464c-9b6d-731b56f94973_SetDate">
    <vt:lpwstr>2021-10-29T19:01:47Z</vt:lpwstr>
  </property>
  <property fmtid="{D5CDD505-2E9C-101B-9397-08002B2CF9AE}" pid="4" name="MSIP_Label_1bfb733f-faef-464c-9b6d-731b56f94973_Method">
    <vt:lpwstr>Standard</vt:lpwstr>
  </property>
  <property fmtid="{D5CDD505-2E9C-101B-9397-08002B2CF9AE}" pid="5" name="MSIP_Label_1bfb733f-faef-464c-9b6d-731b56f94973_Name">
    <vt:lpwstr>Unclass - Non-Classifié</vt:lpwstr>
  </property>
  <property fmtid="{D5CDD505-2E9C-101B-9397-08002B2CF9AE}" pid="6" name="MSIP_Label_1bfb733f-faef-464c-9b6d-731b56f94973_SiteId">
    <vt:lpwstr>1594fdae-a1d9-4405-915d-011467234338</vt:lpwstr>
  </property>
  <property fmtid="{D5CDD505-2E9C-101B-9397-08002B2CF9AE}" pid="7" name="MSIP_Label_1bfb733f-faef-464c-9b6d-731b56f94973_ActionId">
    <vt:lpwstr>87e431e7-9cbb-4d92-a417-0000612a18d4</vt:lpwstr>
  </property>
</Properties>
</file>