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59" r:id="rId3"/>
    <p:sldId id="366" r:id="rId4"/>
    <p:sldId id="362" r:id="rId5"/>
    <p:sldId id="364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77030"/>
              </p:ext>
            </p:extLst>
          </p:nvPr>
        </p:nvGraphicFramePr>
        <p:xfrm>
          <a:off x="838200" y="1690689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parameter(s) would you use to represent how productivity is changing over time?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886520"/>
              </p:ext>
            </p:extLst>
          </p:nvPr>
        </p:nvGraphicFramePr>
        <p:xfrm>
          <a:off x="838200" y="2648447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would you describe the change in productivity over time?</a:t>
                      </a:r>
                      <a:endParaRPr lang="en-CA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039108"/>
              </p:ext>
            </p:extLst>
          </p:nvPr>
        </p:nvGraphicFramePr>
        <p:xfrm>
          <a:off x="838200" y="3606205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approach that you would use to define the uncertainty in stock status</a:t>
                      </a:r>
                      <a:endParaRPr lang="en-CA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3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578604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50?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04868"/>
              </p:ext>
            </p:extLst>
          </p:nvPr>
        </p:nvGraphicFramePr>
        <p:xfrm>
          <a:off x="838200" y="2726034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20?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Stock status year 50:</a:t>
            </a:r>
          </a:p>
          <a:p>
            <a:r>
              <a:rPr lang="en-US" dirty="0"/>
              <a:t>Stock status year </a:t>
            </a:r>
            <a:r>
              <a:rPr lang="en-US" dirty="0" smtClean="0"/>
              <a:t>20</a:t>
            </a:r>
            <a:r>
              <a:rPr lang="en-US" dirty="0"/>
              <a:t>:</a:t>
            </a:r>
            <a:endParaRPr lang="en-CA" dirty="0"/>
          </a:p>
          <a:p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8375</TotalTime>
  <Words>118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Exercise 3 Activity</vt:lpstr>
      <vt:lpstr>Exercise 3</vt:lpstr>
      <vt:lpstr>Exercise 3</vt:lpstr>
      <vt:lpstr>Exercise 3</vt:lpstr>
      <vt:lpstr>Exercise 3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123</cp:revision>
  <dcterms:created xsi:type="dcterms:W3CDTF">2021-10-28T18:18:48Z</dcterms:created>
  <dcterms:modified xsi:type="dcterms:W3CDTF">2021-11-22T15:07:41Z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