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61" r:id="rId2"/>
    <p:sldId id="359" r:id="rId3"/>
    <p:sldId id="362" r:id="rId4"/>
    <p:sldId id="364" r:id="rId5"/>
    <p:sldId id="3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ett, Tim" initials="BT" lastIdx="1" clrIdx="0">
    <p:extLst>
      <p:ext uri="{19B8F6BF-5375-455C-9EA6-DF929625EA0E}">
        <p15:presenceInfo xmlns:p15="http://schemas.microsoft.com/office/powerpoint/2012/main" userId="S-1-5-21-334392860-1687531001-4089495415-1644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FBA6D-BD8D-4319-9B8F-54D25DEE77D2}" type="datetimeFigureOut">
              <a:rPr lang="en-CA" smtClean="0"/>
              <a:t>2021-11-25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027DB-7AC7-40AC-A4F9-E9E9D764A6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222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78375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449637"/>
            <a:ext cx="11614236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21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833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493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92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951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351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11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637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34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66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112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21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05683-0877-4727-B81F-966841BAB4B6}" type="slidenum">
              <a:rPr lang="en-CA" altLang="en-US" smtClean="0"/>
              <a:pPr/>
              <a:t>‹#›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718" y="4332288"/>
            <a:ext cx="1930400" cy="252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457200" y="6356350"/>
            <a:ext cx="9826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7F7F7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BD05683-0877-4727-B81F-966841BAB4B6}" type="slidenum">
              <a:rPr lang="en-CA" altLang="en-US" smtClean="0"/>
              <a:pPr/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9215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00434"/>
            <a:ext cx="12192000" cy="132556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Exercise 2 Activity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5775" y="0"/>
            <a:ext cx="7896225" cy="2247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0" y="4478531"/>
            <a:ext cx="78962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6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688148"/>
              </p:ext>
            </p:extLst>
          </p:nvPr>
        </p:nvGraphicFramePr>
        <p:xfrm>
          <a:off x="838200" y="1690689"/>
          <a:ext cx="10806405" cy="1651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816">
                  <a:extLst>
                    <a:ext uri="{9D8B030D-6E8A-4147-A177-3AD203B41FA5}">
                      <a16:colId xmlns:a16="http://schemas.microsoft.com/office/drawing/2014/main" val="496865212"/>
                    </a:ext>
                  </a:extLst>
                </a:gridCol>
                <a:gridCol w="2789853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  <a:gridCol w="3303037">
                  <a:extLst>
                    <a:ext uri="{9D8B030D-6E8A-4147-A177-3AD203B41FA5}">
                      <a16:colId xmlns:a16="http://schemas.microsoft.com/office/drawing/2014/main" val="2245091855"/>
                    </a:ext>
                  </a:extLst>
                </a:gridCol>
                <a:gridCol w="3321699">
                  <a:extLst>
                    <a:ext uri="{9D8B030D-6E8A-4147-A177-3AD203B41FA5}">
                      <a16:colId xmlns:a16="http://schemas.microsoft.com/office/drawing/2014/main" val="1786035236"/>
                    </a:ext>
                  </a:extLst>
                </a:gridCol>
              </a:tblGrid>
              <a:tr h="37137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Approaches:</a:t>
                      </a:r>
                      <a:endParaRPr lang="en-C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350143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2859629"/>
              </p:ext>
            </p:extLst>
          </p:nvPr>
        </p:nvGraphicFramePr>
        <p:xfrm>
          <a:off x="838200" y="3867833"/>
          <a:ext cx="10806404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454">
                  <a:extLst>
                    <a:ext uri="{9D8B030D-6E8A-4147-A177-3AD203B41FA5}">
                      <a16:colId xmlns:a16="http://schemas.microsoft.com/office/drawing/2014/main" val="496865212"/>
                    </a:ext>
                  </a:extLst>
                </a:gridCol>
                <a:gridCol w="9362950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</a:tblGrid>
              <a:tr h="494471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Preferred approach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:</a:t>
                      </a:r>
                      <a:endParaRPr lang="en-C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r>
                        <a:rPr lang="en-CA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practice criteria?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r>
                        <a:rPr lang="en-US" dirty="0" smtClean="0"/>
                        <a:t>Assumptions?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35014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16131" y="1690688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216131" y="3856007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318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2</a:t>
            </a:r>
            <a:endParaRPr lang="en-CA" dirty="0"/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4488303"/>
              </p:ext>
            </p:extLst>
          </p:nvPr>
        </p:nvGraphicFramePr>
        <p:xfrm>
          <a:off x="857167" y="1605304"/>
          <a:ext cx="6486331" cy="1281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331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</a:tblGrid>
              <a:tr h="36706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Advice of LRP breach in short term</a:t>
                      </a:r>
                      <a:endParaRPr lang="en-C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CA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7578497" y="0"/>
            <a:ext cx="4613503" cy="3286822"/>
            <a:chOff x="7578497" y="0"/>
            <a:chExt cx="4613503" cy="328682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8497" y="0"/>
              <a:ext cx="4613503" cy="3286822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7963593" y="2252749"/>
              <a:ext cx="422840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465127" y="1143639"/>
              <a:ext cx="16126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Add plot here from R</a:t>
              </a:r>
              <a:endParaRPr lang="en-CA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956428" y="45522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Q4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235099" y="1605304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Q3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35099" y="3394123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Q5</a:t>
            </a:r>
            <a:endParaRPr lang="en-CA" dirty="0"/>
          </a:p>
        </p:txBody>
      </p:sp>
      <p:graphicFrame>
        <p:nvGraphicFramePr>
          <p:cNvPr id="2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5187862"/>
              </p:ext>
            </p:extLst>
          </p:nvPr>
        </p:nvGraphicFramePr>
        <p:xfrm>
          <a:off x="857167" y="3394123"/>
          <a:ext cx="6486331" cy="732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331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</a:tblGrid>
              <a:tr h="36706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Stock Status in Year 50?</a:t>
                      </a:r>
                      <a:endParaRPr lang="en-C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CA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40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00434"/>
            <a:ext cx="12192000" cy="1325563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Exercise 2 Presentation Slide </a:t>
            </a:r>
            <a:br>
              <a:rPr lang="en-US" sz="54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schemeClr val="bg1"/>
                </a:solidFill>
              </a:rPr>
              <a:t>(to share at the workshop tomorrow)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5775" y="0"/>
            <a:ext cx="7896225" cy="2247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0" y="4478531"/>
            <a:ext cx="78962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1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Out Group </a:t>
            </a:r>
            <a:r>
              <a:rPr lang="en-US" dirty="0" smtClean="0">
                <a:solidFill>
                  <a:srgbClr val="FF0000"/>
                </a:solidFill>
              </a:rPr>
              <a:t>Add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Number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Indicator:</a:t>
            </a:r>
          </a:p>
          <a:p>
            <a:r>
              <a:rPr lang="en-US" dirty="0" smtClean="0"/>
              <a:t>LRP</a:t>
            </a:r>
            <a:r>
              <a:rPr lang="en-US" dirty="0" smtClean="0"/>
              <a:t>:</a:t>
            </a:r>
          </a:p>
          <a:p>
            <a:r>
              <a:rPr lang="en-US" dirty="0" smtClean="0"/>
              <a:t>Rationale:</a:t>
            </a:r>
            <a:endParaRPr lang="en-US" dirty="0" smtClean="0"/>
          </a:p>
          <a:p>
            <a:r>
              <a:rPr lang="en-US" dirty="0" smtClean="0"/>
              <a:t>Stock Status:</a:t>
            </a:r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5801948" y="2890141"/>
            <a:ext cx="4613503" cy="3286822"/>
            <a:chOff x="7578497" y="0"/>
            <a:chExt cx="4613503" cy="328682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8497" y="0"/>
              <a:ext cx="4613503" cy="3286822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7963593" y="2252749"/>
              <a:ext cx="422840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9271461" y="1179294"/>
              <a:ext cx="1612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Add plot here</a:t>
              </a:r>
              <a:endParaRPr lang="en-CA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89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8551</TotalTime>
  <Words>73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Office Theme</vt:lpstr>
      <vt:lpstr>Exercise 2 Activity</vt:lpstr>
      <vt:lpstr>Exercise 2</vt:lpstr>
      <vt:lpstr>Exercise 2</vt:lpstr>
      <vt:lpstr>Exercise 2 Presentation Slide  (to share at the workshop tomorrow)</vt:lpstr>
      <vt:lpstr>Break Out Group Add Number</vt:lpstr>
    </vt:vector>
  </TitlesOfParts>
  <Company>DFO-MPO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TESA/NOG LRP Workshop</dc:title>
  <dc:creator>Barrett, Tim</dc:creator>
  <cp:lastModifiedBy>Barrett, Tim</cp:lastModifiedBy>
  <cp:revision>124</cp:revision>
  <dcterms:created xsi:type="dcterms:W3CDTF">2021-10-28T18:18:48Z</dcterms:created>
  <dcterms:modified xsi:type="dcterms:W3CDTF">2021-11-25T20:28:21Z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fb733f-faef-464c-9b6d-731b56f94973_Enabled">
    <vt:lpwstr>true</vt:lpwstr>
  </property>
  <property fmtid="{D5CDD505-2E9C-101B-9397-08002B2CF9AE}" pid="3" name="MSIP_Label_1bfb733f-faef-464c-9b6d-731b56f94973_SetDate">
    <vt:lpwstr>2021-10-29T19:01:47Z</vt:lpwstr>
  </property>
  <property fmtid="{D5CDD505-2E9C-101B-9397-08002B2CF9AE}" pid="4" name="MSIP_Label_1bfb733f-faef-464c-9b6d-731b56f94973_Method">
    <vt:lpwstr>Standard</vt:lpwstr>
  </property>
  <property fmtid="{D5CDD505-2E9C-101B-9397-08002B2CF9AE}" pid="5" name="MSIP_Label_1bfb733f-faef-464c-9b6d-731b56f94973_Name">
    <vt:lpwstr>Unclass - Non-Classifié</vt:lpwstr>
  </property>
  <property fmtid="{D5CDD505-2E9C-101B-9397-08002B2CF9AE}" pid="6" name="MSIP_Label_1bfb733f-faef-464c-9b6d-731b56f94973_SiteId">
    <vt:lpwstr>1594fdae-a1d9-4405-915d-011467234338</vt:lpwstr>
  </property>
  <property fmtid="{D5CDD505-2E9C-101B-9397-08002B2CF9AE}" pid="7" name="MSIP_Label_1bfb733f-faef-464c-9b6d-731b56f94973_ActionId">
    <vt:lpwstr>87e431e7-9cbb-4d92-a417-0000612a18d4</vt:lpwstr>
  </property>
</Properties>
</file>