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11/23/2020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11/23/2020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11/23/2020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11/23/2020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11/23/2020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016EA7-D090-45D9-81D0-D30CD23D02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1006151"/>
          </a:xfrm>
        </p:spPr>
        <p:txBody>
          <a:bodyPr/>
          <a:lstStyle/>
          <a:p>
            <a:pPr algn="ctr"/>
            <a:r>
              <a:rPr lang="en-US" altLang="zh-TW" sz="6000" dirty="0" err="1"/>
              <a:t>gui</a:t>
            </a:r>
            <a:r>
              <a:rPr lang="zh-TW" altLang="en-US" sz="6000" dirty="0"/>
              <a:t>專案</a:t>
            </a:r>
            <a:r>
              <a:rPr lang="en-US" altLang="zh-TW" sz="6000" dirty="0"/>
              <a:t>-</a:t>
            </a:r>
            <a:r>
              <a:rPr lang="zh-TW" altLang="en-US" sz="6000" dirty="0"/>
              <a:t>天氣查詢系統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FE70DA8-DAFD-4EB8-B6EB-D849E213A5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3600" dirty="0">
                <a:solidFill>
                  <a:schemeClr val="tx1"/>
                </a:solidFill>
              </a:rPr>
              <a:t>組員</a:t>
            </a:r>
            <a:r>
              <a:rPr lang="en-US" altLang="zh-TW" sz="3600" dirty="0">
                <a:solidFill>
                  <a:schemeClr val="tx1"/>
                </a:solidFill>
              </a:rPr>
              <a:t>:</a:t>
            </a:r>
            <a:r>
              <a:rPr lang="zh-TW" altLang="en-US" sz="3600" dirty="0">
                <a:solidFill>
                  <a:schemeClr val="tx1"/>
                </a:solidFill>
              </a:rPr>
              <a:t>陳鴻祥</a:t>
            </a:r>
            <a:r>
              <a:rPr lang="zh-TW" altLang="en-US" sz="3600" dirty="0">
                <a:solidFill>
                  <a:schemeClr val="tx1"/>
                </a:solidFill>
                <a:latin typeface="PMingLiU" panose="02020500000000000000" pitchFamily="18" charset="-120"/>
                <a:ea typeface="PMingLiU" panose="02020500000000000000" pitchFamily="18" charset="-120"/>
              </a:rPr>
              <a:t>、盧毅、鄭煒達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2556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49076D5E-68ED-4CD1-A04F-E7934EBFA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DA6F335D-2D46-43B8-95F0-0276BDCD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TW" altLang="en-US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主頁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1BE0A6B-EBF8-4301-B1AE-F6A1C4003E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8" name="Rounded Rectangle 9">
            <a:extLst>
              <a:ext uri="{FF2B5EF4-FFF2-40B4-BE49-F238E27FC236}">
                <a16:creationId xmlns:a16="http://schemas.microsoft.com/office/drawing/2014/main" id="{03C06118-B3FE-4B51-80A1-B82C2E9F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ln w="12700">
            <a:solidFill>
              <a:schemeClr val="bg2"/>
            </a:solidFill>
          </a:ln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F3FE9DDF-927A-4EA1-B1A5-1C770F4634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3682" y="755897"/>
            <a:ext cx="4434006" cy="5196655"/>
          </a:xfrm>
          <a:prstGeom prst="rect">
            <a:avLst/>
          </a:prstGeom>
          <a:effectLst/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172BE3F8-96D6-4535-9AE4-694DC4F5B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Content Placeholder 30">
            <a:extLst>
              <a:ext uri="{FF2B5EF4-FFF2-40B4-BE49-F238E27FC236}">
                <a16:creationId xmlns:a16="http://schemas.microsoft.com/office/drawing/2014/main" id="{81612474-EFEF-428F-BEDA-1FB3415B5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zh-TW" altLang="en-US" dirty="0">
                <a:solidFill>
                  <a:srgbClr val="FFFFFF"/>
                </a:solidFill>
              </a:rPr>
              <a:t>含三個主功能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38068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49076D5E-68ED-4CD1-A04F-E7934EBFA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DA6F335D-2D46-43B8-95F0-0276BDCD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TW" altLang="en-US" dirty="0">
                <a:solidFill>
                  <a:srgbClr val="EBEBEB"/>
                </a:solidFill>
              </a:rPr>
              <a:t>功能一</a:t>
            </a:r>
            <a:r>
              <a:rPr lang="en-US" altLang="zh-TW" dirty="0">
                <a:solidFill>
                  <a:srgbClr val="EBEBEB"/>
                </a:solidFill>
              </a:rPr>
              <a:t>:</a:t>
            </a:r>
            <a:r>
              <a:rPr lang="zh-TW" altLang="en-US" dirty="0">
                <a:solidFill>
                  <a:srgbClr val="EBEBEB"/>
                </a:solidFill>
              </a:rPr>
              <a:t>空氣品質查詢</a:t>
            </a:r>
            <a:endParaRPr lang="zh-TW" altLang="en-US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1BE0A6B-EBF8-4301-B1AE-F6A1C4003E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8" name="Rounded Rectangle 9">
            <a:extLst>
              <a:ext uri="{FF2B5EF4-FFF2-40B4-BE49-F238E27FC236}">
                <a16:creationId xmlns:a16="http://schemas.microsoft.com/office/drawing/2014/main" id="{03C06118-B3FE-4B51-80A1-B82C2E9F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ln w="12700">
            <a:solidFill>
              <a:schemeClr val="bg2"/>
            </a:solidFill>
          </a:ln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72BE3F8-96D6-4535-9AE4-694DC4F5B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Content Placeholder 30">
            <a:extLst>
              <a:ext uri="{FF2B5EF4-FFF2-40B4-BE49-F238E27FC236}">
                <a16:creationId xmlns:a16="http://schemas.microsoft.com/office/drawing/2014/main" id="{81612474-EFEF-428F-BEDA-1FB3415B5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zh-TW" altLang="en-US" dirty="0">
                <a:solidFill>
                  <a:srgbClr val="FFFFFF"/>
                </a:solidFill>
              </a:rPr>
              <a:t>查詢條件選擇</a:t>
            </a:r>
            <a:endParaRPr lang="en-US" altLang="zh-TW" dirty="0">
              <a:solidFill>
                <a:srgbClr val="FFFFFF"/>
              </a:solidFill>
            </a:endParaRPr>
          </a:p>
          <a:p>
            <a:r>
              <a:rPr lang="zh-TW" altLang="en-US" dirty="0">
                <a:solidFill>
                  <a:srgbClr val="FFFFFF"/>
                </a:solidFill>
              </a:rPr>
              <a:t>資料顯示</a:t>
            </a:r>
            <a:endParaRPr lang="en-US" altLang="zh-TW" dirty="0">
              <a:solidFill>
                <a:srgbClr val="FFFFFF"/>
              </a:solidFill>
            </a:endParaRPr>
          </a:p>
          <a:p>
            <a:r>
              <a:rPr lang="zh-TW" altLang="en-US" dirty="0">
                <a:solidFill>
                  <a:srgbClr val="FFFFFF"/>
                </a:solidFill>
              </a:rPr>
              <a:t>指標說明</a:t>
            </a:r>
            <a:endParaRPr lang="en-US" altLang="zh-TW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374E34D-57F1-43ED-9982-053165041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2735" y="798398"/>
            <a:ext cx="4760761" cy="5111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8820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49076D5E-68ED-4CD1-A04F-E7934EBFA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DA6F335D-2D46-43B8-95F0-0276BDCD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TW" altLang="en-US" dirty="0">
                <a:solidFill>
                  <a:srgbClr val="EBEBEB"/>
                </a:solidFill>
              </a:rPr>
              <a:t>功能二</a:t>
            </a:r>
            <a:r>
              <a:rPr lang="en-US" altLang="zh-TW" dirty="0">
                <a:solidFill>
                  <a:srgbClr val="EBEBEB"/>
                </a:solidFill>
              </a:rPr>
              <a:t>:</a:t>
            </a:r>
            <a:r>
              <a:rPr lang="zh-TW" altLang="en-US" dirty="0">
                <a:solidFill>
                  <a:srgbClr val="EBEBEB"/>
                </a:solidFill>
              </a:rPr>
              <a:t>各地近五天天氣</a:t>
            </a:r>
            <a:endParaRPr lang="zh-TW" altLang="en-US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1BE0A6B-EBF8-4301-B1AE-F6A1C4003E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8" name="Rounded Rectangle 9">
            <a:extLst>
              <a:ext uri="{FF2B5EF4-FFF2-40B4-BE49-F238E27FC236}">
                <a16:creationId xmlns:a16="http://schemas.microsoft.com/office/drawing/2014/main" id="{03C06118-B3FE-4B51-80A1-B82C2E9F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ln w="12700">
            <a:solidFill>
              <a:schemeClr val="bg2"/>
            </a:solidFill>
          </a:ln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72BE3F8-96D6-4535-9AE4-694DC4F5B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Content Placeholder 30">
            <a:extLst>
              <a:ext uri="{FF2B5EF4-FFF2-40B4-BE49-F238E27FC236}">
                <a16:creationId xmlns:a16="http://schemas.microsoft.com/office/drawing/2014/main" id="{81612474-EFEF-428F-BEDA-1FB3415B5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zh-TW" altLang="en-US" dirty="0">
                <a:solidFill>
                  <a:srgbClr val="FFFFFF"/>
                </a:solidFill>
              </a:rPr>
              <a:t>查詢條件選擇</a:t>
            </a:r>
            <a:endParaRPr lang="en-US" altLang="zh-TW" dirty="0">
              <a:solidFill>
                <a:srgbClr val="FFFFFF"/>
              </a:solidFill>
            </a:endParaRPr>
          </a:p>
          <a:p>
            <a:r>
              <a:rPr lang="zh-TW" altLang="en-US" dirty="0">
                <a:solidFill>
                  <a:srgbClr val="FFFFFF"/>
                </a:solidFill>
              </a:rPr>
              <a:t>資料顯示</a:t>
            </a:r>
            <a:endParaRPr lang="en-US" altLang="zh-TW" dirty="0">
              <a:solidFill>
                <a:srgbClr val="FFFFFF"/>
              </a:solidFill>
            </a:endParaRPr>
          </a:p>
          <a:p>
            <a:r>
              <a:rPr lang="zh-TW" altLang="en-US" dirty="0">
                <a:solidFill>
                  <a:srgbClr val="FFFFFF"/>
                </a:solidFill>
              </a:rPr>
              <a:t>溫度及提醒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C52FADD-4345-4630-8238-4A64DA46F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5833" y="1627632"/>
            <a:ext cx="6119390" cy="3604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7703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DA6F335D-2D46-43B8-95F0-0276BDCD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TW" altLang="en-US" dirty="0">
                <a:solidFill>
                  <a:srgbClr val="EBEBEB"/>
                </a:solidFill>
              </a:rPr>
              <a:t>功能三</a:t>
            </a:r>
            <a:r>
              <a:rPr lang="en-US" altLang="zh-TW" dirty="0">
                <a:solidFill>
                  <a:srgbClr val="EBEBEB"/>
                </a:solidFill>
              </a:rPr>
              <a:t>:</a:t>
            </a:r>
            <a:r>
              <a:rPr lang="zh-TW" altLang="en-US" dirty="0">
                <a:solidFill>
                  <a:srgbClr val="EBEBEB"/>
                </a:solidFill>
              </a:rPr>
              <a:t>台中歷年氣溫與降水量</a:t>
            </a:r>
            <a:endParaRPr lang="zh-TW" altLang="en-US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7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9" name="Freeform: Shape 48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534D8CE-41BF-4E6A-BE60-B1A1BDCF3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9559" y="1553663"/>
            <a:ext cx="6198009" cy="3904745"/>
          </a:xfrm>
          <a:prstGeom prst="rect">
            <a:avLst/>
          </a:prstGeom>
          <a:effectLst/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Content Placeholder 30">
            <a:extLst>
              <a:ext uri="{FF2B5EF4-FFF2-40B4-BE49-F238E27FC236}">
                <a16:creationId xmlns:a16="http://schemas.microsoft.com/office/drawing/2014/main" id="{81612474-EFEF-428F-BEDA-1FB3415B5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zh-TW" altLang="en-US" dirty="0">
                <a:solidFill>
                  <a:srgbClr val="EBEBEB"/>
                </a:solidFill>
              </a:rPr>
              <a:t>查詢條件選擇</a:t>
            </a:r>
            <a:endParaRPr lang="en-US" altLang="zh-TW" dirty="0">
              <a:solidFill>
                <a:srgbClr val="EBEBEB"/>
              </a:solidFill>
            </a:endParaRPr>
          </a:p>
          <a:p>
            <a:r>
              <a:rPr lang="zh-TW" altLang="en-US" dirty="0">
                <a:solidFill>
                  <a:srgbClr val="EBEBEB"/>
                </a:solidFill>
              </a:rPr>
              <a:t>折線圖顯示</a:t>
            </a:r>
            <a:endParaRPr lang="en-US" altLang="zh-TW" dirty="0">
              <a:solidFill>
                <a:srgbClr val="EBEBEB"/>
              </a:solidFill>
            </a:endParaRPr>
          </a:p>
          <a:p>
            <a:r>
              <a:rPr lang="zh-TW" altLang="en-US" dirty="0">
                <a:solidFill>
                  <a:srgbClr val="EBEBEB"/>
                </a:solidFill>
              </a:rPr>
              <a:t>氣溫</a:t>
            </a:r>
            <a:r>
              <a:rPr lang="zh-TW" altLang="en-US" dirty="0">
                <a:solidFill>
                  <a:srgbClr val="EBEBEB"/>
                </a:solidFill>
                <a:latin typeface="PMingLiU" panose="02020500000000000000" pitchFamily="18" charset="-120"/>
                <a:ea typeface="PMingLiU" panose="02020500000000000000" pitchFamily="18" charset="-120"/>
              </a:rPr>
              <a:t>、降水量查詢</a:t>
            </a:r>
            <a:endParaRPr lang="en-US" dirty="0">
              <a:solidFill>
                <a:srgbClr val="EBEB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6157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離子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70</Words>
  <Application>Microsoft Office PowerPoint</Application>
  <PresentationFormat>寬螢幕</PresentationFormat>
  <Paragraphs>16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PMingLiU</vt:lpstr>
      <vt:lpstr>Arial</vt:lpstr>
      <vt:lpstr>Century Gothic</vt:lpstr>
      <vt:lpstr>Wingdings 3</vt:lpstr>
      <vt:lpstr>離子</vt:lpstr>
      <vt:lpstr>gui專案-天氣查詢系統</vt:lpstr>
      <vt:lpstr>主頁</vt:lpstr>
      <vt:lpstr>功能一:空氣品質查詢</vt:lpstr>
      <vt:lpstr>功能二:各地近五天天氣</vt:lpstr>
      <vt:lpstr>功能三:台中歷年氣溫與降水量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gui專案-天氣查詢系統</dc:title>
  <dc:creator>陳鴻祥</dc:creator>
  <cp:lastModifiedBy>陳鴻祥</cp:lastModifiedBy>
  <cp:revision>2</cp:revision>
  <dcterms:created xsi:type="dcterms:W3CDTF">2020-11-23T01:36:59Z</dcterms:created>
  <dcterms:modified xsi:type="dcterms:W3CDTF">2020-11-23T01:43:52Z</dcterms:modified>
</cp:coreProperties>
</file>