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96FF1-1A72-4889-AF05-7D80014F4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9BF04A-4D2B-46E6-8092-705C3DF9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F5AD4E-163D-49E5-A802-FB008A6E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DF39-BF55-4239-AF90-7BD6A8E99FCF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9F2596-46D3-44F6-91B4-CB52BF14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32D12D-1501-47B8-AD63-7FC9403B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1D21-ED70-4DF0-8471-163DE1F768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53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138A7-FEF1-4625-948C-C8F893DB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962731-2E04-42AE-A17D-F10390C34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416570-5F5B-4CB7-8D1F-A5864692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DF39-BF55-4239-AF90-7BD6A8E99FCF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F5B011-8033-4D18-B644-FC433361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B8DA26-716E-4AAA-9BB4-B5BF5E55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1D21-ED70-4DF0-8471-163DE1F768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16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1F5B44F-3E5B-45A0-AA9F-E53B6748C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42C289-3BA6-41C6-BB0B-685E5FF94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E34A9F-590B-4151-B631-D4127248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DF39-BF55-4239-AF90-7BD6A8E99FCF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5273C8-3317-426B-9EF2-AAE5DF13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C82FC4-F3D2-423C-9D45-1CD60741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1D21-ED70-4DF0-8471-163DE1F768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77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1A5DA3-600E-41D3-8156-38567020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337ACA-2367-49F0-B654-828E5BC8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37C818-53BF-4626-BEBF-A3D710EE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DF39-BF55-4239-AF90-7BD6A8E99FCF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9EF391-830F-40B1-A3FF-7A743881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ED22FA-676F-4D32-8107-579BED21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1D21-ED70-4DF0-8471-163DE1F768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0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6057D4-29A5-427B-9A6F-4A71C00CD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F214C8-7C41-441E-B47E-0C9B025B9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3E08AF-A598-4696-9850-73162C15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DF39-BF55-4239-AF90-7BD6A8E99FCF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74924C-DF2C-421E-9050-8CE58575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31506D-7D76-43B9-B4F2-846500D12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1D21-ED70-4DF0-8471-163DE1F768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34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02CDC-40FA-4BD6-8BBF-AA57B2DD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655AC7-B20E-4FF2-A101-AA75274F2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E2D1B4-9789-448C-9B76-20E95083F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76850E-3CFE-40C7-9EC2-A6054BF1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DF39-BF55-4239-AF90-7BD6A8E99FCF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20E1E7-0A89-4028-8657-37E7224C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50A5D8-40BD-4F50-B0C9-A6D741C6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1D21-ED70-4DF0-8471-163DE1F768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41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1A4877-30FB-41CB-A921-501B0D4B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DD8C13-1D03-48AF-B1A4-0FCCF079E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74498-4DBA-48CC-8FA5-A74D88ACB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88143CC-C369-486D-BEF6-AB6E79005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F108165-905B-4647-ABE9-0EEA18055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F241F7C-EAC1-4CF8-A81F-57045F19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DF39-BF55-4239-AF90-7BD6A8E99FCF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BFE38B9-2536-4BE8-8C54-0738A028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0AF5167-8DBC-4C37-887A-5766EF04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1D21-ED70-4DF0-8471-163DE1F768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40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3E64F4-6005-4A80-AC1C-9BAB8DC7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7880443-3813-45A3-943D-FAD3606B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DF39-BF55-4239-AF90-7BD6A8E99FCF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3D4581-F387-44FB-9C73-EA58523A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3F1A6A-9A54-4060-BCFA-7EDFDDF6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1D21-ED70-4DF0-8471-163DE1F768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31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FB872A3-17B3-4329-AC2F-D43DE0E6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DF39-BF55-4239-AF90-7BD6A8E99FCF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9D6C97-8332-41AB-AFB7-C9D3CF3D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1456E3-3E18-46ED-AA60-9B42C6F0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1D21-ED70-4DF0-8471-163DE1F768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12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72612E-AE30-4E06-96AC-CFEAA9CE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37D8AD-703C-4DD9-9B31-78A769F0D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21CCF3-24EB-4AEB-897B-B0D319F64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EC4A52-CD1D-4786-94E7-FAD2BE33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DF39-BF55-4239-AF90-7BD6A8E99FCF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6E2BB2-72CF-45E5-9368-E8160299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A77766-546E-4246-A49A-14913050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1D21-ED70-4DF0-8471-163DE1F768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54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241C70-7AAC-48FE-9EF5-FE811685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727D76B-B96F-4E04-9F18-BC46545CF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83BEEB-01BC-497B-9C90-C2DD1B62B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BD25A5-C6F4-4D82-8588-03A45EBE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DF39-BF55-4239-AF90-7BD6A8E99FCF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8DDEE8-BB5D-480B-BFAB-AECC740E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360026-B776-430C-A482-D830D8CE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1D21-ED70-4DF0-8471-163DE1F768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32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B396EA-DF09-4812-BB14-35CDD60A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2CBD3D-F1D9-4C16-BC22-8330A289B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4171C2-84B4-4217-8FA8-8051B2E45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5DF39-BF55-4239-AF90-7BD6A8E99FCF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05DF15-F5B4-400A-8837-AA64ACA9C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3DECCF-9CED-445C-A883-B54B9B98F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01D21-ED70-4DF0-8471-163DE1F768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02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658032-673E-4B22-8BCC-4C72F0753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0F239A-4369-4161-A77A-9434C9443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0C24D3D-A6F5-4B43-8301-34E863047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8B7AD2B-E1AB-4043-B661-B32FCC426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7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F1E51-8CA8-43D0-ACEE-CD5AE87E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4EA77B6-5CC7-40D2-BE95-9F805E3E7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2669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E46439-E1CB-4DD6-BEF9-E86765FF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06CA1F3-D00F-45E3-94CC-19551EB74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9616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39C92-6837-4D30-BCFF-F1BE9A39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7C79823-45F2-4912-9486-0EA409D80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EA17CF2-AC8E-4799-AAFB-630AD6A4B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7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黃蘭榛 (110403001)</dc:creator>
  <cp:lastModifiedBy>黃蘭榛 (110403001)</cp:lastModifiedBy>
  <cp:revision>4</cp:revision>
  <dcterms:created xsi:type="dcterms:W3CDTF">2022-06-12T03:15:15Z</dcterms:created>
  <dcterms:modified xsi:type="dcterms:W3CDTF">2022-06-12T03:29:15Z</dcterms:modified>
</cp:coreProperties>
</file>