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ED7"/>
    <a:srgbClr val="27A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61437-DA93-4ED8-9CEF-6F5A40992159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97BB081-B1C1-4184-B273-AC48F8209307}">
      <dgm:prSet phldrT="[文字]"/>
      <dgm:spPr/>
      <dgm:t>
        <a:bodyPr/>
        <a:lstStyle/>
        <a:p>
          <a:r>
            <a:rPr lang="zh-TW" altLang="en-US" dirty="0"/>
            <a:t>餐飲</a:t>
          </a:r>
          <a:br>
            <a:rPr lang="en-US" altLang="zh-TW" dirty="0"/>
          </a:br>
          <a:r>
            <a:rPr lang="zh-TW" altLang="en-US" dirty="0"/>
            <a:t>缺才</a:t>
          </a:r>
        </a:p>
      </dgm:t>
    </dgm:pt>
    <dgm:pt modelId="{D79F991B-EA93-45A4-8D06-1AD2A6A44345}" type="parTrans" cxnId="{DF11FDCB-327C-412A-BD44-1C0BF423A7B6}">
      <dgm:prSet/>
      <dgm:spPr/>
      <dgm:t>
        <a:bodyPr/>
        <a:lstStyle/>
        <a:p>
          <a:endParaRPr lang="zh-TW" altLang="en-US"/>
        </a:p>
      </dgm:t>
    </dgm:pt>
    <dgm:pt modelId="{49F76412-2875-46AD-B436-F38F9D8B64FA}" type="sibTrans" cxnId="{DF11FDCB-327C-412A-BD44-1C0BF423A7B6}">
      <dgm:prSet/>
      <dgm:spPr/>
      <dgm:t>
        <a:bodyPr/>
        <a:lstStyle/>
        <a:p>
          <a:endParaRPr lang="zh-TW" altLang="en-US"/>
        </a:p>
      </dgm:t>
    </dgm:pt>
    <dgm:pt modelId="{16ACF0FC-A2B0-44EF-B7F3-4A5C73353963}">
      <dgm:prSet phldrT="[文字]"/>
      <dgm:spPr/>
      <dgm:t>
        <a:bodyPr/>
        <a:lstStyle/>
        <a:p>
          <a:r>
            <a:rPr lang="zh-TW" altLang="en-US" dirty="0"/>
            <a:t>流動</a:t>
          </a:r>
          <a:br>
            <a:rPr lang="en-US" altLang="zh-TW" dirty="0"/>
          </a:br>
          <a:r>
            <a:rPr lang="zh-TW" altLang="en-US" dirty="0"/>
            <a:t>率高</a:t>
          </a:r>
        </a:p>
      </dgm:t>
    </dgm:pt>
    <dgm:pt modelId="{BF1F1340-F432-4B53-A2A2-3FE5486A3F12}" type="parTrans" cxnId="{A0594CDF-52AE-41F8-8978-DBA84FCC8A77}">
      <dgm:prSet/>
      <dgm:spPr/>
      <dgm:t>
        <a:bodyPr/>
        <a:lstStyle/>
        <a:p>
          <a:endParaRPr lang="zh-TW" altLang="en-US"/>
        </a:p>
      </dgm:t>
    </dgm:pt>
    <dgm:pt modelId="{DA8DC725-2989-46D1-B6FD-1C21298B5A24}" type="sibTrans" cxnId="{A0594CDF-52AE-41F8-8978-DBA84FCC8A77}">
      <dgm:prSet/>
      <dgm:spPr/>
      <dgm:t>
        <a:bodyPr/>
        <a:lstStyle/>
        <a:p>
          <a:endParaRPr lang="zh-TW" altLang="en-US"/>
        </a:p>
      </dgm:t>
    </dgm:pt>
    <dgm:pt modelId="{EBE3EC3F-5319-4615-9C17-B189079960B6}">
      <dgm:prSet phldrT="[文字]"/>
      <dgm:spPr/>
      <dgm:t>
        <a:bodyPr/>
        <a:lstStyle/>
        <a:p>
          <a:r>
            <a:rPr lang="zh-TW" altLang="en-US" dirty="0"/>
            <a:t>能力不足者上位</a:t>
          </a:r>
        </a:p>
      </dgm:t>
    </dgm:pt>
    <dgm:pt modelId="{A9D1DA43-9276-4D14-81E0-839ABEB3EFB9}" type="parTrans" cxnId="{B702EFE2-A366-4C0D-8758-D2B801F2BA32}">
      <dgm:prSet/>
      <dgm:spPr/>
      <dgm:t>
        <a:bodyPr/>
        <a:lstStyle/>
        <a:p>
          <a:endParaRPr lang="zh-TW" altLang="en-US"/>
        </a:p>
      </dgm:t>
    </dgm:pt>
    <dgm:pt modelId="{14120B50-2E2C-421F-A217-574CC492A876}" type="sibTrans" cxnId="{B702EFE2-A366-4C0D-8758-D2B801F2BA32}">
      <dgm:prSet/>
      <dgm:spPr/>
      <dgm:t>
        <a:bodyPr/>
        <a:lstStyle/>
        <a:p>
          <a:endParaRPr lang="zh-TW" altLang="en-US"/>
        </a:p>
      </dgm:t>
    </dgm:pt>
    <dgm:pt modelId="{0072BF5D-92F5-4026-AE14-2F95AFC4ED45}">
      <dgm:prSet phldrT="[文字]"/>
      <dgm:spPr/>
      <dgm:t>
        <a:bodyPr/>
        <a:lstStyle/>
        <a:p>
          <a:r>
            <a:rPr lang="zh-TW" altLang="en-US" dirty="0"/>
            <a:t>廚工領取廚師薪資</a:t>
          </a:r>
        </a:p>
      </dgm:t>
    </dgm:pt>
    <dgm:pt modelId="{FF3BB473-F0D0-45B2-8F45-E7E2716FC98E}" type="parTrans" cxnId="{4FCE9B27-7290-47EA-9BD2-453FAE4D6BF4}">
      <dgm:prSet/>
      <dgm:spPr/>
      <dgm:t>
        <a:bodyPr/>
        <a:lstStyle/>
        <a:p>
          <a:endParaRPr lang="zh-TW" altLang="en-US"/>
        </a:p>
      </dgm:t>
    </dgm:pt>
    <dgm:pt modelId="{AD158759-424E-489C-8D9C-CAC7980F5D4C}" type="sibTrans" cxnId="{4FCE9B27-7290-47EA-9BD2-453FAE4D6BF4}">
      <dgm:prSet/>
      <dgm:spPr/>
      <dgm:t>
        <a:bodyPr/>
        <a:lstStyle/>
        <a:p>
          <a:endParaRPr lang="zh-TW" altLang="en-US"/>
        </a:p>
      </dgm:t>
    </dgm:pt>
    <dgm:pt modelId="{8CAEB67B-A750-4E2C-B397-26D1B1B231EC}">
      <dgm:prSet phldrT="[文字]"/>
      <dgm:spPr/>
      <dgm:t>
        <a:bodyPr/>
        <a:lstStyle/>
        <a:p>
          <a:r>
            <a:rPr lang="zh-TW" altLang="en-US" dirty="0"/>
            <a:t>業主收益受損</a:t>
          </a:r>
          <a:endParaRPr lang="en-US" altLang="zh-TW" dirty="0"/>
        </a:p>
      </dgm:t>
    </dgm:pt>
    <dgm:pt modelId="{FD075684-3FC3-4EFB-910A-AD4662583C4C}" type="parTrans" cxnId="{35069406-71FF-4FFA-BDD5-9F0C45E493ED}">
      <dgm:prSet/>
      <dgm:spPr/>
      <dgm:t>
        <a:bodyPr/>
        <a:lstStyle/>
        <a:p>
          <a:endParaRPr lang="zh-TW" altLang="en-US"/>
        </a:p>
      </dgm:t>
    </dgm:pt>
    <dgm:pt modelId="{15E40CCB-76E7-4334-B469-C2768CB0228C}" type="sibTrans" cxnId="{35069406-71FF-4FFA-BDD5-9F0C45E493ED}">
      <dgm:prSet/>
      <dgm:spPr/>
      <dgm:t>
        <a:bodyPr/>
        <a:lstStyle/>
        <a:p>
          <a:endParaRPr lang="zh-TW" altLang="en-US"/>
        </a:p>
      </dgm:t>
    </dgm:pt>
    <dgm:pt modelId="{9695F9E3-6DC6-4F39-8BA4-603CD8C12888}" type="pres">
      <dgm:prSet presAssocID="{35261437-DA93-4ED8-9CEF-6F5A40992159}" presName="cycle" presStyleCnt="0">
        <dgm:presLayoutVars>
          <dgm:dir/>
          <dgm:resizeHandles val="exact"/>
        </dgm:presLayoutVars>
      </dgm:prSet>
      <dgm:spPr/>
    </dgm:pt>
    <dgm:pt modelId="{463D2946-4D3E-4550-8440-F35D41C17FEC}" type="pres">
      <dgm:prSet presAssocID="{C97BB081-B1C1-4184-B273-AC48F8209307}" presName="node" presStyleLbl="node1" presStyleIdx="0" presStyleCnt="5" custScaleX="101423">
        <dgm:presLayoutVars>
          <dgm:bulletEnabled val="1"/>
        </dgm:presLayoutVars>
      </dgm:prSet>
      <dgm:spPr/>
    </dgm:pt>
    <dgm:pt modelId="{D1BA75AE-8F7B-4319-9568-76AE84C60F5F}" type="pres">
      <dgm:prSet presAssocID="{49F76412-2875-46AD-B436-F38F9D8B64FA}" presName="sibTrans" presStyleLbl="sibTrans2D1" presStyleIdx="0" presStyleCnt="5"/>
      <dgm:spPr/>
    </dgm:pt>
    <dgm:pt modelId="{0D6D6739-1A76-49E3-B73B-1B1578020A95}" type="pres">
      <dgm:prSet presAssocID="{49F76412-2875-46AD-B436-F38F9D8B64FA}" presName="connectorText" presStyleLbl="sibTrans2D1" presStyleIdx="0" presStyleCnt="5"/>
      <dgm:spPr/>
    </dgm:pt>
    <dgm:pt modelId="{56F4F561-A2D0-449F-81CF-7BE857428915}" type="pres">
      <dgm:prSet presAssocID="{16ACF0FC-A2B0-44EF-B7F3-4A5C73353963}" presName="node" presStyleLbl="node1" presStyleIdx="1" presStyleCnt="5" custScaleX="101423">
        <dgm:presLayoutVars>
          <dgm:bulletEnabled val="1"/>
        </dgm:presLayoutVars>
      </dgm:prSet>
      <dgm:spPr/>
    </dgm:pt>
    <dgm:pt modelId="{945B5532-DEF8-49DD-A48F-17ED20D0DC8E}" type="pres">
      <dgm:prSet presAssocID="{DA8DC725-2989-46D1-B6FD-1C21298B5A24}" presName="sibTrans" presStyleLbl="sibTrans2D1" presStyleIdx="1" presStyleCnt="5"/>
      <dgm:spPr/>
    </dgm:pt>
    <dgm:pt modelId="{5C672CF0-29FA-4C09-9BA9-BB6012CB6955}" type="pres">
      <dgm:prSet presAssocID="{DA8DC725-2989-46D1-B6FD-1C21298B5A24}" presName="connectorText" presStyleLbl="sibTrans2D1" presStyleIdx="1" presStyleCnt="5"/>
      <dgm:spPr/>
    </dgm:pt>
    <dgm:pt modelId="{B93C14B8-AE69-4658-B7CC-312A0B1AED61}" type="pres">
      <dgm:prSet presAssocID="{EBE3EC3F-5319-4615-9C17-B189079960B6}" presName="node" presStyleLbl="node1" presStyleIdx="2" presStyleCnt="5" custScaleX="101423">
        <dgm:presLayoutVars>
          <dgm:bulletEnabled val="1"/>
        </dgm:presLayoutVars>
      </dgm:prSet>
      <dgm:spPr/>
    </dgm:pt>
    <dgm:pt modelId="{6222B3A7-46E7-4815-9FB2-2C516AE48CAE}" type="pres">
      <dgm:prSet presAssocID="{14120B50-2E2C-421F-A217-574CC492A876}" presName="sibTrans" presStyleLbl="sibTrans2D1" presStyleIdx="2" presStyleCnt="5"/>
      <dgm:spPr/>
    </dgm:pt>
    <dgm:pt modelId="{643CA2A9-9F0F-467C-BE70-06AA87E896AC}" type="pres">
      <dgm:prSet presAssocID="{14120B50-2E2C-421F-A217-574CC492A876}" presName="connectorText" presStyleLbl="sibTrans2D1" presStyleIdx="2" presStyleCnt="5"/>
      <dgm:spPr/>
    </dgm:pt>
    <dgm:pt modelId="{F7B4D188-E0D4-482D-8790-238CFCF38AC2}" type="pres">
      <dgm:prSet presAssocID="{0072BF5D-92F5-4026-AE14-2F95AFC4ED45}" presName="node" presStyleLbl="node1" presStyleIdx="3" presStyleCnt="5" custScaleX="101423">
        <dgm:presLayoutVars>
          <dgm:bulletEnabled val="1"/>
        </dgm:presLayoutVars>
      </dgm:prSet>
      <dgm:spPr/>
    </dgm:pt>
    <dgm:pt modelId="{02340E43-6E39-40EC-8490-677A37805FDA}" type="pres">
      <dgm:prSet presAssocID="{AD158759-424E-489C-8D9C-CAC7980F5D4C}" presName="sibTrans" presStyleLbl="sibTrans2D1" presStyleIdx="3" presStyleCnt="5"/>
      <dgm:spPr/>
    </dgm:pt>
    <dgm:pt modelId="{F0610F15-444E-45C0-9902-F280BD68A485}" type="pres">
      <dgm:prSet presAssocID="{AD158759-424E-489C-8D9C-CAC7980F5D4C}" presName="connectorText" presStyleLbl="sibTrans2D1" presStyleIdx="3" presStyleCnt="5"/>
      <dgm:spPr/>
    </dgm:pt>
    <dgm:pt modelId="{A6F0263E-B3FF-4E59-A522-5B7CB3AF15F5}" type="pres">
      <dgm:prSet presAssocID="{8CAEB67B-A750-4E2C-B397-26D1B1B231EC}" presName="node" presStyleLbl="node1" presStyleIdx="4" presStyleCnt="5" custScaleX="101423">
        <dgm:presLayoutVars>
          <dgm:bulletEnabled val="1"/>
        </dgm:presLayoutVars>
      </dgm:prSet>
      <dgm:spPr/>
    </dgm:pt>
    <dgm:pt modelId="{8EBE0DFA-5507-4EED-AC1E-C1C1C0E1E065}" type="pres">
      <dgm:prSet presAssocID="{15E40CCB-76E7-4334-B469-C2768CB0228C}" presName="sibTrans" presStyleLbl="sibTrans2D1" presStyleIdx="4" presStyleCnt="5"/>
      <dgm:spPr/>
    </dgm:pt>
    <dgm:pt modelId="{F1AFD73E-A0A4-4CB4-8056-3745A64DBE22}" type="pres">
      <dgm:prSet presAssocID="{15E40CCB-76E7-4334-B469-C2768CB0228C}" presName="connectorText" presStyleLbl="sibTrans2D1" presStyleIdx="4" presStyleCnt="5"/>
      <dgm:spPr/>
    </dgm:pt>
  </dgm:ptLst>
  <dgm:cxnLst>
    <dgm:cxn modelId="{35069406-71FF-4FFA-BDD5-9F0C45E493ED}" srcId="{35261437-DA93-4ED8-9CEF-6F5A40992159}" destId="{8CAEB67B-A750-4E2C-B397-26D1B1B231EC}" srcOrd="4" destOrd="0" parTransId="{FD075684-3FC3-4EFB-910A-AD4662583C4C}" sibTransId="{15E40CCB-76E7-4334-B469-C2768CB0228C}"/>
    <dgm:cxn modelId="{A0581514-D4CB-4E33-ABE5-EEA8422BBBEA}" type="presOf" srcId="{15E40CCB-76E7-4334-B469-C2768CB0228C}" destId="{F1AFD73E-A0A4-4CB4-8056-3745A64DBE22}" srcOrd="1" destOrd="0" presId="urn:microsoft.com/office/officeart/2005/8/layout/cycle2"/>
    <dgm:cxn modelId="{8CE64116-5177-4BA0-BD1D-F4799D5B5120}" type="presOf" srcId="{16ACF0FC-A2B0-44EF-B7F3-4A5C73353963}" destId="{56F4F561-A2D0-449F-81CF-7BE857428915}" srcOrd="0" destOrd="0" presId="urn:microsoft.com/office/officeart/2005/8/layout/cycle2"/>
    <dgm:cxn modelId="{122E441E-A14D-425D-AF4B-615085783738}" type="presOf" srcId="{EBE3EC3F-5319-4615-9C17-B189079960B6}" destId="{B93C14B8-AE69-4658-B7CC-312A0B1AED61}" srcOrd="0" destOrd="0" presId="urn:microsoft.com/office/officeart/2005/8/layout/cycle2"/>
    <dgm:cxn modelId="{958FAE22-3F25-4A63-BB24-064964341C83}" type="presOf" srcId="{14120B50-2E2C-421F-A217-574CC492A876}" destId="{6222B3A7-46E7-4815-9FB2-2C516AE48CAE}" srcOrd="0" destOrd="0" presId="urn:microsoft.com/office/officeart/2005/8/layout/cycle2"/>
    <dgm:cxn modelId="{A780A526-7793-42C3-8202-E15328F28588}" type="presOf" srcId="{0072BF5D-92F5-4026-AE14-2F95AFC4ED45}" destId="{F7B4D188-E0D4-482D-8790-238CFCF38AC2}" srcOrd="0" destOrd="0" presId="urn:microsoft.com/office/officeart/2005/8/layout/cycle2"/>
    <dgm:cxn modelId="{4FCE9B27-7290-47EA-9BD2-453FAE4D6BF4}" srcId="{35261437-DA93-4ED8-9CEF-6F5A40992159}" destId="{0072BF5D-92F5-4026-AE14-2F95AFC4ED45}" srcOrd="3" destOrd="0" parTransId="{FF3BB473-F0D0-45B2-8F45-E7E2716FC98E}" sibTransId="{AD158759-424E-489C-8D9C-CAC7980F5D4C}"/>
    <dgm:cxn modelId="{19360865-F4E5-4A90-B043-AB6C02E1905A}" type="presOf" srcId="{14120B50-2E2C-421F-A217-574CC492A876}" destId="{643CA2A9-9F0F-467C-BE70-06AA87E896AC}" srcOrd="1" destOrd="0" presId="urn:microsoft.com/office/officeart/2005/8/layout/cycle2"/>
    <dgm:cxn modelId="{274E0A7E-522D-4E20-8846-F9D34BD1235C}" type="presOf" srcId="{C97BB081-B1C1-4184-B273-AC48F8209307}" destId="{463D2946-4D3E-4550-8440-F35D41C17FEC}" srcOrd="0" destOrd="0" presId="urn:microsoft.com/office/officeart/2005/8/layout/cycle2"/>
    <dgm:cxn modelId="{C2A4EF8B-9785-4F34-8F4E-39E24E1C8C9C}" type="presOf" srcId="{8CAEB67B-A750-4E2C-B397-26D1B1B231EC}" destId="{A6F0263E-B3FF-4E59-A522-5B7CB3AF15F5}" srcOrd="0" destOrd="0" presId="urn:microsoft.com/office/officeart/2005/8/layout/cycle2"/>
    <dgm:cxn modelId="{90621D8E-059B-4723-B4C2-ACEE58C2F69D}" type="presOf" srcId="{DA8DC725-2989-46D1-B6FD-1C21298B5A24}" destId="{945B5532-DEF8-49DD-A48F-17ED20D0DC8E}" srcOrd="0" destOrd="0" presId="urn:microsoft.com/office/officeart/2005/8/layout/cycle2"/>
    <dgm:cxn modelId="{AE3DE18F-4006-4328-A738-756457DDFAD1}" type="presOf" srcId="{49F76412-2875-46AD-B436-F38F9D8B64FA}" destId="{D1BA75AE-8F7B-4319-9568-76AE84C60F5F}" srcOrd="0" destOrd="0" presId="urn:microsoft.com/office/officeart/2005/8/layout/cycle2"/>
    <dgm:cxn modelId="{FD549C95-A714-4AA1-8735-C5BE094EC5E8}" type="presOf" srcId="{AD158759-424E-489C-8D9C-CAC7980F5D4C}" destId="{F0610F15-444E-45C0-9902-F280BD68A485}" srcOrd="1" destOrd="0" presId="urn:microsoft.com/office/officeart/2005/8/layout/cycle2"/>
    <dgm:cxn modelId="{0ED928C0-784B-444B-B566-376B194BBA5F}" type="presOf" srcId="{49F76412-2875-46AD-B436-F38F9D8B64FA}" destId="{0D6D6739-1A76-49E3-B73B-1B1578020A95}" srcOrd="1" destOrd="0" presId="urn:microsoft.com/office/officeart/2005/8/layout/cycle2"/>
    <dgm:cxn modelId="{DF11FDCB-327C-412A-BD44-1C0BF423A7B6}" srcId="{35261437-DA93-4ED8-9CEF-6F5A40992159}" destId="{C97BB081-B1C1-4184-B273-AC48F8209307}" srcOrd="0" destOrd="0" parTransId="{D79F991B-EA93-45A4-8D06-1AD2A6A44345}" sibTransId="{49F76412-2875-46AD-B436-F38F9D8B64FA}"/>
    <dgm:cxn modelId="{945071DC-1A43-45BA-BC78-6E4EAAC9EDDF}" type="presOf" srcId="{35261437-DA93-4ED8-9CEF-6F5A40992159}" destId="{9695F9E3-6DC6-4F39-8BA4-603CD8C12888}" srcOrd="0" destOrd="0" presId="urn:microsoft.com/office/officeart/2005/8/layout/cycle2"/>
    <dgm:cxn modelId="{A0594CDF-52AE-41F8-8978-DBA84FCC8A77}" srcId="{35261437-DA93-4ED8-9CEF-6F5A40992159}" destId="{16ACF0FC-A2B0-44EF-B7F3-4A5C73353963}" srcOrd="1" destOrd="0" parTransId="{BF1F1340-F432-4B53-A2A2-3FE5486A3F12}" sibTransId="{DA8DC725-2989-46D1-B6FD-1C21298B5A24}"/>
    <dgm:cxn modelId="{B702EFE2-A366-4C0D-8758-D2B801F2BA32}" srcId="{35261437-DA93-4ED8-9CEF-6F5A40992159}" destId="{EBE3EC3F-5319-4615-9C17-B189079960B6}" srcOrd="2" destOrd="0" parTransId="{A9D1DA43-9276-4D14-81E0-839ABEB3EFB9}" sibTransId="{14120B50-2E2C-421F-A217-574CC492A876}"/>
    <dgm:cxn modelId="{6B9436E3-1590-4807-BBF1-39CE464EF0BE}" type="presOf" srcId="{AD158759-424E-489C-8D9C-CAC7980F5D4C}" destId="{02340E43-6E39-40EC-8490-677A37805FDA}" srcOrd="0" destOrd="0" presId="urn:microsoft.com/office/officeart/2005/8/layout/cycle2"/>
    <dgm:cxn modelId="{DD644AE7-395E-408B-9296-BD5776CEA8E5}" type="presOf" srcId="{15E40CCB-76E7-4334-B469-C2768CB0228C}" destId="{8EBE0DFA-5507-4EED-AC1E-C1C1C0E1E065}" srcOrd="0" destOrd="0" presId="urn:microsoft.com/office/officeart/2005/8/layout/cycle2"/>
    <dgm:cxn modelId="{5AC368ED-0FDD-4DD6-B0EC-614261313F29}" type="presOf" srcId="{DA8DC725-2989-46D1-B6FD-1C21298B5A24}" destId="{5C672CF0-29FA-4C09-9BA9-BB6012CB6955}" srcOrd="1" destOrd="0" presId="urn:microsoft.com/office/officeart/2005/8/layout/cycle2"/>
    <dgm:cxn modelId="{6FB23C33-17AF-447D-A509-9E637986B4A9}" type="presParOf" srcId="{9695F9E3-6DC6-4F39-8BA4-603CD8C12888}" destId="{463D2946-4D3E-4550-8440-F35D41C17FEC}" srcOrd="0" destOrd="0" presId="urn:microsoft.com/office/officeart/2005/8/layout/cycle2"/>
    <dgm:cxn modelId="{CCFBF899-B4D8-4A7E-B3D5-C3E736983325}" type="presParOf" srcId="{9695F9E3-6DC6-4F39-8BA4-603CD8C12888}" destId="{D1BA75AE-8F7B-4319-9568-76AE84C60F5F}" srcOrd="1" destOrd="0" presId="urn:microsoft.com/office/officeart/2005/8/layout/cycle2"/>
    <dgm:cxn modelId="{120E089F-CE10-45B8-BEB4-B71184A9ECD6}" type="presParOf" srcId="{D1BA75AE-8F7B-4319-9568-76AE84C60F5F}" destId="{0D6D6739-1A76-49E3-B73B-1B1578020A95}" srcOrd="0" destOrd="0" presId="urn:microsoft.com/office/officeart/2005/8/layout/cycle2"/>
    <dgm:cxn modelId="{ADE64668-75E2-4A84-86BD-0B3D105AEADD}" type="presParOf" srcId="{9695F9E3-6DC6-4F39-8BA4-603CD8C12888}" destId="{56F4F561-A2D0-449F-81CF-7BE857428915}" srcOrd="2" destOrd="0" presId="urn:microsoft.com/office/officeart/2005/8/layout/cycle2"/>
    <dgm:cxn modelId="{D03AF81E-23ED-4935-9FF8-FE4F6E03BB55}" type="presParOf" srcId="{9695F9E3-6DC6-4F39-8BA4-603CD8C12888}" destId="{945B5532-DEF8-49DD-A48F-17ED20D0DC8E}" srcOrd="3" destOrd="0" presId="urn:microsoft.com/office/officeart/2005/8/layout/cycle2"/>
    <dgm:cxn modelId="{BE6BCFD8-EDE9-4629-9B7B-5AE6DB21CA59}" type="presParOf" srcId="{945B5532-DEF8-49DD-A48F-17ED20D0DC8E}" destId="{5C672CF0-29FA-4C09-9BA9-BB6012CB6955}" srcOrd="0" destOrd="0" presId="urn:microsoft.com/office/officeart/2005/8/layout/cycle2"/>
    <dgm:cxn modelId="{E1898368-EB67-401D-8B4E-6A07580FBAA8}" type="presParOf" srcId="{9695F9E3-6DC6-4F39-8BA4-603CD8C12888}" destId="{B93C14B8-AE69-4658-B7CC-312A0B1AED61}" srcOrd="4" destOrd="0" presId="urn:microsoft.com/office/officeart/2005/8/layout/cycle2"/>
    <dgm:cxn modelId="{4C531307-7568-4D70-BF7A-5CF85D4CB9D0}" type="presParOf" srcId="{9695F9E3-6DC6-4F39-8BA4-603CD8C12888}" destId="{6222B3A7-46E7-4815-9FB2-2C516AE48CAE}" srcOrd="5" destOrd="0" presId="urn:microsoft.com/office/officeart/2005/8/layout/cycle2"/>
    <dgm:cxn modelId="{6EC130DD-973E-4C8F-AAA1-15609F10B5B8}" type="presParOf" srcId="{6222B3A7-46E7-4815-9FB2-2C516AE48CAE}" destId="{643CA2A9-9F0F-467C-BE70-06AA87E896AC}" srcOrd="0" destOrd="0" presId="urn:microsoft.com/office/officeart/2005/8/layout/cycle2"/>
    <dgm:cxn modelId="{D3868425-C7ED-4E4C-9750-C936D6AFE144}" type="presParOf" srcId="{9695F9E3-6DC6-4F39-8BA4-603CD8C12888}" destId="{F7B4D188-E0D4-482D-8790-238CFCF38AC2}" srcOrd="6" destOrd="0" presId="urn:microsoft.com/office/officeart/2005/8/layout/cycle2"/>
    <dgm:cxn modelId="{B44AAB51-DFB2-4787-B357-909581E770E1}" type="presParOf" srcId="{9695F9E3-6DC6-4F39-8BA4-603CD8C12888}" destId="{02340E43-6E39-40EC-8490-677A37805FDA}" srcOrd="7" destOrd="0" presId="urn:microsoft.com/office/officeart/2005/8/layout/cycle2"/>
    <dgm:cxn modelId="{45F7BE2F-08F6-47EB-90A9-4BA0F69F114C}" type="presParOf" srcId="{02340E43-6E39-40EC-8490-677A37805FDA}" destId="{F0610F15-444E-45C0-9902-F280BD68A485}" srcOrd="0" destOrd="0" presId="urn:microsoft.com/office/officeart/2005/8/layout/cycle2"/>
    <dgm:cxn modelId="{1CA95CDE-7EB2-4327-AB4D-6C0F6D7EC58A}" type="presParOf" srcId="{9695F9E3-6DC6-4F39-8BA4-603CD8C12888}" destId="{A6F0263E-B3FF-4E59-A522-5B7CB3AF15F5}" srcOrd="8" destOrd="0" presId="urn:microsoft.com/office/officeart/2005/8/layout/cycle2"/>
    <dgm:cxn modelId="{525B6BD9-8764-4E5D-AF39-36236E80164B}" type="presParOf" srcId="{9695F9E3-6DC6-4F39-8BA4-603CD8C12888}" destId="{8EBE0DFA-5507-4EED-AC1E-C1C1C0E1E065}" srcOrd="9" destOrd="0" presId="urn:microsoft.com/office/officeart/2005/8/layout/cycle2"/>
    <dgm:cxn modelId="{83938FFD-9612-435B-8986-66D036779119}" type="presParOf" srcId="{8EBE0DFA-5507-4EED-AC1E-C1C1C0E1E065}" destId="{F1AFD73E-A0A4-4CB4-8056-3745A64DBE2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DB30D-34C8-466A-9A89-734F73C1D4DF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B3A44F4A-AF01-4447-9529-3BEC817A82EA}">
      <dgm:prSet phldrT="[文字]"/>
      <dgm:spPr/>
      <dgm:t>
        <a:bodyPr/>
        <a:lstStyle/>
        <a:p>
          <a:r>
            <a:rPr lang="zh-TW" altLang="en-US" dirty="0"/>
            <a:t>業主</a:t>
          </a:r>
        </a:p>
      </dgm:t>
    </dgm:pt>
    <dgm:pt modelId="{06985728-D703-40E9-88CB-3369FE7BBCE9}" type="parTrans" cxnId="{FFD5E358-FDFF-4DEA-B366-71BA75D93092}">
      <dgm:prSet/>
      <dgm:spPr/>
      <dgm:t>
        <a:bodyPr/>
        <a:lstStyle/>
        <a:p>
          <a:endParaRPr lang="zh-TW" altLang="en-US"/>
        </a:p>
      </dgm:t>
    </dgm:pt>
    <dgm:pt modelId="{BFD5A9ED-E3C4-465B-A21B-368B07E83364}" type="sibTrans" cxnId="{FFD5E358-FDFF-4DEA-B366-71BA75D93092}">
      <dgm:prSet/>
      <dgm:spPr/>
      <dgm:t>
        <a:bodyPr/>
        <a:lstStyle/>
        <a:p>
          <a:endParaRPr lang="zh-TW" altLang="en-US"/>
        </a:p>
      </dgm:t>
    </dgm:pt>
    <dgm:pt modelId="{450E9EA1-EFA9-4B83-AC42-CD647E4D57B0}">
      <dgm:prSet phldrT="[文字]"/>
      <dgm:spPr/>
      <dgm:t>
        <a:bodyPr/>
        <a:lstStyle/>
        <a:p>
          <a:r>
            <a:rPr lang="zh-TW" altLang="en-US" dirty="0"/>
            <a:t>廚師</a:t>
          </a:r>
        </a:p>
      </dgm:t>
    </dgm:pt>
    <dgm:pt modelId="{8D9CFCE4-AE87-485D-B13D-21C9CD786118}" type="parTrans" cxnId="{4CF99418-F717-49B6-B367-68AB246AFA06}">
      <dgm:prSet/>
      <dgm:spPr/>
      <dgm:t>
        <a:bodyPr/>
        <a:lstStyle/>
        <a:p>
          <a:endParaRPr lang="zh-TW" altLang="en-US"/>
        </a:p>
      </dgm:t>
    </dgm:pt>
    <dgm:pt modelId="{D0097031-4DC8-405E-A680-0358AB3C88E8}" type="sibTrans" cxnId="{4CF99418-F717-49B6-B367-68AB246AFA06}">
      <dgm:prSet/>
      <dgm:spPr/>
      <dgm:t>
        <a:bodyPr/>
        <a:lstStyle/>
        <a:p>
          <a:endParaRPr lang="zh-TW" altLang="en-US"/>
        </a:p>
      </dgm:t>
    </dgm:pt>
    <dgm:pt modelId="{78A77E98-752B-4938-96C6-8B11E54C1F58}">
      <dgm:prSet phldrT="[文字]"/>
      <dgm:spPr/>
      <dgm:t>
        <a:bodyPr/>
        <a:lstStyle/>
        <a:p>
          <a:r>
            <a:rPr lang="zh-TW" altLang="en-US" dirty="0"/>
            <a:t>廚工</a:t>
          </a:r>
        </a:p>
      </dgm:t>
    </dgm:pt>
    <dgm:pt modelId="{8E1971E4-B9F2-4B1E-B564-234756C7E490}" type="parTrans" cxnId="{05CDE0CB-F7B7-4E41-877D-25233F2610D8}">
      <dgm:prSet/>
      <dgm:spPr/>
      <dgm:t>
        <a:bodyPr/>
        <a:lstStyle/>
        <a:p>
          <a:endParaRPr lang="zh-TW" altLang="en-US"/>
        </a:p>
      </dgm:t>
    </dgm:pt>
    <dgm:pt modelId="{58160C0B-CA42-49C9-9038-950F76674438}" type="sibTrans" cxnId="{05CDE0CB-F7B7-4E41-877D-25233F2610D8}">
      <dgm:prSet/>
      <dgm:spPr/>
      <dgm:t>
        <a:bodyPr/>
        <a:lstStyle/>
        <a:p>
          <a:endParaRPr lang="zh-TW" altLang="en-US"/>
        </a:p>
      </dgm:t>
    </dgm:pt>
    <dgm:pt modelId="{C673BF66-7093-44E6-A02E-A15122D58AD3}" type="pres">
      <dgm:prSet presAssocID="{920DB30D-34C8-466A-9A89-734F73C1D4DF}" presName="Name0" presStyleCnt="0">
        <dgm:presLayoutVars>
          <dgm:dir/>
          <dgm:animLvl val="lvl"/>
          <dgm:resizeHandles val="exact"/>
        </dgm:presLayoutVars>
      </dgm:prSet>
      <dgm:spPr/>
    </dgm:pt>
    <dgm:pt modelId="{D3ED60E4-DA88-4050-A43C-4299A61658A7}" type="pres">
      <dgm:prSet presAssocID="{B3A44F4A-AF01-4447-9529-3BEC817A82EA}" presName="Name8" presStyleCnt="0"/>
      <dgm:spPr/>
    </dgm:pt>
    <dgm:pt modelId="{72A75407-D06D-4508-86EE-28CC2F863645}" type="pres">
      <dgm:prSet presAssocID="{B3A44F4A-AF01-4447-9529-3BEC817A82EA}" presName="level" presStyleLbl="node1" presStyleIdx="0" presStyleCnt="3">
        <dgm:presLayoutVars>
          <dgm:chMax val="1"/>
          <dgm:bulletEnabled val="1"/>
        </dgm:presLayoutVars>
      </dgm:prSet>
      <dgm:spPr/>
    </dgm:pt>
    <dgm:pt modelId="{E81602FB-9C82-4E11-9C9F-7B5BADA0E7C5}" type="pres">
      <dgm:prSet presAssocID="{B3A44F4A-AF01-4447-9529-3BEC817A82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A6414A-13A8-49D7-9E22-6FD7E4ACCE78}" type="pres">
      <dgm:prSet presAssocID="{450E9EA1-EFA9-4B83-AC42-CD647E4D57B0}" presName="Name8" presStyleCnt="0"/>
      <dgm:spPr/>
    </dgm:pt>
    <dgm:pt modelId="{655F5E15-B126-4B91-8343-E9A57EFAC45B}" type="pres">
      <dgm:prSet presAssocID="{450E9EA1-EFA9-4B83-AC42-CD647E4D57B0}" presName="level" presStyleLbl="node1" presStyleIdx="1" presStyleCnt="3">
        <dgm:presLayoutVars>
          <dgm:chMax val="1"/>
          <dgm:bulletEnabled val="1"/>
        </dgm:presLayoutVars>
      </dgm:prSet>
      <dgm:spPr/>
    </dgm:pt>
    <dgm:pt modelId="{3E9F1CF1-F21C-4240-B2B9-01BCB94A3D37}" type="pres">
      <dgm:prSet presAssocID="{450E9EA1-EFA9-4B83-AC42-CD647E4D57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293AAB-32AF-466E-A9C2-00283F4092E3}" type="pres">
      <dgm:prSet presAssocID="{78A77E98-752B-4938-96C6-8B11E54C1F58}" presName="Name8" presStyleCnt="0"/>
      <dgm:spPr/>
    </dgm:pt>
    <dgm:pt modelId="{971C78BA-A3AB-4572-890B-C783600D964A}" type="pres">
      <dgm:prSet presAssocID="{78A77E98-752B-4938-96C6-8B11E54C1F58}" presName="level" presStyleLbl="node1" presStyleIdx="2" presStyleCnt="3">
        <dgm:presLayoutVars>
          <dgm:chMax val="1"/>
          <dgm:bulletEnabled val="1"/>
        </dgm:presLayoutVars>
      </dgm:prSet>
      <dgm:spPr/>
    </dgm:pt>
    <dgm:pt modelId="{A7F22A55-5C4A-450A-86B6-A6A4ED5D2238}" type="pres">
      <dgm:prSet presAssocID="{78A77E98-752B-4938-96C6-8B11E54C1F5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CF99418-F717-49B6-B367-68AB246AFA06}" srcId="{920DB30D-34C8-466A-9A89-734F73C1D4DF}" destId="{450E9EA1-EFA9-4B83-AC42-CD647E4D57B0}" srcOrd="1" destOrd="0" parTransId="{8D9CFCE4-AE87-485D-B13D-21C9CD786118}" sibTransId="{D0097031-4DC8-405E-A680-0358AB3C88E8}"/>
    <dgm:cxn modelId="{79B7071E-FC5E-441D-98A2-078AE108B1A3}" type="presOf" srcId="{450E9EA1-EFA9-4B83-AC42-CD647E4D57B0}" destId="{3E9F1CF1-F21C-4240-B2B9-01BCB94A3D37}" srcOrd="1" destOrd="0" presId="urn:microsoft.com/office/officeart/2005/8/layout/pyramid1"/>
    <dgm:cxn modelId="{56AF2166-BBBF-40F3-862A-B62061C48C9E}" type="presOf" srcId="{920DB30D-34C8-466A-9A89-734F73C1D4DF}" destId="{C673BF66-7093-44E6-A02E-A15122D58AD3}" srcOrd="0" destOrd="0" presId="urn:microsoft.com/office/officeart/2005/8/layout/pyramid1"/>
    <dgm:cxn modelId="{FFD5E358-FDFF-4DEA-B366-71BA75D93092}" srcId="{920DB30D-34C8-466A-9A89-734F73C1D4DF}" destId="{B3A44F4A-AF01-4447-9529-3BEC817A82EA}" srcOrd="0" destOrd="0" parTransId="{06985728-D703-40E9-88CB-3369FE7BBCE9}" sibTransId="{BFD5A9ED-E3C4-465B-A21B-368B07E83364}"/>
    <dgm:cxn modelId="{04118B59-DAAE-4203-A3E9-C987224C3FAF}" type="presOf" srcId="{450E9EA1-EFA9-4B83-AC42-CD647E4D57B0}" destId="{655F5E15-B126-4B91-8343-E9A57EFAC45B}" srcOrd="0" destOrd="0" presId="urn:microsoft.com/office/officeart/2005/8/layout/pyramid1"/>
    <dgm:cxn modelId="{0A73AFA9-15D8-4C31-B92A-45EFE4261D75}" type="presOf" srcId="{B3A44F4A-AF01-4447-9529-3BEC817A82EA}" destId="{72A75407-D06D-4508-86EE-28CC2F863645}" srcOrd="0" destOrd="0" presId="urn:microsoft.com/office/officeart/2005/8/layout/pyramid1"/>
    <dgm:cxn modelId="{70F7A1B2-AD2B-4B32-A0C2-FFD966F9ECD3}" type="presOf" srcId="{B3A44F4A-AF01-4447-9529-3BEC817A82EA}" destId="{E81602FB-9C82-4E11-9C9F-7B5BADA0E7C5}" srcOrd="1" destOrd="0" presId="urn:microsoft.com/office/officeart/2005/8/layout/pyramid1"/>
    <dgm:cxn modelId="{E62481C4-05C7-452B-B335-3086371B7050}" type="presOf" srcId="{78A77E98-752B-4938-96C6-8B11E54C1F58}" destId="{A7F22A55-5C4A-450A-86B6-A6A4ED5D2238}" srcOrd="1" destOrd="0" presId="urn:microsoft.com/office/officeart/2005/8/layout/pyramid1"/>
    <dgm:cxn modelId="{05CDE0CB-F7B7-4E41-877D-25233F2610D8}" srcId="{920DB30D-34C8-466A-9A89-734F73C1D4DF}" destId="{78A77E98-752B-4938-96C6-8B11E54C1F58}" srcOrd="2" destOrd="0" parTransId="{8E1971E4-B9F2-4B1E-B564-234756C7E490}" sibTransId="{58160C0B-CA42-49C9-9038-950F76674438}"/>
    <dgm:cxn modelId="{12F14FFB-2E95-44C2-877E-2A8F0301392F}" type="presOf" srcId="{78A77E98-752B-4938-96C6-8B11E54C1F58}" destId="{971C78BA-A3AB-4572-890B-C783600D964A}" srcOrd="0" destOrd="0" presId="urn:microsoft.com/office/officeart/2005/8/layout/pyramid1"/>
    <dgm:cxn modelId="{7E178D57-C9EC-4CE4-913B-8627A19F372F}" type="presParOf" srcId="{C673BF66-7093-44E6-A02E-A15122D58AD3}" destId="{D3ED60E4-DA88-4050-A43C-4299A61658A7}" srcOrd="0" destOrd="0" presId="urn:microsoft.com/office/officeart/2005/8/layout/pyramid1"/>
    <dgm:cxn modelId="{7176638B-FCA1-4438-911B-1A591834CA19}" type="presParOf" srcId="{D3ED60E4-DA88-4050-A43C-4299A61658A7}" destId="{72A75407-D06D-4508-86EE-28CC2F863645}" srcOrd="0" destOrd="0" presId="urn:microsoft.com/office/officeart/2005/8/layout/pyramid1"/>
    <dgm:cxn modelId="{BEA7B753-D5CA-4B71-943D-035BAE925565}" type="presParOf" srcId="{D3ED60E4-DA88-4050-A43C-4299A61658A7}" destId="{E81602FB-9C82-4E11-9C9F-7B5BADA0E7C5}" srcOrd="1" destOrd="0" presId="urn:microsoft.com/office/officeart/2005/8/layout/pyramid1"/>
    <dgm:cxn modelId="{71FF0078-0B7A-43CF-AF47-8135786F5205}" type="presParOf" srcId="{C673BF66-7093-44E6-A02E-A15122D58AD3}" destId="{BEA6414A-13A8-49D7-9E22-6FD7E4ACCE78}" srcOrd="1" destOrd="0" presId="urn:microsoft.com/office/officeart/2005/8/layout/pyramid1"/>
    <dgm:cxn modelId="{66DBF687-7F0C-4329-805D-49D8A018F62A}" type="presParOf" srcId="{BEA6414A-13A8-49D7-9E22-6FD7E4ACCE78}" destId="{655F5E15-B126-4B91-8343-E9A57EFAC45B}" srcOrd="0" destOrd="0" presId="urn:microsoft.com/office/officeart/2005/8/layout/pyramid1"/>
    <dgm:cxn modelId="{105B4486-295B-4175-8E3B-0455B3AB9558}" type="presParOf" srcId="{BEA6414A-13A8-49D7-9E22-6FD7E4ACCE78}" destId="{3E9F1CF1-F21C-4240-B2B9-01BCB94A3D37}" srcOrd="1" destOrd="0" presId="urn:microsoft.com/office/officeart/2005/8/layout/pyramid1"/>
    <dgm:cxn modelId="{1E8E18CE-24C0-4A72-8D38-47C10429D2F4}" type="presParOf" srcId="{C673BF66-7093-44E6-A02E-A15122D58AD3}" destId="{6E293AAB-32AF-466E-A9C2-00283F4092E3}" srcOrd="2" destOrd="0" presId="urn:microsoft.com/office/officeart/2005/8/layout/pyramid1"/>
    <dgm:cxn modelId="{FAFCFC1A-DAB2-4FFF-B93F-B7E559B26E21}" type="presParOf" srcId="{6E293AAB-32AF-466E-A9C2-00283F4092E3}" destId="{971C78BA-A3AB-4572-890B-C783600D964A}" srcOrd="0" destOrd="0" presId="urn:microsoft.com/office/officeart/2005/8/layout/pyramid1"/>
    <dgm:cxn modelId="{1D53F917-8FA1-49A7-B878-F0DCC26E6D2B}" type="presParOf" srcId="{6E293AAB-32AF-466E-A9C2-00283F4092E3}" destId="{A7F22A55-5C4A-450A-86B6-A6A4ED5D22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61437-DA93-4ED8-9CEF-6F5A40992159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97BB081-B1C1-4184-B273-AC48F8209307}">
      <dgm:prSet phldrT="[文字]"/>
      <dgm:spPr/>
      <dgm:t>
        <a:bodyPr/>
        <a:lstStyle/>
        <a:p>
          <a:r>
            <a:rPr lang="zh-TW" altLang="en-US" dirty="0"/>
            <a:t>餐飲</a:t>
          </a:r>
          <a:br>
            <a:rPr lang="en-US" altLang="zh-TW" dirty="0"/>
          </a:br>
          <a:r>
            <a:rPr lang="zh-TW" altLang="en-US" dirty="0"/>
            <a:t>缺才</a:t>
          </a:r>
        </a:p>
      </dgm:t>
    </dgm:pt>
    <dgm:pt modelId="{D79F991B-EA93-45A4-8D06-1AD2A6A44345}" type="parTrans" cxnId="{DF11FDCB-327C-412A-BD44-1C0BF423A7B6}">
      <dgm:prSet/>
      <dgm:spPr/>
      <dgm:t>
        <a:bodyPr/>
        <a:lstStyle/>
        <a:p>
          <a:endParaRPr lang="zh-TW" altLang="en-US"/>
        </a:p>
      </dgm:t>
    </dgm:pt>
    <dgm:pt modelId="{49F76412-2875-46AD-B436-F38F9D8B64FA}" type="sibTrans" cxnId="{DF11FDCB-327C-412A-BD44-1C0BF423A7B6}">
      <dgm:prSet/>
      <dgm:spPr/>
      <dgm:t>
        <a:bodyPr/>
        <a:lstStyle/>
        <a:p>
          <a:endParaRPr lang="zh-TW" altLang="en-US"/>
        </a:p>
      </dgm:t>
    </dgm:pt>
    <dgm:pt modelId="{16ACF0FC-A2B0-44EF-B7F3-4A5C73353963}">
      <dgm:prSet phldrT="[文字]"/>
      <dgm:spPr/>
      <dgm:t>
        <a:bodyPr/>
        <a:lstStyle/>
        <a:p>
          <a:r>
            <a:rPr lang="zh-TW" altLang="en-US" dirty="0"/>
            <a:t>流動</a:t>
          </a:r>
          <a:br>
            <a:rPr lang="en-US" altLang="zh-TW" dirty="0"/>
          </a:br>
          <a:r>
            <a:rPr lang="zh-TW" altLang="en-US" dirty="0"/>
            <a:t>率高</a:t>
          </a:r>
        </a:p>
      </dgm:t>
    </dgm:pt>
    <dgm:pt modelId="{BF1F1340-F432-4B53-A2A2-3FE5486A3F12}" type="parTrans" cxnId="{A0594CDF-52AE-41F8-8978-DBA84FCC8A77}">
      <dgm:prSet/>
      <dgm:spPr/>
      <dgm:t>
        <a:bodyPr/>
        <a:lstStyle/>
        <a:p>
          <a:endParaRPr lang="zh-TW" altLang="en-US"/>
        </a:p>
      </dgm:t>
    </dgm:pt>
    <dgm:pt modelId="{DA8DC725-2989-46D1-B6FD-1C21298B5A24}" type="sibTrans" cxnId="{A0594CDF-52AE-41F8-8978-DBA84FCC8A77}">
      <dgm:prSet/>
      <dgm:spPr/>
      <dgm:t>
        <a:bodyPr/>
        <a:lstStyle/>
        <a:p>
          <a:endParaRPr lang="zh-TW" altLang="en-US"/>
        </a:p>
      </dgm:t>
    </dgm:pt>
    <dgm:pt modelId="{EBE3EC3F-5319-4615-9C17-B189079960B6}">
      <dgm:prSet phldrT="[文字]"/>
      <dgm:spPr/>
      <dgm:t>
        <a:bodyPr/>
        <a:lstStyle/>
        <a:p>
          <a:r>
            <a:rPr lang="zh-TW" altLang="en-US" dirty="0"/>
            <a:t>能力不足者上位</a:t>
          </a:r>
        </a:p>
      </dgm:t>
    </dgm:pt>
    <dgm:pt modelId="{A9D1DA43-9276-4D14-81E0-839ABEB3EFB9}" type="parTrans" cxnId="{B702EFE2-A366-4C0D-8758-D2B801F2BA32}">
      <dgm:prSet/>
      <dgm:spPr/>
      <dgm:t>
        <a:bodyPr/>
        <a:lstStyle/>
        <a:p>
          <a:endParaRPr lang="zh-TW" altLang="en-US"/>
        </a:p>
      </dgm:t>
    </dgm:pt>
    <dgm:pt modelId="{14120B50-2E2C-421F-A217-574CC492A876}" type="sibTrans" cxnId="{B702EFE2-A366-4C0D-8758-D2B801F2BA32}">
      <dgm:prSet/>
      <dgm:spPr/>
      <dgm:t>
        <a:bodyPr/>
        <a:lstStyle/>
        <a:p>
          <a:endParaRPr lang="zh-TW" altLang="en-US"/>
        </a:p>
      </dgm:t>
    </dgm:pt>
    <dgm:pt modelId="{0072BF5D-92F5-4026-AE14-2F95AFC4ED45}">
      <dgm:prSet phldrT="[文字]"/>
      <dgm:spPr/>
      <dgm:t>
        <a:bodyPr/>
        <a:lstStyle/>
        <a:p>
          <a:r>
            <a:rPr lang="zh-TW" altLang="en-US" dirty="0"/>
            <a:t>廚工領取廚師薪資</a:t>
          </a:r>
        </a:p>
      </dgm:t>
    </dgm:pt>
    <dgm:pt modelId="{FF3BB473-F0D0-45B2-8F45-E7E2716FC98E}" type="parTrans" cxnId="{4FCE9B27-7290-47EA-9BD2-453FAE4D6BF4}">
      <dgm:prSet/>
      <dgm:spPr/>
      <dgm:t>
        <a:bodyPr/>
        <a:lstStyle/>
        <a:p>
          <a:endParaRPr lang="zh-TW" altLang="en-US"/>
        </a:p>
      </dgm:t>
    </dgm:pt>
    <dgm:pt modelId="{AD158759-424E-489C-8D9C-CAC7980F5D4C}" type="sibTrans" cxnId="{4FCE9B27-7290-47EA-9BD2-453FAE4D6BF4}">
      <dgm:prSet/>
      <dgm:spPr/>
      <dgm:t>
        <a:bodyPr/>
        <a:lstStyle/>
        <a:p>
          <a:endParaRPr lang="zh-TW" altLang="en-US"/>
        </a:p>
      </dgm:t>
    </dgm:pt>
    <dgm:pt modelId="{8CAEB67B-A750-4E2C-B397-26D1B1B231EC}">
      <dgm:prSet phldrT="[文字]"/>
      <dgm:spPr/>
      <dgm:t>
        <a:bodyPr/>
        <a:lstStyle/>
        <a:p>
          <a:r>
            <a:rPr lang="zh-TW" altLang="en-US" dirty="0"/>
            <a:t>業主收益受損</a:t>
          </a:r>
          <a:endParaRPr lang="en-US" altLang="zh-TW" dirty="0"/>
        </a:p>
      </dgm:t>
    </dgm:pt>
    <dgm:pt modelId="{FD075684-3FC3-4EFB-910A-AD4662583C4C}" type="parTrans" cxnId="{35069406-71FF-4FFA-BDD5-9F0C45E493ED}">
      <dgm:prSet/>
      <dgm:spPr/>
      <dgm:t>
        <a:bodyPr/>
        <a:lstStyle/>
        <a:p>
          <a:endParaRPr lang="zh-TW" altLang="en-US"/>
        </a:p>
      </dgm:t>
    </dgm:pt>
    <dgm:pt modelId="{15E40CCB-76E7-4334-B469-C2768CB0228C}" type="sibTrans" cxnId="{35069406-71FF-4FFA-BDD5-9F0C45E493ED}">
      <dgm:prSet/>
      <dgm:spPr/>
      <dgm:t>
        <a:bodyPr/>
        <a:lstStyle/>
        <a:p>
          <a:endParaRPr lang="zh-TW" altLang="en-US"/>
        </a:p>
      </dgm:t>
    </dgm:pt>
    <dgm:pt modelId="{9695F9E3-6DC6-4F39-8BA4-603CD8C12888}" type="pres">
      <dgm:prSet presAssocID="{35261437-DA93-4ED8-9CEF-6F5A40992159}" presName="cycle" presStyleCnt="0">
        <dgm:presLayoutVars>
          <dgm:dir/>
          <dgm:resizeHandles val="exact"/>
        </dgm:presLayoutVars>
      </dgm:prSet>
      <dgm:spPr/>
    </dgm:pt>
    <dgm:pt modelId="{463D2946-4D3E-4550-8440-F35D41C17FEC}" type="pres">
      <dgm:prSet presAssocID="{C97BB081-B1C1-4184-B273-AC48F8209307}" presName="node" presStyleLbl="node1" presStyleIdx="0" presStyleCnt="5" custScaleX="101423">
        <dgm:presLayoutVars>
          <dgm:bulletEnabled val="1"/>
        </dgm:presLayoutVars>
      </dgm:prSet>
      <dgm:spPr/>
    </dgm:pt>
    <dgm:pt modelId="{D1BA75AE-8F7B-4319-9568-76AE84C60F5F}" type="pres">
      <dgm:prSet presAssocID="{49F76412-2875-46AD-B436-F38F9D8B64FA}" presName="sibTrans" presStyleLbl="sibTrans2D1" presStyleIdx="0" presStyleCnt="5"/>
      <dgm:spPr/>
    </dgm:pt>
    <dgm:pt modelId="{0D6D6739-1A76-49E3-B73B-1B1578020A95}" type="pres">
      <dgm:prSet presAssocID="{49F76412-2875-46AD-B436-F38F9D8B64FA}" presName="connectorText" presStyleLbl="sibTrans2D1" presStyleIdx="0" presStyleCnt="5"/>
      <dgm:spPr/>
    </dgm:pt>
    <dgm:pt modelId="{56F4F561-A2D0-449F-81CF-7BE857428915}" type="pres">
      <dgm:prSet presAssocID="{16ACF0FC-A2B0-44EF-B7F3-4A5C73353963}" presName="node" presStyleLbl="node1" presStyleIdx="1" presStyleCnt="5" custScaleX="101423">
        <dgm:presLayoutVars>
          <dgm:bulletEnabled val="1"/>
        </dgm:presLayoutVars>
      </dgm:prSet>
      <dgm:spPr/>
    </dgm:pt>
    <dgm:pt modelId="{945B5532-DEF8-49DD-A48F-17ED20D0DC8E}" type="pres">
      <dgm:prSet presAssocID="{DA8DC725-2989-46D1-B6FD-1C21298B5A24}" presName="sibTrans" presStyleLbl="sibTrans2D1" presStyleIdx="1" presStyleCnt="5"/>
      <dgm:spPr/>
    </dgm:pt>
    <dgm:pt modelId="{5C672CF0-29FA-4C09-9BA9-BB6012CB6955}" type="pres">
      <dgm:prSet presAssocID="{DA8DC725-2989-46D1-B6FD-1C21298B5A24}" presName="connectorText" presStyleLbl="sibTrans2D1" presStyleIdx="1" presStyleCnt="5"/>
      <dgm:spPr/>
    </dgm:pt>
    <dgm:pt modelId="{B93C14B8-AE69-4658-B7CC-312A0B1AED61}" type="pres">
      <dgm:prSet presAssocID="{EBE3EC3F-5319-4615-9C17-B189079960B6}" presName="node" presStyleLbl="node1" presStyleIdx="2" presStyleCnt="5" custScaleX="101423">
        <dgm:presLayoutVars>
          <dgm:bulletEnabled val="1"/>
        </dgm:presLayoutVars>
      </dgm:prSet>
      <dgm:spPr/>
    </dgm:pt>
    <dgm:pt modelId="{6222B3A7-46E7-4815-9FB2-2C516AE48CAE}" type="pres">
      <dgm:prSet presAssocID="{14120B50-2E2C-421F-A217-574CC492A876}" presName="sibTrans" presStyleLbl="sibTrans2D1" presStyleIdx="2" presStyleCnt="5"/>
      <dgm:spPr/>
    </dgm:pt>
    <dgm:pt modelId="{643CA2A9-9F0F-467C-BE70-06AA87E896AC}" type="pres">
      <dgm:prSet presAssocID="{14120B50-2E2C-421F-A217-574CC492A876}" presName="connectorText" presStyleLbl="sibTrans2D1" presStyleIdx="2" presStyleCnt="5"/>
      <dgm:spPr/>
    </dgm:pt>
    <dgm:pt modelId="{F7B4D188-E0D4-482D-8790-238CFCF38AC2}" type="pres">
      <dgm:prSet presAssocID="{0072BF5D-92F5-4026-AE14-2F95AFC4ED45}" presName="node" presStyleLbl="node1" presStyleIdx="3" presStyleCnt="5" custScaleX="101423">
        <dgm:presLayoutVars>
          <dgm:bulletEnabled val="1"/>
        </dgm:presLayoutVars>
      </dgm:prSet>
      <dgm:spPr/>
    </dgm:pt>
    <dgm:pt modelId="{02340E43-6E39-40EC-8490-677A37805FDA}" type="pres">
      <dgm:prSet presAssocID="{AD158759-424E-489C-8D9C-CAC7980F5D4C}" presName="sibTrans" presStyleLbl="sibTrans2D1" presStyleIdx="3" presStyleCnt="5"/>
      <dgm:spPr/>
    </dgm:pt>
    <dgm:pt modelId="{F0610F15-444E-45C0-9902-F280BD68A485}" type="pres">
      <dgm:prSet presAssocID="{AD158759-424E-489C-8D9C-CAC7980F5D4C}" presName="connectorText" presStyleLbl="sibTrans2D1" presStyleIdx="3" presStyleCnt="5"/>
      <dgm:spPr/>
    </dgm:pt>
    <dgm:pt modelId="{A6F0263E-B3FF-4E59-A522-5B7CB3AF15F5}" type="pres">
      <dgm:prSet presAssocID="{8CAEB67B-A750-4E2C-B397-26D1B1B231EC}" presName="node" presStyleLbl="node1" presStyleIdx="4" presStyleCnt="5" custScaleX="101423">
        <dgm:presLayoutVars>
          <dgm:bulletEnabled val="1"/>
        </dgm:presLayoutVars>
      </dgm:prSet>
      <dgm:spPr/>
    </dgm:pt>
    <dgm:pt modelId="{8EBE0DFA-5507-4EED-AC1E-C1C1C0E1E065}" type="pres">
      <dgm:prSet presAssocID="{15E40CCB-76E7-4334-B469-C2768CB0228C}" presName="sibTrans" presStyleLbl="sibTrans2D1" presStyleIdx="4" presStyleCnt="5"/>
      <dgm:spPr/>
    </dgm:pt>
    <dgm:pt modelId="{F1AFD73E-A0A4-4CB4-8056-3745A64DBE22}" type="pres">
      <dgm:prSet presAssocID="{15E40CCB-76E7-4334-B469-C2768CB0228C}" presName="connectorText" presStyleLbl="sibTrans2D1" presStyleIdx="4" presStyleCnt="5"/>
      <dgm:spPr/>
    </dgm:pt>
  </dgm:ptLst>
  <dgm:cxnLst>
    <dgm:cxn modelId="{35069406-71FF-4FFA-BDD5-9F0C45E493ED}" srcId="{35261437-DA93-4ED8-9CEF-6F5A40992159}" destId="{8CAEB67B-A750-4E2C-B397-26D1B1B231EC}" srcOrd="4" destOrd="0" parTransId="{FD075684-3FC3-4EFB-910A-AD4662583C4C}" sibTransId="{15E40CCB-76E7-4334-B469-C2768CB0228C}"/>
    <dgm:cxn modelId="{A0581514-D4CB-4E33-ABE5-EEA8422BBBEA}" type="presOf" srcId="{15E40CCB-76E7-4334-B469-C2768CB0228C}" destId="{F1AFD73E-A0A4-4CB4-8056-3745A64DBE22}" srcOrd="1" destOrd="0" presId="urn:microsoft.com/office/officeart/2005/8/layout/cycle2"/>
    <dgm:cxn modelId="{8CE64116-5177-4BA0-BD1D-F4799D5B5120}" type="presOf" srcId="{16ACF0FC-A2B0-44EF-B7F3-4A5C73353963}" destId="{56F4F561-A2D0-449F-81CF-7BE857428915}" srcOrd="0" destOrd="0" presId="urn:microsoft.com/office/officeart/2005/8/layout/cycle2"/>
    <dgm:cxn modelId="{122E441E-A14D-425D-AF4B-615085783738}" type="presOf" srcId="{EBE3EC3F-5319-4615-9C17-B189079960B6}" destId="{B93C14B8-AE69-4658-B7CC-312A0B1AED61}" srcOrd="0" destOrd="0" presId="urn:microsoft.com/office/officeart/2005/8/layout/cycle2"/>
    <dgm:cxn modelId="{958FAE22-3F25-4A63-BB24-064964341C83}" type="presOf" srcId="{14120B50-2E2C-421F-A217-574CC492A876}" destId="{6222B3A7-46E7-4815-9FB2-2C516AE48CAE}" srcOrd="0" destOrd="0" presId="urn:microsoft.com/office/officeart/2005/8/layout/cycle2"/>
    <dgm:cxn modelId="{A780A526-7793-42C3-8202-E15328F28588}" type="presOf" srcId="{0072BF5D-92F5-4026-AE14-2F95AFC4ED45}" destId="{F7B4D188-E0D4-482D-8790-238CFCF38AC2}" srcOrd="0" destOrd="0" presId="urn:microsoft.com/office/officeart/2005/8/layout/cycle2"/>
    <dgm:cxn modelId="{4FCE9B27-7290-47EA-9BD2-453FAE4D6BF4}" srcId="{35261437-DA93-4ED8-9CEF-6F5A40992159}" destId="{0072BF5D-92F5-4026-AE14-2F95AFC4ED45}" srcOrd="3" destOrd="0" parTransId="{FF3BB473-F0D0-45B2-8F45-E7E2716FC98E}" sibTransId="{AD158759-424E-489C-8D9C-CAC7980F5D4C}"/>
    <dgm:cxn modelId="{19360865-F4E5-4A90-B043-AB6C02E1905A}" type="presOf" srcId="{14120B50-2E2C-421F-A217-574CC492A876}" destId="{643CA2A9-9F0F-467C-BE70-06AA87E896AC}" srcOrd="1" destOrd="0" presId="urn:microsoft.com/office/officeart/2005/8/layout/cycle2"/>
    <dgm:cxn modelId="{274E0A7E-522D-4E20-8846-F9D34BD1235C}" type="presOf" srcId="{C97BB081-B1C1-4184-B273-AC48F8209307}" destId="{463D2946-4D3E-4550-8440-F35D41C17FEC}" srcOrd="0" destOrd="0" presId="urn:microsoft.com/office/officeart/2005/8/layout/cycle2"/>
    <dgm:cxn modelId="{C2A4EF8B-9785-4F34-8F4E-39E24E1C8C9C}" type="presOf" srcId="{8CAEB67B-A750-4E2C-B397-26D1B1B231EC}" destId="{A6F0263E-B3FF-4E59-A522-5B7CB3AF15F5}" srcOrd="0" destOrd="0" presId="urn:microsoft.com/office/officeart/2005/8/layout/cycle2"/>
    <dgm:cxn modelId="{90621D8E-059B-4723-B4C2-ACEE58C2F69D}" type="presOf" srcId="{DA8DC725-2989-46D1-B6FD-1C21298B5A24}" destId="{945B5532-DEF8-49DD-A48F-17ED20D0DC8E}" srcOrd="0" destOrd="0" presId="urn:microsoft.com/office/officeart/2005/8/layout/cycle2"/>
    <dgm:cxn modelId="{AE3DE18F-4006-4328-A738-756457DDFAD1}" type="presOf" srcId="{49F76412-2875-46AD-B436-F38F9D8B64FA}" destId="{D1BA75AE-8F7B-4319-9568-76AE84C60F5F}" srcOrd="0" destOrd="0" presId="urn:microsoft.com/office/officeart/2005/8/layout/cycle2"/>
    <dgm:cxn modelId="{FD549C95-A714-4AA1-8735-C5BE094EC5E8}" type="presOf" srcId="{AD158759-424E-489C-8D9C-CAC7980F5D4C}" destId="{F0610F15-444E-45C0-9902-F280BD68A485}" srcOrd="1" destOrd="0" presId="urn:microsoft.com/office/officeart/2005/8/layout/cycle2"/>
    <dgm:cxn modelId="{0ED928C0-784B-444B-B566-376B194BBA5F}" type="presOf" srcId="{49F76412-2875-46AD-B436-F38F9D8B64FA}" destId="{0D6D6739-1A76-49E3-B73B-1B1578020A95}" srcOrd="1" destOrd="0" presId="urn:microsoft.com/office/officeart/2005/8/layout/cycle2"/>
    <dgm:cxn modelId="{DF11FDCB-327C-412A-BD44-1C0BF423A7B6}" srcId="{35261437-DA93-4ED8-9CEF-6F5A40992159}" destId="{C97BB081-B1C1-4184-B273-AC48F8209307}" srcOrd="0" destOrd="0" parTransId="{D79F991B-EA93-45A4-8D06-1AD2A6A44345}" sibTransId="{49F76412-2875-46AD-B436-F38F9D8B64FA}"/>
    <dgm:cxn modelId="{945071DC-1A43-45BA-BC78-6E4EAAC9EDDF}" type="presOf" srcId="{35261437-DA93-4ED8-9CEF-6F5A40992159}" destId="{9695F9E3-6DC6-4F39-8BA4-603CD8C12888}" srcOrd="0" destOrd="0" presId="urn:microsoft.com/office/officeart/2005/8/layout/cycle2"/>
    <dgm:cxn modelId="{A0594CDF-52AE-41F8-8978-DBA84FCC8A77}" srcId="{35261437-DA93-4ED8-9CEF-6F5A40992159}" destId="{16ACF0FC-A2B0-44EF-B7F3-4A5C73353963}" srcOrd="1" destOrd="0" parTransId="{BF1F1340-F432-4B53-A2A2-3FE5486A3F12}" sibTransId="{DA8DC725-2989-46D1-B6FD-1C21298B5A24}"/>
    <dgm:cxn modelId="{B702EFE2-A366-4C0D-8758-D2B801F2BA32}" srcId="{35261437-DA93-4ED8-9CEF-6F5A40992159}" destId="{EBE3EC3F-5319-4615-9C17-B189079960B6}" srcOrd="2" destOrd="0" parTransId="{A9D1DA43-9276-4D14-81E0-839ABEB3EFB9}" sibTransId="{14120B50-2E2C-421F-A217-574CC492A876}"/>
    <dgm:cxn modelId="{6B9436E3-1590-4807-BBF1-39CE464EF0BE}" type="presOf" srcId="{AD158759-424E-489C-8D9C-CAC7980F5D4C}" destId="{02340E43-6E39-40EC-8490-677A37805FDA}" srcOrd="0" destOrd="0" presId="urn:microsoft.com/office/officeart/2005/8/layout/cycle2"/>
    <dgm:cxn modelId="{DD644AE7-395E-408B-9296-BD5776CEA8E5}" type="presOf" srcId="{15E40CCB-76E7-4334-B469-C2768CB0228C}" destId="{8EBE0DFA-5507-4EED-AC1E-C1C1C0E1E065}" srcOrd="0" destOrd="0" presId="urn:microsoft.com/office/officeart/2005/8/layout/cycle2"/>
    <dgm:cxn modelId="{5AC368ED-0FDD-4DD6-B0EC-614261313F29}" type="presOf" srcId="{DA8DC725-2989-46D1-B6FD-1C21298B5A24}" destId="{5C672CF0-29FA-4C09-9BA9-BB6012CB6955}" srcOrd="1" destOrd="0" presId="urn:microsoft.com/office/officeart/2005/8/layout/cycle2"/>
    <dgm:cxn modelId="{6FB23C33-17AF-447D-A509-9E637986B4A9}" type="presParOf" srcId="{9695F9E3-6DC6-4F39-8BA4-603CD8C12888}" destId="{463D2946-4D3E-4550-8440-F35D41C17FEC}" srcOrd="0" destOrd="0" presId="urn:microsoft.com/office/officeart/2005/8/layout/cycle2"/>
    <dgm:cxn modelId="{CCFBF899-B4D8-4A7E-B3D5-C3E736983325}" type="presParOf" srcId="{9695F9E3-6DC6-4F39-8BA4-603CD8C12888}" destId="{D1BA75AE-8F7B-4319-9568-76AE84C60F5F}" srcOrd="1" destOrd="0" presId="urn:microsoft.com/office/officeart/2005/8/layout/cycle2"/>
    <dgm:cxn modelId="{120E089F-CE10-45B8-BEB4-B71184A9ECD6}" type="presParOf" srcId="{D1BA75AE-8F7B-4319-9568-76AE84C60F5F}" destId="{0D6D6739-1A76-49E3-B73B-1B1578020A95}" srcOrd="0" destOrd="0" presId="urn:microsoft.com/office/officeart/2005/8/layout/cycle2"/>
    <dgm:cxn modelId="{ADE64668-75E2-4A84-86BD-0B3D105AEADD}" type="presParOf" srcId="{9695F9E3-6DC6-4F39-8BA4-603CD8C12888}" destId="{56F4F561-A2D0-449F-81CF-7BE857428915}" srcOrd="2" destOrd="0" presId="urn:microsoft.com/office/officeart/2005/8/layout/cycle2"/>
    <dgm:cxn modelId="{D03AF81E-23ED-4935-9FF8-FE4F6E03BB55}" type="presParOf" srcId="{9695F9E3-6DC6-4F39-8BA4-603CD8C12888}" destId="{945B5532-DEF8-49DD-A48F-17ED20D0DC8E}" srcOrd="3" destOrd="0" presId="urn:microsoft.com/office/officeart/2005/8/layout/cycle2"/>
    <dgm:cxn modelId="{BE6BCFD8-EDE9-4629-9B7B-5AE6DB21CA59}" type="presParOf" srcId="{945B5532-DEF8-49DD-A48F-17ED20D0DC8E}" destId="{5C672CF0-29FA-4C09-9BA9-BB6012CB6955}" srcOrd="0" destOrd="0" presId="urn:microsoft.com/office/officeart/2005/8/layout/cycle2"/>
    <dgm:cxn modelId="{E1898368-EB67-401D-8B4E-6A07580FBAA8}" type="presParOf" srcId="{9695F9E3-6DC6-4F39-8BA4-603CD8C12888}" destId="{B93C14B8-AE69-4658-B7CC-312A0B1AED61}" srcOrd="4" destOrd="0" presId="urn:microsoft.com/office/officeart/2005/8/layout/cycle2"/>
    <dgm:cxn modelId="{4C531307-7568-4D70-BF7A-5CF85D4CB9D0}" type="presParOf" srcId="{9695F9E3-6DC6-4F39-8BA4-603CD8C12888}" destId="{6222B3A7-46E7-4815-9FB2-2C516AE48CAE}" srcOrd="5" destOrd="0" presId="urn:microsoft.com/office/officeart/2005/8/layout/cycle2"/>
    <dgm:cxn modelId="{6EC130DD-973E-4C8F-AAA1-15609F10B5B8}" type="presParOf" srcId="{6222B3A7-46E7-4815-9FB2-2C516AE48CAE}" destId="{643CA2A9-9F0F-467C-BE70-06AA87E896AC}" srcOrd="0" destOrd="0" presId="urn:microsoft.com/office/officeart/2005/8/layout/cycle2"/>
    <dgm:cxn modelId="{D3868425-C7ED-4E4C-9750-C936D6AFE144}" type="presParOf" srcId="{9695F9E3-6DC6-4F39-8BA4-603CD8C12888}" destId="{F7B4D188-E0D4-482D-8790-238CFCF38AC2}" srcOrd="6" destOrd="0" presId="urn:microsoft.com/office/officeart/2005/8/layout/cycle2"/>
    <dgm:cxn modelId="{B44AAB51-DFB2-4787-B357-909581E770E1}" type="presParOf" srcId="{9695F9E3-6DC6-4F39-8BA4-603CD8C12888}" destId="{02340E43-6E39-40EC-8490-677A37805FDA}" srcOrd="7" destOrd="0" presId="urn:microsoft.com/office/officeart/2005/8/layout/cycle2"/>
    <dgm:cxn modelId="{45F7BE2F-08F6-47EB-90A9-4BA0F69F114C}" type="presParOf" srcId="{02340E43-6E39-40EC-8490-677A37805FDA}" destId="{F0610F15-444E-45C0-9902-F280BD68A485}" srcOrd="0" destOrd="0" presId="urn:microsoft.com/office/officeart/2005/8/layout/cycle2"/>
    <dgm:cxn modelId="{1CA95CDE-7EB2-4327-AB4D-6C0F6D7EC58A}" type="presParOf" srcId="{9695F9E3-6DC6-4F39-8BA4-603CD8C12888}" destId="{A6F0263E-B3FF-4E59-A522-5B7CB3AF15F5}" srcOrd="8" destOrd="0" presId="urn:microsoft.com/office/officeart/2005/8/layout/cycle2"/>
    <dgm:cxn modelId="{525B6BD9-8764-4E5D-AF39-36236E80164B}" type="presParOf" srcId="{9695F9E3-6DC6-4F39-8BA4-603CD8C12888}" destId="{8EBE0DFA-5507-4EED-AC1E-C1C1C0E1E065}" srcOrd="9" destOrd="0" presId="urn:microsoft.com/office/officeart/2005/8/layout/cycle2"/>
    <dgm:cxn modelId="{83938FFD-9612-435B-8986-66D036779119}" type="presParOf" srcId="{8EBE0DFA-5507-4EED-AC1E-C1C1C0E1E065}" destId="{F1AFD73E-A0A4-4CB4-8056-3745A64DBE2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0DB30D-34C8-466A-9A89-734F73C1D4DF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B3A44F4A-AF01-4447-9529-3BEC817A82EA}">
      <dgm:prSet phldrT="[文字]"/>
      <dgm:spPr/>
      <dgm:t>
        <a:bodyPr/>
        <a:lstStyle/>
        <a:p>
          <a:r>
            <a:rPr lang="zh-TW" altLang="en-US" dirty="0"/>
            <a:t>業主</a:t>
          </a:r>
        </a:p>
      </dgm:t>
    </dgm:pt>
    <dgm:pt modelId="{06985728-D703-40E9-88CB-3369FE7BBCE9}" type="parTrans" cxnId="{FFD5E358-FDFF-4DEA-B366-71BA75D93092}">
      <dgm:prSet/>
      <dgm:spPr/>
      <dgm:t>
        <a:bodyPr/>
        <a:lstStyle/>
        <a:p>
          <a:endParaRPr lang="zh-TW" altLang="en-US"/>
        </a:p>
      </dgm:t>
    </dgm:pt>
    <dgm:pt modelId="{BFD5A9ED-E3C4-465B-A21B-368B07E83364}" type="sibTrans" cxnId="{FFD5E358-FDFF-4DEA-B366-71BA75D93092}">
      <dgm:prSet/>
      <dgm:spPr/>
      <dgm:t>
        <a:bodyPr/>
        <a:lstStyle/>
        <a:p>
          <a:endParaRPr lang="zh-TW" altLang="en-US"/>
        </a:p>
      </dgm:t>
    </dgm:pt>
    <dgm:pt modelId="{450E9EA1-EFA9-4B83-AC42-CD647E4D57B0}">
      <dgm:prSet phldrT="[文字]"/>
      <dgm:spPr/>
      <dgm:t>
        <a:bodyPr/>
        <a:lstStyle/>
        <a:p>
          <a:r>
            <a:rPr lang="zh-TW" altLang="en-US" dirty="0"/>
            <a:t>廚師</a:t>
          </a:r>
        </a:p>
      </dgm:t>
    </dgm:pt>
    <dgm:pt modelId="{8D9CFCE4-AE87-485D-B13D-21C9CD786118}" type="parTrans" cxnId="{4CF99418-F717-49B6-B367-68AB246AFA06}">
      <dgm:prSet/>
      <dgm:spPr/>
      <dgm:t>
        <a:bodyPr/>
        <a:lstStyle/>
        <a:p>
          <a:endParaRPr lang="zh-TW" altLang="en-US"/>
        </a:p>
      </dgm:t>
    </dgm:pt>
    <dgm:pt modelId="{D0097031-4DC8-405E-A680-0358AB3C88E8}" type="sibTrans" cxnId="{4CF99418-F717-49B6-B367-68AB246AFA06}">
      <dgm:prSet/>
      <dgm:spPr/>
      <dgm:t>
        <a:bodyPr/>
        <a:lstStyle/>
        <a:p>
          <a:endParaRPr lang="zh-TW" altLang="en-US"/>
        </a:p>
      </dgm:t>
    </dgm:pt>
    <dgm:pt modelId="{78A77E98-752B-4938-96C6-8B11E54C1F58}">
      <dgm:prSet phldrT="[文字]"/>
      <dgm:spPr/>
      <dgm:t>
        <a:bodyPr/>
        <a:lstStyle/>
        <a:p>
          <a:r>
            <a:rPr lang="zh-TW" altLang="en-US" dirty="0"/>
            <a:t>廚工</a:t>
          </a:r>
        </a:p>
      </dgm:t>
    </dgm:pt>
    <dgm:pt modelId="{8E1971E4-B9F2-4B1E-B564-234756C7E490}" type="parTrans" cxnId="{05CDE0CB-F7B7-4E41-877D-25233F2610D8}">
      <dgm:prSet/>
      <dgm:spPr/>
      <dgm:t>
        <a:bodyPr/>
        <a:lstStyle/>
        <a:p>
          <a:endParaRPr lang="zh-TW" altLang="en-US"/>
        </a:p>
      </dgm:t>
    </dgm:pt>
    <dgm:pt modelId="{58160C0B-CA42-49C9-9038-950F76674438}" type="sibTrans" cxnId="{05CDE0CB-F7B7-4E41-877D-25233F2610D8}">
      <dgm:prSet/>
      <dgm:spPr/>
      <dgm:t>
        <a:bodyPr/>
        <a:lstStyle/>
        <a:p>
          <a:endParaRPr lang="zh-TW" altLang="en-US"/>
        </a:p>
      </dgm:t>
    </dgm:pt>
    <dgm:pt modelId="{C673BF66-7093-44E6-A02E-A15122D58AD3}" type="pres">
      <dgm:prSet presAssocID="{920DB30D-34C8-466A-9A89-734F73C1D4DF}" presName="Name0" presStyleCnt="0">
        <dgm:presLayoutVars>
          <dgm:dir/>
          <dgm:animLvl val="lvl"/>
          <dgm:resizeHandles val="exact"/>
        </dgm:presLayoutVars>
      </dgm:prSet>
      <dgm:spPr/>
    </dgm:pt>
    <dgm:pt modelId="{D3ED60E4-DA88-4050-A43C-4299A61658A7}" type="pres">
      <dgm:prSet presAssocID="{B3A44F4A-AF01-4447-9529-3BEC817A82EA}" presName="Name8" presStyleCnt="0"/>
      <dgm:spPr/>
    </dgm:pt>
    <dgm:pt modelId="{72A75407-D06D-4508-86EE-28CC2F863645}" type="pres">
      <dgm:prSet presAssocID="{B3A44F4A-AF01-4447-9529-3BEC817A82EA}" presName="level" presStyleLbl="node1" presStyleIdx="0" presStyleCnt="3">
        <dgm:presLayoutVars>
          <dgm:chMax val="1"/>
          <dgm:bulletEnabled val="1"/>
        </dgm:presLayoutVars>
      </dgm:prSet>
      <dgm:spPr/>
    </dgm:pt>
    <dgm:pt modelId="{E81602FB-9C82-4E11-9C9F-7B5BADA0E7C5}" type="pres">
      <dgm:prSet presAssocID="{B3A44F4A-AF01-4447-9529-3BEC817A82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A6414A-13A8-49D7-9E22-6FD7E4ACCE78}" type="pres">
      <dgm:prSet presAssocID="{450E9EA1-EFA9-4B83-AC42-CD647E4D57B0}" presName="Name8" presStyleCnt="0"/>
      <dgm:spPr/>
    </dgm:pt>
    <dgm:pt modelId="{655F5E15-B126-4B91-8343-E9A57EFAC45B}" type="pres">
      <dgm:prSet presAssocID="{450E9EA1-EFA9-4B83-AC42-CD647E4D57B0}" presName="level" presStyleLbl="node1" presStyleIdx="1" presStyleCnt="3">
        <dgm:presLayoutVars>
          <dgm:chMax val="1"/>
          <dgm:bulletEnabled val="1"/>
        </dgm:presLayoutVars>
      </dgm:prSet>
      <dgm:spPr/>
    </dgm:pt>
    <dgm:pt modelId="{3E9F1CF1-F21C-4240-B2B9-01BCB94A3D37}" type="pres">
      <dgm:prSet presAssocID="{450E9EA1-EFA9-4B83-AC42-CD647E4D57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293AAB-32AF-466E-A9C2-00283F4092E3}" type="pres">
      <dgm:prSet presAssocID="{78A77E98-752B-4938-96C6-8B11E54C1F58}" presName="Name8" presStyleCnt="0"/>
      <dgm:spPr/>
    </dgm:pt>
    <dgm:pt modelId="{971C78BA-A3AB-4572-890B-C783600D964A}" type="pres">
      <dgm:prSet presAssocID="{78A77E98-752B-4938-96C6-8B11E54C1F58}" presName="level" presStyleLbl="node1" presStyleIdx="2" presStyleCnt="3">
        <dgm:presLayoutVars>
          <dgm:chMax val="1"/>
          <dgm:bulletEnabled val="1"/>
        </dgm:presLayoutVars>
      </dgm:prSet>
      <dgm:spPr/>
    </dgm:pt>
    <dgm:pt modelId="{A7F22A55-5C4A-450A-86B6-A6A4ED5D2238}" type="pres">
      <dgm:prSet presAssocID="{78A77E98-752B-4938-96C6-8B11E54C1F5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CF99418-F717-49B6-B367-68AB246AFA06}" srcId="{920DB30D-34C8-466A-9A89-734F73C1D4DF}" destId="{450E9EA1-EFA9-4B83-AC42-CD647E4D57B0}" srcOrd="1" destOrd="0" parTransId="{8D9CFCE4-AE87-485D-B13D-21C9CD786118}" sibTransId="{D0097031-4DC8-405E-A680-0358AB3C88E8}"/>
    <dgm:cxn modelId="{79B7071E-FC5E-441D-98A2-078AE108B1A3}" type="presOf" srcId="{450E9EA1-EFA9-4B83-AC42-CD647E4D57B0}" destId="{3E9F1CF1-F21C-4240-B2B9-01BCB94A3D37}" srcOrd="1" destOrd="0" presId="urn:microsoft.com/office/officeart/2005/8/layout/pyramid1"/>
    <dgm:cxn modelId="{56AF2166-BBBF-40F3-862A-B62061C48C9E}" type="presOf" srcId="{920DB30D-34C8-466A-9A89-734F73C1D4DF}" destId="{C673BF66-7093-44E6-A02E-A15122D58AD3}" srcOrd="0" destOrd="0" presId="urn:microsoft.com/office/officeart/2005/8/layout/pyramid1"/>
    <dgm:cxn modelId="{FFD5E358-FDFF-4DEA-B366-71BA75D93092}" srcId="{920DB30D-34C8-466A-9A89-734F73C1D4DF}" destId="{B3A44F4A-AF01-4447-9529-3BEC817A82EA}" srcOrd="0" destOrd="0" parTransId="{06985728-D703-40E9-88CB-3369FE7BBCE9}" sibTransId="{BFD5A9ED-E3C4-465B-A21B-368B07E83364}"/>
    <dgm:cxn modelId="{04118B59-DAAE-4203-A3E9-C987224C3FAF}" type="presOf" srcId="{450E9EA1-EFA9-4B83-AC42-CD647E4D57B0}" destId="{655F5E15-B126-4B91-8343-E9A57EFAC45B}" srcOrd="0" destOrd="0" presId="urn:microsoft.com/office/officeart/2005/8/layout/pyramid1"/>
    <dgm:cxn modelId="{0A73AFA9-15D8-4C31-B92A-45EFE4261D75}" type="presOf" srcId="{B3A44F4A-AF01-4447-9529-3BEC817A82EA}" destId="{72A75407-D06D-4508-86EE-28CC2F863645}" srcOrd="0" destOrd="0" presId="urn:microsoft.com/office/officeart/2005/8/layout/pyramid1"/>
    <dgm:cxn modelId="{70F7A1B2-AD2B-4B32-A0C2-FFD966F9ECD3}" type="presOf" srcId="{B3A44F4A-AF01-4447-9529-3BEC817A82EA}" destId="{E81602FB-9C82-4E11-9C9F-7B5BADA0E7C5}" srcOrd="1" destOrd="0" presId="urn:microsoft.com/office/officeart/2005/8/layout/pyramid1"/>
    <dgm:cxn modelId="{E62481C4-05C7-452B-B335-3086371B7050}" type="presOf" srcId="{78A77E98-752B-4938-96C6-8B11E54C1F58}" destId="{A7F22A55-5C4A-450A-86B6-A6A4ED5D2238}" srcOrd="1" destOrd="0" presId="urn:microsoft.com/office/officeart/2005/8/layout/pyramid1"/>
    <dgm:cxn modelId="{05CDE0CB-F7B7-4E41-877D-25233F2610D8}" srcId="{920DB30D-34C8-466A-9A89-734F73C1D4DF}" destId="{78A77E98-752B-4938-96C6-8B11E54C1F58}" srcOrd="2" destOrd="0" parTransId="{8E1971E4-B9F2-4B1E-B564-234756C7E490}" sibTransId="{58160C0B-CA42-49C9-9038-950F76674438}"/>
    <dgm:cxn modelId="{12F14FFB-2E95-44C2-877E-2A8F0301392F}" type="presOf" srcId="{78A77E98-752B-4938-96C6-8B11E54C1F58}" destId="{971C78BA-A3AB-4572-890B-C783600D964A}" srcOrd="0" destOrd="0" presId="urn:microsoft.com/office/officeart/2005/8/layout/pyramid1"/>
    <dgm:cxn modelId="{7E178D57-C9EC-4CE4-913B-8627A19F372F}" type="presParOf" srcId="{C673BF66-7093-44E6-A02E-A15122D58AD3}" destId="{D3ED60E4-DA88-4050-A43C-4299A61658A7}" srcOrd="0" destOrd="0" presId="urn:microsoft.com/office/officeart/2005/8/layout/pyramid1"/>
    <dgm:cxn modelId="{7176638B-FCA1-4438-911B-1A591834CA19}" type="presParOf" srcId="{D3ED60E4-DA88-4050-A43C-4299A61658A7}" destId="{72A75407-D06D-4508-86EE-28CC2F863645}" srcOrd="0" destOrd="0" presId="urn:microsoft.com/office/officeart/2005/8/layout/pyramid1"/>
    <dgm:cxn modelId="{BEA7B753-D5CA-4B71-943D-035BAE925565}" type="presParOf" srcId="{D3ED60E4-DA88-4050-A43C-4299A61658A7}" destId="{E81602FB-9C82-4E11-9C9F-7B5BADA0E7C5}" srcOrd="1" destOrd="0" presId="urn:microsoft.com/office/officeart/2005/8/layout/pyramid1"/>
    <dgm:cxn modelId="{71FF0078-0B7A-43CF-AF47-8135786F5205}" type="presParOf" srcId="{C673BF66-7093-44E6-A02E-A15122D58AD3}" destId="{BEA6414A-13A8-49D7-9E22-6FD7E4ACCE78}" srcOrd="1" destOrd="0" presId="urn:microsoft.com/office/officeart/2005/8/layout/pyramid1"/>
    <dgm:cxn modelId="{66DBF687-7F0C-4329-805D-49D8A018F62A}" type="presParOf" srcId="{BEA6414A-13A8-49D7-9E22-6FD7E4ACCE78}" destId="{655F5E15-B126-4B91-8343-E9A57EFAC45B}" srcOrd="0" destOrd="0" presId="urn:microsoft.com/office/officeart/2005/8/layout/pyramid1"/>
    <dgm:cxn modelId="{105B4486-295B-4175-8E3B-0455B3AB9558}" type="presParOf" srcId="{BEA6414A-13A8-49D7-9E22-6FD7E4ACCE78}" destId="{3E9F1CF1-F21C-4240-B2B9-01BCB94A3D37}" srcOrd="1" destOrd="0" presId="urn:microsoft.com/office/officeart/2005/8/layout/pyramid1"/>
    <dgm:cxn modelId="{1E8E18CE-24C0-4A72-8D38-47C10429D2F4}" type="presParOf" srcId="{C673BF66-7093-44E6-A02E-A15122D58AD3}" destId="{6E293AAB-32AF-466E-A9C2-00283F4092E3}" srcOrd="2" destOrd="0" presId="urn:microsoft.com/office/officeart/2005/8/layout/pyramid1"/>
    <dgm:cxn modelId="{FAFCFC1A-DAB2-4FFF-B93F-B7E559B26E21}" type="presParOf" srcId="{6E293AAB-32AF-466E-A9C2-00283F4092E3}" destId="{971C78BA-A3AB-4572-890B-C783600D964A}" srcOrd="0" destOrd="0" presId="urn:microsoft.com/office/officeart/2005/8/layout/pyramid1"/>
    <dgm:cxn modelId="{1D53F917-8FA1-49A7-B878-F0DCC26E6D2B}" type="presParOf" srcId="{6E293AAB-32AF-466E-A9C2-00283F4092E3}" destId="{A7F22A55-5C4A-450A-86B6-A6A4ED5D223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D2946-4D3E-4550-8440-F35D41C17FEC}">
      <dsp:nvSpPr>
        <dsp:cNvPr id="0" name=""/>
        <dsp:cNvSpPr/>
      </dsp:nvSpPr>
      <dsp:spPr>
        <a:xfrm>
          <a:off x="3120341" y="728"/>
          <a:ext cx="1370053" cy="135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餐飲</a:t>
          </a:r>
          <a:br>
            <a:rPr lang="en-US" altLang="zh-TW" sz="1800" kern="1200" dirty="0"/>
          </a:br>
          <a:r>
            <a:rPr lang="zh-TW" altLang="en-US" sz="1800" kern="1200" dirty="0"/>
            <a:t>缺才</a:t>
          </a:r>
        </a:p>
      </dsp:txBody>
      <dsp:txXfrm>
        <a:off x="3320981" y="198553"/>
        <a:ext cx="968773" cy="955181"/>
      </dsp:txXfrm>
    </dsp:sp>
    <dsp:sp modelId="{D1BA75AE-8F7B-4319-9568-76AE84C60F5F}">
      <dsp:nvSpPr>
        <dsp:cNvPr id="0" name=""/>
        <dsp:cNvSpPr/>
      </dsp:nvSpPr>
      <dsp:spPr>
        <a:xfrm rot="2160000">
          <a:off x="4441690" y="1038759"/>
          <a:ext cx="353050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4451804" y="1098812"/>
        <a:ext cx="247135" cy="273543"/>
      </dsp:txXfrm>
    </dsp:sp>
    <dsp:sp modelId="{56F4F561-A2D0-449F-81CF-7BE857428915}">
      <dsp:nvSpPr>
        <dsp:cNvPr id="0" name=""/>
        <dsp:cNvSpPr/>
      </dsp:nvSpPr>
      <dsp:spPr>
        <a:xfrm>
          <a:off x="4762203" y="1193610"/>
          <a:ext cx="1370053" cy="13508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流動</a:t>
          </a:r>
          <a:br>
            <a:rPr lang="en-US" altLang="zh-TW" sz="1800" kern="1200" dirty="0"/>
          </a:br>
          <a:r>
            <a:rPr lang="zh-TW" altLang="en-US" sz="1800" kern="1200" dirty="0"/>
            <a:t>率高</a:t>
          </a:r>
        </a:p>
      </dsp:txBody>
      <dsp:txXfrm>
        <a:off x="4962843" y="1391435"/>
        <a:ext cx="968773" cy="955181"/>
      </dsp:txXfrm>
    </dsp:sp>
    <dsp:sp modelId="{945B5532-DEF8-49DD-A48F-17ED20D0DC8E}">
      <dsp:nvSpPr>
        <dsp:cNvPr id="0" name=""/>
        <dsp:cNvSpPr/>
      </dsp:nvSpPr>
      <dsp:spPr>
        <a:xfrm rot="6480000">
          <a:off x="4957442" y="2596480"/>
          <a:ext cx="358715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5027876" y="2636488"/>
        <a:ext cx="251101" cy="273543"/>
      </dsp:txXfrm>
    </dsp:sp>
    <dsp:sp modelId="{B93C14B8-AE69-4658-B7CC-312A0B1AED61}">
      <dsp:nvSpPr>
        <dsp:cNvPr id="0" name=""/>
        <dsp:cNvSpPr/>
      </dsp:nvSpPr>
      <dsp:spPr>
        <a:xfrm>
          <a:off x="4135068" y="3123735"/>
          <a:ext cx="1370053" cy="13508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能力不足者上位</a:t>
          </a:r>
        </a:p>
      </dsp:txBody>
      <dsp:txXfrm>
        <a:off x="4335708" y="3321560"/>
        <a:ext cx="968773" cy="955181"/>
      </dsp:txXfrm>
    </dsp:sp>
    <dsp:sp modelId="{6222B3A7-46E7-4815-9FB2-2C516AE48CAE}">
      <dsp:nvSpPr>
        <dsp:cNvPr id="0" name=""/>
        <dsp:cNvSpPr/>
      </dsp:nvSpPr>
      <dsp:spPr>
        <a:xfrm rot="10800000">
          <a:off x="3640518" y="3571198"/>
          <a:ext cx="349481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3745362" y="3662379"/>
        <a:ext cx="244637" cy="273543"/>
      </dsp:txXfrm>
    </dsp:sp>
    <dsp:sp modelId="{F7B4D188-E0D4-482D-8790-238CFCF38AC2}">
      <dsp:nvSpPr>
        <dsp:cNvPr id="0" name=""/>
        <dsp:cNvSpPr/>
      </dsp:nvSpPr>
      <dsp:spPr>
        <a:xfrm>
          <a:off x="2105615" y="3123735"/>
          <a:ext cx="1370053" cy="13508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廚工領取廚師薪資</a:t>
          </a:r>
        </a:p>
      </dsp:txBody>
      <dsp:txXfrm>
        <a:off x="2306255" y="3321560"/>
        <a:ext cx="968773" cy="955181"/>
      </dsp:txXfrm>
    </dsp:sp>
    <dsp:sp modelId="{02340E43-6E39-40EC-8490-677A37805FDA}">
      <dsp:nvSpPr>
        <dsp:cNvPr id="0" name=""/>
        <dsp:cNvSpPr/>
      </dsp:nvSpPr>
      <dsp:spPr>
        <a:xfrm rot="15120000">
          <a:off x="2300853" y="2615791"/>
          <a:ext cx="358715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2371287" y="2758145"/>
        <a:ext cx="251101" cy="273543"/>
      </dsp:txXfrm>
    </dsp:sp>
    <dsp:sp modelId="{A6F0263E-B3FF-4E59-A522-5B7CB3AF15F5}">
      <dsp:nvSpPr>
        <dsp:cNvPr id="0" name=""/>
        <dsp:cNvSpPr/>
      </dsp:nvSpPr>
      <dsp:spPr>
        <a:xfrm>
          <a:off x="1478479" y="1193610"/>
          <a:ext cx="1370053" cy="13508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業主收益受損</a:t>
          </a:r>
          <a:endParaRPr lang="en-US" altLang="zh-TW" sz="1800" kern="1200" dirty="0"/>
        </a:p>
      </dsp:txBody>
      <dsp:txXfrm>
        <a:off x="1679119" y="1391435"/>
        <a:ext cx="968773" cy="955181"/>
      </dsp:txXfrm>
    </dsp:sp>
    <dsp:sp modelId="{8EBE0DFA-5507-4EED-AC1E-C1C1C0E1E065}">
      <dsp:nvSpPr>
        <dsp:cNvPr id="0" name=""/>
        <dsp:cNvSpPr/>
      </dsp:nvSpPr>
      <dsp:spPr>
        <a:xfrm rot="19440000">
          <a:off x="2799828" y="1050505"/>
          <a:ext cx="353050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809942" y="1172814"/>
        <a:ext cx="247135" cy="273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5407-D06D-4508-86EE-28CC2F863645}">
      <dsp:nvSpPr>
        <dsp:cNvPr id="0" name=""/>
        <dsp:cNvSpPr/>
      </dsp:nvSpPr>
      <dsp:spPr>
        <a:xfrm>
          <a:off x="1075792" y="0"/>
          <a:ext cx="1075792" cy="1174052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業主</a:t>
          </a:r>
        </a:p>
      </dsp:txBody>
      <dsp:txXfrm>
        <a:off x="1075792" y="0"/>
        <a:ext cx="1075792" cy="1174052"/>
      </dsp:txXfrm>
    </dsp:sp>
    <dsp:sp modelId="{655F5E15-B126-4B91-8343-E9A57EFAC45B}">
      <dsp:nvSpPr>
        <dsp:cNvPr id="0" name=""/>
        <dsp:cNvSpPr/>
      </dsp:nvSpPr>
      <dsp:spPr>
        <a:xfrm>
          <a:off x="537896" y="1174052"/>
          <a:ext cx="2151584" cy="1174052"/>
        </a:xfrm>
        <a:prstGeom prst="trapezoid">
          <a:avLst>
            <a:gd name="adj" fmla="val 45815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廚師</a:t>
          </a:r>
        </a:p>
      </dsp:txBody>
      <dsp:txXfrm>
        <a:off x="914423" y="1174052"/>
        <a:ext cx="1398530" cy="1174052"/>
      </dsp:txXfrm>
    </dsp:sp>
    <dsp:sp modelId="{971C78BA-A3AB-4572-890B-C783600D964A}">
      <dsp:nvSpPr>
        <dsp:cNvPr id="0" name=""/>
        <dsp:cNvSpPr/>
      </dsp:nvSpPr>
      <dsp:spPr>
        <a:xfrm>
          <a:off x="0" y="2348104"/>
          <a:ext cx="3227376" cy="1174052"/>
        </a:xfrm>
        <a:prstGeom prst="trapezoid">
          <a:avLst>
            <a:gd name="adj" fmla="val 45815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廚工</a:t>
          </a:r>
        </a:p>
      </dsp:txBody>
      <dsp:txXfrm>
        <a:off x="564790" y="2348104"/>
        <a:ext cx="2097795" cy="1174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D2946-4D3E-4550-8440-F35D41C17FEC}">
      <dsp:nvSpPr>
        <dsp:cNvPr id="0" name=""/>
        <dsp:cNvSpPr/>
      </dsp:nvSpPr>
      <dsp:spPr>
        <a:xfrm>
          <a:off x="3120341" y="728"/>
          <a:ext cx="1370053" cy="13508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餐飲</a:t>
          </a:r>
          <a:br>
            <a:rPr lang="en-US" altLang="zh-TW" sz="1800" kern="1200" dirty="0"/>
          </a:br>
          <a:r>
            <a:rPr lang="zh-TW" altLang="en-US" sz="1800" kern="1200" dirty="0"/>
            <a:t>缺才</a:t>
          </a:r>
        </a:p>
      </dsp:txBody>
      <dsp:txXfrm>
        <a:off x="3320981" y="198553"/>
        <a:ext cx="968773" cy="955181"/>
      </dsp:txXfrm>
    </dsp:sp>
    <dsp:sp modelId="{D1BA75AE-8F7B-4319-9568-76AE84C60F5F}">
      <dsp:nvSpPr>
        <dsp:cNvPr id="0" name=""/>
        <dsp:cNvSpPr/>
      </dsp:nvSpPr>
      <dsp:spPr>
        <a:xfrm rot="2160000">
          <a:off x="4441690" y="1038759"/>
          <a:ext cx="353050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4451804" y="1098812"/>
        <a:ext cx="247135" cy="273543"/>
      </dsp:txXfrm>
    </dsp:sp>
    <dsp:sp modelId="{56F4F561-A2D0-449F-81CF-7BE857428915}">
      <dsp:nvSpPr>
        <dsp:cNvPr id="0" name=""/>
        <dsp:cNvSpPr/>
      </dsp:nvSpPr>
      <dsp:spPr>
        <a:xfrm>
          <a:off x="4762203" y="1193610"/>
          <a:ext cx="1370053" cy="13508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流動</a:t>
          </a:r>
          <a:br>
            <a:rPr lang="en-US" altLang="zh-TW" sz="1800" kern="1200" dirty="0"/>
          </a:br>
          <a:r>
            <a:rPr lang="zh-TW" altLang="en-US" sz="1800" kern="1200" dirty="0"/>
            <a:t>率高</a:t>
          </a:r>
        </a:p>
      </dsp:txBody>
      <dsp:txXfrm>
        <a:off x="4962843" y="1391435"/>
        <a:ext cx="968773" cy="955181"/>
      </dsp:txXfrm>
    </dsp:sp>
    <dsp:sp modelId="{945B5532-DEF8-49DD-A48F-17ED20D0DC8E}">
      <dsp:nvSpPr>
        <dsp:cNvPr id="0" name=""/>
        <dsp:cNvSpPr/>
      </dsp:nvSpPr>
      <dsp:spPr>
        <a:xfrm rot="6480000">
          <a:off x="4957442" y="2596480"/>
          <a:ext cx="358715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5027876" y="2636488"/>
        <a:ext cx="251101" cy="273543"/>
      </dsp:txXfrm>
    </dsp:sp>
    <dsp:sp modelId="{B93C14B8-AE69-4658-B7CC-312A0B1AED61}">
      <dsp:nvSpPr>
        <dsp:cNvPr id="0" name=""/>
        <dsp:cNvSpPr/>
      </dsp:nvSpPr>
      <dsp:spPr>
        <a:xfrm>
          <a:off x="4135068" y="3123735"/>
          <a:ext cx="1370053" cy="135083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能力不足者上位</a:t>
          </a:r>
        </a:p>
      </dsp:txBody>
      <dsp:txXfrm>
        <a:off x="4335708" y="3321560"/>
        <a:ext cx="968773" cy="955181"/>
      </dsp:txXfrm>
    </dsp:sp>
    <dsp:sp modelId="{6222B3A7-46E7-4815-9FB2-2C516AE48CAE}">
      <dsp:nvSpPr>
        <dsp:cNvPr id="0" name=""/>
        <dsp:cNvSpPr/>
      </dsp:nvSpPr>
      <dsp:spPr>
        <a:xfrm rot="10800000">
          <a:off x="3640518" y="3571198"/>
          <a:ext cx="349481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3745362" y="3662379"/>
        <a:ext cx="244637" cy="273543"/>
      </dsp:txXfrm>
    </dsp:sp>
    <dsp:sp modelId="{F7B4D188-E0D4-482D-8790-238CFCF38AC2}">
      <dsp:nvSpPr>
        <dsp:cNvPr id="0" name=""/>
        <dsp:cNvSpPr/>
      </dsp:nvSpPr>
      <dsp:spPr>
        <a:xfrm>
          <a:off x="2105615" y="3123735"/>
          <a:ext cx="1370053" cy="135083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廚工領取廚師薪資</a:t>
          </a:r>
        </a:p>
      </dsp:txBody>
      <dsp:txXfrm>
        <a:off x="2306255" y="3321560"/>
        <a:ext cx="968773" cy="955181"/>
      </dsp:txXfrm>
    </dsp:sp>
    <dsp:sp modelId="{02340E43-6E39-40EC-8490-677A37805FDA}">
      <dsp:nvSpPr>
        <dsp:cNvPr id="0" name=""/>
        <dsp:cNvSpPr/>
      </dsp:nvSpPr>
      <dsp:spPr>
        <a:xfrm rot="15120000">
          <a:off x="2300853" y="2615791"/>
          <a:ext cx="358715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2371287" y="2758145"/>
        <a:ext cx="251101" cy="273543"/>
      </dsp:txXfrm>
    </dsp:sp>
    <dsp:sp modelId="{A6F0263E-B3FF-4E59-A522-5B7CB3AF15F5}">
      <dsp:nvSpPr>
        <dsp:cNvPr id="0" name=""/>
        <dsp:cNvSpPr/>
      </dsp:nvSpPr>
      <dsp:spPr>
        <a:xfrm>
          <a:off x="1478479" y="1193610"/>
          <a:ext cx="1370053" cy="135083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業主收益受損</a:t>
          </a:r>
          <a:endParaRPr lang="en-US" altLang="zh-TW" sz="1800" kern="1200" dirty="0"/>
        </a:p>
      </dsp:txBody>
      <dsp:txXfrm>
        <a:off x="1679119" y="1391435"/>
        <a:ext cx="968773" cy="955181"/>
      </dsp:txXfrm>
    </dsp:sp>
    <dsp:sp modelId="{8EBE0DFA-5507-4EED-AC1E-C1C1C0E1E065}">
      <dsp:nvSpPr>
        <dsp:cNvPr id="0" name=""/>
        <dsp:cNvSpPr/>
      </dsp:nvSpPr>
      <dsp:spPr>
        <a:xfrm rot="19440000">
          <a:off x="2799828" y="1050505"/>
          <a:ext cx="353050" cy="455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2809942" y="1172814"/>
        <a:ext cx="247135" cy="27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5407-D06D-4508-86EE-28CC2F863645}">
      <dsp:nvSpPr>
        <dsp:cNvPr id="0" name=""/>
        <dsp:cNvSpPr/>
      </dsp:nvSpPr>
      <dsp:spPr>
        <a:xfrm>
          <a:off x="1075792" y="0"/>
          <a:ext cx="1075792" cy="1174052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業主</a:t>
          </a:r>
        </a:p>
      </dsp:txBody>
      <dsp:txXfrm>
        <a:off x="1075792" y="0"/>
        <a:ext cx="1075792" cy="1174052"/>
      </dsp:txXfrm>
    </dsp:sp>
    <dsp:sp modelId="{655F5E15-B126-4B91-8343-E9A57EFAC45B}">
      <dsp:nvSpPr>
        <dsp:cNvPr id="0" name=""/>
        <dsp:cNvSpPr/>
      </dsp:nvSpPr>
      <dsp:spPr>
        <a:xfrm>
          <a:off x="537896" y="1174052"/>
          <a:ext cx="2151584" cy="1174052"/>
        </a:xfrm>
        <a:prstGeom prst="trapezoid">
          <a:avLst>
            <a:gd name="adj" fmla="val 45815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廚師</a:t>
          </a:r>
        </a:p>
      </dsp:txBody>
      <dsp:txXfrm>
        <a:off x="914423" y="1174052"/>
        <a:ext cx="1398530" cy="1174052"/>
      </dsp:txXfrm>
    </dsp:sp>
    <dsp:sp modelId="{971C78BA-A3AB-4572-890B-C783600D964A}">
      <dsp:nvSpPr>
        <dsp:cNvPr id="0" name=""/>
        <dsp:cNvSpPr/>
      </dsp:nvSpPr>
      <dsp:spPr>
        <a:xfrm>
          <a:off x="0" y="2348104"/>
          <a:ext cx="3227376" cy="1174052"/>
        </a:xfrm>
        <a:prstGeom prst="trapezoid">
          <a:avLst>
            <a:gd name="adj" fmla="val 45815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800" kern="1200" dirty="0"/>
            <a:t>廚工</a:t>
          </a:r>
        </a:p>
      </dsp:txBody>
      <dsp:txXfrm>
        <a:off x="564790" y="2348104"/>
        <a:ext cx="2097795" cy="117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1DB87B-76D5-443C-BF74-212C2493D552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F67D5F-147F-4337-9446-366E8ECA0CD3}" type="datetime1">
              <a:rPr lang="zh-TW" altLang="en-US" smtClean="0"/>
              <a:t>2024/2/13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404043-DD7E-40CF-8DE6-3F59F886B0F9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6178D-7688-4D69-9A9A-47E3D5F9C180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36E5E-68AD-4D15-9582-9D1A8DD7797C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5A32A-73AF-474E-912C-399A60933CED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DD26C-70EE-4A95-A2D7-79CC6A53E499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96133-C0A4-46C1-9E0C-9447641473FE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F17EA-A3F0-42FB-83FA-B4C294117061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7DD86-1281-4F57-A3CF-DA6C56708CE3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7A0EB8-9F0F-4198-AF62-A78F526620F3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76EFBD6B-32E4-4BAF-BD35-1CEC698E751A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CE8A9-523B-4EF5-89D8-AD04B13D2D74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8CB3AF9-72E1-4780-BE55-D8B614F946E6}" type="datetime1">
              <a:rPr lang="zh-TW" altLang="en-US" smtClean="0"/>
              <a:t>2024/2/13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9845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sz="4000" dirty="0" err="1"/>
              <a:t>CheFless</a:t>
            </a:r>
            <a:r>
              <a:rPr lang="zh-TW" altLang="en-US" sz="4000" dirty="0"/>
              <a:t>去中心化廚房</a:t>
            </a:r>
            <a:endParaRPr lang="zh-tw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744" y="2316072"/>
            <a:ext cx="10993546" cy="542095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2800" dirty="0"/>
              <a:t>報告人 </a:t>
            </a:r>
            <a:r>
              <a:rPr lang="en-US" altLang="zh-TW" sz="2800" dirty="0"/>
              <a:t>:</a:t>
            </a:r>
            <a:r>
              <a:rPr lang="zh-TW" altLang="en-US" sz="2800" dirty="0"/>
              <a:t> 王柏凱</a:t>
            </a:r>
            <a:endParaRPr lang="zh-tw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副標題 2">
            <a:extLst>
              <a:ext uri="{FF2B5EF4-FFF2-40B4-BE49-F238E27FC236}">
                <a16:creationId xmlns:a16="http://schemas.microsoft.com/office/drawing/2014/main" id="{6ECB3671-E852-7055-BE05-AA77C7511163}"/>
              </a:ext>
            </a:extLst>
          </p:cNvPr>
          <p:cNvSpPr txBox="1">
            <a:spLocks/>
          </p:cNvSpPr>
          <p:nvPr/>
        </p:nvSpPr>
        <p:spPr>
          <a:xfrm>
            <a:off x="581191" y="6459895"/>
            <a:ext cx="10993546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000" dirty="0"/>
              <a:t>報告時間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2024</a:t>
            </a:r>
            <a:r>
              <a:rPr lang="zh-TW" altLang="en-US" sz="2000" dirty="0"/>
              <a:t>年</a:t>
            </a:r>
            <a:r>
              <a:rPr lang="en-US" altLang="zh-TW" sz="2000" dirty="0"/>
              <a:t>02</a:t>
            </a:r>
            <a:r>
              <a:rPr lang="zh-TW" altLang="en-US" sz="2000" dirty="0"/>
              <a:t>月</a:t>
            </a:r>
            <a:r>
              <a:rPr lang="en-US" altLang="zh-TW" sz="2000" dirty="0"/>
              <a:t>16</a:t>
            </a:r>
            <a:r>
              <a:rPr lang="zh-TW" altLang="en-US" sz="2000" dirty="0"/>
              <a:t>日</a:t>
            </a:r>
            <a:endParaRPr lang="zh-tw" sz="20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30263-3D85-21F3-DAA5-708AA903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11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Q</a:t>
            </a:r>
            <a:r>
              <a:rPr lang="zh-TW" altLang="en-US" sz="5400" dirty="0"/>
              <a:t> </a:t>
            </a:r>
            <a:r>
              <a:rPr lang="en-US" altLang="zh-TW" sz="5400" dirty="0"/>
              <a:t>&amp;</a:t>
            </a:r>
            <a:r>
              <a:rPr lang="zh-TW" altLang="en-US" sz="5400" dirty="0"/>
              <a:t> </a:t>
            </a:r>
            <a:r>
              <a:rPr lang="en-US" altLang="zh-TW" sz="5400" dirty="0"/>
              <a:t>A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47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37918-9A78-4CD3-E382-308F2B50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為什麼我會想做這個專題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97774-B428-EEFC-3449-C67CBE3B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首先先來了解餐飲業現狀</a:t>
            </a:r>
          </a:p>
        </p:txBody>
      </p:sp>
    </p:spTree>
    <p:extLst>
      <p:ext uri="{BB962C8B-B14F-4D97-AF65-F5344CB8AC3E}">
        <p14:creationId xmlns:p14="http://schemas.microsoft.com/office/powerpoint/2010/main" val="1376596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CD6DE-80CD-EB1D-6697-5EF63532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2147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餐飲行業現狀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BBE713A-E1D2-55AA-3949-5F45D8B56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36821"/>
              </p:ext>
            </p:extLst>
          </p:nvPr>
        </p:nvGraphicFramePr>
        <p:xfrm>
          <a:off x="4358444" y="1879251"/>
          <a:ext cx="7610737" cy="447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B5B4568-8355-B957-3C48-7E5A18A93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92825"/>
              </p:ext>
            </p:extLst>
          </p:nvPr>
        </p:nvGraphicFramePr>
        <p:xfrm>
          <a:off x="910349" y="2431493"/>
          <a:ext cx="3227377" cy="352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2CCE381-A64C-2133-20EF-C6508DF8D39E}"/>
              </a:ext>
            </a:extLst>
          </p:cNvPr>
          <p:cNvSpPr txBox="1"/>
          <p:nvPr/>
        </p:nvSpPr>
        <p:spPr>
          <a:xfrm>
            <a:off x="8759320" y="1990342"/>
            <a:ext cx="268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→導致人均工作量暴增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DC00D2-CC7B-4D76-3A3A-D87A9CA44583}"/>
              </a:ext>
            </a:extLst>
          </p:cNvPr>
          <p:cNvSpPr txBox="1"/>
          <p:nvPr/>
        </p:nvSpPr>
        <p:spPr>
          <a:xfrm>
            <a:off x="10450750" y="3545139"/>
            <a:ext cx="16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→用升職慰留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91D61C-541F-9F96-EA16-93DA001673E5}"/>
              </a:ext>
            </a:extLst>
          </p:cNvPr>
          <p:cNvSpPr txBox="1"/>
          <p:nvPr/>
        </p:nvSpPr>
        <p:spPr>
          <a:xfrm>
            <a:off x="9813509" y="5469584"/>
            <a:ext cx="157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→標準化不足</a:t>
            </a:r>
            <a:br>
              <a:rPr lang="en-US" altLang="zh-TW" dirty="0"/>
            </a:br>
            <a:r>
              <a:rPr lang="zh-TW" altLang="en-US" dirty="0"/>
              <a:t>    品質不穩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2B1229-3EA3-C34A-F5DC-EC4A8409D1AA}"/>
              </a:ext>
            </a:extLst>
          </p:cNvPr>
          <p:cNvSpPr txBox="1"/>
          <p:nvPr/>
        </p:nvSpPr>
        <p:spPr>
          <a:xfrm>
            <a:off x="4515785" y="5463357"/>
            <a:ext cx="20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產值比薪資還低←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FCB2A85-B032-30F2-0D7D-935B68595EA1}"/>
              </a:ext>
            </a:extLst>
          </p:cNvPr>
          <p:cNvSpPr txBox="1"/>
          <p:nvPr/>
        </p:nvSpPr>
        <p:spPr>
          <a:xfrm>
            <a:off x="4182608" y="3244334"/>
            <a:ext cx="18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上升通道關閉</a:t>
            </a:r>
            <a:r>
              <a:rPr lang="zh-TW" altLang="en-US" dirty="0"/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202602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7" grpId="0">
        <p:bldAsOne/>
      </p:bldGraphic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BD32A-6F27-8110-FA76-EB6F01CC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6294"/>
            <a:ext cx="11029616" cy="78197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問題找到了，怎麼解決 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781D78D-82B1-2021-A31A-EB2FB3E84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39565"/>
              </p:ext>
            </p:extLst>
          </p:nvPr>
        </p:nvGraphicFramePr>
        <p:xfrm>
          <a:off x="1835961" y="1834789"/>
          <a:ext cx="7610737" cy="447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08C5893-4A02-DB5C-7D2A-3F6869D2CDA9}"/>
              </a:ext>
            </a:extLst>
          </p:cNvPr>
          <p:cNvSpPr txBox="1"/>
          <p:nvPr/>
        </p:nvSpPr>
        <p:spPr>
          <a:xfrm>
            <a:off x="6217918" y="1977729"/>
            <a:ext cx="268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→導致人均工作量暴增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1C1CC5-53E0-7955-ADB3-C2703204830C}"/>
              </a:ext>
            </a:extLst>
          </p:cNvPr>
          <p:cNvSpPr txBox="1"/>
          <p:nvPr/>
        </p:nvSpPr>
        <p:spPr>
          <a:xfrm>
            <a:off x="7909348" y="3532526"/>
            <a:ext cx="16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→用升職慰留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A80408-84B1-D18D-09F1-A7E29F90A80A}"/>
              </a:ext>
            </a:extLst>
          </p:cNvPr>
          <p:cNvSpPr txBox="1"/>
          <p:nvPr/>
        </p:nvSpPr>
        <p:spPr>
          <a:xfrm>
            <a:off x="7272107" y="5456971"/>
            <a:ext cx="157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→標準化不足</a:t>
            </a:r>
            <a:br>
              <a:rPr lang="en-US" altLang="zh-TW" dirty="0"/>
            </a:br>
            <a:r>
              <a:rPr lang="zh-TW" altLang="en-US" dirty="0"/>
              <a:t>    品質不穩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638CB8-59C5-9A05-7401-37E69E235A94}"/>
              </a:ext>
            </a:extLst>
          </p:cNvPr>
          <p:cNvSpPr txBox="1"/>
          <p:nvPr/>
        </p:nvSpPr>
        <p:spPr>
          <a:xfrm>
            <a:off x="1974383" y="5450744"/>
            <a:ext cx="201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產值比薪資還低←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75BA57-9B63-B43F-799E-1B399868CE07}"/>
              </a:ext>
            </a:extLst>
          </p:cNvPr>
          <p:cNvSpPr txBox="1"/>
          <p:nvPr/>
        </p:nvSpPr>
        <p:spPr>
          <a:xfrm>
            <a:off x="1641206" y="3231721"/>
            <a:ext cx="182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上升通道關閉</a:t>
            </a:r>
            <a:r>
              <a:rPr lang="zh-TW" altLang="en-US" dirty="0"/>
              <a:t>←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D3A33AB-1D18-D6F1-FAEA-FFD144B2DB2B}"/>
              </a:ext>
            </a:extLst>
          </p:cNvPr>
          <p:cNvSpPr txBox="1"/>
          <p:nvPr/>
        </p:nvSpPr>
        <p:spPr>
          <a:xfrm>
            <a:off x="7452848" y="4248382"/>
            <a:ext cx="344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← </a:t>
            </a:r>
            <a:r>
              <a:rPr lang="zh-TW" altLang="en-US" sz="2400" b="1" dirty="0">
                <a:solidFill>
                  <a:srgbClr val="FF0000"/>
                </a:solidFill>
              </a:rPr>
              <a:t>從這邊斷開循環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FAADB-B06B-3098-EA24-C6E4B0C8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674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斷開循環的具體操作 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1FF926D-D5E5-94E3-23F4-989D81DCB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81034"/>
              </p:ext>
            </p:extLst>
          </p:nvPr>
        </p:nvGraphicFramePr>
        <p:xfrm>
          <a:off x="910349" y="2431493"/>
          <a:ext cx="3227377" cy="352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D160E9E-C44B-39C3-DC88-6DD846D83867}"/>
              </a:ext>
            </a:extLst>
          </p:cNvPr>
          <p:cNvSpPr txBox="1"/>
          <p:nvPr/>
        </p:nvSpPr>
        <p:spPr>
          <a:xfrm>
            <a:off x="3078060" y="2355719"/>
            <a:ext cx="63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</a:rPr>
              <a:t>←缺少人才 </a:t>
            </a:r>
            <a:r>
              <a:rPr lang="en-US" altLang="zh-TW" sz="2400" b="1" dirty="0">
                <a:solidFill>
                  <a:schemeClr val="accent2"/>
                </a:solidFill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</a:rPr>
              <a:t> 供應飽受市場驗證的商用食譜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6CFCAD-B5C8-45D4-7DF1-D94629706054}"/>
              </a:ext>
            </a:extLst>
          </p:cNvPr>
          <p:cNvSpPr txBox="1"/>
          <p:nvPr/>
        </p:nvSpPr>
        <p:spPr>
          <a:xfrm>
            <a:off x="3209123" y="2752648"/>
            <a:ext cx="724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</a:rPr>
              <a:t>←缺少人力 </a:t>
            </a:r>
            <a:r>
              <a:rPr lang="en-US" altLang="zh-TW" sz="2400" b="1" dirty="0">
                <a:solidFill>
                  <a:schemeClr val="accent2"/>
                </a:solidFill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</a:rPr>
              <a:t> 供應品質穩定的半成品及其他創業協助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3835C7-5000-97E7-A03A-4591B51F49D8}"/>
              </a:ext>
            </a:extLst>
          </p:cNvPr>
          <p:cNvSpPr txBox="1"/>
          <p:nvPr/>
        </p:nvSpPr>
        <p:spPr>
          <a:xfrm>
            <a:off x="3340186" y="3163632"/>
            <a:ext cx="724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</a:rPr>
              <a:t>←缺少資金 </a:t>
            </a:r>
            <a:r>
              <a:rPr lang="en-US" altLang="zh-TW" sz="2400" b="1" dirty="0">
                <a:solidFill>
                  <a:schemeClr val="accent2"/>
                </a:solidFill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</a:rPr>
              <a:t> 提供二手交易平台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90B022-E1B1-D663-C84F-FBC255EFE1C4}"/>
              </a:ext>
            </a:extLst>
          </p:cNvPr>
          <p:cNvSpPr txBox="1"/>
          <p:nvPr/>
        </p:nvSpPr>
        <p:spPr>
          <a:xfrm>
            <a:off x="3541984" y="3694058"/>
            <a:ext cx="724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27A7CE"/>
                </a:solidFill>
              </a:rPr>
              <a:t>←缺乏銷售專業技能的通道 </a:t>
            </a:r>
            <a:r>
              <a:rPr lang="en-US" altLang="zh-TW" sz="2400" b="1" dirty="0">
                <a:solidFill>
                  <a:srgbClr val="27A7CE"/>
                </a:solidFill>
              </a:rPr>
              <a:t>:</a:t>
            </a:r>
            <a:r>
              <a:rPr lang="zh-TW" altLang="en-US" sz="2400" b="1" dirty="0">
                <a:solidFill>
                  <a:srgbClr val="27A7CE"/>
                </a:solidFill>
              </a:rPr>
              <a:t> 提供達人接案平台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0578C9-CB1B-1004-AD2E-E329FC0A2356}"/>
              </a:ext>
            </a:extLst>
          </p:cNvPr>
          <p:cNvSpPr txBox="1"/>
          <p:nvPr/>
        </p:nvSpPr>
        <p:spPr>
          <a:xfrm>
            <a:off x="3725916" y="4153644"/>
            <a:ext cx="765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27A7CE"/>
                </a:solidFill>
              </a:rPr>
              <a:t>←手上有多種食譜無從販售 </a:t>
            </a:r>
            <a:r>
              <a:rPr lang="en-US" altLang="zh-TW" sz="2400" b="1" dirty="0">
                <a:solidFill>
                  <a:srgbClr val="27A7CE"/>
                </a:solidFill>
              </a:rPr>
              <a:t>:</a:t>
            </a:r>
            <a:r>
              <a:rPr lang="zh-TW" altLang="en-US" sz="2400" b="1" dirty="0">
                <a:solidFill>
                  <a:srgbClr val="27A7CE"/>
                </a:solidFill>
              </a:rPr>
              <a:t> 將食譜所有權賣給本平台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237531-62D2-7779-2CEA-6653251BAD43}"/>
              </a:ext>
            </a:extLst>
          </p:cNvPr>
          <p:cNvSpPr txBox="1"/>
          <p:nvPr/>
        </p:nvSpPr>
        <p:spPr>
          <a:xfrm>
            <a:off x="4137726" y="5027809"/>
            <a:ext cx="476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27CED7"/>
                </a:solidFill>
              </a:rPr>
              <a:t>←作為犧牲品，成就廚師與業主</a:t>
            </a:r>
          </a:p>
        </p:txBody>
      </p:sp>
    </p:spTree>
    <p:extLst>
      <p:ext uri="{BB962C8B-B14F-4D97-AF65-F5344CB8AC3E}">
        <p14:creationId xmlns:p14="http://schemas.microsoft.com/office/powerpoint/2010/main" val="1937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674CA-C5D0-F2BB-8462-68EA881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085"/>
          </a:xfrm>
        </p:spPr>
        <p:txBody>
          <a:bodyPr/>
          <a:lstStyle/>
          <a:p>
            <a:r>
              <a:rPr lang="zh-TW" altLang="en-US" dirty="0"/>
              <a:t>平台服務總覽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6E51CA8-F9A6-5B58-D47A-EE5A9552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61241"/>
            <a:ext cx="11029616" cy="5246765"/>
          </a:xfrm>
        </p:spPr>
      </p:pic>
    </p:spTree>
    <p:extLst>
      <p:ext uri="{BB962C8B-B14F-4D97-AF65-F5344CB8AC3E}">
        <p14:creationId xmlns:p14="http://schemas.microsoft.com/office/powerpoint/2010/main" val="36083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F58B1-E9CE-9308-7F96-EAD4751F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872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即將開始平台的實機演示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5D02679-9128-6831-83DE-84CBB481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1620695"/>
            <a:ext cx="10392629" cy="4803219"/>
          </a:xfrm>
        </p:spPr>
      </p:pic>
    </p:spTree>
    <p:extLst>
      <p:ext uri="{BB962C8B-B14F-4D97-AF65-F5344CB8AC3E}">
        <p14:creationId xmlns:p14="http://schemas.microsoft.com/office/powerpoint/2010/main" val="3745030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8_TF33552983.potx" id="{53025C03-9978-4790-8E89-4DFB667BC574}" vid="{626B510A-AB82-41A8-8447-39B73CF529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{C76FABBD-8C9D-4E4C-A807-2CB35158268D}tf33552983_win32</Template>
  <TotalTime>1249</TotalTime>
  <Words>245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 UI</vt:lpstr>
      <vt:lpstr>Arial</vt:lpstr>
      <vt:lpstr>Calibri</vt:lpstr>
      <vt:lpstr>Wingdings 2</vt:lpstr>
      <vt:lpstr>DividendVTI</vt:lpstr>
      <vt:lpstr>CheFless去中心化廚房</vt:lpstr>
      <vt:lpstr>Q &amp; A</vt:lpstr>
      <vt:lpstr>為什麼我會想做這個專題?</vt:lpstr>
      <vt:lpstr>餐飲行業現狀</vt:lpstr>
      <vt:lpstr>問題找到了，怎麼解決 ?</vt:lpstr>
      <vt:lpstr>斷開循環的具體操作 ?</vt:lpstr>
      <vt:lpstr>平台服務總覽</vt:lpstr>
      <vt:lpstr>即將開始平台的實機演示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CheFless去中心化廚房</dc:title>
  <dc:creator>bokie wong</dc:creator>
  <cp:lastModifiedBy>bokie wong</cp:lastModifiedBy>
  <cp:revision>2</cp:revision>
  <dcterms:created xsi:type="dcterms:W3CDTF">2024-02-12T23:41:44Z</dcterms:created>
  <dcterms:modified xsi:type="dcterms:W3CDTF">2024-02-13T20:31:10Z</dcterms:modified>
</cp:coreProperties>
</file>