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1A0"/>
    <a:srgbClr val="50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sa\OneDrive\&#1056;&#1072;&#1073;&#1086;&#1095;&#1080;&#1081;%20&#1089;&#1090;&#1086;&#1083;\2025-03-21%20Opros%20poluchaetsi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/>
              <a:t>Способы учёта совместных расходов среди школьников</a:t>
            </a:r>
            <a:endParaRPr lang="ru-RU" dirty="0"/>
          </a:p>
        </c:rich>
      </c:tx>
      <c:layout>
        <c:manualLayout>
          <c:xMode val="edge"/>
          <c:yMode val="edge"/>
          <c:x val="0.17397101449275362"/>
          <c:y val="1.76017581430653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39-44B9-849E-3673530FA5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39-44B9-849E-3673530FA5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39-44B9-849E-3673530FA5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39-44B9-849E-3673530FA5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39-44B9-849E-3673530FA5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Sheet!$G$8:$G$12</c:f>
              <c:strCache>
                <c:ptCount val="5"/>
                <c:pt idx="0">
                  <c:v>Вообще не веду</c:v>
                </c:pt>
                <c:pt idx="1">
                  <c:v>Договариваемся устно</c:v>
                </c:pt>
                <c:pt idx="2">
                  <c:v>Используем специальные приложения</c:v>
                </c:pt>
                <c:pt idx="3">
                  <c:v>Записываю в заметках</c:v>
                </c:pt>
                <c:pt idx="4">
                  <c:v>Ведём учет в таблицах</c:v>
                </c:pt>
              </c:strCache>
            </c:strRef>
          </c:cat>
          <c:val>
            <c:numRef>
              <c:f>Sheet!$H$8:$H$12</c:f>
              <c:numCache>
                <c:formatCode>General</c:formatCode>
                <c:ptCount val="5"/>
                <c:pt idx="0">
                  <c:v>54</c:v>
                </c:pt>
                <c:pt idx="1">
                  <c:v>42</c:v>
                </c:pt>
                <c:pt idx="2">
                  <c:v>7</c:v>
                </c:pt>
                <c:pt idx="3">
                  <c:v>14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39-44B9-849E-3673530FA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8592830373287"/>
          <c:y val="0.90870423487097096"/>
          <c:w val="0.88390944350436929"/>
          <c:h val="9.12957651290290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ACC61-F417-4C44-959A-153CE5A4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D1B5E-2D1F-4D57-8C4E-7166DF4B9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78ADE-3C9D-42C5-AAC1-38CA5605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38115D-AA32-4BE3-A72E-47755203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F3E5B-7212-416B-B32F-975EF878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01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D7E38-45AC-4233-95CB-BD3F79B9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438FC3-3595-42E1-BCB2-23D069D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E42198-5204-4F99-9F32-7639F637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A39CC-9899-423D-BD03-DCD388F6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71EB2-4896-415D-99E7-2B37E354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5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D8D2F0-BBA6-4EAE-8A70-2E04C511C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018B01-7500-4244-8EA2-5C597E6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B30ED-8A47-4E41-983B-0B98B988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1E318-ACB2-4F8D-927C-2AF07DC2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188B9-BDB3-48BB-B472-F678DD3A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5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0B320-FE16-484E-BABA-9E33982F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C2692-2CC1-4DB9-9144-129CF2E6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B2F6A6-5A7C-44AB-ACCD-25DC3D9C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056A-0903-4074-B226-655B044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BC6C2-F50A-4B11-8436-F2AFC069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B374-B83A-493C-AE84-D97F600D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D8F84-0E87-4E81-8A58-13C13B06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1301D-57E2-44FA-8FEA-F0C6CC15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17CB4-AA22-4F23-8581-2F87CF43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278A8-1694-4F05-8043-064A74D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8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0F71-DD79-4771-9B0B-BCED05FE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F75C5-E22F-4A5A-A8A0-01C25B7E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5405DC-ECD1-4FA2-8145-048E7587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43B876-8FB6-4151-A1CA-9D1AFB6E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3336B-9C92-4BA0-81DC-BD48A3AC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CB478-787F-4D21-8CF5-5C0942D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2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0892B-7AC1-45D9-B8F7-87AD02BD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BD5B9-0121-4C50-A2DE-F2CC8049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350FC-8E9F-4911-AEA3-395A06C3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A3812-7143-48D3-9119-C24D90F98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A0D2D7-5DF7-473F-867E-CDE8F96B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E70162-146F-4BAB-95D0-10DA2FE1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146254-5E12-490E-9837-6442A6CD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3C8ACB-B153-4A06-B997-5344C98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A43DE-15FB-4945-989B-F97D8CC5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6FB6BB-F06A-4B2F-9646-B1A8507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B52B78-D53D-448D-BAD8-D5524B7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73E70D-87B7-4EC6-A242-BCA2AB24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762ECD-2306-4F52-9D3A-80A70D71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1E54F3-69EC-428C-BE97-09F6974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6A0CA0-123B-4EEA-9E32-4CE140D1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9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78D97-3314-4061-ABBC-09BDC1E9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6A3D6-95F1-4E7E-8C53-3C2458F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135253-216D-4DE7-84AB-FC18CB8C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7447A1-3105-4544-AA83-99894609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059F2-E064-434A-875B-2BB5A621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894F2-E874-451A-854B-E8D9E7C3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15667-A7F1-4887-A8AF-4A030B8A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9BD377-6E0F-4CFD-A962-48FBFE1B5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CEFBF1-C92C-41BD-982D-F8A2E4C2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B5DC9-36E5-4F8F-84F7-629F27E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235879-E914-4A2A-B145-319BC59B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924CC4-702E-46F0-9D6E-8C780EF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50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D3B0-F17F-4E94-831C-8A621091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DCF6C9-480D-4D35-8B96-F1E735F0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C689A-A3F3-489D-92F4-C1A43E0AC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310E-7277-40F4-BFC5-F7E754942C4A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92A9-E2FD-4661-B13F-12786FF6A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15836-BB3C-4CD1-9405-A4253D42F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AF6E-E207-49F4-8E5B-8FF0C163C2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43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247C-BA76-435C-9751-DC97C86F1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467" y="1510995"/>
            <a:ext cx="5867402" cy="238367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</a:t>
            </a:r>
            <a:r>
              <a:rPr lang="en-US" sz="32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веб-приложения для учета финансов и автоматического распределения долгов между участниками мероприятий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4B8AD4-C64E-4A13-A6B2-1CDF467A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69" y="263076"/>
            <a:ext cx="4876190" cy="4876190"/>
          </a:xfrm>
          <a:prstGeom prst="rect">
            <a:avLst/>
          </a:prstGeom>
        </p:spPr>
      </p:pic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3128D18F-D647-44E9-A4A0-882DF5E7029F}"/>
              </a:ext>
            </a:extLst>
          </p:cNvPr>
          <p:cNvSpPr txBox="1"/>
          <p:nvPr/>
        </p:nvSpPr>
        <p:spPr>
          <a:xfrm>
            <a:off x="770467" y="5139266"/>
            <a:ext cx="9212961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0" i="0" u="none" strike="noStrike" cap="none" dirty="0">
                <a:solidFill>
                  <a:srgbClr val="6C81A0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Работу выполнил: </a:t>
            </a:r>
            <a:r>
              <a:rPr lang="ru-RU" sz="1600" dirty="0">
                <a:solidFill>
                  <a:srgbClr val="6C81A0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Пацай Фёдор Андреевич</a:t>
            </a:r>
          </a:p>
          <a:p>
            <a:pPr>
              <a:lnSpc>
                <a:spcPct val="140000"/>
              </a:lnSpc>
            </a:pPr>
            <a:r>
              <a:rPr lang="en-US" sz="1600" b="0" i="0" u="none" strike="noStrike" cap="none" dirty="0">
                <a:solidFill>
                  <a:srgbClr val="6C81A0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Научный руководитель: </a:t>
            </a:r>
            <a:r>
              <a:rPr lang="ru-RU" sz="1600" b="0" i="0" u="none" strike="noStrike" cap="none" dirty="0">
                <a:solidFill>
                  <a:srgbClr val="6C81A0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Паршев Александр Анатольевич</a:t>
            </a:r>
            <a:endParaRPr lang="en-US" sz="1600" dirty="0">
              <a:solidFill>
                <a:srgbClr val="6C81A0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16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CFF13-35AF-4FC2-8B2D-D86F5F2A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837" y="26146"/>
            <a:ext cx="7172325" cy="1325563"/>
          </a:xfrm>
        </p:spPr>
        <p:txBody>
          <a:bodyPr/>
          <a:lstStyle/>
          <a:p>
            <a:r>
              <a:rPr lang="ru-RU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Кто кому сколько должен?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01DC4A-342F-4C27-9786-EB8E6C097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3" r="89" b="15945"/>
          <a:stretch/>
        </p:blipFill>
        <p:spPr>
          <a:xfrm>
            <a:off x="747712" y="1562100"/>
            <a:ext cx="10696575" cy="37338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35CB244-8859-43AE-BD5E-8E03C575973F}"/>
              </a:ext>
            </a:extLst>
          </p:cNvPr>
          <p:cNvSpPr txBox="1">
            <a:spLocks/>
          </p:cNvSpPr>
          <p:nvPr/>
        </p:nvSpPr>
        <p:spPr>
          <a:xfrm>
            <a:off x="2983705" y="5506291"/>
            <a:ext cx="6224588" cy="982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6C81A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Вывод расчета о распределении денежных средств</a:t>
            </a:r>
          </a:p>
        </p:txBody>
      </p:sp>
    </p:spTree>
    <p:extLst>
      <p:ext uri="{BB962C8B-B14F-4D97-AF65-F5344CB8AC3E}">
        <p14:creationId xmlns:p14="http://schemas.microsoft.com/office/powerpoint/2010/main" val="98054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21C21-FC23-40D1-A003-97F91B19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111" y="136525"/>
            <a:ext cx="6581775" cy="1325563"/>
          </a:xfrm>
        </p:spPr>
        <p:txBody>
          <a:bodyPr/>
          <a:lstStyle/>
          <a:p>
            <a:r>
              <a:rPr lang="ru-RU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 суммы долга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DF50B8-5E90-477E-935E-C7D5A141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54" y="1347787"/>
            <a:ext cx="10317692" cy="49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9F5A0-3E9F-4987-A24F-82ACE0ED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03" y="199739"/>
            <a:ext cx="6467475" cy="1325563"/>
          </a:xfrm>
        </p:spPr>
        <p:txBody>
          <a:bodyPr/>
          <a:lstStyle/>
          <a:p>
            <a:r>
              <a:rPr lang="ru-RU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E1787A-2DBE-458E-B033-7F822ADDC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1786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A779A-7409-4930-9C58-0303AC92A95E}"/>
              </a:ext>
            </a:extLst>
          </p:cNvPr>
          <p:cNvSpPr txBox="1"/>
          <p:nvPr/>
        </p:nvSpPr>
        <p:spPr>
          <a:xfrm>
            <a:off x="5421439" y="1690688"/>
            <a:ext cx="5322759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750"/>
              </a:lnSpc>
            </a:pPr>
            <a:r>
              <a:rPr lang="ru-RU" sz="2800" dirty="0">
                <a:solidFill>
                  <a:srgbClr val="50627C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Основные таблицы и их роль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8CE34-698A-4C3D-99A5-2E3C1662B2B3}"/>
              </a:ext>
            </a:extLst>
          </p:cNvPr>
          <p:cNvSpPr txBox="1"/>
          <p:nvPr/>
        </p:nvSpPr>
        <p:spPr>
          <a:xfrm>
            <a:off x="5421439" y="2234073"/>
            <a:ext cx="6770561" cy="2933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Events (</a:t>
            </a:r>
            <a:r>
              <a:rPr lang="ru-RU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события) – фиксирует, кто создал событие, к которому привязаны пользователи и расходы</a:t>
            </a:r>
          </a:p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Users (</a:t>
            </a:r>
            <a:r>
              <a:rPr lang="ru-RU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пользователи) – хранит список участников события</a:t>
            </a:r>
          </a:p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Expenses (</a:t>
            </a:r>
            <a:r>
              <a:rPr lang="ru-RU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траты) – записывает кто совершил покупку и сколько денег потратил</a:t>
            </a:r>
          </a:p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Debts (</a:t>
            </a:r>
            <a:r>
              <a:rPr lang="ru-RU" sz="20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долги) – определяет кто кому и сколько должен на основе общих трат</a:t>
            </a:r>
          </a:p>
        </p:txBody>
      </p:sp>
    </p:spTree>
    <p:extLst>
      <p:ext uri="{BB962C8B-B14F-4D97-AF65-F5344CB8AC3E}">
        <p14:creationId xmlns:p14="http://schemas.microsoft.com/office/powerpoint/2010/main" val="245663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33B51-21EE-4CC2-B8C4-3548972E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862" y="3174"/>
            <a:ext cx="6772275" cy="1325563"/>
          </a:xfrm>
        </p:spPr>
        <p:txBody>
          <a:bodyPr/>
          <a:lstStyle/>
          <a:p>
            <a:r>
              <a:rPr lang="ru-RU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Техническая 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C36C31-3D84-4298-9A58-B53916721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89" y="3302671"/>
            <a:ext cx="132556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F27CB4-F3BA-45CB-9D06-BA1C50B3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9" y="4914655"/>
            <a:ext cx="1489565" cy="14895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CE67CB-3D29-40BF-B500-303924846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9" y="1690688"/>
            <a:ext cx="1325562" cy="1325562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73502268-2120-4AD3-BAEB-AD03E266F074}"/>
              </a:ext>
            </a:extLst>
          </p:cNvPr>
          <p:cNvSpPr/>
          <p:nvPr/>
        </p:nvSpPr>
        <p:spPr>
          <a:xfrm>
            <a:off x="3200638" y="1999139"/>
            <a:ext cx="3689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Backend: Django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9D88F61-882F-4565-8C1C-463DC4A29CCA}"/>
              </a:ext>
            </a:extLst>
          </p:cNvPr>
          <p:cNvSpPr/>
          <p:nvPr/>
        </p:nvSpPr>
        <p:spPr>
          <a:xfrm>
            <a:off x="3200638" y="3788287"/>
            <a:ext cx="3689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База данных: </a:t>
            </a:r>
            <a:r>
              <a:rPr lang="en-US" sz="22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0189CD4B-B3DA-469A-A50F-A595028111A4}"/>
              </a:ext>
            </a:extLst>
          </p:cNvPr>
          <p:cNvSpPr/>
          <p:nvPr/>
        </p:nvSpPr>
        <p:spPr>
          <a:xfrm>
            <a:off x="3200638" y="5482272"/>
            <a:ext cx="3689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Frontend: HTML, CSS, JS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4BBB2C-04A4-4C42-82B9-46FBC3DE25C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90" y="1460520"/>
            <a:ext cx="4655534" cy="46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8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45481-ECE3-4902-9089-2A841EB0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E3678F-08B2-4293-8A06-AA32033FA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62766" cy="4162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4B861-CEBF-4382-BC59-EADBB06D4D6E}"/>
              </a:ext>
            </a:extLst>
          </p:cNvPr>
          <p:cNvSpPr txBox="1"/>
          <p:nvPr/>
        </p:nvSpPr>
        <p:spPr>
          <a:xfrm>
            <a:off x="5488114" y="1946543"/>
            <a:ext cx="6703886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Приложение делает учет общих расходов простым и удобным</a:t>
            </a:r>
          </a:p>
          <a:p>
            <a:pPr algn="l">
              <a:lnSpc>
                <a:spcPts val="2750"/>
              </a:lnSpc>
            </a:pPr>
            <a:endParaRPr lang="ru-RU" sz="2400" dirty="0">
              <a:solidFill>
                <a:srgbClr val="6C81A0"/>
              </a:solidFill>
              <a:latin typeface="Segoe UI" panose="020B0502040204020203" pitchFamily="34" charset="0"/>
              <a:ea typeface="Roboto Slab" pitchFamily="34" charset="-122"/>
              <a:cs typeface="Segoe UI" panose="020B0502040204020203" pitchFamily="34" charset="0"/>
            </a:endParaRPr>
          </a:p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Все поставленные цели были достигнуты</a:t>
            </a:r>
          </a:p>
          <a:p>
            <a:pPr algn="l">
              <a:lnSpc>
                <a:spcPts val="2750"/>
              </a:lnSpc>
            </a:pPr>
            <a:endParaRPr lang="ru-RU" sz="2400" dirty="0">
              <a:solidFill>
                <a:srgbClr val="6C81A0"/>
              </a:solidFill>
              <a:latin typeface="Segoe UI" panose="020B0502040204020203" pitchFamily="34" charset="0"/>
              <a:ea typeface="Roboto Slab" pitchFamily="34" charset="-122"/>
              <a:cs typeface="Segoe UI" panose="020B0502040204020203" pitchFamily="34" charset="0"/>
            </a:endParaRPr>
          </a:p>
          <a:p>
            <a:pPr marL="285750" indent="-28575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В дальнейшем планируется расширение функционала и улучшение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86007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EA9E6-1550-40E0-9572-29215E1B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568" y="2766218"/>
            <a:ext cx="6138863" cy="1325563"/>
          </a:xfrm>
        </p:spPr>
        <p:txBody>
          <a:bodyPr/>
          <a:lstStyle/>
          <a:p>
            <a:r>
              <a:rPr lang="ru-RU" dirty="0">
                <a:solidFill>
                  <a:srgbClr val="6C81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</a:t>
            </a:r>
            <a:r>
              <a:rPr lang="en-US" dirty="0">
                <a:solidFill>
                  <a:srgbClr val="6C81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ru-RU" dirty="0">
              <a:solidFill>
                <a:srgbClr val="6C81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6409ED-05EC-4AB1-8170-EF461029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03700"/>
          </a:xfrm>
        </p:spPr>
        <p:txBody>
          <a:bodyPr>
            <a:normAutofit/>
          </a:bodyPr>
          <a:lstStyle/>
          <a:p>
            <a:r>
              <a:rPr lang="ru-RU" sz="26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Разработать веб-приложение</a:t>
            </a:r>
          </a:p>
          <a:p>
            <a:r>
              <a:rPr lang="ru-RU" sz="26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Обеспечить удобный и понятный интерфейс</a:t>
            </a:r>
          </a:p>
          <a:p>
            <a:r>
              <a:rPr lang="ru-RU" sz="26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Обеспечить защиту данных пользователей</a:t>
            </a:r>
          </a:p>
          <a:p>
            <a:r>
              <a:rPr lang="ru-RU" sz="26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Провести тестирование и выявить возможные ошибки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90B27F-8423-41AD-A9D0-9BC752B6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0" y="128589"/>
            <a:ext cx="40767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AA8445-4107-4AD0-BD8E-3247D3BF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78" y="1454152"/>
            <a:ext cx="3908422" cy="390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26193-060B-4F56-8B30-DC26A366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80964"/>
            <a:ext cx="57912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Почему это важно?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3E5C3-5EF3-4130-87E6-AAF6741F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371725"/>
            <a:ext cx="4229100" cy="448627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5062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Многие люди сталкиваются с проблемой учета общих расходов</a:t>
            </a:r>
          </a:p>
          <a:p>
            <a:r>
              <a:rPr lang="ru-RU" sz="2000" dirty="0">
                <a:solidFill>
                  <a:srgbClr val="50627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Ручные расчеты часто оказываются неудобны и вызывают путаницу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D1825EB-FD2F-418E-9CF4-3D880EA7F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459364"/>
              </p:ext>
            </p:extLst>
          </p:nvPr>
        </p:nvGraphicFramePr>
        <p:xfrm>
          <a:off x="4453467" y="1406527"/>
          <a:ext cx="7424208" cy="4486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487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51EA-8F2C-442D-9DE5-7551EB81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621"/>
            <a:ext cx="10515600" cy="159201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6C81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Простое и удобно приложение для учета общих расходов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DA2EDE3A-0B10-433C-B2BD-2E71159094E3}"/>
              </a:ext>
            </a:extLst>
          </p:cNvPr>
          <p:cNvSpPr/>
          <p:nvPr/>
        </p:nvSpPr>
        <p:spPr>
          <a:xfrm>
            <a:off x="838200" y="2621042"/>
            <a:ext cx="2173724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CEE46C7-5F10-4720-8E57-23AAEA89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77" y="2825711"/>
            <a:ext cx="318968" cy="398621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7409BB4E-CDF2-4833-A82D-78B92C34AA24}"/>
              </a:ext>
            </a:extLst>
          </p:cNvPr>
          <p:cNvSpPr/>
          <p:nvPr/>
        </p:nvSpPr>
        <p:spPr>
          <a:xfrm>
            <a:off x="3238738" y="2847856"/>
            <a:ext cx="3689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627C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Автоматизация расчетов</a:t>
            </a:r>
            <a:endParaRPr lang="en-US" sz="2200" dirty="0">
              <a:solidFill>
                <a:srgbClr val="5062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CE49B865-A150-42EF-BDD1-127798DF5A59}"/>
              </a:ext>
            </a:extLst>
          </p:cNvPr>
          <p:cNvSpPr/>
          <p:nvPr/>
        </p:nvSpPr>
        <p:spPr>
          <a:xfrm>
            <a:off x="3125271" y="3413760"/>
            <a:ext cx="8228529" cy="45719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191B1CA-492E-45D3-86AC-6010A12B5C64}"/>
              </a:ext>
            </a:extLst>
          </p:cNvPr>
          <p:cNvSpPr/>
          <p:nvPr/>
        </p:nvSpPr>
        <p:spPr>
          <a:xfrm>
            <a:off x="5412581" y="3769162"/>
            <a:ext cx="36531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627C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Простота использования</a:t>
            </a:r>
            <a:endParaRPr lang="en-US" sz="2200" dirty="0">
              <a:solidFill>
                <a:srgbClr val="5062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1A694023-0B1A-4E08-9E59-FB43A7907EA2}"/>
              </a:ext>
            </a:extLst>
          </p:cNvPr>
          <p:cNvSpPr/>
          <p:nvPr/>
        </p:nvSpPr>
        <p:spPr>
          <a:xfrm flipV="1">
            <a:off x="5299114" y="4289346"/>
            <a:ext cx="6054686" cy="45719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B295A19-1804-4410-9ED8-4010BCF9370F}"/>
              </a:ext>
            </a:extLst>
          </p:cNvPr>
          <p:cNvSpPr/>
          <p:nvPr/>
        </p:nvSpPr>
        <p:spPr>
          <a:xfrm>
            <a:off x="838200" y="4463654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47161202-1D7F-4C17-B09C-B0A23FA1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21" y="4668322"/>
            <a:ext cx="318968" cy="398621"/>
          </a:xfrm>
          <a:prstGeom prst="rect">
            <a:avLst/>
          </a:prstGeom>
        </p:spPr>
      </p:pic>
      <p:sp>
        <p:nvSpPr>
          <p:cNvPr id="17" name="Text 8">
            <a:extLst>
              <a:ext uri="{FF2B5EF4-FFF2-40B4-BE49-F238E27FC236}">
                <a16:creationId xmlns:a16="http://schemas.microsoft.com/office/drawing/2014/main" id="{8A342A15-C55C-4239-A820-B7C1852F72D4}"/>
              </a:ext>
            </a:extLst>
          </p:cNvPr>
          <p:cNvSpPr/>
          <p:nvPr/>
        </p:nvSpPr>
        <p:spPr>
          <a:xfrm>
            <a:off x="7586424" y="4690468"/>
            <a:ext cx="18886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627C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Доступность</a:t>
            </a:r>
            <a:endParaRPr lang="en-US" sz="2200" dirty="0">
              <a:solidFill>
                <a:srgbClr val="50627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23FA508A-098B-415C-BD99-CA0FB80EEC78}"/>
              </a:ext>
            </a:extLst>
          </p:cNvPr>
          <p:cNvSpPr/>
          <p:nvPr/>
        </p:nvSpPr>
        <p:spPr>
          <a:xfrm>
            <a:off x="838140" y="3542348"/>
            <a:ext cx="4347567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53E534E3-28A7-4133-9BF2-DC2B83809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39" y="3747016"/>
            <a:ext cx="318968" cy="3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2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248E4-01E8-4F78-96FD-7127C61D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868" y="524008"/>
            <a:ext cx="5652558" cy="9823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мероприятия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0FFFB8-1A6A-47BE-8A63-104D137D9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t="378" r="7159" b="39239"/>
          <a:stretch/>
        </p:blipFill>
        <p:spPr>
          <a:xfrm>
            <a:off x="878681" y="2547177"/>
            <a:ext cx="10434637" cy="1763646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1D1BA2E-AB12-459E-B288-529E6075B8B6}"/>
              </a:ext>
            </a:extLst>
          </p:cNvPr>
          <p:cNvSpPr txBox="1">
            <a:spLocks/>
          </p:cNvSpPr>
          <p:nvPr/>
        </p:nvSpPr>
        <p:spPr>
          <a:xfrm>
            <a:off x="4544747" y="4889367"/>
            <a:ext cx="3102505" cy="982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6C81A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Интерфейс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28953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3550D-E4FB-4FCD-9852-09843B7A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7" y="0"/>
            <a:ext cx="5867401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участников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4715A3-8F04-4CF4-AC20-6186FC44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4"/>
          <a:stretch/>
        </p:blipFill>
        <p:spPr>
          <a:xfrm>
            <a:off x="414864" y="1325563"/>
            <a:ext cx="11362266" cy="52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A303-850E-4BE4-915A-C76B8CB4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97" y="0"/>
            <a:ext cx="4123267" cy="145362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 покупок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9CFD88-F627-4935-A839-F3859800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3" y="1225021"/>
            <a:ext cx="10684933" cy="51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2F829-07C2-44A5-A81D-B32E843B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358" y="1050955"/>
            <a:ext cx="5516716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покупки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76676E-AFCF-4A82-A6D5-62270A04E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5" t="335" r="26491" b="4335"/>
          <a:stretch/>
        </p:blipFill>
        <p:spPr>
          <a:xfrm>
            <a:off x="273811" y="1041490"/>
            <a:ext cx="5822189" cy="5641675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E12C057C-CAA2-4C73-9B7C-BD93418C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37" y="2760253"/>
            <a:ext cx="1307037" cy="793767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0124449E-3A66-4E79-9A47-AD70FB1FBCD4}"/>
              </a:ext>
            </a:extLst>
          </p:cNvPr>
          <p:cNvSpPr/>
          <p:nvPr/>
        </p:nvSpPr>
        <p:spPr>
          <a:xfrm>
            <a:off x="7946602" y="2960159"/>
            <a:ext cx="193723" cy="6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500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24AB80F8-F4E3-4709-9BC7-4DB6EF2B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427" y="3584651"/>
            <a:ext cx="2614074" cy="793767"/>
          </a:xfrm>
          <a:prstGeom prst="rect">
            <a:avLst/>
          </a:prstGeom>
        </p:spPr>
      </p:pic>
      <p:sp>
        <p:nvSpPr>
          <p:cNvPr id="15" name="Text 5">
            <a:extLst>
              <a:ext uri="{FF2B5EF4-FFF2-40B4-BE49-F238E27FC236}">
                <a16:creationId xmlns:a16="http://schemas.microsoft.com/office/drawing/2014/main" id="{A27D90E2-FFCD-4023-9FDA-5E7A5407B5EE}"/>
              </a:ext>
            </a:extLst>
          </p:cNvPr>
          <p:cNvSpPr/>
          <p:nvPr/>
        </p:nvSpPr>
        <p:spPr>
          <a:xfrm>
            <a:off x="7946602" y="3781746"/>
            <a:ext cx="193723" cy="6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500" dirty="0"/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DA98B30E-AC4C-4480-8485-635ED7591C80}"/>
              </a:ext>
            </a:extLst>
          </p:cNvPr>
          <p:cNvSpPr/>
          <p:nvPr/>
        </p:nvSpPr>
        <p:spPr>
          <a:xfrm>
            <a:off x="9350501" y="4388046"/>
            <a:ext cx="2628000" cy="1080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48751952-CF70-46F6-BEEB-7CF4092CB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08493"/>
            <a:ext cx="3921111" cy="793767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D5C14DE3-3AB7-4E29-81B0-2AC1DD3F5ACC}"/>
              </a:ext>
            </a:extLst>
          </p:cNvPr>
          <p:cNvSpPr/>
          <p:nvPr/>
        </p:nvSpPr>
        <p:spPr>
          <a:xfrm>
            <a:off x="7946602" y="4598569"/>
            <a:ext cx="193723" cy="6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500" dirty="0"/>
          </a:p>
        </p:txBody>
      </p:sp>
      <p:sp>
        <p:nvSpPr>
          <p:cNvPr id="19" name="Shape 8">
            <a:extLst>
              <a:ext uri="{FF2B5EF4-FFF2-40B4-BE49-F238E27FC236}">
                <a16:creationId xmlns:a16="http://schemas.microsoft.com/office/drawing/2014/main" id="{21AB3890-2D1D-436C-BF85-F41CC48B0AED}"/>
              </a:ext>
            </a:extLst>
          </p:cNvPr>
          <p:cNvSpPr/>
          <p:nvPr/>
        </p:nvSpPr>
        <p:spPr>
          <a:xfrm>
            <a:off x="8710074" y="3564223"/>
            <a:ext cx="3240000" cy="10800"/>
          </a:xfrm>
          <a:prstGeom prst="roundRect">
            <a:avLst>
              <a:gd name="adj" fmla="val 223256"/>
            </a:avLst>
          </a:prstGeom>
          <a:solidFill>
            <a:srgbClr val="CFD2D8"/>
          </a:solidFill>
          <a:ln/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A656F-B275-40DF-B6F5-28144EB04036}"/>
              </a:ext>
            </a:extLst>
          </p:cNvPr>
          <p:cNvSpPr txBox="1"/>
          <p:nvPr/>
        </p:nvSpPr>
        <p:spPr>
          <a:xfrm>
            <a:off x="8710074" y="3120252"/>
            <a:ext cx="3657600" cy="41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750"/>
              </a:lnSpc>
            </a:pPr>
            <a:r>
              <a:rPr lang="ru-RU" sz="1600" dirty="0">
                <a:solidFill>
                  <a:srgbClr val="6C81A0"/>
                </a:solidFill>
                <a:latin typeface="Segoe UI" panose="020B0502040204020203" pitchFamily="34" charset="0"/>
                <a:ea typeface="Roboto Slab" pitchFamily="34" charset="-122"/>
                <a:cs typeface="Segoe UI" panose="020B0502040204020203" pitchFamily="34" charset="0"/>
              </a:rPr>
              <a:t>Ввод суммы и названия покупки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83297-AB86-42CC-98A1-5DBC723EFD39}"/>
              </a:ext>
            </a:extLst>
          </p:cNvPr>
          <p:cNvSpPr txBox="1"/>
          <p:nvPr/>
        </p:nvSpPr>
        <p:spPr>
          <a:xfrm>
            <a:off x="9350501" y="3970274"/>
            <a:ext cx="2548890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750"/>
              </a:lnSpc>
            </a:pPr>
            <a:r>
              <a:rPr lang="ru-RU" sz="16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Выбор участников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B0B60-6090-4A62-B092-4763774D7610}"/>
              </a:ext>
            </a:extLst>
          </p:cNvPr>
          <p:cNvSpPr txBox="1"/>
          <p:nvPr/>
        </p:nvSpPr>
        <p:spPr>
          <a:xfrm>
            <a:off x="9990927" y="4398971"/>
            <a:ext cx="1927262" cy="767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750"/>
              </a:lnSpc>
            </a:pPr>
            <a:r>
              <a:rPr lang="ru-RU" sz="1600" dirty="0">
                <a:solidFill>
                  <a:srgbClr val="6C81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Автоматический расчет долей</a:t>
            </a:r>
            <a:endParaRPr lang="en-US" sz="1600" dirty="0">
              <a:solidFill>
                <a:srgbClr val="6C81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6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B9D6D-4515-4DFA-909B-2EACF6A1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96791"/>
            <a:ext cx="10287000" cy="499608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3BF8149-BE61-474C-90DA-2C5003FE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366" y="0"/>
            <a:ext cx="4123267" cy="148726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50627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 покупок</a:t>
            </a:r>
          </a:p>
        </p:txBody>
      </p:sp>
    </p:spTree>
    <p:extLst>
      <p:ext uri="{BB962C8B-B14F-4D97-AF65-F5344CB8AC3E}">
        <p14:creationId xmlns:p14="http://schemas.microsoft.com/office/powerpoint/2010/main" val="1899471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225</Words>
  <Application>Microsoft Office PowerPoint</Application>
  <PresentationFormat>Широкоэкранный</PresentationFormat>
  <Paragraphs>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 Slab</vt:lpstr>
      <vt:lpstr>Segoe UI</vt:lpstr>
      <vt:lpstr>Tahoma</vt:lpstr>
      <vt:lpstr>Тема Office</vt:lpstr>
      <vt:lpstr>Разработка веб-приложения для учета финансов и автоматического распределения долгов между участниками мероприятий</vt:lpstr>
      <vt:lpstr>Цели проекта</vt:lpstr>
      <vt:lpstr>Почему это важно?</vt:lpstr>
      <vt:lpstr>Простое и удобно приложение для учета общих расходов</vt:lpstr>
      <vt:lpstr>Создание мероприятия</vt:lpstr>
      <vt:lpstr>Добавление участников</vt:lpstr>
      <vt:lpstr>Список покупок</vt:lpstr>
      <vt:lpstr>Создание покупки</vt:lpstr>
      <vt:lpstr>Список покупок</vt:lpstr>
      <vt:lpstr>Кто кому сколько должен?</vt:lpstr>
      <vt:lpstr>Изменение суммы долга</vt:lpstr>
      <vt:lpstr>Структура базы данных</vt:lpstr>
      <vt:lpstr>Техническая реализация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Fedor Patsai</dc:creator>
  <cp:lastModifiedBy>Fedor Patsai</cp:lastModifiedBy>
  <cp:revision>24</cp:revision>
  <dcterms:created xsi:type="dcterms:W3CDTF">2025-03-21T11:03:10Z</dcterms:created>
  <dcterms:modified xsi:type="dcterms:W3CDTF">2025-03-21T20:33:00Z</dcterms:modified>
</cp:coreProperties>
</file>