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5E81-964F-094F-84EE-E77D8B9CF180}" type="datetimeFigureOut">
              <a:rPr lang="en-US" smtClean="0"/>
              <a:t>05.06.16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603A-1DF6-6C49-BBA6-C8B200C9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965509" y="4104483"/>
            <a:ext cx="1871663" cy="288925"/>
            <a:chOff x="4067944" y="4509124"/>
            <a:chExt cx="1872208" cy="288032"/>
          </a:xfrm>
        </p:grpSpPr>
        <p:pic>
          <p:nvPicPr>
            <p:cNvPr id="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530452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20"/>
            <p:cNvSpPr>
              <a:spLocks noChangeArrowheads="1"/>
            </p:cNvSpPr>
            <p:nvPr/>
          </p:nvSpPr>
          <p:spPr bwMode="auto">
            <a:xfrm>
              <a:off x="4067944" y="4509124"/>
              <a:ext cx="1872208" cy="2880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r"/>
              <a:r>
                <a:rPr lang="en-US" sz="1600" b="1" dirty="0" err="1">
                  <a:solidFill>
                    <a:srgbClr val="000000"/>
                  </a:solidFill>
                </a:rPr>
                <a:t>OpenIGTLink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7" name="Straight Arrow Connector 6"/>
          <p:cNvCxnSpPr>
            <a:stCxn id="10" idx="2"/>
            <a:endCxn id="6" idx="3"/>
          </p:cNvCxnSpPr>
          <p:nvPr/>
        </p:nvCxnSpPr>
        <p:spPr>
          <a:xfrm flipH="1">
            <a:off x="5837172" y="1580481"/>
            <a:ext cx="2247605" cy="266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2"/>
            <a:endCxn id="6" idx="3"/>
          </p:cNvCxnSpPr>
          <p:nvPr/>
        </p:nvCxnSpPr>
        <p:spPr>
          <a:xfrm flipH="1">
            <a:off x="5837172" y="1593056"/>
            <a:ext cx="547850" cy="265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"/>
          <p:cNvSpPr>
            <a:spLocks noChangeArrowheads="1"/>
          </p:cNvSpPr>
          <p:nvPr/>
        </p:nvSpPr>
        <p:spPr bwMode="auto">
          <a:xfrm>
            <a:off x="7184664" y="1220118"/>
            <a:ext cx="1800225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Other IGTL Servers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26"/>
          <p:cNvSpPr>
            <a:spLocks noChangeArrowheads="1"/>
          </p:cNvSpPr>
          <p:nvPr/>
        </p:nvSpPr>
        <p:spPr bwMode="auto">
          <a:xfrm>
            <a:off x="6025453" y="1232693"/>
            <a:ext cx="719137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Plus</a:t>
            </a:r>
          </a:p>
        </p:txBody>
      </p:sp>
      <p:sp>
        <p:nvSpPr>
          <p:cNvPr id="12" name="Rounded Rectangle 29"/>
          <p:cNvSpPr>
            <a:spLocks noChangeArrowheads="1"/>
          </p:cNvSpPr>
          <p:nvPr/>
        </p:nvSpPr>
        <p:spPr bwMode="auto">
          <a:xfrm>
            <a:off x="1453791" y="1231106"/>
            <a:ext cx="1086026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Slicer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  <a:endCxn id="15" idx="0"/>
          </p:cNvCxnSpPr>
          <p:nvPr/>
        </p:nvCxnSpPr>
        <p:spPr>
          <a:xfrm>
            <a:off x="1996804" y="1591468"/>
            <a:ext cx="8262" cy="226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35"/>
          <p:cNvSpPr>
            <a:spLocks noChangeArrowheads="1"/>
          </p:cNvSpPr>
          <p:nvPr/>
        </p:nvSpPr>
        <p:spPr bwMode="auto">
          <a:xfrm>
            <a:off x="2853656" y="1231105"/>
            <a:ext cx="1122389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CustusX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41"/>
          <p:cNvSpPr>
            <a:spLocks noChangeArrowheads="1"/>
          </p:cNvSpPr>
          <p:nvPr/>
        </p:nvSpPr>
        <p:spPr bwMode="auto">
          <a:xfrm>
            <a:off x="1265315" y="1817636"/>
            <a:ext cx="1479501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OpenIGTLinkIF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18" idx="0"/>
          </p:cNvCxnSpPr>
          <p:nvPr/>
        </p:nvCxnSpPr>
        <p:spPr>
          <a:xfrm>
            <a:off x="2005066" y="2177999"/>
            <a:ext cx="0" cy="1224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2"/>
            <a:endCxn id="6" idx="1"/>
          </p:cNvCxnSpPr>
          <p:nvPr/>
        </p:nvCxnSpPr>
        <p:spPr>
          <a:xfrm>
            <a:off x="2005066" y="3762434"/>
            <a:ext cx="1960443" cy="486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56"/>
          <p:cNvSpPr>
            <a:spLocks noChangeArrowheads="1"/>
          </p:cNvSpPr>
          <p:nvPr/>
        </p:nvSpPr>
        <p:spPr bwMode="auto">
          <a:xfrm>
            <a:off x="1265315" y="3402071"/>
            <a:ext cx="1479501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/>
              <a:t>OpenIGTLinkIO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58"/>
          <p:cNvSpPr>
            <a:spLocks noChangeArrowheads="1"/>
          </p:cNvSpPr>
          <p:nvPr/>
        </p:nvSpPr>
        <p:spPr bwMode="auto">
          <a:xfrm>
            <a:off x="282140" y="1232693"/>
            <a:ext cx="8636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IBIS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>
            <a:off x="713940" y="1591468"/>
            <a:ext cx="1291126" cy="181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8" idx="0"/>
          </p:cNvCxnSpPr>
          <p:nvPr/>
        </p:nvCxnSpPr>
        <p:spPr>
          <a:xfrm flipH="1">
            <a:off x="2005066" y="1591468"/>
            <a:ext cx="1409785" cy="1810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65315" y="4765854"/>
            <a:ext cx="6832035" cy="251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9334" y="620123"/>
            <a:ext cx="19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 Applications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5954880" y="694618"/>
            <a:ext cx="20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 Applications</a:t>
            </a:r>
            <a:endParaRPr lang="en-US" i="1" dirty="0"/>
          </a:p>
        </p:txBody>
      </p:sp>
      <p:sp>
        <p:nvSpPr>
          <p:cNvPr id="82" name="Rounded Rectangle 35"/>
          <p:cNvSpPr>
            <a:spLocks noChangeArrowheads="1"/>
          </p:cNvSpPr>
          <p:nvPr/>
        </p:nvSpPr>
        <p:spPr bwMode="auto">
          <a:xfrm>
            <a:off x="4128445" y="1232693"/>
            <a:ext cx="1122389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Other IGT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18" idx="0"/>
          </p:cNvCxnSpPr>
          <p:nvPr/>
        </p:nvCxnSpPr>
        <p:spPr>
          <a:xfrm flipH="1">
            <a:off x="2005066" y="1593056"/>
            <a:ext cx="2684574" cy="180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75456" y="4825318"/>
            <a:ext cx="8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TCP/IP</a:t>
            </a:r>
            <a:endParaRPr lang="en-US" i="1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727595" y="4393408"/>
            <a:ext cx="0" cy="372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979746" y="4393408"/>
            <a:ext cx="0" cy="372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838" y="117129"/>
            <a:ext cx="551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Systems and libraries communicating over </a:t>
            </a:r>
            <a:r>
              <a:rPr lang="en-US" b="1" dirty="0" err="1" smtClean="0"/>
              <a:t>OpenIGTLink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07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8"/>
          <p:cNvSpPr>
            <a:spLocks noChangeArrowheads="1"/>
          </p:cNvSpPr>
          <p:nvPr/>
        </p:nvSpPr>
        <p:spPr bwMode="auto">
          <a:xfrm>
            <a:off x="2575054" y="1053305"/>
            <a:ext cx="1184389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Converter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58"/>
          <p:cNvSpPr>
            <a:spLocks noChangeArrowheads="1"/>
          </p:cNvSpPr>
          <p:nvPr/>
        </p:nvSpPr>
        <p:spPr bwMode="auto">
          <a:xfrm>
            <a:off x="2575055" y="1662883"/>
            <a:ext cx="1184388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Devices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58"/>
          <p:cNvSpPr>
            <a:spLocks noChangeArrowheads="1"/>
          </p:cNvSpPr>
          <p:nvPr/>
        </p:nvSpPr>
        <p:spPr bwMode="auto">
          <a:xfrm>
            <a:off x="2575055" y="2291983"/>
            <a:ext cx="1184388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58"/>
          <p:cNvSpPr>
            <a:spLocks noChangeArrowheads="1"/>
          </p:cNvSpPr>
          <p:nvPr/>
        </p:nvSpPr>
        <p:spPr bwMode="auto">
          <a:xfrm>
            <a:off x="2575055" y="2934801"/>
            <a:ext cx="1184388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GUI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3167249" y="1412080"/>
            <a:ext cx="0" cy="250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8" idx="2"/>
          </p:cNvCxnSpPr>
          <p:nvPr/>
        </p:nvCxnSpPr>
        <p:spPr>
          <a:xfrm flipV="1">
            <a:off x="3167249" y="2650758"/>
            <a:ext cx="0" cy="284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2"/>
          </p:cNvCxnSpPr>
          <p:nvPr/>
        </p:nvCxnSpPr>
        <p:spPr>
          <a:xfrm flipV="1">
            <a:off x="3167249" y="2021658"/>
            <a:ext cx="0" cy="27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8"/>
          <p:cNvSpPr>
            <a:spLocks noChangeArrowheads="1"/>
          </p:cNvSpPr>
          <p:nvPr/>
        </p:nvSpPr>
        <p:spPr bwMode="auto">
          <a:xfrm>
            <a:off x="4575743" y="2935831"/>
            <a:ext cx="592194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Qt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3"/>
            <a:endCxn id="22" idx="1"/>
          </p:cNvCxnSpPr>
          <p:nvPr/>
        </p:nvCxnSpPr>
        <p:spPr>
          <a:xfrm>
            <a:off x="3759443" y="3114189"/>
            <a:ext cx="816300" cy="1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8"/>
          <p:cNvSpPr>
            <a:spLocks noChangeArrowheads="1"/>
          </p:cNvSpPr>
          <p:nvPr/>
        </p:nvSpPr>
        <p:spPr bwMode="auto">
          <a:xfrm>
            <a:off x="4607807" y="1521220"/>
            <a:ext cx="592194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VTK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" idx="3"/>
            <a:endCxn id="29" idx="1"/>
          </p:cNvCxnSpPr>
          <p:nvPr/>
        </p:nvCxnSpPr>
        <p:spPr>
          <a:xfrm>
            <a:off x="3759443" y="1232693"/>
            <a:ext cx="848364" cy="467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8"/>
          <p:cNvSpPr>
            <a:spLocks noChangeArrowheads="1"/>
          </p:cNvSpPr>
          <p:nvPr/>
        </p:nvSpPr>
        <p:spPr bwMode="auto">
          <a:xfrm>
            <a:off x="4575743" y="2409372"/>
            <a:ext cx="592194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CTK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9" idx="3"/>
            <a:endCxn id="31" idx="1"/>
          </p:cNvCxnSpPr>
          <p:nvPr/>
        </p:nvCxnSpPr>
        <p:spPr>
          <a:xfrm flipV="1">
            <a:off x="3759443" y="2588760"/>
            <a:ext cx="816300" cy="525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58"/>
          <p:cNvSpPr>
            <a:spLocks noChangeArrowheads="1"/>
          </p:cNvSpPr>
          <p:nvPr/>
        </p:nvSpPr>
        <p:spPr bwMode="auto">
          <a:xfrm>
            <a:off x="4607807" y="1054807"/>
            <a:ext cx="131275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OpenIGTLink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4" idx="3"/>
            <a:endCxn id="33" idx="1"/>
          </p:cNvCxnSpPr>
          <p:nvPr/>
        </p:nvCxnSpPr>
        <p:spPr>
          <a:xfrm>
            <a:off x="3759443" y="1232693"/>
            <a:ext cx="848364" cy="1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8308" y="209110"/>
            <a:ext cx="15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OpenIGTLinkIO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03930" y="1012018"/>
            <a:ext cx="1332780" cy="914400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Modules and dependencies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8"/>
          <p:cNvSpPr>
            <a:spLocks noChangeArrowheads="1"/>
          </p:cNvSpPr>
          <p:nvPr/>
        </p:nvSpPr>
        <p:spPr bwMode="auto">
          <a:xfrm>
            <a:off x="2705957" y="1053305"/>
            <a:ext cx="18885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Igtl</a:t>
            </a:r>
            <a:r>
              <a:rPr lang="en-US" sz="1600" dirty="0" smtClean="0">
                <a:solidFill>
                  <a:schemeClr val="tx1"/>
                </a:solidFill>
              </a:rPr>
              <a:t>::</a:t>
            </a:r>
            <a:r>
              <a:rPr lang="en-US" sz="1600" dirty="0" err="1" smtClean="0">
                <a:solidFill>
                  <a:schemeClr val="tx1"/>
                </a:solidFill>
              </a:rPr>
              <a:t>LightObject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58"/>
          <p:cNvSpPr>
            <a:spLocks noChangeArrowheads="1"/>
          </p:cNvSpPr>
          <p:nvPr/>
        </p:nvSpPr>
        <p:spPr bwMode="auto">
          <a:xfrm>
            <a:off x="4325247" y="2162990"/>
            <a:ext cx="175019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ImageConverter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58"/>
          <p:cNvSpPr>
            <a:spLocks noChangeArrowheads="1"/>
          </p:cNvSpPr>
          <p:nvPr/>
        </p:nvSpPr>
        <p:spPr bwMode="auto">
          <a:xfrm>
            <a:off x="4325247" y="2934800"/>
            <a:ext cx="1888498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PolyDataConverter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58"/>
          <p:cNvSpPr>
            <a:spLocks noChangeArrowheads="1"/>
          </p:cNvSpPr>
          <p:nvPr/>
        </p:nvSpPr>
        <p:spPr bwMode="auto">
          <a:xfrm>
            <a:off x="4325247" y="3676718"/>
            <a:ext cx="2039381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TransformConverter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1"/>
            <a:endCxn id="4" idx="2"/>
          </p:cNvCxnSpPr>
          <p:nvPr/>
        </p:nvCxnSpPr>
        <p:spPr>
          <a:xfrm flipH="1" flipV="1">
            <a:off x="3650207" y="1412080"/>
            <a:ext cx="675040" cy="9302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8308" y="209110"/>
            <a:ext cx="35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OpenIGTLinkIO</a:t>
            </a:r>
            <a:r>
              <a:rPr lang="en-US" dirty="0" smtClean="0"/>
              <a:t> / Converter Module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03929" y="1012017"/>
            <a:ext cx="1972441" cy="2102171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Simple classes for converting between </a:t>
            </a:r>
            <a:r>
              <a:rPr lang="en-US" sz="1400" dirty="0" err="1" smtClean="0">
                <a:solidFill>
                  <a:schemeClr val="tx1"/>
                </a:solidFill>
              </a:rPr>
              <a:t>igtl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</a:rPr>
              <a:t>vtk</a:t>
            </a:r>
            <a:r>
              <a:rPr lang="en-US" sz="1400" dirty="0" smtClean="0">
                <a:solidFill>
                  <a:schemeClr val="tx1"/>
                </a:solidFill>
              </a:rPr>
              <a:t> formats.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Intended to be used within Device subclasses, or standalone.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9" idx="1"/>
            <a:endCxn id="4" idx="2"/>
          </p:cNvCxnSpPr>
          <p:nvPr/>
        </p:nvCxnSpPr>
        <p:spPr>
          <a:xfrm flipH="1" flipV="1">
            <a:off x="3650207" y="1412080"/>
            <a:ext cx="675040" cy="24440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2"/>
          </p:cNvCxnSpPr>
          <p:nvPr/>
        </p:nvCxnSpPr>
        <p:spPr>
          <a:xfrm flipH="1" flipV="1">
            <a:off x="3650207" y="1412080"/>
            <a:ext cx="675040" cy="1702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5247" y="4395388"/>
            <a:ext cx="2943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..add more converters as needed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6179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8"/>
          <p:cNvSpPr>
            <a:spLocks noChangeArrowheads="1"/>
          </p:cNvSpPr>
          <p:nvPr/>
        </p:nvSpPr>
        <p:spPr bwMode="auto">
          <a:xfrm>
            <a:off x="2705957" y="1053305"/>
            <a:ext cx="18885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Device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58"/>
          <p:cNvSpPr>
            <a:spLocks noChangeArrowheads="1"/>
          </p:cNvSpPr>
          <p:nvPr/>
        </p:nvSpPr>
        <p:spPr bwMode="auto">
          <a:xfrm>
            <a:off x="2775111" y="2929023"/>
            <a:ext cx="175019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/>
              <a:t>(Specific)Device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58"/>
          <p:cNvSpPr>
            <a:spLocks noChangeArrowheads="1"/>
          </p:cNvSpPr>
          <p:nvPr/>
        </p:nvSpPr>
        <p:spPr bwMode="auto">
          <a:xfrm>
            <a:off x="5558964" y="2934800"/>
            <a:ext cx="2161104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(Specific)</a:t>
            </a:r>
            <a:r>
              <a:rPr lang="en-US" sz="1600" dirty="0" err="1" smtClean="0">
                <a:solidFill>
                  <a:schemeClr val="tx1"/>
                </a:solidFill>
              </a:rPr>
              <a:t>DeviceCreator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3650207" y="1412080"/>
            <a:ext cx="0" cy="15169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8308" y="209110"/>
            <a:ext cx="329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OpenIGTLinkIO</a:t>
            </a:r>
            <a:r>
              <a:rPr lang="en-US" dirty="0" smtClean="0"/>
              <a:t> / Devices Module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03929" y="1012017"/>
            <a:ext cx="1972441" cy="2102171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 Device represents one IGTL message type in a connection.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Creator classes instantiate devices.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0"/>
            <a:endCxn id="12" idx="2"/>
          </p:cNvCxnSpPr>
          <p:nvPr/>
        </p:nvCxnSpPr>
        <p:spPr>
          <a:xfrm flipV="1">
            <a:off x="6639516" y="1418449"/>
            <a:ext cx="2001" cy="15163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58184" y="4231915"/>
            <a:ext cx="1336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Devices: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Image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err="1" smtClean="0"/>
              <a:t>PolyData</a:t>
            </a:r>
            <a:endParaRPr lang="en-US" sz="1600" i="1" dirty="0" smtClean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Transform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…</a:t>
            </a:r>
            <a:endParaRPr lang="en-US" sz="1600" i="1" dirty="0"/>
          </a:p>
        </p:txBody>
      </p:sp>
      <p:sp>
        <p:nvSpPr>
          <p:cNvPr id="12" name="Rounded Rectangle 58"/>
          <p:cNvSpPr>
            <a:spLocks noChangeArrowheads="1"/>
          </p:cNvSpPr>
          <p:nvPr/>
        </p:nvSpPr>
        <p:spPr bwMode="auto">
          <a:xfrm>
            <a:off x="5621826" y="1059674"/>
            <a:ext cx="2039381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DeviceCreator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2" idx="1"/>
            <a:endCxn id="4" idx="3"/>
          </p:cNvCxnSpPr>
          <p:nvPr/>
        </p:nvCxnSpPr>
        <p:spPr>
          <a:xfrm flipH="1" flipV="1">
            <a:off x="4594457" y="1232693"/>
            <a:ext cx="1027369" cy="636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9140" y="884028"/>
            <a:ext cx="81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230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8"/>
          <p:cNvSpPr>
            <a:spLocks noChangeArrowheads="1"/>
          </p:cNvSpPr>
          <p:nvPr/>
        </p:nvSpPr>
        <p:spPr bwMode="auto">
          <a:xfrm>
            <a:off x="4290155" y="1870680"/>
            <a:ext cx="18885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Connector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58"/>
          <p:cNvSpPr>
            <a:spLocks noChangeArrowheads="1"/>
          </p:cNvSpPr>
          <p:nvPr/>
        </p:nvSpPr>
        <p:spPr bwMode="auto">
          <a:xfrm>
            <a:off x="4598196" y="3432023"/>
            <a:ext cx="1235851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/>
              <a:t>Device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58"/>
          <p:cNvSpPr>
            <a:spLocks noChangeArrowheads="1"/>
          </p:cNvSpPr>
          <p:nvPr/>
        </p:nvSpPr>
        <p:spPr bwMode="auto">
          <a:xfrm>
            <a:off x="6816264" y="3437800"/>
            <a:ext cx="1469563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DeviceCreator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V="1">
            <a:off x="5216122" y="2229455"/>
            <a:ext cx="18283" cy="1202568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8308" y="209110"/>
            <a:ext cx="305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OpenIGTLinkIO</a:t>
            </a:r>
            <a:r>
              <a:rPr lang="en-US" dirty="0" smtClean="0"/>
              <a:t> / Logic Module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03929" y="1012017"/>
            <a:ext cx="1972441" cy="2102171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The Logic module is a client backend.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Logic handles a number of TCP/IP connections, each sending/receiving IGTL messages represented by devices.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58"/>
          <p:cNvSpPr>
            <a:spLocks noChangeArrowheads="1"/>
          </p:cNvSpPr>
          <p:nvPr/>
        </p:nvSpPr>
        <p:spPr bwMode="auto">
          <a:xfrm>
            <a:off x="6853981" y="1877049"/>
            <a:ext cx="1431886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DeviceFactory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2124" y="3161971"/>
            <a:ext cx="45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2" idx="1"/>
            <a:endCxn id="4" idx="3"/>
          </p:cNvCxnSpPr>
          <p:nvPr/>
        </p:nvCxnSpPr>
        <p:spPr>
          <a:xfrm flipH="1" flipV="1">
            <a:off x="6178655" y="2050068"/>
            <a:ext cx="675326" cy="6369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8319" y="176841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1" name="Rounded Rectangle 58"/>
          <p:cNvSpPr>
            <a:spLocks noChangeArrowheads="1"/>
          </p:cNvSpPr>
          <p:nvPr/>
        </p:nvSpPr>
        <p:spPr bwMode="auto">
          <a:xfrm>
            <a:off x="1803469" y="5096121"/>
            <a:ext cx="175019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/>
              <a:t>CircularBuffer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4" idx="1"/>
          </p:cNvCxnSpPr>
          <p:nvPr/>
        </p:nvCxnSpPr>
        <p:spPr>
          <a:xfrm flipV="1">
            <a:off x="2678565" y="2050068"/>
            <a:ext cx="1611590" cy="3046053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8857" y="478834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4" name="Rounded Rectangle 58"/>
          <p:cNvSpPr>
            <a:spLocks noChangeArrowheads="1"/>
          </p:cNvSpPr>
          <p:nvPr/>
        </p:nvSpPr>
        <p:spPr bwMode="auto">
          <a:xfrm>
            <a:off x="3631998" y="5096121"/>
            <a:ext cx="785569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/>
              <a:t>Socket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  <a:endCxn id="4" idx="1"/>
          </p:cNvCxnSpPr>
          <p:nvPr/>
        </p:nvCxnSpPr>
        <p:spPr>
          <a:xfrm flipV="1">
            <a:off x="4024783" y="2050068"/>
            <a:ext cx="265372" cy="3046053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8366" y="478834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8" idx="0"/>
            <a:endCxn id="12" idx="2"/>
          </p:cNvCxnSpPr>
          <p:nvPr/>
        </p:nvCxnSpPr>
        <p:spPr>
          <a:xfrm flipV="1">
            <a:off x="7551046" y="2235824"/>
            <a:ext cx="18878" cy="1201976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58"/>
          <p:cNvSpPr>
            <a:spLocks noChangeArrowheads="1"/>
          </p:cNvSpPr>
          <p:nvPr/>
        </p:nvSpPr>
        <p:spPr bwMode="auto">
          <a:xfrm>
            <a:off x="4690703" y="1012017"/>
            <a:ext cx="1112583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/>
              <a:t>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4" idx="0"/>
            <a:endCxn id="37" idx="2"/>
          </p:cNvCxnSpPr>
          <p:nvPr/>
        </p:nvCxnSpPr>
        <p:spPr>
          <a:xfrm flipV="1">
            <a:off x="5234405" y="1370792"/>
            <a:ext cx="12590" cy="499888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8036" y="1562903"/>
            <a:ext cx="45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46" name="Rounded Rectangle 58"/>
          <p:cNvSpPr>
            <a:spLocks noChangeArrowheads="1"/>
          </p:cNvSpPr>
          <p:nvPr/>
        </p:nvSpPr>
        <p:spPr bwMode="auto">
          <a:xfrm>
            <a:off x="792124" y="5096121"/>
            <a:ext cx="889545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/>
              <a:t>Thread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" idx="1"/>
          </p:cNvCxnSpPr>
          <p:nvPr/>
        </p:nvCxnSpPr>
        <p:spPr>
          <a:xfrm flipV="1">
            <a:off x="1236897" y="2050068"/>
            <a:ext cx="3053258" cy="3046053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92468" y="478834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028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8"/>
          <p:cNvSpPr>
            <a:spLocks noChangeArrowheads="1"/>
          </p:cNvSpPr>
          <p:nvPr/>
        </p:nvSpPr>
        <p:spPr bwMode="auto">
          <a:xfrm>
            <a:off x="6838668" y="2161023"/>
            <a:ext cx="18885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58"/>
          <p:cNvSpPr>
            <a:spLocks noChangeArrowheads="1"/>
          </p:cNvSpPr>
          <p:nvPr/>
        </p:nvSpPr>
        <p:spPr bwMode="auto">
          <a:xfrm>
            <a:off x="6907822" y="1432893"/>
            <a:ext cx="1750192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/>
              <a:t>LogicController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308" y="209110"/>
            <a:ext cx="292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OpenIGTLinkIO</a:t>
            </a:r>
            <a:r>
              <a:rPr lang="en-US" dirty="0" smtClean="0"/>
              <a:t> / GUI Module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41935" y="988673"/>
            <a:ext cx="1972441" cy="1502950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 collection of GUI components for quickly building a frontend to the IGTL connections.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58"/>
          <p:cNvSpPr>
            <a:spLocks noChangeArrowheads="1"/>
          </p:cNvSpPr>
          <p:nvPr/>
        </p:nvSpPr>
        <p:spPr bwMode="auto">
          <a:xfrm>
            <a:off x="7074738" y="3003535"/>
            <a:ext cx="1431886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Connection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  <a:endCxn id="4" idx="2"/>
          </p:cNvCxnSpPr>
          <p:nvPr/>
        </p:nvCxnSpPr>
        <p:spPr>
          <a:xfrm flipH="1" flipV="1">
            <a:off x="7782918" y="2519798"/>
            <a:ext cx="7763" cy="483737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4" idx="0"/>
          </p:cNvCxnSpPr>
          <p:nvPr/>
        </p:nvCxnSpPr>
        <p:spPr>
          <a:xfrm>
            <a:off x="7782918" y="1791668"/>
            <a:ext cx="0" cy="3693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58"/>
          <p:cNvSpPr>
            <a:spLocks noChangeArrowheads="1"/>
          </p:cNvSpPr>
          <p:nvPr/>
        </p:nvSpPr>
        <p:spPr bwMode="auto">
          <a:xfrm>
            <a:off x="3335630" y="2162817"/>
            <a:ext cx="1326953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ClientWidget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58"/>
          <p:cNvSpPr>
            <a:spLocks noChangeArrowheads="1"/>
          </p:cNvSpPr>
          <p:nvPr/>
        </p:nvSpPr>
        <p:spPr bwMode="auto">
          <a:xfrm>
            <a:off x="1331233" y="3348788"/>
            <a:ext cx="2004397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ConnectorListWidget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58"/>
          <p:cNvSpPr>
            <a:spLocks noChangeArrowheads="1"/>
          </p:cNvSpPr>
          <p:nvPr/>
        </p:nvSpPr>
        <p:spPr bwMode="auto">
          <a:xfrm>
            <a:off x="4186953" y="3358025"/>
            <a:ext cx="2004397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DevicesWidget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0"/>
            <a:endCxn id="37" idx="2"/>
          </p:cNvCxnSpPr>
          <p:nvPr/>
        </p:nvCxnSpPr>
        <p:spPr>
          <a:xfrm flipV="1">
            <a:off x="2333432" y="2521592"/>
            <a:ext cx="1665675" cy="827196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7" idx="2"/>
          </p:cNvCxnSpPr>
          <p:nvPr/>
        </p:nvCxnSpPr>
        <p:spPr>
          <a:xfrm flipH="1" flipV="1">
            <a:off x="3999107" y="2521592"/>
            <a:ext cx="1190045" cy="836433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8"/>
          <p:cNvSpPr>
            <a:spLocks noChangeArrowheads="1"/>
          </p:cNvSpPr>
          <p:nvPr/>
        </p:nvSpPr>
        <p:spPr bwMode="auto">
          <a:xfrm>
            <a:off x="226355" y="4026723"/>
            <a:ext cx="2004397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ConnectorListView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58"/>
          <p:cNvSpPr>
            <a:spLocks noChangeArrowheads="1"/>
          </p:cNvSpPr>
          <p:nvPr/>
        </p:nvSpPr>
        <p:spPr bwMode="auto">
          <a:xfrm>
            <a:off x="1428156" y="4520058"/>
            <a:ext cx="2505816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ConnectorPropertyWidget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58"/>
          <p:cNvSpPr>
            <a:spLocks noChangeArrowheads="1"/>
          </p:cNvSpPr>
          <p:nvPr/>
        </p:nvSpPr>
        <p:spPr bwMode="auto">
          <a:xfrm>
            <a:off x="4035323" y="4046422"/>
            <a:ext cx="1575394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DevicesListView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58"/>
          <p:cNvSpPr>
            <a:spLocks noChangeArrowheads="1"/>
          </p:cNvSpPr>
          <p:nvPr/>
        </p:nvSpPr>
        <p:spPr bwMode="auto">
          <a:xfrm>
            <a:off x="5358802" y="4520058"/>
            <a:ext cx="2004397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DeviceButtonsWidget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6" idx="0"/>
            <a:endCxn id="38" idx="2"/>
          </p:cNvCxnSpPr>
          <p:nvPr/>
        </p:nvCxnSpPr>
        <p:spPr>
          <a:xfrm flipV="1">
            <a:off x="1228554" y="3707563"/>
            <a:ext cx="1104878" cy="31916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38" idx="2"/>
          </p:cNvCxnSpPr>
          <p:nvPr/>
        </p:nvCxnSpPr>
        <p:spPr>
          <a:xfrm flipH="1" flipV="1">
            <a:off x="2333432" y="3707563"/>
            <a:ext cx="347632" cy="812495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39" idx="2"/>
          </p:cNvCxnSpPr>
          <p:nvPr/>
        </p:nvCxnSpPr>
        <p:spPr>
          <a:xfrm flipV="1">
            <a:off x="4823020" y="3716800"/>
            <a:ext cx="366132" cy="329622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39" idx="2"/>
          </p:cNvCxnSpPr>
          <p:nvPr/>
        </p:nvCxnSpPr>
        <p:spPr>
          <a:xfrm flipH="1" flipV="1">
            <a:off x="5189152" y="3716800"/>
            <a:ext cx="1171849" cy="803258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58"/>
          <p:cNvSpPr>
            <a:spLocks noChangeArrowheads="1"/>
          </p:cNvSpPr>
          <p:nvPr/>
        </p:nvSpPr>
        <p:spPr bwMode="auto">
          <a:xfrm>
            <a:off x="4130189" y="5706293"/>
            <a:ext cx="1385661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DevicesModel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58"/>
          <p:cNvSpPr>
            <a:spLocks noChangeArrowheads="1"/>
          </p:cNvSpPr>
          <p:nvPr/>
        </p:nvSpPr>
        <p:spPr bwMode="auto">
          <a:xfrm>
            <a:off x="208524" y="5707466"/>
            <a:ext cx="2004397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ConnectorModel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46" idx="2"/>
            <a:endCxn id="69" idx="0"/>
          </p:cNvCxnSpPr>
          <p:nvPr/>
        </p:nvCxnSpPr>
        <p:spPr>
          <a:xfrm flipH="1">
            <a:off x="1210723" y="4385498"/>
            <a:ext cx="17831" cy="13219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9" idx="2"/>
            <a:endCxn id="68" idx="0"/>
          </p:cNvCxnSpPr>
          <p:nvPr/>
        </p:nvCxnSpPr>
        <p:spPr>
          <a:xfrm flipH="1">
            <a:off x="4823020" y="4878833"/>
            <a:ext cx="1537981" cy="8274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8" idx="2"/>
            <a:endCxn id="68" idx="0"/>
          </p:cNvCxnSpPr>
          <p:nvPr/>
        </p:nvCxnSpPr>
        <p:spPr>
          <a:xfrm>
            <a:off x="4823020" y="4405197"/>
            <a:ext cx="0" cy="13010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37" idx="3"/>
            <a:endCxn id="4" idx="1"/>
          </p:cNvCxnSpPr>
          <p:nvPr/>
        </p:nvCxnSpPr>
        <p:spPr>
          <a:xfrm flipV="1">
            <a:off x="4662583" y="2340411"/>
            <a:ext cx="2176085" cy="17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9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196</Words>
  <Application>Microsoft Macintosh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Askeland</dc:creator>
  <cp:lastModifiedBy>Christian Askeland</cp:lastModifiedBy>
  <cp:revision>10</cp:revision>
  <dcterms:created xsi:type="dcterms:W3CDTF">2016-06-05T20:21:51Z</dcterms:created>
  <dcterms:modified xsi:type="dcterms:W3CDTF">2016-06-06T17:41:35Z</dcterms:modified>
</cp:coreProperties>
</file>