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88" d="100"/>
          <a:sy n="88" d="100"/>
        </p:scale>
        <p:origin x="2436" y="9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FF5-ABE3-4F3D-9769-36F8A03F4D15}" type="datetimeFigureOut">
              <a:rPr lang="en-CA" smtClean="0"/>
              <a:t>2017-06-16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4B17-F4BB-4262-8AF2-B6708C4CD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08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FF5-ABE3-4F3D-9769-36F8A03F4D15}" type="datetimeFigureOut">
              <a:rPr lang="en-CA" smtClean="0"/>
              <a:t>2017-06-16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4B17-F4BB-4262-8AF2-B6708C4CD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68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FF5-ABE3-4F3D-9769-36F8A03F4D15}" type="datetimeFigureOut">
              <a:rPr lang="en-CA" smtClean="0"/>
              <a:t>2017-06-16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4B17-F4BB-4262-8AF2-B6708C4CD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0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FF5-ABE3-4F3D-9769-36F8A03F4D15}" type="datetimeFigureOut">
              <a:rPr lang="en-CA" smtClean="0"/>
              <a:t>2017-06-16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4B17-F4BB-4262-8AF2-B6708C4CD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39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FF5-ABE3-4F3D-9769-36F8A03F4D15}" type="datetimeFigureOut">
              <a:rPr lang="en-CA" smtClean="0"/>
              <a:t>2017-06-16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4B17-F4BB-4262-8AF2-B6708C4CD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27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FF5-ABE3-4F3D-9769-36F8A03F4D15}" type="datetimeFigureOut">
              <a:rPr lang="en-CA" smtClean="0"/>
              <a:t>2017-06-16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4B17-F4BB-4262-8AF2-B6708C4CD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76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FF5-ABE3-4F3D-9769-36F8A03F4D15}" type="datetimeFigureOut">
              <a:rPr lang="en-CA" smtClean="0"/>
              <a:t>2017-06-16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4B17-F4BB-4262-8AF2-B6708C4CD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5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FF5-ABE3-4F3D-9769-36F8A03F4D15}" type="datetimeFigureOut">
              <a:rPr lang="en-CA" smtClean="0"/>
              <a:t>2017-06-16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4B17-F4BB-4262-8AF2-B6708C4CD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43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FF5-ABE3-4F3D-9769-36F8A03F4D15}" type="datetimeFigureOut">
              <a:rPr lang="en-CA" smtClean="0"/>
              <a:t>2017-06-16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4B17-F4BB-4262-8AF2-B6708C4CD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1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FF5-ABE3-4F3D-9769-36F8A03F4D15}" type="datetimeFigureOut">
              <a:rPr lang="en-CA" smtClean="0"/>
              <a:t>2017-06-16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4B17-F4BB-4262-8AF2-B6708C4CD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1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FF5-ABE3-4F3D-9769-36F8A03F4D15}" type="datetimeFigureOut">
              <a:rPr lang="en-CA" smtClean="0"/>
              <a:t>2017-06-16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4B17-F4BB-4262-8AF2-B6708C4CD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0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CFF5-ABE3-4F3D-9769-36F8A03F4D15}" type="datetimeFigureOut">
              <a:rPr lang="en-CA" smtClean="0"/>
              <a:t>2017-06-16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4B17-F4BB-4262-8AF2-B6708C4CD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81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8" y="1294396"/>
            <a:ext cx="2880000" cy="28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33" y="1294396"/>
            <a:ext cx="2880000" cy="28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8" y="4393411"/>
            <a:ext cx="1800000" cy="180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1" y="4393411"/>
            <a:ext cx="1800000" cy="180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51" y="4393411"/>
            <a:ext cx="1800000" cy="180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8" y="6418427"/>
            <a:ext cx="1080000" cy="108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16" y="6418427"/>
            <a:ext cx="1080000" cy="1080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1" y="7765504"/>
            <a:ext cx="1080000" cy="1080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20" y="7765504"/>
            <a:ext cx="1080000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0955" y="9205664"/>
            <a:ext cx="5767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ConfigFiles</a:t>
            </a:r>
            <a:r>
              <a:rPr lang="en-CA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OpticalMarkerTracker</a:t>
            </a:r>
            <a:r>
              <a:rPr lang="en-CA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/marker_sheet_36h12.pdf			Rev. 1.0</a:t>
            </a:r>
            <a:endParaRPr lang="en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203" y="708720"/>
            <a:ext cx="482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 : ARUCO_MIP_36h12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0849" y="1150380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 smtClean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01386" y="1140047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1</a:t>
            </a:r>
            <a:endParaRPr lang="en-CA" sz="6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580529" y="4250066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2</a:t>
            </a:r>
            <a:endParaRPr lang="en-CA" sz="6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3590512" y="4250066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3</a:t>
            </a:r>
            <a:endParaRPr lang="en-CA" sz="6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5724382" y="4246404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4</a:t>
            </a:r>
            <a:endParaRPr lang="en-CA" sz="6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1217972" y="6262628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 smtClean="0"/>
              <a:t>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75114" y="627031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6</a:t>
            </a:r>
            <a:endParaRPr lang="en-CA" sz="6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1217972" y="7621488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7</a:t>
            </a:r>
            <a:endParaRPr lang="en-CA" sz="6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2653415" y="7621488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8</a:t>
            </a:r>
            <a:endParaRPr lang="en-CA" sz="6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930665" y="1294396"/>
            <a:ext cx="0" cy="28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6777291" y="2626674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80mm</a:t>
            </a:r>
            <a:endParaRPr lang="en-CA" sz="8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876804" y="1294396"/>
            <a:ext cx="107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876804" y="4174396"/>
            <a:ext cx="107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30665" y="4393411"/>
            <a:ext cx="0" cy="18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6876804" y="4393411"/>
            <a:ext cx="107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876804" y="6193411"/>
            <a:ext cx="107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618227" y="6414164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618227" y="7765624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564366" y="7494164"/>
            <a:ext cx="107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564366" y="7765504"/>
            <a:ext cx="107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3564366" y="6414164"/>
            <a:ext cx="107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564366" y="8845504"/>
            <a:ext cx="107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16200000">
            <a:off x="6777291" y="5185689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5</a:t>
            </a:r>
            <a:r>
              <a:rPr lang="en-CA" sz="800" dirty="0" smtClean="0"/>
              <a:t>0mm</a:t>
            </a:r>
            <a:endParaRPr lang="en-CA" sz="800" dirty="0"/>
          </a:p>
        </p:txBody>
      </p:sp>
      <p:sp>
        <p:nvSpPr>
          <p:cNvPr id="96" name="TextBox 95"/>
          <p:cNvSpPr txBox="1"/>
          <p:nvPr/>
        </p:nvSpPr>
        <p:spPr>
          <a:xfrm rot="16200000">
            <a:off x="3446854" y="6848746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3</a:t>
            </a:r>
            <a:r>
              <a:rPr lang="en-CA" sz="800" dirty="0" smtClean="0"/>
              <a:t>0mm</a:t>
            </a:r>
            <a:endParaRPr lang="en-CA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3446854" y="8197782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3</a:t>
            </a:r>
            <a:r>
              <a:rPr lang="en-CA" sz="800" dirty="0" smtClean="0"/>
              <a:t>0mm</a:t>
            </a:r>
            <a:endParaRPr lang="en-CA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318248" y="7375267"/>
            <a:ext cx="24730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print this </a:t>
            </a:r>
            <a:r>
              <a:rPr lang="en-CA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 </a:t>
            </a:r>
            <a:r>
              <a:rPr lang="en-CA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CA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“Actual Size” in Adobe Acroba</a:t>
            </a:r>
            <a:r>
              <a:rPr lang="en-CA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Reader </a:t>
            </a:r>
            <a:r>
              <a:rPr lang="en-CA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CA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verify </a:t>
            </a:r>
            <a:r>
              <a:rPr lang="en-CA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that the vertical and horizontal scale </a:t>
            </a:r>
            <a:r>
              <a:rPr lang="en-CA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bars </a:t>
            </a:r>
            <a:r>
              <a:rPr lang="en-CA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their indicated lengths.</a:t>
            </a: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5517311" y="6131206"/>
            <a:ext cx="0" cy="18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>
            <a:off x="6363650" y="7031206"/>
            <a:ext cx="107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>
            <a:off x="4563450" y="7031206"/>
            <a:ext cx="107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92918" y="6869623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5</a:t>
            </a:r>
            <a:r>
              <a:rPr lang="en-CA" sz="800" dirty="0" smtClean="0"/>
              <a:t>0mm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9519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45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Asselin</dc:creator>
  <cp:lastModifiedBy>Mark Asselin</cp:lastModifiedBy>
  <cp:revision>28</cp:revision>
  <cp:lastPrinted>2017-06-16T19:19:05Z</cp:lastPrinted>
  <dcterms:created xsi:type="dcterms:W3CDTF">2017-06-16T14:24:49Z</dcterms:created>
  <dcterms:modified xsi:type="dcterms:W3CDTF">2017-06-16T19:56:51Z</dcterms:modified>
</cp:coreProperties>
</file>