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2" r:id="rId5"/>
    <p:sldId id="263" r:id="rId6"/>
    <p:sldId id="258" r:id="rId7"/>
    <p:sldId id="259" r:id="rId8"/>
    <p:sldId id="260" r:id="rId9"/>
    <p:sldId id="261" r:id="rId10"/>
    <p:sldId id="274" r:id="rId11"/>
    <p:sldId id="264" r:id="rId12"/>
    <p:sldId id="265" r:id="rId13"/>
    <p:sldId id="266" r:id="rId14"/>
    <p:sldId id="268" r:id="rId15"/>
    <p:sldId id="269" r:id="rId16"/>
    <p:sldId id="270" r:id="rId17"/>
    <p:sldId id="271" r:id="rId18"/>
    <p:sldId id="272" r:id="rId19"/>
    <p:sldId id="273"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CE05CD5-BE92-4E53-9965-FFE491AEE5A5}">
          <p14:sldIdLst>
            <p14:sldId id="256"/>
            <p14:sldId id="267"/>
            <p14:sldId id="257"/>
            <p14:sldId id="262"/>
            <p14:sldId id="263"/>
            <p14:sldId id="258"/>
            <p14:sldId id="259"/>
            <p14:sldId id="260"/>
            <p14:sldId id="261"/>
            <p14:sldId id="274"/>
            <p14:sldId id="264"/>
            <p14:sldId id="265"/>
            <p14:sldId id="266"/>
            <p14:sldId id="268"/>
            <p14:sldId id="269"/>
            <p14:sldId id="270"/>
            <p14:sldId id="271"/>
            <p14:sldId id="272"/>
            <p14:sldId id="273"/>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DD527-02B3-4593-9A02-9E6316B9705F}" v="139" dt="2019-07-08T17:41:09.6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韩 大狗" userId="9d2df46d6f8071e7" providerId="LiveId" clId="{304DD527-02B3-4593-9A02-9E6316B9705F}"/>
    <pc:docChg chg="undo custSel mod addSld delSld modSld sldOrd modSection">
      <pc:chgData name="韩 大狗" userId="9d2df46d6f8071e7" providerId="LiveId" clId="{304DD527-02B3-4593-9A02-9E6316B9705F}" dt="2019-07-08T17:41:16.830" v="523" actId="1076"/>
      <pc:docMkLst>
        <pc:docMk/>
      </pc:docMkLst>
      <pc:sldChg chg="del">
        <pc:chgData name="韩 大狗" userId="9d2df46d6f8071e7" providerId="LiveId" clId="{304DD527-02B3-4593-9A02-9E6316B9705F}" dt="2019-07-08T17:14:41.401" v="65" actId="2696"/>
        <pc:sldMkLst>
          <pc:docMk/>
          <pc:sldMk cId="3069395653" sldId="262"/>
        </pc:sldMkLst>
      </pc:sldChg>
      <pc:sldChg chg="del">
        <pc:chgData name="韩 大狗" userId="9d2df46d6f8071e7" providerId="LiveId" clId="{304DD527-02B3-4593-9A02-9E6316B9705F}" dt="2019-07-08T17:14:41.393" v="64" actId="2696"/>
        <pc:sldMkLst>
          <pc:docMk/>
          <pc:sldMk cId="1535040640" sldId="263"/>
        </pc:sldMkLst>
      </pc:sldChg>
      <pc:sldChg chg="ord">
        <pc:chgData name="韩 大狗" userId="9d2df46d6f8071e7" providerId="LiveId" clId="{304DD527-02B3-4593-9A02-9E6316B9705F}" dt="2019-07-08T17:15:35.903" v="87"/>
        <pc:sldMkLst>
          <pc:docMk/>
          <pc:sldMk cId="565268775" sldId="265"/>
        </pc:sldMkLst>
      </pc:sldChg>
      <pc:sldChg chg="modSp">
        <pc:chgData name="韩 大狗" userId="9d2df46d6f8071e7" providerId="LiveId" clId="{304DD527-02B3-4593-9A02-9E6316B9705F}" dt="2019-07-08T17:34:36.290" v="419"/>
        <pc:sldMkLst>
          <pc:docMk/>
          <pc:sldMk cId="2177623510" sldId="267"/>
        </pc:sldMkLst>
        <pc:spChg chg="mod">
          <ac:chgData name="韩 大狗" userId="9d2df46d6f8071e7" providerId="LiveId" clId="{304DD527-02B3-4593-9A02-9E6316B9705F}" dt="2019-07-08T17:34:36.290" v="419"/>
          <ac:spMkLst>
            <pc:docMk/>
            <pc:sldMk cId="2177623510" sldId="267"/>
            <ac:spMk id="3" creationId="{89E6842B-437B-497B-8DDC-49086DE5E51F}"/>
          </ac:spMkLst>
        </pc:spChg>
      </pc:sldChg>
      <pc:sldChg chg="modSp">
        <pc:chgData name="韩 大狗" userId="9d2df46d6f8071e7" providerId="LiveId" clId="{304DD527-02B3-4593-9A02-9E6316B9705F}" dt="2019-07-08T17:15:29.796" v="85"/>
        <pc:sldMkLst>
          <pc:docMk/>
          <pc:sldMk cId="419552912" sldId="269"/>
        </pc:sldMkLst>
        <pc:spChg chg="mod">
          <ac:chgData name="韩 大狗" userId="9d2df46d6f8071e7" providerId="LiveId" clId="{304DD527-02B3-4593-9A02-9E6316B9705F}" dt="2019-07-08T17:15:29.796" v="85"/>
          <ac:spMkLst>
            <pc:docMk/>
            <pc:sldMk cId="419552912" sldId="269"/>
            <ac:spMk id="3" creationId="{0BF12133-15DE-4476-A394-D5AFD6225988}"/>
          </ac:spMkLst>
        </pc:spChg>
      </pc:sldChg>
      <pc:sldChg chg="addSp delSp modSp add mod setBg setClrOvrMap">
        <pc:chgData name="韩 大狗" userId="9d2df46d6f8071e7" providerId="LiveId" clId="{304DD527-02B3-4593-9A02-9E6316B9705F}" dt="2019-07-08T17:34:19.627" v="412"/>
        <pc:sldMkLst>
          <pc:docMk/>
          <pc:sldMk cId="337508218" sldId="270"/>
        </pc:sldMkLst>
        <pc:spChg chg="mod">
          <ac:chgData name="韩 大狗" userId="9d2df46d6f8071e7" providerId="LiveId" clId="{304DD527-02B3-4593-9A02-9E6316B9705F}" dt="2019-07-08T17:34:19.627" v="412"/>
          <ac:spMkLst>
            <pc:docMk/>
            <pc:sldMk cId="337508218" sldId="270"/>
            <ac:spMk id="2" creationId="{9931F956-1B52-4EE8-BD93-78C05F48C289}"/>
          </ac:spMkLst>
        </pc:spChg>
        <pc:spChg chg="mod">
          <ac:chgData name="韩 大狗" userId="9d2df46d6f8071e7" providerId="LiveId" clId="{304DD527-02B3-4593-9A02-9E6316B9705F}" dt="2019-07-08T17:33:47.058" v="397"/>
          <ac:spMkLst>
            <pc:docMk/>
            <pc:sldMk cId="337508218" sldId="270"/>
            <ac:spMk id="3" creationId="{88FB849E-47F2-4013-8EFA-4C0535B20D57}"/>
          </ac:spMkLst>
        </pc:spChg>
        <pc:spChg chg="add del">
          <ac:chgData name="韩 大狗" userId="9d2df46d6f8071e7" providerId="LiveId" clId="{304DD527-02B3-4593-9A02-9E6316B9705F}" dt="2019-07-08T17:32:54.471" v="327" actId="26606"/>
          <ac:spMkLst>
            <pc:docMk/>
            <pc:sldMk cId="337508218" sldId="270"/>
            <ac:spMk id="9" creationId="{763516C8-F227-4B77-9AA7-61B9A0B78253}"/>
          </ac:spMkLst>
        </pc:spChg>
        <pc:spChg chg="add del">
          <ac:chgData name="韩 大狗" userId="9d2df46d6f8071e7" providerId="LiveId" clId="{304DD527-02B3-4593-9A02-9E6316B9705F}" dt="2019-07-08T17:32:54.471" v="327" actId="26606"/>
          <ac:spMkLst>
            <pc:docMk/>
            <pc:sldMk cId="337508218" sldId="270"/>
            <ac:spMk id="11" creationId="{D91B420C-C4C8-44DF-96B2-FBD1014646FE}"/>
          </ac:spMkLst>
        </pc:spChg>
        <pc:graphicFrameChg chg="add del mod modGraphic">
          <ac:chgData name="韩 大狗" userId="9d2df46d6f8071e7" providerId="LiveId" clId="{304DD527-02B3-4593-9A02-9E6316B9705F}" dt="2019-07-08T17:33:03.703" v="328"/>
          <ac:graphicFrameMkLst>
            <pc:docMk/>
            <pc:sldMk cId="337508218" sldId="270"/>
            <ac:graphicFrameMk id="4" creationId="{5C623192-E921-4A1E-AE62-9588DBE1325E}"/>
          </ac:graphicFrameMkLst>
        </pc:graphicFrameChg>
      </pc:sldChg>
      <pc:sldChg chg="addSp delSp modSp add">
        <pc:chgData name="韩 大狗" userId="9d2df46d6f8071e7" providerId="LiveId" clId="{304DD527-02B3-4593-9A02-9E6316B9705F}" dt="2019-07-08T17:39:15.150" v="504" actId="255"/>
        <pc:sldMkLst>
          <pc:docMk/>
          <pc:sldMk cId="2185147184" sldId="271"/>
        </pc:sldMkLst>
        <pc:spChg chg="mod">
          <ac:chgData name="韩 大狗" userId="9d2df46d6f8071e7" providerId="LiveId" clId="{304DD527-02B3-4593-9A02-9E6316B9705F}" dt="2019-07-08T17:38:58.385" v="500"/>
          <ac:spMkLst>
            <pc:docMk/>
            <pc:sldMk cId="2185147184" sldId="271"/>
            <ac:spMk id="2" creationId="{597D32A3-D1FE-4D3F-9E8F-CE1A04FF3557}"/>
          </ac:spMkLst>
        </pc:spChg>
        <pc:spChg chg="del">
          <ac:chgData name="韩 大狗" userId="9d2df46d6f8071e7" providerId="LiveId" clId="{304DD527-02B3-4593-9A02-9E6316B9705F}" dt="2019-07-08T17:39:05.595" v="501"/>
          <ac:spMkLst>
            <pc:docMk/>
            <pc:sldMk cId="2185147184" sldId="271"/>
            <ac:spMk id="3" creationId="{DB6E1F95-F085-45CF-AA18-C5E2302A20E6}"/>
          </ac:spMkLst>
        </pc:spChg>
        <pc:graphicFrameChg chg="add mod modGraphic">
          <ac:chgData name="韩 大狗" userId="9d2df46d6f8071e7" providerId="LiveId" clId="{304DD527-02B3-4593-9A02-9E6316B9705F}" dt="2019-07-08T17:39:15.150" v="504" actId="255"/>
          <ac:graphicFrameMkLst>
            <pc:docMk/>
            <pc:sldMk cId="2185147184" sldId="271"/>
            <ac:graphicFrameMk id="4" creationId="{201C6262-9101-48A1-BAD9-C3BA1B5F5D40}"/>
          </ac:graphicFrameMkLst>
        </pc:graphicFrameChg>
      </pc:sldChg>
      <pc:sldChg chg="addSp delSp modSp add del mod setBg">
        <pc:chgData name="韩 大狗" userId="9d2df46d6f8071e7" providerId="LiveId" clId="{304DD527-02B3-4593-9A02-9E6316B9705F}" dt="2019-07-08T17:38:43.936" v="491" actId="2696"/>
        <pc:sldMkLst>
          <pc:docMk/>
          <pc:sldMk cId="2943463434" sldId="271"/>
        </pc:sldMkLst>
        <pc:spChg chg="del">
          <ac:chgData name="韩 大狗" userId="9d2df46d6f8071e7" providerId="LiveId" clId="{304DD527-02B3-4593-9A02-9E6316B9705F}" dt="2019-07-08T17:33:51.968" v="399" actId="478"/>
          <ac:spMkLst>
            <pc:docMk/>
            <pc:sldMk cId="2943463434" sldId="271"/>
            <ac:spMk id="2" creationId="{73018365-5953-4C84-B52B-B3F1F77A29AF}"/>
          </ac:spMkLst>
        </pc:spChg>
        <pc:spChg chg="del">
          <ac:chgData name="韩 大狗" userId="9d2df46d6f8071e7" providerId="LiveId" clId="{304DD527-02B3-4593-9A02-9E6316B9705F}" dt="2019-07-08T17:33:51.968" v="399" actId="478"/>
          <ac:spMkLst>
            <pc:docMk/>
            <pc:sldMk cId="2943463434" sldId="271"/>
            <ac:spMk id="3" creationId="{D7F379A6-E4F0-429A-82E9-358834CCA431}"/>
          </ac:spMkLst>
        </pc:spChg>
        <pc:spChg chg="add del mod">
          <ac:chgData name="韩 大狗" userId="9d2df46d6f8071e7" providerId="LiveId" clId="{304DD527-02B3-4593-9A02-9E6316B9705F}" dt="2019-07-08T17:38:10.942" v="487" actId="478"/>
          <ac:spMkLst>
            <pc:docMk/>
            <pc:sldMk cId="2943463434" sldId="271"/>
            <ac:spMk id="6" creationId="{1BB18DFF-FB27-45C1-85A9-3D149798F050}"/>
          </ac:spMkLst>
        </pc:spChg>
        <pc:spChg chg="add del mod">
          <ac:chgData name="韩 大狗" userId="9d2df46d6f8071e7" providerId="LiveId" clId="{304DD527-02B3-4593-9A02-9E6316B9705F}" dt="2019-07-08T17:38:22.961" v="490" actId="478"/>
          <ac:spMkLst>
            <pc:docMk/>
            <pc:sldMk cId="2943463434" sldId="271"/>
            <ac:spMk id="8" creationId="{98FBE33D-218A-467D-A97E-5D113D92896C}"/>
          </ac:spMkLst>
        </pc:spChg>
        <pc:spChg chg="add del">
          <ac:chgData name="韩 大狗" userId="9d2df46d6f8071e7" providerId="LiveId" clId="{304DD527-02B3-4593-9A02-9E6316B9705F}" dt="2019-07-08T17:37:37.078" v="473" actId="26606"/>
          <ac:spMkLst>
            <pc:docMk/>
            <pc:sldMk cId="2943463434" sldId="271"/>
            <ac:spMk id="39" creationId="{1996130F-9AB5-4DE9-8574-3AF891C5C172}"/>
          </ac:spMkLst>
        </pc:spChg>
        <pc:spChg chg="add del">
          <ac:chgData name="韩 大狗" userId="9d2df46d6f8071e7" providerId="LiveId" clId="{304DD527-02B3-4593-9A02-9E6316B9705F}" dt="2019-07-08T17:37:37.078" v="473" actId="26606"/>
          <ac:spMkLst>
            <pc:docMk/>
            <pc:sldMk cId="2943463434" sldId="271"/>
            <ac:spMk id="41" creationId="{3623DEAC-F39C-45D6-86DC-1033F6429528}"/>
          </ac:spMkLst>
        </pc:spChg>
        <pc:spChg chg="add del">
          <ac:chgData name="韩 大狗" userId="9d2df46d6f8071e7" providerId="LiveId" clId="{304DD527-02B3-4593-9A02-9E6316B9705F}" dt="2019-07-08T17:37:37.078" v="473" actId="26606"/>
          <ac:spMkLst>
            <pc:docMk/>
            <pc:sldMk cId="2943463434" sldId="271"/>
            <ac:spMk id="43" creationId="{F6167D22-B2B2-4469-BE4E-6B0DC972E45D}"/>
          </ac:spMkLst>
        </pc:spChg>
        <pc:spChg chg="add del">
          <ac:chgData name="韩 大狗" userId="9d2df46d6f8071e7" providerId="LiveId" clId="{304DD527-02B3-4593-9A02-9E6316B9705F}" dt="2019-07-08T17:37:37.078" v="473" actId="26606"/>
          <ac:spMkLst>
            <pc:docMk/>
            <pc:sldMk cId="2943463434" sldId="271"/>
            <ac:spMk id="45" creationId="{E27E2F65-D0DD-4710-977A-873706F90177}"/>
          </ac:spMkLst>
        </pc:spChg>
        <pc:spChg chg="add del">
          <ac:chgData name="韩 大狗" userId="9d2df46d6f8071e7" providerId="LiveId" clId="{304DD527-02B3-4593-9A02-9E6316B9705F}" dt="2019-07-08T17:37:37.078" v="473" actId="26606"/>
          <ac:spMkLst>
            <pc:docMk/>
            <pc:sldMk cId="2943463434" sldId="271"/>
            <ac:spMk id="47" creationId="{783A863A-BB4D-4ECD-8D75-B5B6F03D732A}"/>
          </ac:spMkLst>
        </pc:spChg>
        <pc:spChg chg="add del">
          <ac:chgData name="韩 大狗" userId="9d2df46d6f8071e7" providerId="LiveId" clId="{304DD527-02B3-4593-9A02-9E6316B9705F}" dt="2019-07-08T17:37:38.072" v="475" actId="26606"/>
          <ac:spMkLst>
            <pc:docMk/>
            <pc:sldMk cId="2943463434" sldId="271"/>
            <ac:spMk id="51" creationId="{1996130F-9AB5-4DE9-8574-3AF891C5C172}"/>
          </ac:spMkLst>
        </pc:spChg>
        <pc:spChg chg="add del">
          <ac:chgData name="韩 大狗" userId="9d2df46d6f8071e7" providerId="LiveId" clId="{304DD527-02B3-4593-9A02-9E6316B9705F}" dt="2019-07-08T17:37:38.072" v="475" actId="26606"/>
          <ac:spMkLst>
            <pc:docMk/>
            <pc:sldMk cId="2943463434" sldId="271"/>
            <ac:spMk id="52" creationId="{3623DEAC-F39C-45D6-86DC-1033F6429528}"/>
          </ac:spMkLst>
        </pc:spChg>
        <pc:spChg chg="add del">
          <ac:chgData name="韩 大狗" userId="9d2df46d6f8071e7" providerId="LiveId" clId="{304DD527-02B3-4593-9A02-9E6316B9705F}" dt="2019-07-08T17:37:38.072" v="475" actId="26606"/>
          <ac:spMkLst>
            <pc:docMk/>
            <pc:sldMk cId="2943463434" sldId="271"/>
            <ac:spMk id="53" creationId="{F6167D22-B2B2-4469-BE4E-6B0DC972E45D}"/>
          </ac:spMkLst>
        </pc:spChg>
        <pc:spChg chg="add del">
          <ac:chgData name="韩 大狗" userId="9d2df46d6f8071e7" providerId="LiveId" clId="{304DD527-02B3-4593-9A02-9E6316B9705F}" dt="2019-07-08T17:37:38.072" v="475" actId="26606"/>
          <ac:spMkLst>
            <pc:docMk/>
            <pc:sldMk cId="2943463434" sldId="271"/>
            <ac:spMk id="54" creationId="{E27E2F65-D0DD-4710-977A-873706F90177}"/>
          </ac:spMkLst>
        </pc:spChg>
        <pc:spChg chg="add del">
          <ac:chgData name="韩 大狗" userId="9d2df46d6f8071e7" providerId="LiveId" clId="{304DD527-02B3-4593-9A02-9E6316B9705F}" dt="2019-07-08T17:37:38.072" v="475" actId="26606"/>
          <ac:spMkLst>
            <pc:docMk/>
            <pc:sldMk cId="2943463434" sldId="271"/>
            <ac:spMk id="55" creationId="{783A863A-BB4D-4ECD-8D75-B5B6F03D732A}"/>
          </ac:spMkLst>
        </pc:spChg>
        <pc:spChg chg="add mod">
          <ac:chgData name="韩 大狗" userId="9d2df46d6f8071e7" providerId="LiveId" clId="{304DD527-02B3-4593-9A02-9E6316B9705F}" dt="2019-07-08T17:38:17.957" v="489" actId="1076"/>
          <ac:spMkLst>
            <pc:docMk/>
            <pc:sldMk cId="2943463434" sldId="271"/>
            <ac:spMk id="56" creationId="{0B0DF72A-9A0A-4EA9-8EB4-6EE29DE5CB56}"/>
          </ac:spMkLst>
        </pc:spChg>
        <pc:spChg chg="add">
          <ac:chgData name="韩 大狗" userId="9d2df46d6f8071e7" providerId="LiveId" clId="{304DD527-02B3-4593-9A02-9E6316B9705F}" dt="2019-07-08T17:37:38.102" v="476" actId="26606"/>
          <ac:spMkLst>
            <pc:docMk/>
            <pc:sldMk cId="2943463434" sldId="271"/>
            <ac:spMk id="59" creationId="{1996130F-9AB5-4DE9-8574-3AF891C5C172}"/>
          </ac:spMkLst>
        </pc:spChg>
        <pc:spChg chg="add">
          <ac:chgData name="韩 大狗" userId="9d2df46d6f8071e7" providerId="LiveId" clId="{304DD527-02B3-4593-9A02-9E6316B9705F}" dt="2019-07-08T17:37:38.102" v="476" actId="26606"/>
          <ac:spMkLst>
            <pc:docMk/>
            <pc:sldMk cId="2943463434" sldId="271"/>
            <ac:spMk id="60" creationId="{3623DEAC-F39C-45D6-86DC-1033F6429528}"/>
          </ac:spMkLst>
        </pc:spChg>
        <pc:spChg chg="add">
          <ac:chgData name="韩 大狗" userId="9d2df46d6f8071e7" providerId="LiveId" clId="{304DD527-02B3-4593-9A02-9E6316B9705F}" dt="2019-07-08T17:37:38.102" v="476" actId="26606"/>
          <ac:spMkLst>
            <pc:docMk/>
            <pc:sldMk cId="2943463434" sldId="271"/>
            <ac:spMk id="61" creationId="{F6167D22-B2B2-4469-BE4E-6B0DC972E45D}"/>
          </ac:spMkLst>
        </pc:spChg>
        <pc:spChg chg="add">
          <ac:chgData name="韩 大狗" userId="9d2df46d6f8071e7" providerId="LiveId" clId="{304DD527-02B3-4593-9A02-9E6316B9705F}" dt="2019-07-08T17:37:38.102" v="476" actId="26606"/>
          <ac:spMkLst>
            <pc:docMk/>
            <pc:sldMk cId="2943463434" sldId="271"/>
            <ac:spMk id="62" creationId="{E27E2F65-D0DD-4710-977A-873706F90177}"/>
          </ac:spMkLst>
        </pc:spChg>
        <pc:spChg chg="add">
          <ac:chgData name="韩 大狗" userId="9d2df46d6f8071e7" providerId="LiveId" clId="{304DD527-02B3-4593-9A02-9E6316B9705F}" dt="2019-07-08T17:37:38.102" v="476" actId="26606"/>
          <ac:spMkLst>
            <pc:docMk/>
            <pc:sldMk cId="2943463434" sldId="271"/>
            <ac:spMk id="63" creationId="{783A863A-BB4D-4ECD-8D75-B5B6F03D732A}"/>
          </ac:spMkLst>
        </pc:spChg>
        <pc:grpChg chg="add del">
          <ac:chgData name="韩 大狗" userId="9d2df46d6f8071e7" providerId="LiveId" clId="{304DD527-02B3-4593-9A02-9E6316B9705F}" dt="2019-07-08T17:37:37.078" v="473" actId="26606"/>
          <ac:grpSpMkLst>
            <pc:docMk/>
            <pc:sldMk cId="2943463434" sldId="271"/>
            <ac:grpSpMk id="11" creationId="{166BF9EE-F7AC-4FA5-AC7E-001B3A642F75}"/>
          </ac:grpSpMkLst>
        </pc:grpChg>
        <pc:grpChg chg="add del">
          <ac:chgData name="韩 大狗" userId="9d2df46d6f8071e7" providerId="LiveId" clId="{304DD527-02B3-4593-9A02-9E6316B9705F}" dt="2019-07-08T17:37:37.078" v="473" actId="26606"/>
          <ac:grpSpMkLst>
            <pc:docMk/>
            <pc:sldMk cId="2943463434" sldId="271"/>
            <ac:grpSpMk id="25" creationId="{E312DBA5-56D8-42B2-BA94-28168C2A6703}"/>
          </ac:grpSpMkLst>
        </pc:grpChg>
        <pc:grpChg chg="add del">
          <ac:chgData name="韩 大狗" userId="9d2df46d6f8071e7" providerId="LiveId" clId="{304DD527-02B3-4593-9A02-9E6316B9705F}" dt="2019-07-08T17:37:38.072" v="475" actId="26606"/>
          <ac:grpSpMkLst>
            <pc:docMk/>
            <pc:sldMk cId="2943463434" sldId="271"/>
            <ac:grpSpMk id="49" creationId="{166BF9EE-F7AC-4FA5-AC7E-001B3A642F75}"/>
          </ac:grpSpMkLst>
        </pc:grpChg>
        <pc:grpChg chg="add del">
          <ac:chgData name="韩 大狗" userId="9d2df46d6f8071e7" providerId="LiveId" clId="{304DD527-02B3-4593-9A02-9E6316B9705F}" dt="2019-07-08T17:37:38.072" v="475" actId="26606"/>
          <ac:grpSpMkLst>
            <pc:docMk/>
            <pc:sldMk cId="2943463434" sldId="271"/>
            <ac:grpSpMk id="50" creationId="{E312DBA5-56D8-42B2-BA94-28168C2A6703}"/>
          </ac:grpSpMkLst>
        </pc:grpChg>
        <pc:grpChg chg="add">
          <ac:chgData name="韩 大狗" userId="9d2df46d6f8071e7" providerId="LiveId" clId="{304DD527-02B3-4593-9A02-9E6316B9705F}" dt="2019-07-08T17:37:38.102" v="476" actId="26606"/>
          <ac:grpSpMkLst>
            <pc:docMk/>
            <pc:sldMk cId="2943463434" sldId="271"/>
            <ac:grpSpMk id="57" creationId="{166BF9EE-F7AC-4FA5-AC7E-001B3A642F75}"/>
          </ac:grpSpMkLst>
        </pc:grpChg>
        <pc:grpChg chg="add">
          <ac:chgData name="韩 大狗" userId="9d2df46d6f8071e7" providerId="LiveId" clId="{304DD527-02B3-4593-9A02-9E6316B9705F}" dt="2019-07-08T17:37:38.102" v="476" actId="26606"/>
          <ac:grpSpMkLst>
            <pc:docMk/>
            <pc:sldMk cId="2943463434" sldId="271"/>
            <ac:grpSpMk id="58" creationId="{E312DBA5-56D8-42B2-BA94-28168C2A6703}"/>
          </ac:grpSpMkLst>
        </pc:grpChg>
        <pc:graphicFrameChg chg="add del">
          <ac:chgData name="韩 大狗" userId="9d2df46d6f8071e7" providerId="LiveId" clId="{304DD527-02B3-4593-9A02-9E6316B9705F}" dt="2019-07-08T17:33:53.202" v="401"/>
          <ac:graphicFrameMkLst>
            <pc:docMk/>
            <pc:sldMk cId="2943463434" sldId="271"/>
            <ac:graphicFrameMk id="4" creationId="{B7194365-A3DA-430C-9CFF-24B44A5AC3FB}"/>
          </ac:graphicFrameMkLst>
        </pc:graphicFrameChg>
        <pc:graphicFrameChg chg="add mod ord modGraphic">
          <ac:chgData name="韩 大狗" userId="9d2df46d6f8071e7" providerId="LiveId" clId="{304DD527-02B3-4593-9A02-9E6316B9705F}" dt="2019-07-08T17:38:01.732" v="486" actId="14100"/>
          <ac:graphicFrameMkLst>
            <pc:docMk/>
            <pc:sldMk cId="2943463434" sldId="271"/>
            <ac:graphicFrameMk id="5" creationId="{2283C933-F682-4B0D-860C-712863DBF57E}"/>
          </ac:graphicFrameMkLst>
        </pc:graphicFrameChg>
      </pc:sldChg>
      <pc:sldChg chg="addSp delSp modSp add">
        <pc:chgData name="韩 大狗" userId="9d2df46d6f8071e7" providerId="LiveId" clId="{304DD527-02B3-4593-9A02-9E6316B9705F}" dt="2019-07-08T17:40:18.645" v="513" actId="1076"/>
        <pc:sldMkLst>
          <pc:docMk/>
          <pc:sldMk cId="1473525217" sldId="272"/>
        </pc:sldMkLst>
        <pc:spChg chg="del">
          <ac:chgData name="韩 大狗" userId="9d2df46d6f8071e7" providerId="LiveId" clId="{304DD527-02B3-4593-9A02-9E6316B9705F}" dt="2019-07-08T17:39:37.496" v="506" actId="478"/>
          <ac:spMkLst>
            <pc:docMk/>
            <pc:sldMk cId="1473525217" sldId="272"/>
            <ac:spMk id="2" creationId="{92581256-C490-4020-ACE0-30BEB489E7AC}"/>
          </ac:spMkLst>
        </pc:spChg>
        <pc:spChg chg="del">
          <ac:chgData name="韩 大狗" userId="9d2df46d6f8071e7" providerId="LiveId" clId="{304DD527-02B3-4593-9A02-9E6316B9705F}" dt="2019-07-08T17:39:48.998" v="508"/>
          <ac:spMkLst>
            <pc:docMk/>
            <pc:sldMk cId="1473525217" sldId="272"/>
            <ac:spMk id="3" creationId="{72F16BBE-6282-4CB4-B4F1-751847451D5C}"/>
          </ac:spMkLst>
        </pc:spChg>
        <pc:spChg chg="add">
          <ac:chgData name="韩 大狗" userId="9d2df46d6f8071e7" providerId="LiveId" clId="{304DD527-02B3-4593-9A02-9E6316B9705F}" dt="2019-07-08T17:39:37.770" v="507"/>
          <ac:spMkLst>
            <pc:docMk/>
            <pc:sldMk cId="1473525217" sldId="272"/>
            <ac:spMk id="4" creationId="{C9E1B31F-7758-430C-B4B3-E41183CFF7F5}"/>
          </ac:spMkLst>
        </pc:spChg>
        <pc:graphicFrameChg chg="add mod modGraphic">
          <ac:chgData name="韩 大狗" userId="9d2df46d6f8071e7" providerId="LiveId" clId="{304DD527-02B3-4593-9A02-9E6316B9705F}" dt="2019-07-08T17:40:18.645" v="513" actId="1076"/>
          <ac:graphicFrameMkLst>
            <pc:docMk/>
            <pc:sldMk cId="1473525217" sldId="272"/>
            <ac:graphicFrameMk id="5" creationId="{FCD7B8A3-0BDF-473E-9B52-7A475338407A}"/>
          </ac:graphicFrameMkLst>
        </pc:graphicFrameChg>
      </pc:sldChg>
      <pc:sldChg chg="addSp delSp modSp add del mod setBg">
        <pc:chgData name="韩 大狗" userId="9d2df46d6f8071e7" providerId="LiveId" clId="{304DD527-02B3-4593-9A02-9E6316B9705F}" dt="2019-07-08T17:38:43.963" v="492" actId="2696"/>
        <pc:sldMkLst>
          <pc:docMk/>
          <pc:sldMk cId="2291808727" sldId="272"/>
        </pc:sldMkLst>
        <pc:spChg chg="del">
          <ac:chgData name="韩 大狗" userId="9d2df46d6f8071e7" providerId="LiveId" clId="{304DD527-02B3-4593-9A02-9E6316B9705F}" dt="2019-07-08T17:35:27.457" v="430" actId="478"/>
          <ac:spMkLst>
            <pc:docMk/>
            <pc:sldMk cId="2291808727" sldId="272"/>
            <ac:spMk id="2" creationId="{BDC0FB86-776B-4ECE-B7A5-6893C19CCC64}"/>
          </ac:spMkLst>
        </pc:spChg>
        <pc:spChg chg="del">
          <ac:chgData name="韩 大狗" userId="9d2df46d6f8071e7" providerId="LiveId" clId="{304DD527-02B3-4593-9A02-9E6316B9705F}" dt="2019-07-08T17:35:00.110" v="421" actId="478"/>
          <ac:spMkLst>
            <pc:docMk/>
            <pc:sldMk cId="2291808727" sldId="272"/>
            <ac:spMk id="3" creationId="{FC5D023F-AD4C-4BC5-83E4-B7025060D632}"/>
          </ac:spMkLst>
        </pc:spChg>
        <pc:spChg chg="add del mod">
          <ac:chgData name="韩 大狗" userId="9d2df46d6f8071e7" providerId="LiveId" clId="{304DD527-02B3-4593-9A02-9E6316B9705F}" dt="2019-07-08T17:36:58.105" v="459" actId="478"/>
          <ac:spMkLst>
            <pc:docMk/>
            <pc:sldMk cId="2291808727" sldId="272"/>
            <ac:spMk id="6" creationId="{3852908A-47F8-4A75-997A-770BC49B4D6F}"/>
          </ac:spMkLst>
        </pc:spChg>
        <pc:spChg chg="add del mod">
          <ac:chgData name="韩 大狗" userId="9d2df46d6f8071e7" providerId="LiveId" clId="{304DD527-02B3-4593-9A02-9E6316B9705F}" dt="2019-07-08T17:37:01.520" v="461" actId="478"/>
          <ac:spMkLst>
            <pc:docMk/>
            <pc:sldMk cId="2291808727" sldId="272"/>
            <ac:spMk id="8" creationId="{EC29FA29-69FA-439D-820F-446BD506E33A}"/>
          </ac:spMkLst>
        </pc:spChg>
        <pc:spChg chg="add del">
          <ac:chgData name="韩 大狗" userId="9d2df46d6f8071e7" providerId="LiveId" clId="{304DD527-02B3-4593-9A02-9E6316B9705F}" dt="2019-07-08T17:36:32.637" v="449" actId="26606"/>
          <ac:spMkLst>
            <pc:docMk/>
            <pc:sldMk cId="2291808727" sldId="272"/>
            <ac:spMk id="39" creationId="{1996130F-9AB5-4DE9-8574-3AF891C5C172}"/>
          </ac:spMkLst>
        </pc:spChg>
        <pc:spChg chg="add del">
          <ac:chgData name="韩 大狗" userId="9d2df46d6f8071e7" providerId="LiveId" clId="{304DD527-02B3-4593-9A02-9E6316B9705F}" dt="2019-07-08T17:36:32.637" v="449" actId="26606"/>
          <ac:spMkLst>
            <pc:docMk/>
            <pc:sldMk cId="2291808727" sldId="272"/>
            <ac:spMk id="41" creationId="{3623DEAC-F39C-45D6-86DC-1033F6429528}"/>
          </ac:spMkLst>
        </pc:spChg>
        <pc:spChg chg="add del">
          <ac:chgData name="韩 大狗" userId="9d2df46d6f8071e7" providerId="LiveId" clId="{304DD527-02B3-4593-9A02-9E6316B9705F}" dt="2019-07-08T17:36:32.637" v="449" actId="26606"/>
          <ac:spMkLst>
            <pc:docMk/>
            <pc:sldMk cId="2291808727" sldId="272"/>
            <ac:spMk id="43" creationId="{F6167D22-B2B2-4469-BE4E-6B0DC972E45D}"/>
          </ac:spMkLst>
        </pc:spChg>
        <pc:spChg chg="add del">
          <ac:chgData name="韩 大狗" userId="9d2df46d6f8071e7" providerId="LiveId" clId="{304DD527-02B3-4593-9A02-9E6316B9705F}" dt="2019-07-08T17:36:32.637" v="449" actId="26606"/>
          <ac:spMkLst>
            <pc:docMk/>
            <pc:sldMk cId="2291808727" sldId="272"/>
            <ac:spMk id="45" creationId="{E27E2F65-D0DD-4710-977A-873706F90177}"/>
          </ac:spMkLst>
        </pc:spChg>
        <pc:spChg chg="add del">
          <ac:chgData name="韩 大狗" userId="9d2df46d6f8071e7" providerId="LiveId" clId="{304DD527-02B3-4593-9A02-9E6316B9705F}" dt="2019-07-08T17:36:32.637" v="449" actId="26606"/>
          <ac:spMkLst>
            <pc:docMk/>
            <pc:sldMk cId="2291808727" sldId="272"/>
            <ac:spMk id="47" creationId="{783A863A-BB4D-4ECD-8D75-B5B6F03D732A}"/>
          </ac:spMkLst>
        </pc:spChg>
        <pc:spChg chg="add del">
          <ac:chgData name="韩 大狗" userId="9d2df46d6f8071e7" providerId="LiveId" clId="{304DD527-02B3-4593-9A02-9E6316B9705F}" dt="2019-07-08T17:36:33.575" v="451" actId="26606"/>
          <ac:spMkLst>
            <pc:docMk/>
            <pc:sldMk cId="2291808727" sldId="272"/>
            <ac:spMk id="51" creationId="{1996130F-9AB5-4DE9-8574-3AF891C5C172}"/>
          </ac:spMkLst>
        </pc:spChg>
        <pc:spChg chg="add del">
          <ac:chgData name="韩 大狗" userId="9d2df46d6f8071e7" providerId="LiveId" clId="{304DD527-02B3-4593-9A02-9E6316B9705F}" dt="2019-07-08T17:36:33.575" v="451" actId="26606"/>
          <ac:spMkLst>
            <pc:docMk/>
            <pc:sldMk cId="2291808727" sldId="272"/>
            <ac:spMk id="52" creationId="{3623DEAC-F39C-45D6-86DC-1033F6429528}"/>
          </ac:spMkLst>
        </pc:spChg>
        <pc:spChg chg="add del">
          <ac:chgData name="韩 大狗" userId="9d2df46d6f8071e7" providerId="LiveId" clId="{304DD527-02B3-4593-9A02-9E6316B9705F}" dt="2019-07-08T17:36:33.575" v="451" actId="26606"/>
          <ac:spMkLst>
            <pc:docMk/>
            <pc:sldMk cId="2291808727" sldId="272"/>
            <ac:spMk id="53" creationId="{F6167D22-B2B2-4469-BE4E-6B0DC972E45D}"/>
          </ac:spMkLst>
        </pc:spChg>
        <pc:spChg chg="add del">
          <ac:chgData name="韩 大狗" userId="9d2df46d6f8071e7" providerId="LiveId" clId="{304DD527-02B3-4593-9A02-9E6316B9705F}" dt="2019-07-08T17:36:33.575" v="451" actId="26606"/>
          <ac:spMkLst>
            <pc:docMk/>
            <pc:sldMk cId="2291808727" sldId="272"/>
            <ac:spMk id="54" creationId="{E27E2F65-D0DD-4710-977A-873706F90177}"/>
          </ac:spMkLst>
        </pc:spChg>
        <pc:spChg chg="add del">
          <ac:chgData name="韩 大狗" userId="9d2df46d6f8071e7" providerId="LiveId" clId="{304DD527-02B3-4593-9A02-9E6316B9705F}" dt="2019-07-08T17:36:33.575" v="451" actId="26606"/>
          <ac:spMkLst>
            <pc:docMk/>
            <pc:sldMk cId="2291808727" sldId="272"/>
            <ac:spMk id="55" creationId="{783A863A-BB4D-4ECD-8D75-B5B6F03D732A}"/>
          </ac:spMkLst>
        </pc:spChg>
        <pc:spChg chg="add del">
          <ac:chgData name="韩 大狗" userId="9d2df46d6f8071e7" providerId="LiveId" clId="{304DD527-02B3-4593-9A02-9E6316B9705F}" dt="2019-07-08T17:36:34.425" v="453" actId="26606"/>
          <ac:spMkLst>
            <pc:docMk/>
            <pc:sldMk cId="2291808727" sldId="272"/>
            <ac:spMk id="59" creationId="{1996130F-9AB5-4DE9-8574-3AF891C5C172}"/>
          </ac:spMkLst>
        </pc:spChg>
        <pc:spChg chg="add del">
          <ac:chgData name="韩 大狗" userId="9d2df46d6f8071e7" providerId="LiveId" clId="{304DD527-02B3-4593-9A02-9E6316B9705F}" dt="2019-07-08T17:36:34.425" v="453" actId="26606"/>
          <ac:spMkLst>
            <pc:docMk/>
            <pc:sldMk cId="2291808727" sldId="272"/>
            <ac:spMk id="60" creationId="{3623DEAC-F39C-45D6-86DC-1033F6429528}"/>
          </ac:spMkLst>
        </pc:spChg>
        <pc:spChg chg="add del">
          <ac:chgData name="韩 大狗" userId="9d2df46d6f8071e7" providerId="LiveId" clId="{304DD527-02B3-4593-9A02-9E6316B9705F}" dt="2019-07-08T17:36:34.425" v="453" actId="26606"/>
          <ac:spMkLst>
            <pc:docMk/>
            <pc:sldMk cId="2291808727" sldId="272"/>
            <ac:spMk id="61" creationId="{F6167D22-B2B2-4469-BE4E-6B0DC972E45D}"/>
          </ac:spMkLst>
        </pc:spChg>
        <pc:spChg chg="add del">
          <ac:chgData name="韩 大狗" userId="9d2df46d6f8071e7" providerId="LiveId" clId="{304DD527-02B3-4593-9A02-9E6316B9705F}" dt="2019-07-08T17:36:34.425" v="453" actId="26606"/>
          <ac:spMkLst>
            <pc:docMk/>
            <pc:sldMk cId="2291808727" sldId="272"/>
            <ac:spMk id="62" creationId="{E27E2F65-D0DD-4710-977A-873706F90177}"/>
          </ac:spMkLst>
        </pc:spChg>
        <pc:spChg chg="add del">
          <ac:chgData name="韩 大狗" userId="9d2df46d6f8071e7" providerId="LiveId" clId="{304DD527-02B3-4593-9A02-9E6316B9705F}" dt="2019-07-08T17:36:34.425" v="453" actId="26606"/>
          <ac:spMkLst>
            <pc:docMk/>
            <pc:sldMk cId="2291808727" sldId="272"/>
            <ac:spMk id="63" creationId="{783A863A-BB4D-4ECD-8D75-B5B6F03D732A}"/>
          </ac:spMkLst>
        </pc:spChg>
        <pc:spChg chg="add">
          <ac:chgData name="韩 大狗" userId="9d2df46d6f8071e7" providerId="LiveId" clId="{304DD527-02B3-4593-9A02-9E6316B9705F}" dt="2019-07-08T17:36:58.410" v="460"/>
          <ac:spMkLst>
            <pc:docMk/>
            <pc:sldMk cId="2291808727" sldId="272"/>
            <ac:spMk id="64" creationId="{5814D678-0593-4EE2-8B0B-E660301C10C0}"/>
          </ac:spMkLst>
        </pc:spChg>
        <pc:spChg chg="add">
          <ac:chgData name="韩 大狗" userId="9d2df46d6f8071e7" providerId="LiveId" clId="{304DD527-02B3-4593-9A02-9E6316B9705F}" dt="2019-07-08T17:36:34.504" v="454" actId="26606"/>
          <ac:spMkLst>
            <pc:docMk/>
            <pc:sldMk cId="2291808727" sldId="272"/>
            <ac:spMk id="67" creationId="{1996130F-9AB5-4DE9-8574-3AF891C5C172}"/>
          </ac:spMkLst>
        </pc:spChg>
        <pc:spChg chg="add">
          <ac:chgData name="韩 大狗" userId="9d2df46d6f8071e7" providerId="LiveId" clId="{304DD527-02B3-4593-9A02-9E6316B9705F}" dt="2019-07-08T17:36:34.504" v="454" actId="26606"/>
          <ac:spMkLst>
            <pc:docMk/>
            <pc:sldMk cId="2291808727" sldId="272"/>
            <ac:spMk id="68" creationId="{3623DEAC-F39C-45D6-86DC-1033F6429528}"/>
          </ac:spMkLst>
        </pc:spChg>
        <pc:spChg chg="add">
          <ac:chgData name="韩 大狗" userId="9d2df46d6f8071e7" providerId="LiveId" clId="{304DD527-02B3-4593-9A02-9E6316B9705F}" dt="2019-07-08T17:36:34.504" v="454" actId="26606"/>
          <ac:spMkLst>
            <pc:docMk/>
            <pc:sldMk cId="2291808727" sldId="272"/>
            <ac:spMk id="69" creationId="{F6167D22-B2B2-4469-BE4E-6B0DC972E45D}"/>
          </ac:spMkLst>
        </pc:spChg>
        <pc:spChg chg="add">
          <ac:chgData name="韩 大狗" userId="9d2df46d6f8071e7" providerId="LiveId" clId="{304DD527-02B3-4593-9A02-9E6316B9705F}" dt="2019-07-08T17:36:34.504" v="454" actId="26606"/>
          <ac:spMkLst>
            <pc:docMk/>
            <pc:sldMk cId="2291808727" sldId="272"/>
            <ac:spMk id="70" creationId="{E27E2F65-D0DD-4710-977A-873706F90177}"/>
          </ac:spMkLst>
        </pc:spChg>
        <pc:spChg chg="add">
          <ac:chgData name="韩 大狗" userId="9d2df46d6f8071e7" providerId="LiveId" clId="{304DD527-02B3-4593-9A02-9E6316B9705F}" dt="2019-07-08T17:36:34.504" v="454" actId="26606"/>
          <ac:spMkLst>
            <pc:docMk/>
            <pc:sldMk cId="2291808727" sldId="272"/>
            <ac:spMk id="71" creationId="{783A863A-BB4D-4ECD-8D75-B5B6F03D732A}"/>
          </ac:spMkLst>
        </pc:spChg>
        <pc:grpChg chg="add del">
          <ac:chgData name="韩 大狗" userId="9d2df46d6f8071e7" providerId="LiveId" clId="{304DD527-02B3-4593-9A02-9E6316B9705F}" dt="2019-07-08T17:36:32.637" v="449" actId="26606"/>
          <ac:grpSpMkLst>
            <pc:docMk/>
            <pc:sldMk cId="2291808727" sldId="272"/>
            <ac:grpSpMk id="11" creationId="{166BF9EE-F7AC-4FA5-AC7E-001B3A642F75}"/>
          </ac:grpSpMkLst>
        </pc:grpChg>
        <pc:grpChg chg="add del">
          <ac:chgData name="韩 大狗" userId="9d2df46d6f8071e7" providerId="LiveId" clId="{304DD527-02B3-4593-9A02-9E6316B9705F}" dt="2019-07-08T17:36:32.637" v="449" actId="26606"/>
          <ac:grpSpMkLst>
            <pc:docMk/>
            <pc:sldMk cId="2291808727" sldId="272"/>
            <ac:grpSpMk id="25" creationId="{E312DBA5-56D8-42B2-BA94-28168C2A6703}"/>
          </ac:grpSpMkLst>
        </pc:grpChg>
        <pc:grpChg chg="add del">
          <ac:chgData name="韩 大狗" userId="9d2df46d6f8071e7" providerId="LiveId" clId="{304DD527-02B3-4593-9A02-9E6316B9705F}" dt="2019-07-08T17:36:33.575" v="451" actId="26606"/>
          <ac:grpSpMkLst>
            <pc:docMk/>
            <pc:sldMk cId="2291808727" sldId="272"/>
            <ac:grpSpMk id="49" creationId="{166BF9EE-F7AC-4FA5-AC7E-001B3A642F75}"/>
          </ac:grpSpMkLst>
        </pc:grpChg>
        <pc:grpChg chg="add del">
          <ac:chgData name="韩 大狗" userId="9d2df46d6f8071e7" providerId="LiveId" clId="{304DD527-02B3-4593-9A02-9E6316B9705F}" dt="2019-07-08T17:36:33.575" v="451" actId="26606"/>
          <ac:grpSpMkLst>
            <pc:docMk/>
            <pc:sldMk cId="2291808727" sldId="272"/>
            <ac:grpSpMk id="50" creationId="{E312DBA5-56D8-42B2-BA94-28168C2A6703}"/>
          </ac:grpSpMkLst>
        </pc:grpChg>
        <pc:grpChg chg="add del">
          <ac:chgData name="韩 大狗" userId="9d2df46d6f8071e7" providerId="LiveId" clId="{304DD527-02B3-4593-9A02-9E6316B9705F}" dt="2019-07-08T17:36:34.425" v="453" actId="26606"/>
          <ac:grpSpMkLst>
            <pc:docMk/>
            <pc:sldMk cId="2291808727" sldId="272"/>
            <ac:grpSpMk id="57" creationId="{166BF9EE-F7AC-4FA5-AC7E-001B3A642F75}"/>
          </ac:grpSpMkLst>
        </pc:grpChg>
        <pc:grpChg chg="add del">
          <ac:chgData name="韩 大狗" userId="9d2df46d6f8071e7" providerId="LiveId" clId="{304DD527-02B3-4593-9A02-9E6316B9705F}" dt="2019-07-08T17:36:34.425" v="453" actId="26606"/>
          <ac:grpSpMkLst>
            <pc:docMk/>
            <pc:sldMk cId="2291808727" sldId="272"/>
            <ac:grpSpMk id="58" creationId="{E312DBA5-56D8-42B2-BA94-28168C2A6703}"/>
          </ac:grpSpMkLst>
        </pc:grpChg>
        <pc:grpChg chg="add">
          <ac:chgData name="韩 大狗" userId="9d2df46d6f8071e7" providerId="LiveId" clId="{304DD527-02B3-4593-9A02-9E6316B9705F}" dt="2019-07-08T17:36:34.504" v="454" actId="26606"/>
          <ac:grpSpMkLst>
            <pc:docMk/>
            <pc:sldMk cId="2291808727" sldId="272"/>
            <ac:grpSpMk id="65" creationId="{166BF9EE-F7AC-4FA5-AC7E-001B3A642F75}"/>
          </ac:grpSpMkLst>
        </pc:grpChg>
        <pc:grpChg chg="add">
          <ac:chgData name="韩 大狗" userId="9d2df46d6f8071e7" providerId="LiveId" clId="{304DD527-02B3-4593-9A02-9E6316B9705F}" dt="2019-07-08T17:36:34.504" v="454" actId="26606"/>
          <ac:grpSpMkLst>
            <pc:docMk/>
            <pc:sldMk cId="2291808727" sldId="272"/>
            <ac:grpSpMk id="66" creationId="{E312DBA5-56D8-42B2-BA94-28168C2A6703}"/>
          </ac:grpSpMkLst>
        </pc:grpChg>
        <pc:graphicFrameChg chg="add del mod modGraphic">
          <ac:chgData name="韩 大狗" userId="9d2df46d6f8071e7" providerId="LiveId" clId="{304DD527-02B3-4593-9A02-9E6316B9705F}" dt="2019-07-08T17:35:10.128" v="426"/>
          <ac:graphicFrameMkLst>
            <pc:docMk/>
            <pc:sldMk cId="2291808727" sldId="272"/>
            <ac:graphicFrameMk id="4" creationId="{0DEDA8E2-EF74-4CE0-ACEE-1DF76BC92F9C}"/>
          </ac:graphicFrameMkLst>
        </pc:graphicFrameChg>
        <pc:graphicFrameChg chg="add mod ord modGraphic">
          <ac:chgData name="韩 大狗" userId="9d2df46d6f8071e7" providerId="LiveId" clId="{304DD527-02B3-4593-9A02-9E6316B9705F}" dt="2019-07-08T17:37:23.482" v="471" actId="14100"/>
          <ac:graphicFrameMkLst>
            <pc:docMk/>
            <pc:sldMk cId="2291808727" sldId="272"/>
            <ac:graphicFrameMk id="5" creationId="{8465E5BF-905F-4E26-9EBE-EE3742183472}"/>
          </ac:graphicFrameMkLst>
        </pc:graphicFrameChg>
      </pc:sldChg>
      <pc:sldChg chg="addSp delSp modSp add">
        <pc:chgData name="韩 大狗" userId="9d2df46d6f8071e7" providerId="LiveId" clId="{304DD527-02B3-4593-9A02-9E6316B9705F}" dt="2019-07-08T17:41:16.830" v="523" actId="1076"/>
        <pc:sldMkLst>
          <pc:docMk/>
          <pc:sldMk cId="2898173923" sldId="273"/>
        </pc:sldMkLst>
        <pc:spChg chg="del">
          <ac:chgData name="韩 大狗" userId="9d2df46d6f8071e7" providerId="LiveId" clId="{304DD527-02B3-4593-9A02-9E6316B9705F}" dt="2019-07-08T17:40:54.273" v="515" actId="478"/>
          <ac:spMkLst>
            <pc:docMk/>
            <pc:sldMk cId="2898173923" sldId="273"/>
            <ac:spMk id="2" creationId="{8D751694-2DB6-47BB-B300-C2A7EEDD3240}"/>
          </ac:spMkLst>
        </pc:spChg>
        <pc:spChg chg="del">
          <ac:chgData name="韩 大狗" userId="9d2df46d6f8071e7" providerId="LiveId" clId="{304DD527-02B3-4593-9A02-9E6316B9705F}" dt="2019-07-08T17:40:56.361" v="516" actId="478"/>
          <ac:spMkLst>
            <pc:docMk/>
            <pc:sldMk cId="2898173923" sldId="273"/>
            <ac:spMk id="3" creationId="{C8A7DD9A-463C-4E19-8F30-4C504DE52728}"/>
          </ac:spMkLst>
        </pc:spChg>
        <pc:spChg chg="add">
          <ac:chgData name="韩 大狗" userId="9d2df46d6f8071e7" providerId="LiveId" clId="{304DD527-02B3-4593-9A02-9E6316B9705F}" dt="2019-07-08T17:41:09.660" v="522"/>
          <ac:spMkLst>
            <pc:docMk/>
            <pc:sldMk cId="2898173923" sldId="273"/>
            <ac:spMk id="5" creationId="{0C9375F1-1230-4381-A205-E6B94438B363}"/>
          </ac:spMkLst>
        </pc:spChg>
        <pc:graphicFrameChg chg="add mod modGraphic">
          <ac:chgData name="韩 大狗" userId="9d2df46d6f8071e7" providerId="LiveId" clId="{304DD527-02B3-4593-9A02-9E6316B9705F}" dt="2019-07-08T17:41:16.830" v="523" actId="1076"/>
          <ac:graphicFrameMkLst>
            <pc:docMk/>
            <pc:sldMk cId="2898173923" sldId="273"/>
            <ac:graphicFrameMk id="4" creationId="{2F866C8B-0FD5-4664-A00D-4BB14C58E2A1}"/>
          </ac:graphicFrameMkLst>
        </pc:graphicFrameChg>
      </pc:sldChg>
      <pc:sldChg chg="addSp delSp modSp add del mod setBg">
        <pc:chgData name="韩 大狗" userId="9d2df46d6f8071e7" providerId="LiveId" clId="{304DD527-02B3-4593-9A02-9E6316B9705F}" dt="2019-07-08T17:38:43.977" v="493" actId="2696"/>
        <pc:sldMkLst>
          <pc:docMk/>
          <pc:sldMk cId="3582483685" sldId="273"/>
        </pc:sldMkLst>
        <pc:spChg chg="mod">
          <ac:chgData name="韩 大狗" userId="9d2df46d6f8071e7" providerId="LiveId" clId="{304DD527-02B3-4593-9A02-9E6316B9705F}" dt="2019-07-08T17:36:41.425" v="458"/>
          <ac:spMkLst>
            <pc:docMk/>
            <pc:sldMk cId="3582483685" sldId="273"/>
            <ac:spMk id="2" creationId="{335AEA97-9B8C-4FC0-9796-8078110D2B65}"/>
          </ac:spMkLst>
        </pc:spChg>
        <pc:spChg chg="del">
          <ac:chgData name="韩 大狗" userId="9d2df46d6f8071e7" providerId="LiveId" clId="{304DD527-02B3-4593-9A02-9E6316B9705F}" dt="2019-07-08T17:35:48.367" v="433" actId="478"/>
          <ac:spMkLst>
            <pc:docMk/>
            <pc:sldMk cId="3582483685" sldId="273"/>
            <ac:spMk id="3" creationId="{8A3B2D15-4BB9-4BD3-AAA1-746998162070}"/>
          </ac:spMkLst>
        </pc:spChg>
        <pc:spChg chg="add del">
          <ac:chgData name="韩 大狗" userId="9d2df46d6f8071e7" providerId="LiveId" clId="{304DD527-02B3-4593-9A02-9E6316B9705F}" dt="2019-07-08T17:36:06.762" v="436" actId="26606"/>
          <ac:spMkLst>
            <pc:docMk/>
            <pc:sldMk cId="3582483685" sldId="273"/>
            <ac:spMk id="37" creationId="{1996130F-9AB5-4DE9-8574-3AF891C5C172}"/>
          </ac:spMkLst>
        </pc:spChg>
        <pc:spChg chg="add del">
          <ac:chgData name="韩 大狗" userId="9d2df46d6f8071e7" providerId="LiveId" clId="{304DD527-02B3-4593-9A02-9E6316B9705F}" dt="2019-07-08T17:36:06.762" v="436" actId="26606"/>
          <ac:spMkLst>
            <pc:docMk/>
            <pc:sldMk cId="3582483685" sldId="273"/>
            <ac:spMk id="39" creationId="{3623DEAC-F39C-45D6-86DC-1033F6429528}"/>
          </ac:spMkLst>
        </pc:spChg>
        <pc:spChg chg="add del">
          <ac:chgData name="韩 大狗" userId="9d2df46d6f8071e7" providerId="LiveId" clId="{304DD527-02B3-4593-9A02-9E6316B9705F}" dt="2019-07-08T17:36:06.762" v="436" actId="26606"/>
          <ac:spMkLst>
            <pc:docMk/>
            <pc:sldMk cId="3582483685" sldId="273"/>
            <ac:spMk id="41" creationId="{A692209D-B607-46C3-8560-07AF72291659}"/>
          </ac:spMkLst>
        </pc:spChg>
        <pc:spChg chg="add del">
          <ac:chgData name="韩 大狗" userId="9d2df46d6f8071e7" providerId="LiveId" clId="{304DD527-02B3-4593-9A02-9E6316B9705F}" dt="2019-07-08T17:36:06.762" v="436" actId="26606"/>
          <ac:spMkLst>
            <pc:docMk/>
            <pc:sldMk cId="3582483685" sldId="273"/>
            <ac:spMk id="43" creationId="{94874638-CF15-4908-BC4B-4908744D0BAF}"/>
          </ac:spMkLst>
        </pc:spChg>
        <pc:spChg chg="add del">
          <ac:chgData name="韩 大狗" userId="9d2df46d6f8071e7" providerId="LiveId" clId="{304DD527-02B3-4593-9A02-9E6316B9705F}" dt="2019-07-08T17:36:06.762" v="436" actId="26606"/>
          <ac:spMkLst>
            <pc:docMk/>
            <pc:sldMk cId="3582483685" sldId="273"/>
            <ac:spMk id="45" creationId="{5F1B8348-CD6E-4561-A704-C232D9A2676D}"/>
          </ac:spMkLst>
        </pc:spChg>
        <pc:spChg chg="add del">
          <ac:chgData name="韩 大狗" userId="9d2df46d6f8071e7" providerId="LiveId" clId="{304DD527-02B3-4593-9A02-9E6316B9705F}" dt="2019-07-08T17:36:10.808" v="438" actId="26606"/>
          <ac:spMkLst>
            <pc:docMk/>
            <pc:sldMk cId="3582483685" sldId="273"/>
            <ac:spMk id="49" creationId="{1996130F-9AB5-4DE9-8574-3AF891C5C172}"/>
          </ac:spMkLst>
        </pc:spChg>
        <pc:spChg chg="add del">
          <ac:chgData name="韩 大狗" userId="9d2df46d6f8071e7" providerId="LiveId" clId="{304DD527-02B3-4593-9A02-9E6316B9705F}" dt="2019-07-08T17:36:10.808" v="438" actId="26606"/>
          <ac:spMkLst>
            <pc:docMk/>
            <pc:sldMk cId="3582483685" sldId="273"/>
            <ac:spMk id="50" creationId="{3623DEAC-F39C-45D6-86DC-1033F6429528}"/>
          </ac:spMkLst>
        </pc:spChg>
        <pc:spChg chg="add del">
          <ac:chgData name="韩 大狗" userId="9d2df46d6f8071e7" providerId="LiveId" clId="{304DD527-02B3-4593-9A02-9E6316B9705F}" dt="2019-07-08T17:36:10.808" v="438" actId="26606"/>
          <ac:spMkLst>
            <pc:docMk/>
            <pc:sldMk cId="3582483685" sldId="273"/>
            <ac:spMk id="51" creationId="{22589B50-D615-4630-B6F7-29E99FF2C4AB}"/>
          </ac:spMkLst>
        </pc:spChg>
        <pc:spChg chg="add del">
          <ac:chgData name="韩 大狗" userId="9d2df46d6f8071e7" providerId="LiveId" clId="{304DD527-02B3-4593-9A02-9E6316B9705F}" dt="2019-07-08T17:36:10.808" v="438" actId="26606"/>
          <ac:spMkLst>
            <pc:docMk/>
            <pc:sldMk cId="3582483685" sldId="273"/>
            <ac:spMk id="52" creationId="{B87A83DF-4E7A-4A81-867E-10E29C4BD3EB}"/>
          </ac:spMkLst>
        </pc:spChg>
        <pc:spChg chg="add del">
          <ac:chgData name="韩 大狗" userId="9d2df46d6f8071e7" providerId="LiveId" clId="{304DD527-02B3-4593-9A02-9E6316B9705F}" dt="2019-07-08T17:36:10.808" v="438" actId="26606"/>
          <ac:spMkLst>
            <pc:docMk/>
            <pc:sldMk cId="3582483685" sldId="273"/>
            <ac:spMk id="53" creationId="{435515D7-4CE9-4558-BA93-E245EFB64CD4}"/>
          </ac:spMkLst>
        </pc:spChg>
        <pc:spChg chg="add del">
          <ac:chgData name="韩 大狗" userId="9d2df46d6f8071e7" providerId="LiveId" clId="{304DD527-02B3-4593-9A02-9E6316B9705F}" dt="2019-07-08T17:36:11.911" v="440" actId="26606"/>
          <ac:spMkLst>
            <pc:docMk/>
            <pc:sldMk cId="3582483685" sldId="273"/>
            <ac:spMk id="73" creationId="{AEC89D32-0839-4A5D-80DB-D12259CA406E}"/>
          </ac:spMkLst>
        </pc:spChg>
        <pc:spChg chg="add del">
          <ac:chgData name="韩 大狗" userId="9d2df46d6f8071e7" providerId="LiveId" clId="{304DD527-02B3-4593-9A02-9E6316B9705F}" dt="2019-07-08T17:36:11.911" v="440" actId="26606"/>
          <ac:spMkLst>
            <pc:docMk/>
            <pc:sldMk cId="3582483685" sldId="273"/>
            <ac:spMk id="74" creationId="{1996130F-9AB5-4DE9-8574-3AF891C5C172}"/>
          </ac:spMkLst>
        </pc:spChg>
        <pc:spChg chg="add del">
          <ac:chgData name="韩 大狗" userId="9d2df46d6f8071e7" providerId="LiveId" clId="{304DD527-02B3-4593-9A02-9E6316B9705F}" dt="2019-07-08T17:36:11.911" v="440" actId="26606"/>
          <ac:spMkLst>
            <pc:docMk/>
            <pc:sldMk cId="3582483685" sldId="273"/>
            <ac:spMk id="75" creationId="{7229C60D-EFB4-4944-AEB7-4773C1A7B20F}"/>
          </ac:spMkLst>
        </pc:spChg>
        <pc:spChg chg="add del">
          <ac:chgData name="韩 大狗" userId="9d2df46d6f8071e7" providerId="LiveId" clId="{304DD527-02B3-4593-9A02-9E6316B9705F}" dt="2019-07-08T17:36:11.911" v="440" actId="26606"/>
          <ac:spMkLst>
            <pc:docMk/>
            <pc:sldMk cId="3582483685" sldId="273"/>
            <ac:spMk id="76" creationId="{3623DEAC-F39C-45D6-86DC-1033F6429528}"/>
          </ac:spMkLst>
        </pc:spChg>
        <pc:spChg chg="add del">
          <ac:chgData name="韩 大狗" userId="9d2df46d6f8071e7" providerId="LiveId" clId="{304DD527-02B3-4593-9A02-9E6316B9705F}" dt="2019-07-08T17:36:11.911" v="440" actId="26606"/>
          <ac:spMkLst>
            <pc:docMk/>
            <pc:sldMk cId="3582483685" sldId="273"/>
            <ac:spMk id="77" creationId="{513EBF72-EDB5-4278-94B8-34AAC2FA6E83}"/>
          </ac:spMkLst>
        </pc:spChg>
        <pc:spChg chg="add del">
          <ac:chgData name="韩 大狗" userId="9d2df46d6f8071e7" providerId="LiveId" clId="{304DD527-02B3-4593-9A02-9E6316B9705F}" dt="2019-07-08T17:36:11.911" v="440" actId="26606"/>
          <ac:spMkLst>
            <pc:docMk/>
            <pc:sldMk cId="3582483685" sldId="273"/>
            <ac:spMk id="78" creationId="{DBD486FF-4365-499B-AFF7-0F07549D97B5}"/>
          </ac:spMkLst>
        </pc:spChg>
        <pc:spChg chg="add del">
          <ac:chgData name="韩 大狗" userId="9d2df46d6f8071e7" providerId="LiveId" clId="{304DD527-02B3-4593-9A02-9E6316B9705F}" dt="2019-07-08T17:36:13.887" v="442" actId="26606"/>
          <ac:spMkLst>
            <pc:docMk/>
            <pc:sldMk cId="3582483685" sldId="273"/>
            <ac:spMk id="90" creationId="{1996130F-9AB5-4DE9-8574-3AF891C5C172}"/>
          </ac:spMkLst>
        </pc:spChg>
        <pc:spChg chg="add del">
          <ac:chgData name="韩 大狗" userId="9d2df46d6f8071e7" providerId="LiveId" clId="{304DD527-02B3-4593-9A02-9E6316B9705F}" dt="2019-07-08T17:36:13.887" v="442" actId="26606"/>
          <ac:spMkLst>
            <pc:docMk/>
            <pc:sldMk cId="3582483685" sldId="273"/>
            <ac:spMk id="91" creationId="{3623DEAC-F39C-45D6-86DC-1033F6429528}"/>
          </ac:spMkLst>
        </pc:spChg>
        <pc:spChg chg="add del">
          <ac:chgData name="韩 大狗" userId="9d2df46d6f8071e7" providerId="LiveId" clId="{304DD527-02B3-4593-9A02-9E6316B9705F}" dt="2019-07-08T17:36:13.887" v="442" actId="26606"/>
          <ac:spMkLst>
            <pc:docMk/>
            <pc:sldMk cId="3582483685" sldId="273"/>
            <ac:spMk id="92" creationId="{513EBF72-EDB5-4278-94B8-34AAC2FA6E83}"/>
          </ac:spMkLst>
        </pc:spChg>
        <pc:spChg chg="add del">
          <ac:chgData name="韩 大狗" userId="9d2df46d6f8071e7" providerId="LiveId" clId="{304DD527-02B3-4593-9A02-9E6316B9705F}" dt="2019-07-08T17:36:13.887" v="442" actId="26606"/>
          <ac:spMkLst>
            <pc:docMk/>
            <pc:sldMk cId="3582483685" sldId="273"/>
            <ac:spMk id="93" creationId="{DBD486FF-4365-499B-AFF7-0F07549D97B5}"/>
          </ac:spMkLst>
        </pc:spChg>
        <pc:spChg chg="add del">
          <ac:chgData name="韩 大狗" userId="9d2df46d6f8071e7" providerId="LiveId" clId="{304DD527-02B3-4593-9A02-9E6316B9705F}" dt="2019-07-08T17:36:13.887" v="442" actId="26606"/>
          <ac:spMkLst>
            <pc:docMk/>
            <pc:sldMk cId="3582483685" sldId="273"/>
            <ac:spMk id="103" creationId="{AEC89D32-0839-4A5D-80DB-D12259CA406E}"/>
          </ac:spMkLst>
        </pc:spChg>
        <pc:spChg chg="add del">
          <ac:chgData name="韩 大狗" userId="9d2df46d6f8071e7" providerId="LiveId" clId="{304DD527-02B3-4593-9A02-9E6316B9705F}" dt="2019-07-08T17:36:13.887" v="442" actId="26606"/>
          <ac:spMkLst>
            <pc:docMk/>
            <pc:sldMk cId="3582483685" sldId="273"/>
            <ac:spMk id="104" creationId="{7229C60D-EFB4-4944-AEB7-4773C1A7B20F}"/>
          </ac:spMkLst>
        </pc:spChg>
        <pc:spChg chg="add del">
          <ac:chgData name="韩 大狗" userId="9d2df46d6f8071e7" providerId="LiveId" clId="{304DD527-02B3-4593-9A02-9E6316B9705F}" dt="2019-07-08T17:36:17.577" v="444" actId="26606"/>
          <ac:spMkLst>
            <pc:docMk/>
            <pc:sldMk cId="3582483685" sldId="273"/>
            <ac:spMk id="108" creationId="{1996130F-9AB5-4DE9-8574-3AF891C5C172}"/>
          </ac:spMkLst>
        </pc:spChg>
        <pc:spChg chg="add del">
          <ac:chgData name="韩 大狗" userId="9d2df46d6f8071e7" providerId="LiveId" clId="{304DD527-02B3-4593-9A02-9E6316B9705F}" dt="2019-07-08T17:36:17.577" v="444" actId="26606"/>
          <ac:spMkLst>
            <pc:docMk/>
            <pc:sldMk cId="3582483685" sldId="273"/>
            <ac:spMk id="109" creationId="{3623DEAC-F39C-45D6-86DC-1033F6429528}"/>
          </ac:spMkLst>
        </pc:spChg>
        <pc:spChg chg="add del">
          <ac:chgData name="韩 大狗" userId="9d2df46d6f8071e7" providerId="LiveId" clId="{304DD527-02B3-4593-9A02-9E6316B9705F}" dt="2019-07-08T17:36:17.577" v="444" actId="26606"/>
          <ac:spMkLst>
            <pc:docMk/>
            <pc:sldMk cId="3582483685" sldId="273"/>
            <ac:spMk id="110" creationId="{22589B50-D615-4630-B6F7-29E99FF2C4AB}"/>
          </ac:spMkLst>
        </pc:spChg>
        <pc:spChg chg="add del">
          <ac:chgData name="韩 大狗" userId="9d2df46d6f8071e7" providerId="LiveId" clId="{304DD527-02B3-4593-9A02-9E6316B9705F}" dt="2019-07-08T17:36:17.577" v="444" actId="26606"/>
          <ac:spMkLst>
            <pc:docMk/>
            <pc:sldMk cId="3582483685" sldId="273"/>
            <ac:spMk id="111" creationId="{B87A83DF-4E7A-4A81-867E-10E29C4BD3EB}"/>
          </ac:spMkLst>
        </pc:spChg>
        <pc:spChg chg="add del">
          <ac:chgData name="韩 大狗" userId="9d2df46d6f8071e7" providerId="LiveId" clId="{304DD527-02B3-4593-9A02-9E6316B9705F}" dt="2019-07-08T17:36:17.577" v="444" actId="26606"/>
          <ac:spMkLst>
            <pc:docMk/>
            <pc:sldMk cId="3582483685" sldId="273"/>
            <ac:spMk id="112" creationId="{435515D7-4CE9-4558-BA93-E245EFB64CD4}"/>
          </ac:spMkLst>
        </pc:spChg>
        <pc:spChg chg="add del">
          <ac:chgData name="韩 大狗" userId="9d2df46d6f8071e7" providerId="LiveId" clId="{304DD527-02B3-4593-9A02-9E6316B9705F}" dt="2019-07-08T17:36:19.992" v="446" actId="26606"/>
          <ac:spMkLst>
            <pc:docMk/>
            <pc:sldMk cId="3582483685" sldId="273"/>
            <ac:spMk id="116" creationId="{1996130F-9AB5-4DE9-8574-3AF891C5C172}"/>
          </ac:spMkLst>
        </pc:spChg>
        <pc:spChg chg="add del">
          <ac:chgData name="韩 大狗" userId="9d2df46d6f8071e7" providerId="LiveId" clId="{304DD527-02B3-4593-9A02-9E6316B9705F}" dt="2019-07-08T17:36:19.992" v="446" actId="26606"/>
          <ac:spMkLst>
            <pc:docMk/>
            <pc:sldMk cId="3582483685" sldId="273"/>
            <ac:spMk id="117" creationId="{3623DEAC-F39C-45D6-86DC-1033F6429528}"/>
          </ac:spMkLst>
        </pc:spChg>
        <pc:spChg chg="add del">
          <ac:chgData name="韩 大狗" userId="9d2df46d6f8071e7" providerId="LiveId" clId="{304DD527-02B3-4593-9A02-9E6316B9705F}" dt="2019-07-08T17:36:19.992" v="446" actId="26606"/>
          <ac:spMkLst>
            <pc:docMk/>
            <pc:sldMk cId="3582483685" sldId="273"/>
            <ac:spMk id="118" creationId="{F6167D22-B2B2-4469-BE4E-6B0DC972E45D}"/>
          </ac:spMkLst>
        </pc:spChg>
        <pc:spChg chg="add del">
          <ac:chgData name="韩 大狗" userId="9d2df46d6f8071e7" providerId="LiveId" clId="{304DD527-02B3-4593-9A02-9E6316B9705F}" dt="2019-07-08T17:36:19.992" v="446" actId="26606"/>
          <ac:spMkLst>
            <pc:docMk/>
            <pc:sldMk cId="3582483685" sldId="273"/>
            <ac:spMk id="119" creationId="{E27E2F65-D0DD-4710-977A-873706F90177}"/>
          </ac:spMkLst>
        </pc:spChg>
        <pc:spChg chg="add del">
          <ac:chgData name="韩 大狗" userId="9d2df46d6f8071e7" providerId="LiveId" clId="{304DD527-02B3-4593-9A02-9E6316B9705F}" dt="2019-07-08T17:36:19.992" v="446" actId="26606"/>
          <ac:spMkLst>
            <pc:docMk/>
            <pc:sldMk cId="3582483685" sldId="273"/>
            <ac:spMk id="120" creationId="{783A863A-BB4D-4ECD-8D75-B5B6F03D732A}"/>
          </ac:spMkLst>
        </pc:spChg>
        <pc:spChg chg="add">
          <ac:chgData name="韩 大狗" userId="9d2df46d6f8071e7" providerId="LiveId" clId="{304DD527-02B3-4593-9A02-9E6316B9705F}" dt="2019-07-08T17:36:20.065" v="447" actId="26606"/>
          <ac:spMkLst>
            <pc:docMk/>
            <pc:sldMk cId="3582483685" sldId="273"/>
            <ac:spMk id="124" creationId="{1996130F-9AB5-4DE9-8574-3AF891C5C172}"/>
          </ac:spMkLst>
        </pc:spChg>
        <pc:spChg chg="add">
          <ac:chgData name="韩 大狗" userId="9d2df46d6f8071e7" providerId="LiveId" clId="{304DD527-02B3-4593-9A02-9E6316B9705F}" dt="2019-07-08T17:36:20.065" v="447" actId="26606"/>
          <ac:spMkLst>
            <pc:docMk/>
            <pc:sldMk cId="3582483685" sldId="273"/>
            <ac:spMk id="125" creationId="{3623DEAC-F39C-45D6-86DC-1033F6429528}"/>
          </ac:spMkLst>
        </pc:spChg>
        <pc:spChg chg="add">
          <ac:chgData name="韩 大狗" userId="9d2df46d6f8071e7" providerId="LiveId" clId="{304DD527-02B3-4593-9A02-9E6316B9705F}" dt="2019-07-08T17:36:20.065" v="447" actId="26606"/>
          <ac:spMkLst>
            <pc:docMk/>
            <pc:sldMk cId="3582483685" sldId="273"/>
            <ac:spMk id="126" creationId="{F6167D22-B2B2-4469-BE4E-6B0DC972E45D}"/>
          </ac:spMkLst>
        </pc:spChg>
        <pc:spChg chg="add">
          <ac:chgData name="韩 大狗" userId="9d2df46d6f8071e7" providerId="LiveId" clId="{304DD527-02B3-4593-9A02-9E6316B9705F}" dt="2019-07-08T17:36:20.065" v="447" actId="26606"/>
          <ac:spMkLst>
            <pc:docMk/>
            <pc:sldMk cId="3582483685" sldId="273"/>
            <ac:spMk id="127" creationId="{E27E2F65-D0DD-4710-977A-873706F90177}"/>
          </ac:spMkLst>
        </pc:spChg>
        <pc:spChg chg="add">
          <ac:chgData name="韩 大狗" userId="9d2df46d6f8071e7" providerId="LiveId" clId="{304DD527-02B3-4593-9A02-9E6316B9705F}" dt="2019-07-08T17:36:20.065" v="447" actId="26606"/>
          <ac:spMkLst>
            <pc:docMk/>
            <pc:sldMk cId="3582483685" sldId="273"/>
            <ac:spMk id="128" creationId="{783A863A-BB4D-4ECD-8D75-B5B6F03D732A}"/>
          </ac:spMkLst>
        </pc:spChg>
        <pc:grpChg chg="add del">
          <ac:chgData name="韩 大狗" userId="9d2df46d6f8071e7" providerId="LiveId" clId="{304DD527-02B3-4593-9A02-9E6316B9705F}" dt="2019-07-08T17:36:06.762" v="436" actId="26606"/>
          <ac:grpSpMkLst>
            <pc:docMk/>
            <pc:sldMk cId="3582483685" sldId="273"/>
            <ac:grpSpMk id="9" creationId="{166BF9EE-F7AC-4FA5-AC7E-001B3A642F75}"/>
          </ac:grpSpMkLst>
        </pc:grpChg>
        <pc:grpChg chg="add del">
          <ac:chgData name="韩 大狗" userId="9d2df46d6f8071e7" providerId="LiveId" clId="{304DD527-02B3-4593-9A02-9E6316B9705F}" dt="2019-07-08T17:36:06.762" v="436" actId="26606"/>
          <ac:grpSpMkLst>
            <pc:docMk/>
            <pc:sldMk cId="3582483685" sldId="273"/>
            <ac:grpSpMk id="23" creationId="{E312DBA5-56D8-42B2-BA94-28168C2A6703}"/>
          </ac:grpSpMkLst>
        </pc:grpChg>
        <pc:grpChg chg="add del">
          <ac:chgData name="韩 大狗" userId="9d2df46d6f8071e7" providerId="LiveId" clId="{304DD527-02B3-4593-9A02-9E6316B9705F}" dt="2019-07-08T17:36:10.808" v="438" actId="26606"/>
          <ac:grpSpMkLst>
            <pc:docMk/>
            <pc:sldMk cId="3582483685" sldId="273"/>
            <ac:grpSpMk id="47" creationId="{166BF9EE-F7AC-4FA5-AC7E-001B3A642F75}"/>
          </ac:grpSpMkLst>
        </pc:grpChg>
        <pc:grpChg chg="add del">
          <ac:chgData name="韩 大狗" userId="9d2df46d6f8071e7" providerId="LiveId" clId="{304DD527-02B3-4593-9A02-9E6316B9705F}" dt="2019-07-08T17:36:10.808" v="438" actId="26606"/>
          <ac:grpSpMkLst>
            <pc:docMk/>
            <pc:sldMk cId="3582483685" sldId="273"/>
            <ac:grpSpMk id="48" creationId="{E312DBA5-56D8-42B2-BA94-28168C2A6703}"/>
          </ac:grpSpMkLst>
        </pc:grpChg>
        <pc:grpChg chg="add del">
          <ac:chgData name="韩 大狗" userId="9d2df46d6f8071e7" providerId="LiveId" clId="{304DD527-02B3-4593-9A02-9E6316B9705F}" dt="2019-07-08T17:36:11.911" v="440" actId="26606"/>
          <ac:grpSpMkLst>
            <pc:docMk/>
            <pc:sldMk cId="3582483685" sldId="273"/>
            <ac:grpSpMk id="58" creationId="{166BF9EE-F7AC-4FA5-AC7E-001B3A642F75}"/>
          </ac:grpSpMkLst>
        </pc:grpChg>
        <pc:grpChg chg="add del">
          <ac:chgData name="韩 大狗" userId="9d2df46d6f8071e7" providerId="LiveId" clId="{304DD527-02B3-4593-9A02-9E6316B9705F}" dt="2019-07-08T17:36:11.911" v="440" actId="26606"/>
          <ac:grpSpMkLst>
            <pc:docMk/>
            <pc:sldMk cId="3582483685" sldId="273"/>
            <ac:grpSpMk id="59" creationId="{3D79CD01-D829-46FC-843C-D4F80BD91CFA}"/>
          </ac:grpSpMkLst>
        </pc:grpChg>
        <pc:grpChg chg="add del">
          <ac:chgData name="韩 大狗" userId="9d2df46d6f8071e7" providerId="LiveId" clId="{304DD527-02B3-4593-9A02-9E6316B9705F}" dt="2019-07-08T17:36:11.911" v="440" actId="26606"/>
          <ac:grpSpMkLst>
            <pc:docMk/>
            <pc:sldMk cId="3582483685" sldId="273"/>
            <ac:grpSpMk id="72" creationId="{E312DBA5-56D8-42B2-BA94-28168C2A6703}"/>
          </ac:grpSpMkLst>
        </pc:grpChg>
        <pc:grpChg chg="add del">
          <ac:chgData name="韩 大狗" userId="9d2df46d6f8071e7" providerId="LiveId" clId="{304DD527-02B3-4593-9A02-9E6316B9705F}" dt="2019-07-08T17:36:11.911" v="440" actId="26606"/>
          <ac:grpSpMkLst>
            <pc:docMk/>
            <pc:sldMk cId="3582483685" sldId="273"/>
            <ac:grpSpMk id="79" creationId="{6CB731FB-FF3E-4D53-9E6A-67C4DAD74D33}"/>
          </ac:grpSpMkLst>
        </pc:grpChg>
        <pc:grpChg chg="add del">
          <ac:chgData name="韩 大狗" userId="9d2df46d6f8071e7" providerId="LiveId" clId="{304DD527-02B3-4593-9A02-9E6316B9705F}" dt="2019-07-08T17:36:13.887" v="442" actId="26606"/>
          <ac:grpSpMkLst>
            <pc:docMk/>
            <pc:sldMk cId="3582483685" sldId="273"/>
            <ac:grpSpMk id="88" creationId="{166BF9EE-F7AC-4FA5-AC7E-001B3A642F75}"/>
          </ac:grpSpMkLst>
        </pc:grpChg>
        <pc:grpChg chg="add del">
          <ac:chgData name="韩 大狗" userId="9d2df46d6f8071e7" providerId="LiveId" clId="{304DD527-02B3-4593-9A02-9E6316B9705F}" dt="2019-07-08T17:36:13.887" v="442" actId="26606"/>
          <ac:grpSpMkLst>
            <pc:docMk/>
            <pc:sldMk cId="3582483685" sldId="273"/>
            <ac:grpSpMk id="89" creationId="{E312DBA5-56D8-42B2-BA94-28168C2A6703}"/>
          </ac:grpSpMkLst>
        </pc:grpChg>
        <pc:grpChg chg="add del">
          <ac:chgData name="韩 大狗" userId="9d2df46d6f8071e7" providerId="LiveId" clId="{304DD527-02B3-4593-9A02-9E6316B9705F}" dt="2019-07-08T17:36:13.887" v="442" actId="26606"/>
          <ac:grpSpMkLst>
            <pc:docMk/>
            <pc:sldMk cId="3582483685" sldId="273"/>
            <ac:grpSpMk id="94" creationId="{6CB731FB-FF3E-4D53-9E6A-67C4DAD74D33}"/>
          </ac:grpSpMkLst>
        </pc:grpChg>
        <pc:grpChg chg="add del">
          <ac:chgData name="韩 大狗" userId="9d2df46d6f8071e7" providerId="LiveId" clId="{304DD527-02B3-4593-9A02-9E6316B9705F}" dt="2019-07-08T17:36:13.887" v="442" actId="26606"/>
          <ac:grpSpMkLst>
            <pc:docMk/>
            <pc:sldMk cId="3582483685" sldId="273"/>
            <ac:grpSpMk id="102" creationId="{3D79CD01-D829-46FC-843C-D4F80BD91CFA}"/>
          </ac:grpSpMkLst>
        </pc:grpChg>
        <pc:grpChg chg="add del">
          <ac:chgData name="韩 大狗" userId="9d2df46d6f8071e7" providerId="LiveId" clId="{304DD527-02B3-4593-9A02-9E6316B9705F}" dt="2019-07-08T17:36:17.577" v="444" actId="26606"/>
          <ac:grpSpMkLst>
            <pc:docMk/>
            <pc:sldMk cId="3582483685" sldId="273"/>
            <ac:grpSpMk id="106" creationId="{166BF9EE-F7AC-4FA5-AC7E-001B3A642F75}"/>
          </ac:grpSpMkLst>
        </pc:grpChg>
        <pc:grpChg chg="add del">
          <ac:chgData name="韩 大狗" userId="9d2df46d6f8071e7" providerId="LiveId" clId="{304DD527-02B3-4593-9A02-9E6316B9705F}" dt="2019-07-08T17:36:17.577" v="444" actId="26606"/>
          <ac:grpSpMkLst>
            <pc:docMk/>
            <pc:sldMk cId="3582483685" sldId="273"/>
            <ac:grpSpMk id="107" creationId="{E312DBA5-56D8-42B2-BA94-28168C2A6703}"/>
          </ac:grpSpMkLst>
        </pc:grpChg>
        <pc:grpChg chg="add del">
          <ac:chgData name="韩 大狗" userId="9d2df46d6f8071e7" providerId="LiveId" clId="{304DD527-02B3-4593-9A02-9E6316B9705F}" dt="2019-07-08T17:36:19.992" v="446" actId="26606"/>
          <ac:grpSpMkLst>
            <pc:docMk/>
            <pc:sldMk cId="3582483685" sldId="273"/>
            <ac:grpSpMk id="114" creationId="{166BF9EE-F7AC-4FA5-AC7E-001B3A642F75}"/>
          </ac:grpSpMkLst>
        </pc:grpChg>
        <pc:grpChg chg="add del">
          <ac:chgData name="韩 大狗" userId="9d2df46d6f8071e7" providerId="LiveId" clId="{304DD527-02B3-4593-9A02-9E6316B9705F}" dt="2019-07-08T17:36:19.992" v="446" actId="26606"/>
          <ac:grpSpMkLst>
            <pc:docMk/>
            <pc:sldMk cId="3582483685" sldId="273"/>
            <ac:grpSpMk id="115" creationId="{E312DBA5-56D8-42B2-BA94-28168C2A6703}"/>
          </ac:grpSpMkLst>
        </pc:grpChg>
        <pc:grpChg chg="add">
          <ac:chgData name="韩 大狗" userId="9d2df46d6f8071e7" providerId="LiveId" clId="{304DD527-02B3-4593-9A02-9E6316B9705F}" dt="2019-07-08T17:36:20.065" v="447" actId="26606"/>
          <ac:grpSpMkLst>
            <pc:docMk/>
            <pc:sldMk cId="3582483685" sldId="273"/>
            <ac:grpSpMk id="122" creationId="{166BF9EE-F7AC-4FA5-AC7E-001B3A642F75}"/>
          </ac:grpSpMkLst>
        </pc:grpChg>
        <pc:grpChg chg="add">
          <ac:chgData name="韩 大狗" userId="9d2df46d6f8071e7" providerId="LiveId" clId="{304DD527-02B3-4593-9A02-9E6316B9705F}" dt="2019-07-08T17:36:20.065" v="447" actId="26606"/>
          <ac:grpSpMkLst>
            <pc:docMk/>
            <pc:sldMk cId="3582483685" sldId="273"/>
            <ac:grpSpMk id="123" creationId="{E312DBA5-56D8-42B2-BA94-28168C2A6703}"/>
          </ac:grpSpMkLst>
        </pc:grpChg>
        <pc:graphicFrameChg chg="add mod modGraphic">
          <ac:chgData name="韩 大狗" userId="9d2df46d6f8071e7" providerId="LiveId" clId="{304DD527-02B3-4593-9A02-9E6316B9705F}" dt="2019-07-08T17:36:20.065" v="447" actId="26606"/>
          <ac:graphicFrameMkLst>
            <pc:docMk/>
            <pc:sldMk cId="3582483685" sldId="273"/>
            <ac:graphicFrameMk id="4" creationId="{981864FE-E690-4895-9FA7-8790585BD6C8}"/>
          </ac:graphicFrameMkLst>
        </pc:graphicFrameChg>
      </pc:sldChg>
    </pc:docChg>
  </pc:docChgLst>
  <pc:docChgLst>
    <pc:chgData name="大狗 韩" userId="9d2df46d6f8071e7" providerId="LiveId" clId="{47CC2E7D-46E5-4F05-B513-9D5621806580}"/>
    <pc:docChg chg="undo custSel addSld modSld delSection">
      <pc:chgData name="大狗 韩" userId="9d2df46d6f8071e7" providerId="LiveId" clId="{47CC2E7D-46E5-4F05-B513-9D5621806580}" dt="2019-07-09T07:21:51.047" v="6274" actId="1076"/>
      <pc:docMkLst>
        <pc:docMk/>
      </pc:docMkLst>
      <pc:sldChg chg="modSp add">
        <pc:chgData name="大狗 韩" userId="9d2df46d6f8071e7" providerId="LiveId" clId="{47CC2E7D-46E5-4F05-B513-9D5621806580}" dt="2019-07-03T06:49:32.990" v="39"/>
        <pc:sldMkLst>
          <pc:docMk/>
          <pc:sldMk cId="2819836035" sldId="256"/>
        </pc:sldMkLst>
        <pc:spChg chg="mod">
          <ac:chgData name="大狗 韩" userId="9d2df46d6f8071e7" providerId="LiveId" clId="{47CC2E7D-46E5-4F05-B513-9D5621806580}" dt="2019-07-03T06:48:32.037" v="23" actId="20577"/>
          <ac:spMkLst>
            <pc:docMk/>
            <pc:sldMk cId="2819836035" sldId="256"/>
            <ac:spMk id="2" creationId="{4C4A623C-6A81-48F7-8978-E4FD07F1966D}"/>
          </ac:spMkLst>
        </pc:spChg>
        <pc:spChg chg="mod">
          <ac:chgData name="大狗 韩" userId="9d2df46d6f8071e7" providerId="LiveId" clId="{47CC2E7D-46E5-4F05-B513-9D5621806580}" dt="2019-07-03T06:49:32.990" v="39"/>
          <ac:spMkLst>
            <pc:docMk/>
            <pc:sldMk cId="2819836035" sldId="256"/>
            <ac:spMk id="3" creationId="{88D778CE-54C6-4D49-B969-850B24A0A8AC}"/>
          </ac:spMkLst>
        </pc:spChg>
      </pc:sldChg>
      <pc:sldChg chg="addSp modSp add">
        <pc:chgData name="大狗 韩" userId="9d2df46d6f8071e7" providerId="LiveId" clId="{47CC2E7D-46E5-4F05-B513-9D5621806580}" dt="2019-07-03T07:19:39.861" v="514" actId="554"/>
        <pc:sldMkLst>
          <pc:docMk/>
          <pc:sldMk cId="359804389" sldId="257"/>
        </pc:sldMkLst>
        <pc:spChg chg="mod">
          <ac:chgData name="大狗 韩" userId="9d2df46d6f8071e7" providerId="LiveId" clId="{47CC2E7D-46E5-4F05-B513-9D5621806580}" dt="2019-07-03T06:56:02.185" v="103"/>
          <ac:spMkLst>
            <pc:docMk/>
            <pc:sldMk cId="359804389" sldId="257"/>
            <ac:spMk id="2" creationId="{CED0C299-4FA9-4A85-9DB4-72B603F9DA52}"/>
          </ac:spMkLst>
        </pc:spChg>
        <pc:spChg chg="mod">
          <ac:chgData name="大狗 韩" userId="9d2df46d6f8071e7" providerId="LiveId" clId="{47CC2E7D-46E5-4F05-B513-9D5621806580}" dt="2019-07-03T07:19:39.861" v="514" actId="554"/>
          <ac:spMkLst>
            <pc:docMk/>
            <pc:sldMk cId="359804389" sldId="257"/>
            <ac:spMk id="3" creationId="{5F821FBE-AAAE-4136-9464-4CD700B585AD}"/>
          </ac:spMkLst>
        </pc:spChg>
        <pc:spChg chg="add mod">
          <ac:chgData name="大狗 韩" userId="9d2df46d6f8071e7" providerId="LiveId" clId="{47CC2E7D-46E5-4F05-B513-9D5621806580}" dt="2019-07-03T07:19:39.861" v="514" actId="554"/>
          <ac:spMkLst>
            <pc:docMk/>
            <pc:sldMk cId="359804389" sldId="257"/>
            <ac:spMk id="4" creationId="{1B188573-00E6-419E-A94E-B8186FEF65D5}"/>
          </ac:spMkLst>
        </pc:spChg>
      </pc:sldChg>
      <pc:sldChg chg="addSp delSp modSp add">
        <pc:chgData name="大狗 韩" userId="9d2df46d6f8071e7" providerId="LiveId" clId="{47CC2E7D-46E5-4F05-B513-9D5621806580}" dt="2019-07-03T07:44:02.811" v="891" actId="113"/>
        <pc:sldMkLst>
          <pc:docMk/>
          <pc:sldMk cId="1085093547" sldId="258"/>
        </pc:sldMkLst>
        <pc:spChg chg="mod">
          <ac:chgData name="大狗 韩" userId="9d2df46d6f8071e7" providerId="LiveId" clId="{47CC2E7D-46E5-4F05-B513-9D5621806580}" dt="2019-07-03T07:22:37.844" v="639"/>
          <ac:spMkLst>
            <pc:docMk/>
            <pc:sldMk cId="1085093547" sldId="258"/>
            <ac:spMk id="2" creationId="{E40DAF63-7EE7-4F1C-A810-D35B327D3954}"/>
          </ac:spMkLst>
        </pc:spChg>
        <pc:spChg chg="del mod">
          <ac:chgData name="大狗 韩" userId="9d2df46d6f8071e7" providerId="LiveId" clId="{47CC2E7D-46E5-4F05-B513-9D5621806580}" dt="2019-07-03T07:22:18.543" v="621" actId="478"/>
          <ac:spMkLst>
            <pc:docMk/>
            <pc:sldMk cId="1085093547" sldId="258"/>
            <ac:spMk id="3" creationId="{B85277BB-6527-4321-99C7-62E18D64D8D7}"/>
          </ac:spMkLst>
        </pc:spChg>
        <pc:spChg chg="add mod">
          <ac:chgData name="大狗 韩" userId="9d2df46d6f8071e7" providerId="LiveId" clId="{47CC2E7D-46E5-4F05-B513-9D5621806580}" dt="2019-07-03T07:44:02.811" v="891" actId="113"/>
          <ac:spMkLst>
            <pc:docMk/>
            <pc:sldMk cId="1085093547" sldId="258"/>
            <ac:spMk id="5" creationId="{0648DCE6-AD92-4748-B220-6C5340EB87E4}"/>
          </ac:spMkLst>
        </pc:spChg>
      </pc:sldChg>
      <pc:sldChg chg="addSp delSp modSp add">
        <pc:chgData name="大狗 韩" userId="9d2df46d6f8071e7" providerId="LiveId" clId="{47CC2E7D-46E5-4F05-B513-9D5621806580}" dt="2019-07-03T08:58:50.107" v="1096"/>
        <pc:sldMkLst>
          <pc:docMk/>
          <pc:sldMk cId="2602168573" sldId="259"/>
        </pc:sldMkLst>
        <pc:spChg chg="del">
          <ac:chgData name="大狗 韩" userId="9d2df46d6f8071e7" providerId="LiveId" clId="{47CC2E7D-46E5-4F05-B513-9D5621806580}" dt="2019-07-03T07:44:21.322" v="895" actId="478"/>
          <ac:spMkLst>
            <pc:docMk/>
            <pc:sldMk cId="2602168573" sldId="259"/>
            <ac:spMk id="2" creationId="{FAB73747-835D-4839-9834-A3EA9B7FE154}"/>
          </ac:spMkLst>
        </pc:spChg>
        <pc:spChg chg="add del">
          <ac:chgData name="大狗 韩" userId="9d2df46d6f8071e7" providerId="LiveId" clId="{47CC2E7D-46E5-4F05-B513-9D5621806580}" dt="2019-07-03T07:44:37.960" v="899" actId="478"/>
          <ac:spMkLst>
            <pc:docMk/>
            <pc:sldMk cId="2602168573" sldId="259"/>
            <ac:spMk id="3" creationId="{0BBB7CBE-2805-48F3-AF7D-FDFAD1BA258B}"/>
          </ac:spMkLst>
        </pc:spChg>
        <pc:spChg chg="add del">
          <ac:chgData name="大狗 韩" userId="9d2df46d6f8071e7" providerId="LiveId" clId="{47CC2E7D-46E5-4F05-B513-9D5621806580}" dt="2019-07-03T07:44:16.563" v="894"/>
          <ac:spMkLst>
            <pc:docMk/>
            <pc:sldMk cId="2602168573" sldId="259"/>
            <ac:spMk id="4" creationId="{5470CE90-1FFE-4FB4-B9CD-9A4D76F8AF92}"/>
          </ac:spMkLst>
        </pc:spChg>
        <pc:spChg chg="add">
          <ac:chgData name="大狗 韩" userId="9d2df46d6f8071e7" providerId="LiveId" clId="{47CC2E7D-46E5-4F05-B513-9D5621806580}" dt="2019-07-03T07:44:22.240" v="896"/>
          <ac:spMkLst>
            <pc:docMk/>
            <pc:sldMk cId="2602168573" sldId="259"/>
            <ac:spMk id="5" creationId="{91048730-ADDF-4ECA-AFF8-54EA00C81494}"/>
          </ac:spMkLst>
        </pc:spChg>
        <pc:spChg chg="add mod">
          <ac:chgData name="大狗 韩" userId="9d2df46d6f8071e7" providerId="LiveId" clId="{47CC2E7D-46E5-4F05-B513-9D5621806580}" dt="2019-07-03T08:58:50.107" v="1096"/>
          <ac:spMkLst>
            <pc:docMk/>
            <pc:sldMk cId="2602168573" sldId="259"/>
            <ac:spMk id="6" creationId="{808FCEF5-BAC7-4D1E-A257-0759FC26EE6F}"/>
          </ac:spMkLst>
        </pc:spChg>
      </pc:sldChg>
      <pc:sldChg chg="addSp delSp modSp add">
        <pc:chgData name="大狗 韩" userId="9d2df46d6f8071e7" providerId="LiveId" clId="{47CC2E7D-46E5-4F05-B513-9D5621806580}" dt="2019-07-08T03:30:23.425" v="3639"/>
        <pc:sldMkLst>
          <pc:docMk/>
          <pc:sldMk cId="1579195137" sldId="260"/>
        </pc:sldMkLst>
        <pc:spChg chg="del">
          <ac:chgData name="大狗 韩" userId="9d2df46d6f8071e7" providerId="LiveId" clId="{47CC2E7D-46E5-4F05-B513-9D5621806580}" dt="2019-07-03T08:59:12.216" v="1101" actId="478"/>
          <ac:spMkLst>
            <pc:docMk/>
            <pc:sldMk cId="1579195137" sldId="260"/>
            <ac:spMk id="2" creationId="{A29BB0F1-C080-4A4A-98EE-98B7B71C7813}"/>
          </ac:spMkLst>
        </pc:spChg>
        <pc:spChg chg="mod">
          <ac:chgData name="大狗 韩" userId="9d2df46d6f8071e7" providerId="LiveId" clId="{47CC2E7D-46E5-4F05-B513-9D5621806580}" dt="2019-07-03T09:42:38.877" v="1477" actId="14100"/>
          <ac:spMkLst>
            <pc:docMk/>
            <pc:sldMk cId="1579195137" sldId="260"/>
            <ac:spMk id="3" creationId="{49BC895B-7485-486F-A911-8A3ADA3A2275}"/>
          </ac:spMkLst>
        </pc:spChg>
        <pc:spChg chg="add mod">
          <ac:chgData name="大狗 韩" userId="9d2df46d6f8071e7" providerId="LiveId" clId="{47CC2E7D-46E5-4F05-B513-9D5621806580}" dt="2019-07-03T09:42:27.025" v="1475" actId="1076"/>
          <ac:spMkLst>
            <pc:docMk/>
            <pc:sldMk cId="1579195137" sldId="260"/>
            <ac:spMk id="4" creationId="{7366550E-65F6-4BA9-8D87-28803E66C45C}"/>
          </ac:spMkLst>
        </pc:spChg>
        <pc:spChg chg="add mod">
          <ac:chgData name="大狗 韩" userId="9d2df46d6f8071e7" providerId="LiveId" clId="{47CC2E7D-46E5-4F05-B513-9D5621806580}" dt="2019-07-08T03:30:23.425" v="3639"/>
          <ac:spMkLst>
            <pc:docMk/>
            <pc:sldMk cId="1579195137" sldId="260"/>
            <ac:spMk id="5" creationId="{52BBE560-2013-4B1B-9F8B-5383086934D3}"/>
          </ac:spMkLst>
        </pc:spChg>
      </pc:sldChg>
      <pc:sldChg chg="addSp delSp modSp add">
        <pc:chgData name="大狗 韩" userId="9d2df46d6f8071e7" providerId="LiveId" clId="{47CC2E7D-46E5-4F05-B513-9D5621806580}" dt="2019-07-03T09:50:03.399" v="1794"/>
        <pc:sldMkLst>
          <pc:docMk/>
          <pc:sldMk cId="4246254085" sldId="261"/>
        </pc:sldMkLst>
        <pc:spChg chg="del">
          <ac:chgData name="大狗 韩" userId="9d2df46d6f8071e7" providerId="LiveId" clId="{47CC2E7D-46E5-4F05-B513-9D5621806580}" dt="2019-07-03T09:29:00.771" v="1268" actId="478"/>
          <ac:spMkLst>
            <pc:docMk/>
            <pc:sldMk cId="4246254085" sldId="261"/>
            <ac:spMk id="2" creationId="{185A2516-34DF-461F-9DE8-9DFDF23BF15C}"/>
          </ac:spMkLst>
        </pc:spChg>
        <pc:spChg chg="del">
          <ac:chgData name="大狗 韩" userId="9d2df46d6f8071e7" providerId="LiveId" clId="{47CC2E7D-46E5-4F05-B513-9D5621806580}" dt="2019-07-03T09:44:05.882" v="1493" actId="478"/>
          <ac:spMkLst>
            <pc:docMk/>
            <pc:sldMk cId="4246254085" sldId="261"/>
            <ac:spMk id="3" creationId="{9A3E5C89-5981-492B-97EC-03B17CC198C0}"/>
          </ac:spMkLst>
        </pc:spChg>
        <pc:spChg chg="add">
          <ac:chgData name="大狗 韩" userId="9d2df46d6f8071e7" providerId="LiveId" clId="{47CC2E7D-46E5-4F05-B513-9D5621806580}" dt="2019-07-03T09:29:03.398" v="1269"/>
          <ac:spMkLst>
            <pc:docMk/>
            <pc:sldMk cId="4246254085" sldId="261"/>
            <ac:spMk id="4" creationId="{14BE7366-CE91-4849-BCA6-D1AF7BACC026}"/>
          </ac:spMkLst>
        </pc:spChg>
        <pc:spChg chg="add del mod">
          <ac:chgData name="大狗 韩" userId="9d2df46d6f8071e7" providerId="LiveId" clId="{47CC2E7D-46E5-4F05-B513-9D5621806580}" dt="2019-07-03T09:43:45.374" v="1490" actId="478"/>
          <ac:spMkLst>
            <pc:docMk/>
            <pc:sldMk cId="4246254085" sldId="261"/>
            <ac:spMk id="5" creationId="{D6E7FA6B-3CF1-49AE-B66E-8EF09B9D448E}"/>
          </ac:spMkLst>
        </pc:spChg>
        <pc:spChg chg="add del mod">
          <ac:chgData name="大狗 韩" userId="9d2df46d6f8071e7" providerId="LiveId" clId="{47CC2E7D-46E5-4F05-B513-9D5621806580}" dt="2019-07-03T09:45:22.044" v="1502"/>
          <ac:spMkLst>
            <pc:docMk/>
            <pc:sldMk cId="4246254085" sldId="261"/>
            <ac:spMk id="8" creationId="{742BF408-DD6B-48DF-9BD2-E00793913BED}"/>
          </ac:spMkLst>
        </pc:spChg>
        <pc:spChg chg="add mod">
          <ac:chgData name="大狗 韩" userId="9d2df46d6f8071e7" providerId="LiveId" clId="{47CC2E7D-46E5-4F05-B513-9D5621806580}" dt="2019-07-03T09:50:03.399" v="1794"/>
          <ac:spMkLst>
            <pc:docMk/>
            <pc:sldMk cId="4246254085" sldId="261"/>
            <ac:spMk id="9" creationId="{DAD94CC7-28E6-43AE-8188-B081FB16538F}"/>
          </ac:spMkLst>
        </pc:spChg>
        <pc:picChg chg="add del mod modCrop">
          <ac:chgData name="大狗 韩" userId="9d2df46d6f8071e7" providerId="LiveId" clId="{47CC2E7D-46E5-4F05-B513-9D5621806580}" dt="2019-07-03T09:48:59.749" v="1753" actId="478"/>
          <ac:picMkLst>
            <pc:docMk/>
            <pc:sldMk cId="4246254085" sldId="261"/>
            <ac:picMk id="6" creationId="{8FD11CF4-38C8-4E0E-BE7C-2B24B9FC5CE7}"/>
          </ac:picMkLst>
        </pc:picChg>
        <pc:picChg chg="add mod">
          <ac:chgData name="大狗 韩" userId="9d2df46d6f8071e7" providerId="LiveId" clId="{47CC2E7D-46E5-4F05-B513-9D5621806580}" dt="2019-07-03T09:45:28.172" v="1503" actId="1076"/>
          <ac:picMkLst>
            <pc:docMk/>
            <pc:sldMk cId="4246254085" sldId="261"/>
            <ac:picMk id="7" creationId="{46B9991E-90E9-4CED-8981-4B102866F5B5}"/>
          </ac:picMkLst>
        </pc:picChg>
        <pc:picChg chg="add mod modCrop">
          <ac:chgData name="大狗 韩" userId="9d2df46d6f8071e7" providerId="LiveId" clId="{47CC2E7D-46E5-4F05-B513-9D5621806580}" dt="2019-07-03T09:49:38.989" v="1762" actId="14100"/>
          <ac:picMkLst>
            <pc:docMk/>
            <pc:sldMk cId="4246254085" sldId="261"/>
            <ac:picMk id="10" creationId="{83941672-ACDE-4224-B3C5-678B2B39ECF1}"/>
          </ac:picMkLst>
        </pc:picChg>
      </pc:sldChg>
      <pc:sldChg chg="addSp delSp modSp add">
        <pc:chgData name="大狗 韩" userId="9d2df46d6f8071e7" providerId="LiveId" clId="{47CC2E7D-46E5-4F05-B513-9D5621806580}" dt="2019-07-05T09:10:10.326" v="3461" actId="1076"/>
        <pc:sldMkLst>
          <pc:docMk/>
          <pc:sldMk cId="422225625" sldId="264"/>
        </pc:sldMkLst>
        <pc:spChg chg="mod">
          <ac:chgData name="大狗 韩" userId="9d2df46d6f8071e7" providerId="LiveId" clId="{47CC2E7D-46E5-4F05-B513-9D5621806580}" dt="2019-07-05T08:12:23.735" v="3022" actId="20577"/>
          <ac:spMkLst>
            <pc:docMk/>
            <pc:sldMk cId="422225625" sldId="264"/>
            <ac:spMk id="2" creationId="{F6C1A95E-73BC-4FE7-951A-F9EAF4A7E3DE}"/>
          </ac:spMkLst>
        </pc:spChg>
        <pc:spChg chg="del">
          <ac:chgData name="大狗 韩" userId="9d2df46d6f8071e7" providerId="LiveId" clId="{47CC2E7D-46E5-4F05-B513-9D5621806580}" dt="2019-07-05T08:12:26.718" v="3023" actId="478"/>
          <ac:spMkLst>
            <pc:docMk/>
            <pc:sldMk cId="422225625" sldId="264"/>
            <ac:spMk id="3" creationId="{6A21E1E2-BF64-4AEE-9D28-624A46EEA1CA}"/>
          </ac:spMkLst>
        </pc:spChg>
        <pc:spChg chg="add mod">
          <ac:chgData name="大狗 韩" userId="9d2df46d6f8071e7" providerId="LiveId" clId="{47CC2E7D-46E5-4F05-B513-9D5621806580}" dt="2019-07-05T09:10:10.326" v="3461" actId="1076"/>
          <ac:spMkLst>
            <pc:docMk/>
            <pc:sldMk cId="422225625" sldId="264"/>
            <ac:spMk id="10" creationId="{089B8E5A-C7E3-40A7-B26E-59347EE449BB}"/>
          </ac:spMkLst>
        </pc:spChg>
        <pc:graphicFrameChg chg="add del mod modGraphic">
          <ac:chgData name="大狗 韩" userId="9d2df46d6f8071e7" providerId="LiveId" clId="{47CC2E7D-46E5-4F05-B513-9D5621806580}" dt="2019-07-05T08:13:59.896" v="3035" actId="478"/>
          <ac:graphicFrameMkLst>
            <pc:docMk/>
            <pc:sldMk cId="422225625" sldId="264"/>
            <ac:graphicFrameMk id="4" creationId="{8CB1AD05-4AE1-4EFE-B616-354BEFBC186C}"/>
          </ac:graphicFrameMkLst>
        </pc:graphicFrameChg>
        <pc:graphicFrameChg chg="add mod modGraphic">
          <ac:chgData name="大狗 韩" userId="9d2df46d6f8071e7" providerId="LiveId" clId="{47CC2E7D-46E5-4F05-B513-9D5621806580}" dt="2019-07-05T09:08:11.454" v="3432" actId="1076"/>
          <ac:graphicFrameMkLst>
            <pc:docMk/>
            <pc:sldMk cId="422225625" sldId="264"/>
            <ac:graphicFrameMk id="5" creationId="{02E54CA4-5587-40FA-9990-DA1054B490AF}"/>
          </ac:graphicFrameMkLst>
        </pc:graphicFrameChg>
        <pc:graphicFrameChg chg="add mod modGraphic">
          <ac:chgData name="大狗 韩" userId="9d2df46d6f8071e7" providerId="LiveId" clId="{47CC2E7D-46E5-4F05-B513-9D5621806580}" dt="2019-07-05T09:08:11.454" v="3432" actId="1076"/>
          <ac:graphicFrameMkLst>
            <pc:docMk/>
            <pc:sldMk cId="422225625" sldId="264"/>
            <ac:graphicFrameMk id="6" creationId="{5A10DDF3-1E37-4F8B-A4B4-D96FF55B6A68}"/>
          </ac:graphicFrameMkLst>
        </pc:graphicFrameChg>
        <pc:graphicFrameChg chg="add mod modGraphic">
          <ac:chgData name="大狗 韩" userId="9d2df46d6f8071e7" providerId="LiveId" clId="{47CC2E7D-46E5-4F05-B513-9D5621806580}" dt="2019-07-05T09:08:11.454" v="3432" actId="1076"/>
          <ac:graphicFrameMkLst>
            <pc:docMk/>
            <pc:sldMk cId="422225625" sldId="264"/>
            <ac:graphicFrameMk id="15" creationId="{E4CC55C2-3804-4363-A179-64DA949D2588}"/>
          </ac:graphicFrameMkLst>
        </pc:graphicFrameChg>
        <pc:graphicFrameChg chg="add mod modGraphic">
          <ac:chgData name="大狗 韩" userId="9d2df46d6f8071e7" providerId="LiveId" clId="{47CC2E7D-46E5-4F05-B513-9D5621806580}" dt="2019-07-05T09:08:11.454" v="3432" actId="1076"/>
          <ac:graphicFrameMkLst>
            <pc:docMk/>
            <pc:sldMk cId="422225625" sldId="264"/>
            <ac:graphicFrameMk id="16" creationId="{25BEF6EA-413D-4662-A3F3-747A35D169BA}"/>
          </ac:graphicFrameMkLst>
        </pc:graphicFrameChg>
        <pc:graphicFrameChg chg="add mod modGraphic">
          <ac:chgData name="大狗 韩" userId="9d2df46d6f8071e7" providerId="LiveId" clId="{47CC2E7D-46E5-4F05-B513-9D5621806580}" dt="2019-07-05T09:08:11.454" v="3432" actId="1076"/>
          <ac:graphicFrameMkLst>
            <pc:docMk/>
            <pc:sldMk cId="422225625" sldId="264"/>
            <ac:graphicFrameMk id="17" creationId="{90300BD0-BA21-4F07-8BB5-38C4C54009CB}"/>
          </ac:graphicFrameMkLst>
        </pc:graphicFrameChg>
        <pc:graphicFrameChg chg="add mod">
          <ac:chgData name="大狗 韩" userId="9d2df46d6f8071e7" providerId="LiveId" clId="{47CC2E7D-46E5-4F05-B513-9D5621806580}" dt="2019-07-05T09:08:11.454" v="3432" actId="1076"/>
          <ac:graphicFrameMkLst>
            <pc:docMk/>
            <pc:sldMk cId="422225625" sldId="264"/>
            <ac:graphicFrameMk id="18" creationId="{32577DCA-83AD-4F6E-BB73-3AD746953CB2}"/>
          </ac:graphicFrameMkLst>
        </pc:graphicFrameChg>
        <pc:cxnChg chg="add mod">
          <ac:chgData name="大狗 韩" userId="9d2df46d6f8071e7" providerId="LiveId" clId="{47CC2E7D-46E5-4F05-B513-9D5621806580}" dt="2019-07-05T09:08:11.454" v="3432" actId="1076"/>
          <ac:cxnSpMkLst>
            <pc:docMk/>
            <pc:sldMk cId="422225625" sldId="264"/>
            <ac:cxnSpMk id="8" creationId="{03980CC5-EEBA-4240-B283-15B8710CAC32}"/>
          </ac:cxnSpMkLst>
        </pc:cxnChg>
        <pc:cxnChg chg="add mod">
          <ac:chgData name="大狗 韩" userId="9d2df46d6f8071e7" providerId="LiveId" clId="{47CC2E7D-46E5-4F05-B513-9D5621806580}" dt="2019-07-05T09:08:11.454" v="3432" actId="1076"/>
          <ac:cxnSpMkLst>
            <pc:docMk/>
            <pc:sldMk cId="422225625" sldId="264"/>
            <ac:cxnSpMk id="12" creationId="{EAFD6CBD-2744-4CA6-AD87-8C8CCD3FA441}"/>
          </ac:cxnSpMkLst>
        </pc:cxnChg>
        <pc:cxnChg chg="add mod">
          <ac:chgData name="大狗 韩" userId="9d2df46d6f8071e7" providerId="LiveId" clId="{47CC2E7D-46E5-4F05-B513-9D5621806580}" dt="2019-07-05T09:08:11.454" v="3432" actId="1076"/>
          <ac:cxnSpMkLst>
            <pc:docMk/>
            <pc:sldMk cId="422225625" sldId="264"/>
            <ac:cxnSpMk id="13" creationId="{7EB82BCD-7032-40F3-BE7E-335A25E14323}"/>
          </ac:cxnSpMkLst>
        </pc:cxnChg>
        <pc:cxnChg chg="add mod">
          <ac:chgData name="大狗 韩" userId="9d2df46d6f8071e7" providerId="LiveId" clId="{47CC2E7D-46E5-4F05-B513-9D5621806580}" dt="2019-07-05T09:08:11.454" v="3432" actId="1076"/>
          <ac:cxnSpMkLst>
            <pc:docMk/>
            <pc:sldMk cId="422225625" sldId="264"/>
            <ac:cxnSpMk id="14" creationId="{CB082E5C-354B-46E2-8DA4-D2A68E94FC9B}"/>
          </ac:cxnSpMkLst>
        </pc:cxnChg>
        <pc:cxnChg chg="add del mod">
          <ac:chgData name="大狗 韩" userId="9d2df46d6f8071e7" providerId="LiveId" clId="{47CC2E7D-46E5-4F05-B513-9D5621806580}" dt="2019-07-05T09:07:33.180" v="3425" actId="11529"/>
          <ac:cxnSpMkLst>
            <pc:docMk/>
            <pc:sldMk cId="422225625" sldId="264"/>
            <ac:cxnSpMk id="20" creationId="{53870D4C-0E2A-4225-879A-7EC92C46A73D}"/>
          </ac:cxnSpMkLst>
        </pc:cxnChg>
        <pc:cxnChg chg="add mod">
          <ac:chgData name="大狗 韩" userId="9d2df46d6f8071e7" providerId="LiveId" clId="{47CC2E7D-46E5-4F05-B513-9D5621806580}" dt="2019-07-05T09:08:11.454" v="3432" actId="1076"/>
          <ac:cxnSpMkLst>
            <pc:docMk/>
            <pc:sldMk cId="422225625" sldId="264"/>
            <ac:cxnSpMk id="22" creationId="{7A6AF32C-0DAA-4CF0-9A33-05A2CF82C362}"/>
          </ac:cxnSpMkLst>
        </pc:cxnChg>
        <pc:cxnChg chg="add mod">
          <ac:chgData name="大狗 韩" userId="9d2df46d6f8071e7" providerId="LiveId" clId="{47CC2E7D-46E5-4F05-B513-9D5621806580}" dt="2019-07-05T09:08:11.454" v="3432" actId="1076"/>
          <ac:cxnSpMkLst>
            <pc:docMk/>
            <pc:sldMk cId="422225625" sldId="264"/>
            <ac:cxnSpMk id="24" creationId="{D9608A6D-5EEA-4F57-B51E-D09E6076B220}"/>
          </ac:cxnSpMkLst>
        </pc:cxnChg>
        <pc:cxnChg chg="add mod">
          <ac:chgData name="大狗 韩" userId="9d2df46d6f8071e7" providerId="LiveId" clId="{47CC2E7D-46E5-4F05-B513-9D5621806580}" dt="2019-07-05T09:08:11.454" v="3432" actId="1076"/>
          <ac:cxnSpMkLst>
            <pc:docMk/>
            <pc:sldMk cId="422225625" sldId="264"/>
            <ac:cxnSpMk id="26" creationId="{48E77E93-48D5-453B-9042-1B0DFC563BF4}"/>
          </ac:cxnSpMkLst>
        </pc:cxnChg>
        <pc:cxnChg chg="add mod">
          <ac:chgData name="大狗 韩" userId="9d2df46d6f8071e7" providerId="LiveId" clId="{47CC2E7D-46E5-4F05-B513-9D5621806580}" dt="2019-07-05T09:08:11.454" v="3432" actId="1076"/>
          <ac:cxnSpMkLst>
            <pc:docMk/>
            <pc:sldMk cId="422225625" sldId="264"/>
            <ac:cxnSpMk id="28" creationId="{A38AE772-9DF6-43A3-AE44-A552DE3A669A}"/>
          </ac:cxnSpMkLst>
        </pc:cxnChg>
      </pc:sldChg>
      <pc:sldChg chg="modSp add">
        <pc:chgData name="大狗 韩" userId="9d2df46d6f8071e7" providerId="LiveId" clId="{47CC2E7D-46E5-4F05-B513-9D5621806580}" dt="2019-07-05T10:02:28.889" v="3612" actId="1076"/>
        <pc:sldMkLst>
          <pc:docMk/>
          <pc:sldMk cId="565268775" sldId="265"/>
        </pc:sldMkLst>
        <pc:spChg chg="mod">
          <ac:chgData name="大狗 韩" userId="9d2df46d6f8071e7" providerId="LiveId" clId="{47CC2E7D-46E5-4F05-B513-9D5621806580}" dt="2019-07-05T09:12:35.187" v="3463"/>
          <ac:spMkLst>
            <pc:docMk/>
            <pc:sldMk cId="565268775" sldId="265"/>
            <ac:spMk id="2" creationId="{03165651-FB32-4A27-B606-FFADB6EC48C6}"/>
          </ac:spMkLst>
        </pc:spChg>
        <pc:spChg chg="mod">
          <ac:chgData name="大狗 韩" userId="9d2df46d6f8071e7" providerId="LiveId" clId="{47CC2E7D-46E5-4F05-B513-9D5621806580}" dt="2019-07-05T10:02:28.889" v="3612" actId="1076"/>
          <ac:spMkLst>
            <pc:docMk/>
            <pc:sldMk cId="565268775" sldId="265"/>
            <ac:spMk id="3" creationId="{9AC8B19D-8735-4AD3-BEF1-B5577EDD0B85}"/>
          </ac:spMkLst>
        </pc:spChg>
      </pc:sldChg>
      <pc:sldChg chg="modSp add">
        <pc:chgData name="大狗 韩" userId="9d2df46d6f8071e7" providerId="LiveId" clId="{47CC2E7D-46E5-4F05-B513-9D5621806580}" dt="2019-07-08T07:18:13.929" v="4033"/>
        <pc:sldMkLst>
          <pc:docMk/>
          <pc:sldMk cId="415341528" sldId="266"/>
        </pc:sldMkLst>
        <pc:spChg chg="mod">
          <ac:chgData name="大狗 韩" userId="9d2df46d6f8071e7" providerId="LiveId" clId="{47CC2E7D-46E5-4F05-B513-9D5621806580}" dt="2019-07-08T07:18:13.929" v="4033"/>
          <ac:spMkLst>
            <pc:docMk/>
            <pc:sldMk cId="415341528" sldId="266"/>
            <ac:spMk id="2" creationId="{81B76216-3ADA-4EC1-A082-A72575F97E22}"/>
          </ac:spMkLst>
        </pc:spChg>
        <pc:spChg chg="mod">
          <ac:chgData name="大狗 韩" userId="9d2df46d6f8071e7" providerId="LiveId" clId="{47CC2E7D-46E5-4F05-B513-9D5621806580}" dt="2019-07-08T07:17:54.757" v="4029" actId="20577"/>
          <ac:spMkLst>
            <pc:docMk/>
            <pc:sldMk cId="415341528" sldId="266"/>
            <ac:spMk id="3" creationId="{F2A6D618-D4B7-4F8D-B3E9-8E633EDE2C88}"/>
          </ac:spMkLst>
        </pc:spChg>
      </pc:sldChg>
      <pc:sldChg chg="modSp add">
        <pc:chgData name="大狗 韩" userId="9d2df46d6f8071e7" providerId="LiveId" clId="{47CC2E7D-46E5-4F05-B513-9D5621806580}" dt="2019-07-08T07:24:01.810" v="4191"/>
        <pc:sldMkLst>
          <pc:docMk/>
          <pc:sldMk cId="2177623510" sldId="267"/>
        </pc:sldMkLst>
        <pc:spChg chg="mod">
          <ac:chgData name="大狗 韩" userId="9d2df46d6f8071e7" providerId="LiveId" clId="{47CC2E7D-46E5-4F05-B513-9D5621806580}" dt="2019-07-08T07:18:26.323" v="4036"/>
          <ac:spMkLst>
            <pc:docMk/>
            <pc:sldMk cId="2177623510" sldId="267"/>
            <ac:spMk id="2" creationId="{C6059984-471B-4AAC-9012-CAFE061AFFB2}"/>
          </ac:spMkLst>
        </pc:spChg>
        <pc:spChg chg="mod">
          <ac:chgData name="大狗 韩" userId="9d2df46d6f8071e7" providerId="LiveId" clId="{47CC2E7D-46E5-4F05-B513-9D5621806580}" dt="2019-07-08T07:24:01.810" v="4191"/>
          <ac:spMkLst>
            <pc:docMk/>
            <pc:sldMk cId="2177623510" sldId="267"/>
            <ac:spMk id="3" creationId="{89E6842B-437B-497B-8DDC-49086DE5E51F}"/>
          </ac:spMkLst>
        </pc:spChg>
      </pc:sldChg>
      <pc:sldChg chg="modSp add">
        <pc:chgData name="大狗 韩" userId="9d2df46d6f8071e7" providerId="LiveId" clId="{47CC2E7D-46E5-4F05-B513-9D5621806580}" dt="2019-07-08T08:18:00.904" v="4504" actId="20577"/>
        <pc:sldMkLst>
          <pc:docMk/>
          <pc:sldMk cId="4284825803" sldId="268"/>
        </pc:sldMkLst>
        <pc:spChg chg="mod">
          <ac:chgData name="大狗 韩" userId="9d2df46d6f8071e7" providerId="LiveId" clId="{47CC2E7D-46E5-4F05-B513-9D5621806580}" dt="2019-07-08T07:26:01.607" v="4210" actId="20577"/>
          <ac:spMkLst>
            <pc:docMk/>
            <pc:sldMk cId="4284825803" sldId="268"/>
            <ac:spMk id="2" creationId="{7C1E53E1-49E7-46B4-9AF6-55F90751F788}"/>
          </ac:spMkLst>
        </pc:spChg>
        <pc:spChg chg="mod">
          <ac:chgData name="大狗 韩" userId="9d2df46d6f8071e7" providerId="LiveId" clId="{47CC2E7D-46E5-4F05-B513-9D5621806580}" dt="2019-07-08T08:18:00.904" v="4504" actId="20577"/>
          <ac:spMkLst>
            <pc:docMk/>
            <pc:sldMk cId="4284825803" sldId="268"/>
            <ac:spMk id="3" creationId="{A1889679-790C-453E-A9EE-59B7E0C31377}"/>
          </ac:spMkLst>
        </pc:spChg>
      </pc:sldChg>
      <pc:sldChg chg="modSp add">
        <pc:chgData name="大狗 韩" userId="9d2df46d6f8071e7" providerId="LiveId" clId="{47CC2E7D-46E5-4F05-B513-9D5621806580}" dt="2019-07-09T03:47:29.875" v="5491"/>
        <pc:sldMkLst>
          <pc:docMk/>
          <pc:sldMk cId="419552912" sldId="269"/>
        </pc:sldMkLst>
        <pc:spChg chg="mod">
          <ac:chgData name="大狗 韩" userId="9d2df46d6f8071e7" providerId="LiveId" clId="{47CC2E7D-46E5-4F05-B513-9D5621806580}" dt="2019-07-08T09:13:28.855" v="4506"/>
          <ac:spMkLst>
            <pc:docMk/>
            <pc:sldMk cId="419552912" sldId="269"/>
            <ac:spMk id="2" creationId="{2D60E7DB-0BD2-4FAC-8E3D-3619629F6DE3}"/>
          </ac:spMkLst>
        </pc:spChg>
        <pc:spChg chg="mod">
          <ac:chgData name="大狗 韩" userId="9d2df46d6f8071e7" providerId="LiveId" clId="{47CC2E7D-46E5-4F05-B513-9D5621806580}" dt="2019-07-09T03:47:29.875" v="5491"/>
          <ac:spMkLst>
            <pc:docMk/>
            <pc:sldMk cId="419552912" sldId="269"/>
            <ac:spMk id="3" creationId="{0BF12133-15DE-4476-A394-D5AFD6225988}"/>
          </ac:spMkLst>
        </pc:spChg>
      </pc:sldChg>
      <pc:sldChg chg="modSp add">
        <pc:chgData name="大狗 韩" userId="9d2df46d6f8071e7" providerId="LiveId" clId="{47CC2E7D-46E5-4F05-B513-9D5621806580}" dt="2019-07-09T02:16:45.628" v="5195" actId="20577"/>
        <pc:sldMkLst>
          <pc:docMk/>
          <pc:sldMk cId="3391766662" sldId="274"/>
        </pc:sldMkLst>
        <pc:spChg chg="mod">
          <ac:chgData name="大狗 韩" userId="9d2df46d6f8071e7" providerId="LiveId" clId="{47CC2E7D-46E5-4F05-B513-9D5621806580}" dt="2019-07-09T01:49:33.354" v="4688"/>
          <ac:spMkLst>
            <pc:docMk/>
            <pc:sldMk cId="3391766662" sldId="274"/>
            <ac:spMk id="2" creationId="{4640A340-0F7C-48E9-A4E2-A49BFBCB2808}"/>
          </ac:spMkLst>
        </pc:spChg>
        <pc:spChg chg="mod">
          <ac:chgData name="大狗 韩" userId="9d2df46d6f8071e7" providerId="LiveId" clId="{47CC2E7D-46E5-4F05-B513-9D5621806580}" dt="2019-07-09T02:16:45.628" v="5195" actId="20577"/>
          <ac:spMkLst>
            <pc:docMk/>
            <pc:sldMk cId="3391766662" sldId="274"/>
            <ac:spMk id="3" creationId="{9F5644A9-EF50-4E68-93E2-31DF42C3C329}"/>
          </ac:spMkLst>
        </pc:spChg>
      </pc:sldChg>
      <pc:sldChg chg="modSp add">
        <pc:chgData name="大狗 韩" userId="9d2df46d6f8071e7" providerId="LiveId" clId="{47CC2E7D-46E5-4F05-B513-9D5621806580}" dt="2019-07-09T02:54:17.288" v="5358"/>
        <pc:sldMkLst>
          <pc:docMk/>
          <pc:sldMk cId="3359195177" sldId="275"/>
        </pc:sldMkLst>
        <pc:spChg chg="mod">
          <ac:chgData name="大狗 韩" userId="9d2df46d6f8071e7" providerId="LiveId" clId="{47CC2E7D-46E5-4F05-B513-9D5621806580}" dt="2019-07-09T02:38:24.487" v="5208"/>
          <ac:spMkLst>
            <pc:docMk/>
            <pc:sldMk cId="3359195177" sldId="275"/>
            <ac:spMk id="2" creationId="{C0AC5587-B135-44C8-AE7A-BDD1C9A31675}"/>
          </ac:spMkLst>
        </pc:spChg>
        <pc:spChg chg="mod">
          <ac:chgData name="大狗 韩" userId="9d2df46d6f8071e7" providerId="LiveId" clId="{47CC2E7D-46E5-4F05-B513-9D5621806580}" dt="2019-07-09T02:54:17.288" v="5358"/>
          <ac:spMkLst>
            <pc:docMk/>
            <pc:sldMk cId="3359195177" sldId="275"/>
            <ac:spMk id="3" creationId="{C8EE1A95-7339-4524-B245-84E8F37CA745}"/>
          </ac:spMkLst>
        </pc:spChg>
      </pc:sldChg>
      <pc:sldChg chg="modSp add">
        <pc:chgData name="大狗 韩" userId="9d2df46d6f8071e7" providerId="LiveId" clId="{47CC2E7D-46E5-4F05-B513-9D5621806580}" dt="2019-07-09T03:50:21.234" v="5649"/>
        <pc:sldMkLst>
          <pc:docMk/>
          <pc:sldMk cId="75413173" sldId="276"/>
        </pc:sldMkLst>
        <pc:spChg chg="mod">
          <ac:chgData name="大狗 韩" userId="9d2df46d6f8071e7" providerId="LiveId" clId="{47CC2E7D-46E5-4F05-B513-9D5621806580}" dt="2019-07-09T03:27:12.394" v="5361"/>
          <ac:spMkLst>
            <pc:docMk/>
            <pc:sldMk cId="75413173" sldId="276"/>
            <ac:spMk id="2" creationId="{9647E946-24F7-4E24-BB8B-10B2124AF555}"/>
          </ac:spMkLst>
        </pc:spChg>
        <pc:spChg chg="mod">
          <ac:chgData name="大狗 韩" userId="9d2df46d6f8071e7" providerId="LiveId" clId="{47CC2E7D-46E5-4F05-B513-9D5621806580}" dt="2019-07-09T03:50:21.234" v="5649"/>
          <ac:spMkLst>
            <pc:docMk/>
            <pc:sldMk cId="75413173" sldId="276"/>
            <ac:spMk id="3" creationId="{67A754A6-F83A-44D5-8757-C641AE03B410}"/>
          </ac:spMkLst>
        </pc:spChg>
      </pc:sldChg>
      <pc:sldChg chg="modSp add">
        <pc:chgData name="大狗 韩" userId="9d2df46d6f8071e7" providerId="LiveId" clId="{47CC2E7D-46E5-4F05-B513-9D5621806580}" dt="2019-07-09T06:37:08.510" v="6259"/>
        <pc:sldMkLst>
          <pc:docMk/>
          <pc:sldMk cId="1794177550" sldId="277"/>
        </pc:sldMkLst>
        <pc:spChg chg="mod">
          <ac:chgData name="大狗 韩" userId="9d2df46d6f8071e7" providerId="LiveId" clId="{47CC2E7D-46E5-4F05-B513-9D5621806580}" dt="2019-07-09T03:50:43.172" v="5651"/>
          <ac:spMkLst>
            <pc:docMk/>
            <pc:sldMk cId="1794177550" sldId="277"/>
            <ac:spMk id="2" creationId="{85058BE8-AD1B-4A18-9C02-4FCF3426C70A}"/>
          </ac:spMkLst>
        </pc:spChg>
        <pc:spChg chg="mod">
          <ac:chgData name="大狗 韩" userId="9d2df46d6f8071e7" providerId="LiveId" clId="{47CC2E7D-46E5-4F05-B513-9D5621806580}" dt="2019-07-09T06:37:08.510" v="6259"/>
          <ac:spMkLst>
            <pc:docMk/>
            <pc:sldMk cId="1794177550" sldId="277"/>
            <ac:spMk id="3" creationId="{FBFE70A0-F583-4097-9A2D-5DA8037F9228}"/>
          </ac:spMkLst>
        </pc:spChg>
      </pc:sldChg>
      <pc:sldChg chg="addSp delSp modSp add">
        <pc:chgData name="大狗 韩" userId="9d2df46d6f8071e7" providerId="LiveId" clId="{47CC2E7D-46E5-4F05-B513-9D5621806580}" dt="2019-07-09T07:21:51.047" v="6274" actId="1076"/>
        <pc:sldMkLst>
          <pc:docMk/>
          <pc:sldMk cId="544400209" sldId="278"/>
        </pc:sldMkLst>
        <pc:spChg chg="del">
          <ac:chgData name="大狗 韩" userId="9d2df46d6f8071e7" providerId="LiveId" clId="{47CC2E7D-46E5-4F05-B513-9D5621806580}" dt="2019-07-09T07:21:37.227" v="6261" actId="478"/>
          <ac:spMkLst>
            <pc:docMk/>
            <pc:sldMk cId="544400209" sldId="278"/>
            <ac:spMk id="2" creationId="{0F834268-BBAE-4237-B14C-CB1E130FAA80}"/>
          </ac:spMkLst>
        </pc:spChg>
        <pc:spChg chg="del">
          <ac:chgData name="大狗 韩" userId="9d2df46d6f8071e7" providerId="LiveId" clId="{47CC2E7D-46E5-4F05-B513-9D5621806580}" dt="2019-07-09T07:21:38.286" v="6262" actId="478"/>
          <ac:spMkLst>
            <pc:docMk/>
            <pc:sldMk cId="544400209" sldId="278"/>
            <ac:spMk id="3" creationId="{6CDB9AA9-E8B5-4D9B-8564-315A60335190}"/>
          </ac:spMkLst>
        </pc:spChg>
        <pc:spChg chg="add mod">
          <ac:chgData name="大狗 韩" userId="9d2df46d6f8071e7" providerId="LiveId" clId="{47CC2E7D-46E5-4F05-B513-9D5621806580}" dt="2019-07-09T07:21:51.047" v="6274" actId="1076"/>
          <ac:spMkLst>
            <pc:docMk/>
            <pc:sldMk cId="544400209" sldId="278"/>
            <ac:spMk id="4" creationId="{524D27F6-115A-4DC9-81A9-97F16732BA9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630CE-9270-4144-8E2A-BB79644C9DB5}" type="doc">
      <dgm:prSet loTypeId="urn:microsoft.com/office/officeart/2008/layout/LinedList" loCatId="list" qsTypeId="urn:microsoft.com/office/officeart/2005/8/quickstyle/3d1" qsCatId="3D" csTypeId="urn:microsoft.com/office/officeart/2005/8/colors/accent2_5" csCatId="accent2" phldr="1"/>
      <dgm:spPr/>
      <dgm:t>
        <a:bodyPr/>
        <a:lstStyle/>
        <a:p>
          <a:endParaRPr lang="zh-CN" altLang="en-US"/>
        </a:p>
      </dgm:t>
    </dgm:pt>
    <dgm:pt modelId="{AB45ABE2-F42C-474A-9BE2-196B79436285}">
      <dgm:prSet phldrT="[文本]"/>
      <dgm:spPr/>
      <dgm:t>
        <a:bodyPr/>
        <a:lstStyle/>
        <a:p>
          <a:r>
            <a:rPr lang="zh-CN" altLang="en-US" dirty="0"/>
            <a:t>字符串</a:t>
          </a:r>
        </a:p>
      </dgm:t>
    </dgm:pt>
    <dgm:pt modelId="{03C98B29-62A8-4352-B847-86B432565540}" type="parTrans" cxnId="{25FC66A7-06A5-4A5C-BE17-C28B4D68E67D}">
      <dgm:prSet/>
      <dgm:spPr/>
      <dgm:t>
        <a:bodyPr/>
        <a:lstStyle/>
        <a:p>
          <a:endParaRPr lang="zh-CN" altLang="en-US"/>
        </a:p>
      </dgm:t>
    </dgm:pt>
    <dgm:pt modelId="{BA00271B-A751-4D37-AAE7-190580F223C9}" type="sibTrans" cxnId="{25FC66A7-06A5-4A5C-BE17-C28B4D68E67D}">
      <dgm:prSet/>
      <dgm:spPr/>
      <dgm:t>
        <a:bodyPr/>
        <a:lstStyle/>
        <a:p>
          <a:endParaRPr lang="zh-CN" altLang="en-US"/>
        </a:p>
      </dgm:t>
    </dgm:pt>
    <dgm:pt modelId="{2A31C5EE-67B4-4216-B8C3-4D8212CBC988}">
      <dgm:prSet phldrT="[文本]"/>
      <dgm:spPr/>
      <dgm:t>
        <a:bodyPr/>
        <a:lstStyle/>
        <a:p>
          <a:r>
            <a:rPr lang="zh-CN" altLang="en-US" dirty="0"/>
            <a:t>字典</a:t>
          </a:r>
        </a:p>
      </dgm:t>
    </dgm:pt>
    <dgm:pt modelId="{56F2F957-1427-41B8-B7D1-0772ECD1F65F}" type="parTrans" cxnId="{B7DCFDA0-1987-4A05-A95C-FE7E695718FD}">
      <dgm:prSet/>
      <dgm:spPr/>
      <dgm:t>
        <a:bodyPr/>
        <a:lstStyle/>
        <a:p>
          <a:endParaRPr lang="zh-CN" altLang="en-US"/>
        </a:p>
      </dgm:t>
    </dgm:pt>
    <dgm:pt modelId="{2DC89FD6-0530-4B98-91B4-77329056244E}" type="sibTrans" cxnId="{B7DCFDA0-1987-4A05-A95C-FE7E695718FD}">
      <dgm:prSet/>
      <dgm:spPr/>
      <dgm:t>
        <a:bodyPr/>
        <a:lstStyle/>
        <a:p>
          <a:endParaRPr lang="zh-CN" altLang="en-US"/>
        </a:p>
      </dgm:t>
    </dgm:pt>
    <dgm:pt modelId="{70DA58F1-E425-4A31-86FF-B4948E0051CB}">
      <dgm:prSet/>
      <dgm:spPr/>
      <dgm:t>
        <a:bodyPr/>
        <a:lstStyle/>
        <a:p>
          <a:r>
            <a:rPr lang="en-US" altLang="zh-CN" dirty="0"/>
            <a:t>python 3 </a:t>
          </a:r>
          <a:r>
            <a:rPr lang="zh-CN" altLang="en-US" dirty="0"/>
            <a:t>的字符串格式主要为</a:t>
          </a:r>
          <a:r>
            <a:rPr lang="en-US" altLang="zh-CN" dirty="0"/>
            <a:t>str</a:t>
          </a:r>
          <a:r>
            <a:rPr lang="zh-CN" altLang="en-US" dirty="0"/>
            <a:t>何</a:t>
          </a:r>
          <a:r>
            <a:rPr lang="en-US" altLang="zh-CN" dirty="0" err="1"/>
            <a:t>byte,str</a:t>
          </a:r>
          <a:r>
            <a:rPr lang="zh-CN" altLang="en-US" dirty="0"/>
            <a:t>默认的字符编码为</a:t>
          </a:r>
          <a:r>
            <a:rPr lang="en-US" altLang="zh-CN" dirty="0" err="1"/>
            <a:t>unicode</a:t>
          </a:r>
          <a:r>
            <a:rPr lang="zh-CN" altLang="en-US" dirty="0"/>
            <a:t>。</a:t>
          </a:r>
          <a:endParaRPr lang="en-US" altLang="zh-CN" dirty="0"/>
        </a:p>
      </dgm:t>
    </dgm:pt>
    <dgm:pt modelId="{4C9977EE-2D02-4C26-82D0-8674CD43ABAF}" type="parTrans" cxnId="{0FB64098-C6DE-4C7B-B661-268B35DCE9A1}">
      <dgm:prSet/>
      <dgm:spPr/>
      <dgm:t>
        <a:bodyPr/>
        <a:lstStyle/>
        <a:p>
          <a:endParaRPr lang="zh-CN" altLang="en-US"/>
        </a:p>
      </dgm:t>
    </dgm:pt>
    <dgm:pt modelId="{67E0CEF2-5D52-421B-A7FB-519C5C367C53}" type="sibTrans" cxnId="{0FB64098-C6DE-4C7B-B661-268B35DCE9A1}">
      <dgm:prSet/>
      <dgm:spPr/>
      <dgm:t>
        <a:bodyPr/>
        <a:lstStyle/>
        <a:p>
          <a:endParaRPr lang="zh-CN" altLang="en-US"/>
        </a:p>
      </dgm:t>
    </dgm:pt>
    <dgm:pt modelId="{92B6F3D6-B582-4C12-A127-F8D8E45DFABF}">
      <dgm:prSet/>
      <dgm:spPr/>
      <dgm:t>
        <a:bodyPr/>
        <a:lstStyle/>
        <a:p>
          <a:r>
            <a:rPr lang="en-US" altLang="zh-CN" dirty="0"/>
            <a:t>key value</a:t>
          </a:r>
          <a:r>
            <a:rPr lang="zh-CN" altLang="en-US" dirty="0"/>
            <a:t>形式存放内容的数据格式</a:t>
          </a:r>
        </a:p>
      </dgm:t>
    </dgm:pt>
    <dgm:pt modelId="{7D97322E-A2CE-42B3-981F-8D3C62359388}" type="parTrans" cxnId="{1901BD71-5341-4580-9FB5-62DC30354994}">
      <dgm:prSet/>
      <dgm:spPr/>
      <dgm:t>
        <a:bodyPr/>
        <a:lstStyle/>
        <a:p>
          <a:endParaRPr lang="zh-CN" altLang="en-US"/>
        </a:p>
      </dgm:t>
    </dgm:pt>
    <dgm:pt modelId="{921A553E-0AAE-4E19-9941-F1D636E51A21}" type="sibTrans" cxnId="{1901BD71-5341-4580-9FB5-62DC30354994}">
      <dgm:prSet/>
      <dgm:spPr/>
      <dgm:t>
        <a:bodyPr/>
        <a:lstStyle/>
        <a:p>
          <a:endParaRPr lang="zh-CN" altLang="en-US"/>
        </a:p>
      </dgm:t>
    </dgm:pt>
    <dgm:pt modelId="{1490DE41-BFA3-4953-A82F-5C3EB0FF0EE2}">
      <dgm:prSet/>
      <dgm:spPr/>
      <dgm:t>
        <a:bodyPr/>
        <a:lstStyle/>
        <a:p>
          <a:r>
            <a:rPr lang="en-US" altLang="zh-CN" dirty="0"/>
            <a:t>str</a:t>
          </a:r>
          <a:r>
            <a:rPr lang="zh-CN" altLang="en-US" dirty="0"/>
            <a:t>转</a:t>
          </a:r>
          <a:r>
            <a:rPr lang="en-US" altLang="zh-CN" dirty="0"/>
            <a:t>byte</a:t>
          </a:r>
          <a:r>
            <a:rPr lang="zh-CN" altLang="en-US" dirty="0"/>
            <a:t>需要进行</a:t>
          </a:r>
          <a:r>
            <a:rPr lang="en-US" altLang="zh-CN" dirty="0"/>
            <a:t>encode</a:t>
          </a:r>
        </a:p>
      </dgm:t>
    </dgm:pt>
    <dgm:pt modelId="{AE738443-7030-43D9-A1CF-DD4E6624F7F3}" type="parTrans" cxnId="{1C401280-34D7-4CD0-9CAE-B282F071DFD9}">
      <dgm:prSet/>
      <dgm:spPr/>
      <dgm:t>
        <a:bodyPr/>
        <a:lstStyle/>
        <a:p>
          <a:endParaRPr lang="zh-CN" altLang="en-US"/>
        </a:p>
      </dgm:t>
    </dgm:pt>
    <dgm:pt modelId="{658CACA3-9A2F-4D2C-9325-C392164F7D27}" type="sibTrans" cxnId="{1C401280-34D7-4CD0-9CAE-B282F071DFD9}">
      <dgm:prSet/>
      <dgm:spPr/>
      <dgm:t>
        <a:bodyPr/>
        <a:lstStyle/>
        <a:p>
          <a:endParaRPr lang="zh-CN" altLang="en-US"/>
        </a:p>
      </dgm:t>
    </dgm:pt>
    <dgm:pt modelId="{69463679-8CC0-4666-84B4-935F943985FB}">
      <dgm:prSet/>
      <dgm:spPr/>
      <dgm:t>
        <a:bodyPr/>
        <a:lstStyle/>
        <a:p>
          <a:r>
            <a:rPr lang="zh-CN" altLang="en-US" dirty="0"/>
            <a:t>如</a:t>
          </a:r>
          <a:r>
            <a:rPr lang="en-US" altLang="zh-CN" dirty="0" err="1"/>
            <a:t>str.encode</a:t>
          </a:r>
          <a:r>
            <a:rPr lang="en-US" altLang="zh-CN" dirty="0"/>
            <a:t>(‘</a:t>
          </a:r>
          <a:r>
            <a:rPr lang="en-US" altLang="zh-CN" dirty="0" err="1"/>
            <a:t>utf</a:t>
          </a:r>
          <a:r>
            <a:rPr lang="en-US" altLang="zh-CN" dirty="0"/>
            <a:t>-8’)</a:t>
          </a:r>
        </a:p>
      </dgm:t>
    </dgm:pt>
    <dgm:pt modelId="{0983049B-ACAF-4E09-BF4C-27AE71744D04}" type="parTrans" cxnId="{EBA455C0-CFE4-490E-9E51-4EFE3B89BA90}">
      <dgm:prSet/>
      <dgm:spPr/>
      <dgm:t>
        <a:bodyPr/>
        <a:lstStyle/>
        <a:p>
          <a:endParaRPr lang="zh-CN" altLang="en-US"/>
        </a:p>
      </dgm:t>
    </dgm:pt>
    <dgm:pt modelId="{8D2C3CC5-553E-4D20-A30B-97843A7D256D}" type="sibTrans" cxnId="{EBA455C0-CFE4-490E-9E51-4EFE3B89BA90}">
      <dgm:prSet/>
      <dgm:spPr/>
      <dgm:t>
        <a:bodyPr/>
        <a:lstStyle/>
        <a:p>
          <a:endParaRPr lang="zh-CN" altLang="en-US"/>
        </a:p>
      </dgm:t>
    </dgm:pt>
    <dgm:pt modelId="{C15748BE-C97D-47D4-B035-F174B676A28F}">
      <dgm:prSet/>
      <dgm:spPr/>
      <dgm:t>
        <a:bodyPr/>
        <a:lstStyle/>
        <a:p>
          <a:r>
            <a:rPr lang="en-US" altLang="zh-CN" dirty="0"/>
            <a:t>byte</a:t>
          </a:r>
          <a:r>
            <a:rPr lang="zh-CN" altLang="en-US" dirty="0"/>
            <a:t>转</a:t>
          </a:r>
          <a:r>
            <a:rPr lang="en-US" altLang="zh-CN" dirty="0"/>
            <a:t>str</a:t>
          </a:r>
          <a:r>
            <a:rPr lang="zh-CN" altLang="en-US" dirty="0"/>
            <a:t>需要进行</a:t>
          </a:r>
          <a:r>
            <a:rPr lang="en-US" altLang="zh-CN" dirty="0"/>
            <a:t>decode</a:t>
          </a:r>
        </a:p>
      </dgm:t>
    </dgm:pt>
    <dgm:pt modelId="{158DD078-D2F1-4041-9E80-4142852B23E8}" type="parTrans" cxnId="{0C9E44CD-10F8-4491-B8EF-E1152F03471F}">
      <dgm:prSet/>
      <dgm:spPr/>
      <dgm:t>
        <a:bodyPr/>
        <a:lstStyle/>
        <a:p>
          <a:endParaRPr lang="zh-CN" altLang="en-US"/>
        </a:p>
      </dgm:t>
    </dgm:pt>
    <dgm:pt modelId="{702E6AC2-D3BE-43C7-96F2-1E259AA86D7A}" type="sibTrans" cxnId="{0C9E44CD-10F8-4491-B8EF-E1152F03471F}">
      <dgm:prSet/>
      <dgm:spPr/>
      <dgm:t>
        <a:bodyPr/>
        <a:lstStyle/>
        <a:p>
          <a:endParaRPr lang="zh-CN" altLang="en-US"/>
        </a:p>
      </dgm:t>
    </dgm:pt>
    <dgm:pt modelId="{750020B0-2598-4B8B-B621-3DD0DA8E9179}">
      <dgm:prSet/>
      <dgm:spPr/>
      <dgm:t>
        <a:bodyPr/>
        <a:lstStyle/>
        <a:p>
          <a:r>
            <a:rPr lang="zh-CN" altLang="en-US" dirty="0"/>
            <a:t>如</a:t>
          </a:r>
          <a:r>
            <a:rPr lang="en-US" altLang="zh-CN" dirty="0" err="1"/>
            <a:t>byte.decode</a:t>
          </a:r>
          <a:r>
            <a:rPr lang="en-US" altLang="zh-CN" dirty="0"/>
            <a:t>(‘</a:t>
          </a:r>
          <a:r>
            <a:rPr lang="en-US" altLang="zh-CN" dirty="0" err="1"/>
            <a:t>utf</a:t>
          </a:r>
          <a:r>
            <a:rPr lang="en-US" altLang="zh-CN" dirty="0"/>
            <a:t>-8’)</a:t>
          </a:r>
        </a:p>
      </dgm:t>
    </dgm:pt>
    <dgm:pt modelId="{79E8D005-E40E-4DED-B5D8-A2F3B82BD6B4}" type="parTrans" cxnId="{3BCB9510-551F-4530-985D-FA3FBE851F27}">
      <dgm:prSet/>
      <dgm:spPr/>
      <dgm:t>
        <a:bodyPr/>
        <a:lstStyle/>
        <a:p>
          <a:endParaRPr lang="zh-CN" altLang="en-US"/>
        </a:p>
      </dgm:t>
    </dgm:pt>
    <dgm:pt modelId="{DDCEBC45-5B2E-43F4-8965-6261E7409D49}" type="sibTrans" cxnId="{3BCB9510-551F-4530-985D-FA3FBE851F27}">
      <dgm:prSet/>
      <dgm:spPr/>
      <dgm:t>
        <a:bodyPr/>
        <a:lstStyle/>
        <a:p>
          <a:endParaRPr lang="zh-CN" altLang="en-US"/>
        </a:p>
      </dgm:t>
    </dgm:pt>
    <dgm:pt modelId="{B7E9A650-4144-4728-B0FA-7026B9B28AA9}">
      <dgm:prSet/>
      <dgm:spPr/>
      <dgm:t>
        <a:bodyPr/>
        <a:lstStyle/>
        <a:p>
          <a:r>
            <a:rPr lang="en-US" altLang="zh-CN" dirty="0" err="1"/>
            <a:t>python3</a:t>
          </a:r>
          <a:r>
            <a:rPr lang="zh-CN" altLang="en-US" dirty="0"/>
            <a:t>里，大部分的写入，正则等都有编码要求</a:t>
          </a:r>
          <a:r>
            <a:rPr lang="en-US" altLang="zh-CN" dirty="0"/>
            <a:t>,</a:t>
          </a:r>
          <a:r>
            <a:rPr lang="en-US" altLang="zh-CN" dirty="0" err="1"/>
            <a:t>example_4.py</a:t>
          </a:r>
          <a:endParaRPr lang="en-US" altLang="zh-CN" dirty="0"/>
        </a:p>
      </dgm:t>
    </dgm:pt>
    <dgm:pt modelId="{FD508C5F-A544-4710-AACB-1F8A0AACFB34}" type="parTrans" cxnId="{86851550-2D50-411A-B7F6-D9EAAAD56110}">
      <dgm:prSet/>
      <dgm:spPr/>
      <dgm:t>
        <a:bodyPr/>
        <a:lstStyle/>
        <a:p>
          <a:endParaRPr lang="zh-CN" altLang="en-US"/>
        </a:p>
      </dgm:t>
    </dgm:pt>
    <dgm:pt modelId="{0DF1E1C5-45F4-43A9-A588-FA2305DE6E79}" type="sibTrans" cxnId="{86851550-2D50-411A-B7F6-D9EAAAD56110}">
      <dgm:prSet/>
      <dgm:spPr/>
      <dgm:t>
        <a:bodyPr/>
        <a:lstStyle/>
        <a:p>
          <a:endParaRPr lang="zh-CN" altLang="en-US"/>
        </a:p>
      </dgm:t>
    </dgm:pt>
    <dgm:pt modelId="{04473B7D-E532-4D37-AD0F-0A4F6786F113}">
      <dgm:prSet/>
      <dgm:spPr/>
      <dgm:t>
        <a:bodyPr/>
        <a:lstStyle/>
        <a:p>
          <a:r>
            <a:rPr lang="en-US" altLang="zh-CN" dirty="0"/>
            <a:t>value</a:t>
          </a:r>
          <a:r>
            <a:rPr lang="zh-CN" altLang="en-US" dirty="0"/>
            <a:t>可以是各种对象，比如</a:t>
          </a:r>
          <a:r>
            <a:rPr lang="en-US" altLang="zh-CN" dirty="0" err="1"/>
            <a:t>str,list,tuple,class,instance</a:t>
          </a:r>
          <a:r>
            <a:rPr lang="zh-CN" altLang="en-US" dirty="0"/>
            <a:t>等等，但是</a:t>
          </a:r>
          <a:r>
            <a:rPr lang="en-US" altLang="zh-CN" dirty="0"/>
            <a:t>key</a:t>
          </a:r>
          <a:r>
            <a:rPr lang="zh-CN" altLang="en-US" dirty="0"/>
            <a:t>必须是</a:t>
          </a:r>
          <a:r>
            <a:rPr lang="en-US" altLang="zh-CN" dirty="0"/>
            <a:t>str</a:t>
          </a:r>
        </a:p>
      </dgm:t>
    </dgm:pt>
    <dgm:pt modelId="{99C528B7-0D3E-49A2-9B1F-B4594035C442}" type="parTrans" cxnId="{B1F40F2B-72B3-4084-9AEB-E87C434C708C}">
      <dgm:prSet/>
      <dgm:spPr/>
      <dgm:t>
        <a:bodyPr/>
        <a:lstStyle/>
        <a:p>
          <a:endParaRPr lang="zh-CN" altLang="en-US"/>
        </a:p>
      </dgm:t>
    </dgm:pt>
    <dgm:pt modelId="{6FBE4930-A399-4632-B5CF-BD2E5F7443EF}" type="sibTrans" cxnId="{B1F40F2B-72B3-4084-9AEB-E87C434C708C}">
      <dgm:prSet/>
      <dgm:spPr/>
      <dgm:t>
        <a:bodyPr/>
        <a:lstStyle/>
        <a:p>
          <a:endParaRPr lang="zh-CN" altLang="en-US"/>
        </a:p>
      </dgm:t>
    </dgm:pt>
    <dgm:pt modelId="{5E9B6198-839A-4124-81B0-810482B41DFB}">
      <dgm:prSet/>
      <dgm:spPr/>
      <dgm:t>
        <a:bodyPr/>
        <a:lstStyle/>
        <a:p>
          <a:r>
            <a:rPr lang="zh-CN" altLang="en-US" dirty="0"/>
            <a:t>存放内容是无序的</a:t>
          </a:r>
          <a:endParaRPr lang="en-US" altLang="zh-CN" dirty="0"/>
        </a:p>
      </dgm:t>
    </dgm:pt>
    <dgm:pt modelId="{DECB5047-A5A8-4964-B4F4-80A2BA971E37}" type="parTrans" cxnId="{9C3A5C8C-61F3-4895-8394-64A9905F18FF}">
      <dgm:prSet/>
      <dgm:spPr/>
      <dgm:t>
        <a:bodyPr/>
        <a:lstStyle/>
        <a:p>
          <a:endParaRPr lang="zh-CN" altLang="en-US"/>
        </a:p>
      </dgm:t>
    </dgm:pt>
    <dgm:pt modelId="{77ECCE07-C84D-4D34-B753-2AE30078E636}" type="sibTrans" cxnId="{9C3A5C8C-61F3-4895-8394-64A9905F18FF}">
      <dgm:prSet/>
      <dgm:spPr/>
      <dgm:t>
        <a:bodyPr/>
        <a:lstStyle/>
        <a:p>
          <a:endParaRPr lang="zh-CN" altLang="en-US"/>
        </a:p>
      </dgm:t>
    </dgm:pt>
    <dgm:pt modelId="{0DD54528-F7F4-4B14-B1D6-A9B849BDDFB8}">
      <dgm:prSet/>
      <dgm:spPr/>
      <dgm:t>
        <a:bodyPr/>
        <a:lstStyle/>
        <a:p>
          <a:r>
            <a:rPr lang="zh-CN" altLang="en-US" dirty="0"/>
            <a:t>常用方法</a:t>
          </a:r>
          <a:r>
            <a:rPr lang="en-US" altLang="zh-CN" dirty="0"/>
            <a:t>: get, </a:t>
          </a:r>
          <a:r>
            <a:rPr lang="en-US" altLang="zh-CN" dirty="0" err="1"/>
            <a:t>setdefault</a:t>
          </a:r>
          <a:r>
            <a:rPr lang="en-US" altLang="zh-CN" dirty="0"/>
            <a:t>, items, pop, </a:t>
          </a:r>
          <a:r>
            <a:rPr lang="en-US" altLang="zh-CN" dirty="0" err="1"/>
            <a:t>popitem</a:t>
          </a:r>
          <a:r>
            <a:rPr lang="en-US" altLang="zh-CN" dirty="0"/>
            <a:t>, keys, values, update   </a:t>
          </a:r>
          <a:r>
            <a:rPr lang="en-US" altLang="zh-CN" dirty="0" err="1"/>
            <a:t>example_5.py</a:t>
          </a:r>
          <a:endParaRPr lang="en-US" altLang="zh-CN" dirty="0"/>
        </a:p>
      </dgm:t>
    </dgm:pt>
    <dgm:pt modelId="{5F7DBE85-23E9-4E5C-AB94-215DB53EA83A}" type="parTrans" cxnId="{A1ADD5A3-EC30-4541-B87E-F28FFBB6D69B}">
      <dgm:prSet/>
      <dgm:spPr/>
      <dgm:t>
        <a:bodyPr/>
        <a:lstStyle/>
        <a:p>
          <a:endParaRPr lang="zh-CN" altLang="en-US"/>
        </a:p>
      </dgm:t>
    </dgm:pt>
    <dgm:pt modelId="{A4607E57-7C3D-4016-A2A6-705DFD428C7F}" type="sibTrans" cxnId="{A1ADD5A3-EC30-4541-B87E-F28FFBB6D69B}">
      <dgm:prSet/>
      <dgm:spPr/>
      <dgm:t>
        <a:bodyPr/>
        <a:lstStyle/>
        <a:p>
          <a:endParaRPr lang="zh-CN" altLang="en-US"/>
        </a:p>
      </dgm:t>
    </dgm:pt>
    <dgm:pt modelId="{9B495ED0-750D-4D4C-95B5-2D12A6CF231A}" type="pres">
      <dgm:prSet presAssocID="{02F630CE-9270-4144-8E2A-BB79644C9DB5}" presName="vert0" presStyleCnt="0">
        <dgm:presLayoutVars>
          <dgm:dir/>
          <dgm:animOne val="branch"/>
          <dgm:animLvl val="lvl"/>
        </dgm:presLayoutVars>
      </dgm:prSet>
      <dgm:spPr/>
    </dgm:pt>
    <dgm:pt modelId="{D31D40ED-5353-464D-9121-3FCF776A9B9C}" type="pres">
      <dgm:prSet presAssocID="{AB45ABE2-F42C-474A-9BE2-196B79436285}" presName="thickLine" presStyleLbl="alignNode1" presStyleIdx="0" presStyleCnt="2"/>
      <dgm:spPr/>
    </dgm:pt>
    <dgm:pt modelId="{E3102499-AC35-4020-996D-31A380F4C91B}" type="pres">
      <dgm:prSet presAssocID="{AB45ABE2-F42C-474A-9BE2-196B79436285}" presName="horz1" presStyleCnt="0"/>
      <dgm:spPr/>
    </dgm:pt>
    <dgm:pt modelId="{046690A3-1FF9-4226-B67A-F65E16DF45C9}" type="pres">
      <dgm:prSet presAssocID="{AB45ABE2-F42C-474A-9BE2-196B79436285}" presName="tx1" presStyleLbl="revTx" presStyleIdx="0" presStyleCnt="12"/>
      <dgm:spPr/>
    </dgm:pt>
    <dgm:pt modelId="{3256EB87-F905-47B4-B15C-AC091C364F6F}" type="pres">
      <dgm:prSet presAssocID="{AB45ABE2-F42C-474A-9BE2-196B79436285}" presName="vert1" presStyleCnt="0"/>
      <dgm:spPr/>
    </dgm:pt>
    <dgm:pt modelId="{AE1E310D-4968-4B27-ACFC-50338880E958}" type="pres">
      <dgm:prSet presAssocID="{70DA58F1-E425-4A31-86FF-B4948E0051CB}" presName="vertSpace2a" presStyleCnt="0"/>
      <dgm:spPr/>
    </dgm:pt>
    <dgm:pt modelId="{C0AF0DF5-CF51-473D-A22B-96411FF712F5}" type="pres">
      <dgm:prSet presAssocID="{70DA58F1-E425-4A31-86FF-B4948E0051CB}" presName="horz2" presStyleCnt="0"/>
      <dgm:spPr/>
    </dgm:pt>
    <dgm:pt modelId="{09CCABB7-DE8C-4EE6-947B-7B83032884D3}" type="pres">
      <dgm:prSet presAssocID="{70DA58F1-E425-4A31-86FF-B4948E0051CB}" presName="horzSpace2" presStyleCnt="0"/>
      <dgm:spPr/>
    </dgm:pt>
    <dgm:pt modelId="{A5714A5F-90F5-4C1B-B34A-55793EBDF79D}" type="pres">
      <dgm:prSet presAssocID="{70DA58F1-E425-4A31-86FF-B4948E0051CB}" presName="tx2" presStyleLbl="revTx" presStyleIdx="1" presStyleCnt="12"/>
      <dgm:spPr/>
    </dgm:pt>
    <dgm:pt modelId="{D4CB70B4-AFAC-423C-A1E8-F482AECA0721}" type="pres">
      <dgm:prSet presAssocID="{70DA58F1-E425-4A31-86FF-B4948E0051CB}" presName="vert2" presStyleCnt="0"/>
      <dgm:spPr/>
    </dgm:pt>
    <dgm:pt modelId="{E5A9CB77-D046-45C6-B9E3-95F11E19572D}" type="pres">
      <dgm:prSet presAssocID="{70DA58F1-E425-4A31-86FF-B4948E0051CB}" presName="thinLine2b" presStyleLbl="callout" presStyleIdx="0" presStyleCnt="10"/>
      <dgm:spPr/>
    </dgm:pt>
    <dgm:pt modelId="{D94A54D9-8B42-421A-B34A-C091257F8BC1}" type="pres">
      <dgm:prSet presAssocID="{70DA58F1-E425-4A31-86FF-B4948E0051CB}" presName="vertSpace2b" presStyleCnt="0"/>
      <dgm:spPr/>
    </dgm:pt>
    <dgm:pt modelId="{6FDB2EE1-608D-48F8-8A54-624114FF30AC}" type="pres">
      <dgm:prSet presAssocID="{1490DE41-BFA3-4953-A82F-5C3EB0FF0EE2}" presName="horz2" presStyleCnt="0"/>
      <dgm:spPr/>
    </dgm:pt>
    <dgm:pt modelId="{51D4FC9F-9DDE-47F3-9740-F06A8FBDF340}" type="pres">
      <dgm:prSet presAssocID="{1490DE41-BFA3-4953-A82F-5C3EB0FF0EE2}" presName="horzSpace2" presStyleCnt="0"/>
      <dgm:spPr/>
    </dgm:pt>
    <dgm:pt modelId="{991646D2-994E-42B7-B701-6829CADEC8D4}" type="pres">
      <dgm:prSet presAssocID="{1490DE41-BFA3-4953-A82F-5C3EB0FF0EE2}" presName="tx2" presStyleLbl="revTx" presStyleIdx="2" presStyleCnt="12"/>
      <dgm:spPr/>
    </dgm:pt>
    <dgm:pt modelId="{971D6BC3-052B-4B43-BD84-C33DF7A96B3D}" type="pres">
      <dgm:prSet presAssocID="{1490DE41-BFA3-4953-A82F-5C3EB0FF0EE2}" presName="vert2" presStyleCnt="0"/>
      <dgm:spPr/>
    </dgm:pt>
    <dgm:pt modelId="{B6AFED64-362A-4F15-A917-98C9F1BB32AA}" type="pres">
      <dgm:prSet presAssocID="{1490DE41-BFA3-4953-A82F-5C3EB0FF0EE2}" presName="thinLine2b" presStyleLbl="callout" presStyleIdx="1" presStyleCnt="10"/>
      <dgm:spPr/>
    </dgm:pt>
    <dgm:pt modelId="{5C2536DA-2B53-4512-96F6-52E412226F37}" type="pres">
      <dgm:prSet presAssocID="{1490DE41-BFA3-4953-A82F-5C3EB0FF0EE2}" presName="vertSpace2b" presStyleCnt="0"/>
      <dgm:spPr/>
    </dgm:pt>
    <dgm:pt modelId="{E4199C8C-E0BA-4EA8-8366-B4C91A386DF9}" type="pres">
      <dgm:prSet presAssocID="{69463679-8CC0-4666-84B4-935F943985FB}" presName="horz2" presStyleCnt="0"/>
      <dgm:spPr/>
    </dgm:pt>
    <dgm:pt modelId="{0AA33788-9217-4926-9565-68DE90D7C718}" type="pres">
      <dgm:prSet presAssocID="{69463679-8CC0-4666-84B4-935F943985FB}" presName="horzSpace2" presStyleCnt="0"/>
      <dgm:spPr/>
    </dgm:pt>
    <dgm:pt modelId="{88D1BA74-DE51-4A61-99AD-3E4360F01F2C}" type="pres">
      <dgm:prSet presAssocID="{69463679-8CC0-4666-84B4-935F943985FB}" presName="tx2" presStyleLbl="revTx" presStyleIdx="3" presStyleCnt="12"/>
      <dgm:spPr/>
    </dgm:pt>
    <dgm:pt modelId="{15790B77-B797-4F6E-994C-70CF96A9107C}" type="pres">
      <dgm:prSet presAssocID="{69463679-8CC0-4666-84B4-935F943985FB}" presName="vert2" presStyleCnt="0"/>
      <dgm:spPr/>
    </dgm:pt>
    <dgm:pt modelId="{8B4551E7-A145-4302-AD4E-A4A112E94ACB}" type="pres">
      <dgm:prSet presAssocID="{69463679-8CC0-4666-84B4-935F943985FB}" presName="thinLine2b" presStyleLbl="callout" presStyleIdx="2" presStyleCnt="10"/>
      <dgm:spPr/>
    </dgm:pt>
    <dgm:pt modelId="{8513AFEC-3365-47A4-B1B1-D4C3BD61BAA7}" type="pres">
      <dgm:prSet presAssocID="{69463679-8CC0-4666-84B4-935F943985FB}" presName="vertSpace2b" presStyleCnt="0"/>
      <dgm:spPr/>
    </dgm:pt>
    <dgm:pt modelId="{C2B2AB9C-4FEA-4AFD-AB11-799FA8D4749C}" type="pres">
      <dgm:prSet presAssocID="{C15748BE-C97D-47D4-B035-F174B676A28F}" presName="horz2" presStyleCnt="0"/>
      <dgm:spPr/>
    </dgm:pt>
    <dgm:pt modelId="{0B1A7E34-D16B-4ED8-A12E-887CF25BF235}" type="pres">
      <dgm:prSet presAssocID="{C15748BE-C97D-47D4-B035-F174B676A28F}" presName="horzSpace2" presStyleCnt="0"/>
      <dgm:spPr/>
    </dgm:pt>
    <dgm:pt modelId="{1276B189-BBD5-49E4-A1D9-47AAB3DC2495}" type="pres">
      <dgm:prSet presAssocID="{C15748BE-C97D-47D4-B035-F174B676A28F}" presName="tx2" presStyleLbl="revTx" presStyleIdx="4" presStyleCnt="12"/>
      <dgm:spPr/>
    </dgm:pt>
    <dgm:pt modelId="{2617082A-1B64-434F-93CB-678B6499FB66}" type="pres">
      <dgm:prSet presAssocID="{C15748BE-C97D-47D4-B035-F174B676A28F}" presName="vert2" presStyleCnt="0"/>
      <dgm:spPr/>
    </dgm:pt>
    <dgm:pt modelId="{1E0F9B33-CC19-45B2-A00F-6812A0009449}" type="pres">
      <dgm:prSet presAssocID="{C15748BE-C97D-47D4-B035-F174B676A28F}" presName="thinLine2b" presStyleLbl="callout" presStyleIdx="3" presStyleCnt="10"/>
      <dgm:spPr/>
    </dgm:pt>
    <dgm:pt modelId="{DF225842-F2EF-4297-98C4-853668FF33A4}" type="pres">
      <dgm:prSet presAssocID="{C15748BE-C97D-47D4-B035-F174B676A28F}" presName="vertSpace2b" presStyleCnt="0"/>
      <dgm:spPr/>
    </dgm:pt>
    <dgm:pt modelId="{10B3BF88-0CA5-4969-95C7-6B6CB4086D63}" type="pres">
      <dgm:prSet presAssocID="{750020B0-2598-4B8B-B621-3DD0DA8E9179}" presName="horz2" presStyleCnt="0"/>
      <dgm:spPr/>
    </dgm:pt>
    <dgm:pt modelId="{2EEABE66-CA5D-42B5-BA90-03F0C00CC1A3}" type="pres">
      <dgm:prSet presAssocID="{750020B0-2598-4B8B-B621-3DD0DA8E9179}" presName="horzSpace2" presStyleCnt="0"/>
      <dgm:spPr/>
    </dgm:pt>
    <dgm:pt modelId="{56E26818-7F5C-449C-9EA9-884EA1275217}" type="pres">
      <dgm:prSet presAssocID="{750020B0-2598-4B8B-B621-3DD0DA8E9179}" presName="tx2" presStyleLbl="revTx" presStyleIdx="5" presStyleCnt="12"/>
      <dgm:spPr/>
    </dgm:pt>
    <dgm:pt modelId="{70EABAAD-C17F-46EB-B9A9-2C37C8E84643}" type="pres">
      <dgm:prSet presAssocID="{750020B0-2598-4B8B-B621-3DD0DA8E9179}" presName="vert2" presStyleCnt="0"/>
      <dgm:spPr/>
    </dgm:pt>
    <dgm:pt modelId="{6B491191-B54B-4C25-B60E-548C1D6D3DFB}" type="pres">
      <dgm:prSet presAssocID="{750020B0-2598-4B8B-B621-3DD0DA8E9179}" presName="thinLine2b" presStyleLbl="callout" presStyleIdx="4" presStyleCnt="10"/>
      <dgm:spPr/>
    </dgm:pt>
    <dgm:pt modelId="{8FF112FA-5860-4CED-AE82-B05925A0B9FC}" type="pres">
      <dgm:prSet presAssocID="{750020B0-2598-4B8B-B621-3DD0DA8E9179}" presName="vertSpace2b" presStyleCnt="0"/>
      <dgm:spPr/>
    </dgm:pt>
    <dgm:pt modelId="{A5B96319-B13C-46D5-8DC1-ABC40C401FC0}" type="pres">
      <dgm:prSet presAssocID="{B7E9A650-4144-4728-B0FA-7026B9B28AA9}" presName="horz2" presStyleCnt="0"/>
      <dgm:spPr/>
    </dgm:pt>
    <dgm:pt modelId="{B7BFCFFB-4013-4252-A39E-56A5E30699A1}" type="pres">
      <dgm:prSet presAssocID="{B7E9A650-4144-4728-B0FA-7026B9B28AA9}" presName="horzSpace2" presStyleCnt="0"/>
      <dgm:spPr/>
    </dgm:pt>
    <dgm:pt modelId="{356AB5B7-0325-4CFB-882D-3E365E8ADAF0}" type="pres">
      <dgm:prSet presAssocID="{B7E9A650-4144-4728-B0FA-7026B9B28AA9}" presName="tx2" presStyleLbl="revTx" presStyleIdx="6" presStyleCnt="12"/>
      <dgm:spPr/>
    </dgm:pt>
    <dgm:pt modelId="{1B525BAA-BD9E-4D54-9A8B-AF82EAE000AC}" type="pres">
      <dgm:prSet presAssocID="{B7E9A650-4144-4728-B0FA-7026B9B28AA9}" presName="vert2" presStyleCnt="0"/>
      <dgm:spPr/>
    </dgm:pt>
    <dgm:pt modelId="{B2EB143C-A443-45DB-A44C-C8FAACDB01A8}" type="pres">
      <dgm:prSet presAssocID="{B7E9A650-4144-4728-B0FA-7026B9B28AA9}" presName="thinLine2b" presStyleLbl="callout" presStyleIdx="5" presStyleCnt="10"/>
      <dgm:spPr/>
    </dgm:pt>
    <dgm:pt modelId="{4DB9866A-8119-4883-84F1-4A98E33D0300}" type="pres">
      <dgm:prSet presAssocID="{B7E9A650-4144-4728-B0FA-7026B9B28AA9}" presName="vertSpace2b" presStyleCnt="0"/>
      <dgm:spPr/>
    </dgm:pt>
    <dgm:pt modelId="{DB8A3FEA-491C-4DD2-BC9C-95C441E5B409}" type="pres">
      <dgm:prSet presAssocID="{2A31C5EE-67B4-4216-B8C3-4D8212CBC988}" presName="thickLine" presStyleLbl="alignNode1" presStyleIdx="1" presStyleCnt="2"/>
      <dgm:spPr/>
    </dgm:pt>
    <dgm:pt modelId="{A70B94EF-C00F-4A17-8CD3-CF8E97981102}" type="pres">
      <dgm:prSet presAssocID="{2A31C5EE-67B4-4216-B8C3-4D8212CBC988}" presName="horz1" presStyleCnt="0"/>
      <dgm:spPr/>
    </dgm:pt>
    <dgm:pt modelId="{A83DADB7-2E2C-4104-83A2-AA8EAEF2BBD2}" type="pres">
      <dgm:prSet presAssocID="{2A31C5EE-67B4-4216-B8C3-4D8212CBC988}" presName="tx1" presStyleLbl="revTx" presStyleIdx="7" presStyleCnt="12"/>
      <dgm:spPr/>
    </dgm:pt>
    <dgm:pt modelId="{4AC738A0-7861-49A5-9CD7-438B81B94C17}" type="pres">
      <dgm:prSet presAssocID="{2A31C5EE-67B4-4216-B8C3-4D8212CBC988}" presName="vert1" presStyleCnt="0"/>
      <dgm:spPr/>
    </dgm:pt>
    <dgm:pt modelId="{CAD64FF3-540D-4347-A5D5-DF15BFF0F623}" type="pres">
      <dgm:prSet presAssocID="{92B6F3D6-B582-4C12-A127-F8D8E45DFABF}" presName="vertSpace2a" presStyleCnt="0"/>
      <dgm:spPr/>
    </dgm:pt>
    <dgm:pt modelId="{BC403C47-755F-4E63-AE57-5F129357FC3E}" type="pres">
      <dgm:prSet presAssocID="{92B6F3D6-B582-4C12-A127-F8D8E45DFABF}" presName="horz2" presStyleCnt="0"/>
      <dgm:spPr/>
    </dgm:pt>
    <dgm:pt modelId="{76A04A2F-482B-4C5C-9E47-D67F939B1799}" type="pres">
      <dgm:prSet presAssocID="{92B6F3D6-B582-4C12-A127-F8D8E45DFABF}" presName="horzSpace2" presStyleCnt="0"/>
      <dgm:spPr/>
    </dgm:pt>
    <dgm:pt modelId="{3A7C85C2-294E-46DD-9570-6794C9A69045}" type="pres">
      <dgm:prSet presAssocID="{92B6F3D6-B582-4C12-A127-F8D8E45DFABF}" presName="tx2" presStyleLbl="revTx" presStyleIdx="8" presStyleCnt="12"/>
      <dgm:spPr/>
    </dgm:pt>
    <dgm:pt modelId="{F524A627-AE67-47ED-A5AB-D796FAA8671B}" type="pres">
      <dgm:prSet presAssocID="{92B6F3D6-B582-4C12-A127-F8D8E45DFABF}" presName="vert2" presStyleCnt="0"/>
      <dgm:spPr/>
    </dgm:pt>
    <dgm:pt modelId="{C57C07E2-B993-4143-BD71-41D4C9983562}" type="pres">
      <dgm:prSet presAssocID="{92B6F3D6-B582-4C12-A127-F8D8E45DFABF}" presName="thinLine2b" presStyleLbl="callout" presStyleIdx="6" presStyleCnt="10"/>
      <dgm:spPr/>
    </dgm:pt>
    <dgm:pt modelId="{EB24F744-9D03-4125-B08B-79EC6F9CC212}" type="pres">
      <dgm:prSet presAssocID="{92B6F3D6-B582-4C12-A127-F8D8E45DFABF}" presName="vertSpace2b" presStyleCnt="0"/>
      <dgm:spPr/>
    </dgm:pt>
    <dgm:pt modelId="{E3A9904F-7CF2-4E01-84A9-870F8AD3BDC3}" type="pres">
      <dgm:prSet presAssocID="{04473B7D-E532-4D37-AD0F-0A4F6786F113}" presName="horz2" presStyleCnt="0"/>
      <dgm:spPr/>
    </dgm:pt>
    <dgm:pt modelId="{E88976A7-B44D-4425-BA5E-EF875BB618D6}" type="pres">
      <dgm:prSet presAssocID="{04473B7D-E532-4D37-AD0F-0A4F6786F113}" presName="horzSpace2" presStyleCnt="0"/>
      <dgm:spPr/>
    </dgm:pt>
    <dgm:pt modelId="{67F9E580-976D-4BC6-B9B2-B7E711046D06}" type="pres">
      <dgm:prSet presAssocID="{04473B7D-E532-4D37-AD0F-0A4F6786F113}" presName="tx2" presStyleLbl="revTx" presStyleIdx="9" presStyleCnt="12"/>
      <dgm:spPr/>
    </dgm:pt>
    <dgm:pt modelId="{061724C4-E677-4D52-85B6-4BC598289BBC}" type="pres">
      <dgm:prSet presAssocID="{04473B7D-E532-4D37-AD0F-0A4F6786F113}" presName="vert2" presStyleCnt="0"/>
      <dgm:spPr/>
    </dgm:pt>
    <dgm:pt modelId="{76961AD4-68ED-4463-B167-8E9A45E62719}" type="pres">
      <dgm:prSet presAssocID="{04473B7D-E532-4D37-AD0F-0A4F6786F113}" presName="thinLine2b" presStyleLbl="callout" presStyleIdx="7" presStyleCnt="10"/>
      <dgm:spPr/>
    </dgm:pt>
    <dgm:pt modelId="{6D78954F-E402-4983-8B7E-F1964A583FB1}" type="pres">
      <dgm:prSet presAssocID="{04473B7D-E532-4D37-AD0F-0A4F6786F113}" presName="vertSpace2b" presStyleCnt="0"/>
      <dgm:spPr/>
    </dgm:pt>
    <dgm:pt modelId="{DF950101-787B-4C77-88A3-8DD28B54ACB0}" type="pres">
      <dgm:prSet presAssocID="{5E9B6198-839A-4124-81B0-810482B41DFB}" presName="horz2" presStyleCnt="0"/>
      <dgm:spPr/>
    </dgm:pt>
    <dgm:pt modelId="{5C72F4E1-4176-48DE-9A45-AC904982E289}" type="pres">
      <dgm:prSet presAssocID="{5E9B6198-839A-4124-81B0-810482B41DFB}" presName="horzSpace2" presStyleCnt="0"/>
      <dgm:spPr/>
    </dgm:pt>
    <dgm:pt modelId="{79934685-A624-40E9-B4D8-FB69955E42F7}" type="pres">
      <dgm:prSet presAssocID="{5E9B6198-839A-4124-81B0-810482B41DFB}" presName="tx2" presStyleLbl="revTx" presStyleIdx="10" presStyleCnt="12"/>
      <dgm:spPr/>
    </dgm:pt>
    <dgm:pt modelId="{31E6BD73-C767-435F-A067-524F2B7D592E}" type="pres">
      <dgm:prSet presAssocID="{5E9B6198-839A-4124-81B0-810482B41DFB}" presName="vert2" presStyleCnt="0"/>
      <dgm:spPr/>
    </dgm:pt>
    <dgm:pt modelId="{DA239BCE-10CF-4947-B7B3-49B30D837C37}" type="pres">
      <dgm:prSet presAssocID="{5E9B6198-839A-4124-81B0-810482B41DFB}" presName="thinLine2b" presStyleLbl="callout" presStyleIdx="8" presStyleCnt="10"/>
      <dgm:spPr/>
    </dgm:pt>
    <dgm:pt modelId="{911E4866-5F2A-4C6D-B9CF-26A944BE54B4}" type="pres">
      <dgm:prSet presAssocID="{5E9B6198-839A-4124-81B0-810482B41DFB}" presName="vertSpace2b" presStyleCnt="0"/>
      <dgm:spPr/>
    </dgm:pt>
    <dgm:pt modelId="{1AC8322C-568F-4F06-99F8-B6062F49CCD0}" type="pres">
      <dgm:prSet presAssocID="{0DD54528-F7F4-4B14-B1D6-A9B849BDDFB8}" presName="horz2" presStyleCnt="0"/>
      <dgm:spPr/>
    </dgm:pt>
    <dgm:pt modelId="{63CD9DF1-4416-44D6-9CEE-445728025B34}" type="pres">
      <dgm:prSet presAssocID="{0DD54528-F7F4-4B14-B1D6-A9B849BDDFB8}" presName="horzSpace2" presStyleCnt="0"/>
      <dgm:spPr/>
    </dgm:pt>
    <dgm:pt modelId="{6CA2CC59-D949-4836-A7F6-5AADCACC90FB}" type="pres">
      <dgm:prSet presAssocID="{0DD54528-F7F4-4B14-B1D6-A9B849BDDFB8}" presName="tx2" presStyleLbl="revTx" presStyleIdx="11" presStyleCnt="12"/>
      <dgm:spPr/>
    </dgm:pt>
    <dgm:pt modelId="{83EC5503-2EB2-40C0-8354-7138B8AEAEC2}" type="pres">
      <dgm:prSet presAssocID="{0DD54528-F7F4-4B14-B1D6-A9B849BDDFB8}" presName="vert2" presStyleCnt="0"/>
      <dgm:spPr/>
    </dgm:pt>
    <dgm:pt modelId="{CC9D031D-7AE1-455F-B3CE-97507DF662F7}" type="pres">
      <dgm:prSet presAssocID="{0DD54528-F7F4-4B14-B1D6-A9B849BDDFB8}" presName="thinLine2b" presStyleLbl="callout" presStyleIdx="9" presStyleCnt="10"/>
      <dgm:spPr/>
    </dgm:pt>
    <dgm:pt modelId="{57EA5C6D-965D-4B6D-95CE-7A1BA09A1343}" type="pres">
      <dgm:prSet presAssocID="{0DD54528-F7F4-4B14-B1D6-A9B849BDDFB8}" presName="vertSpace2b" presStyleCnt="0"/>
      <dgm:spPr/>
    </dgm:pt>
  </dgm:ptLst>
  <dgm:cxnLst>
    <dgm:cxn modelId="{3BCB9510-551F-4530-985D-FA3FBE851F27}" srcId="{AB45ABE2-F42C-474A-9BE2-196B79436285}" destId="{750020B0-2598-4B8B-B621-3DD0DA8E9179}" srcOrd="4" destOrd="0" parTransId="{79E8D005-E40E-4DED-B5D8-A2F3B82BD6B4}" sibTransId="{DDCEBC45-5B2E-43F4-8965-6261E7409D49}"/>
    <dgm:cxn modelId="{176C091F-25BF-4223-A0D6-B0316FC252D1}" type="presOf" srcId="{C15748BE-C97D-47D4-B035-F174B676A28F}" destId="{1276B189-BBD5-49E4-A1D9-47AAB3DC2495}" srcOrd="0" destOrd="0" presId="urn:microsoft.com/office/officeart/2008/layout/LinedList"/>
    <dgm:cxn modelId="{A3E84021-D09A-420B-8D43-2093DCC63D95}" type="presOf" srcId="{70DA58F1-E425-4A31-86FF-B4948E0051CB}" destId="{A5714A5F-90F5-4C1B-B34A-55793EBDF79D}" srcOrd="0" destOrd="0" presId="urn:microsoft.com/office/officeart/2008/layout/LinedList"/>
    <dgm:cxn modelId="{E63B1925-C358-4CA4-A153-9117E7F2C22F}" type="presOf" srcId="{5E9B6198-839A-4124-81B0-810482B41DFB}" destId="{79934685-A624-40E9-B4D8-FB69955E42F7}" srcOrd="0" destOrd="0" presId="urn:microsoft.com/office/officeart/2008/layout/LinedList"/>
    <dgm:cxn modelId="{B1F40F2B-72B3-4084-9AEB-E87C434C708C}" srcId="{2A31C5EE-67B4-4216-B8C3-4D8212CBC988}" destId="{04473B7D-E532-4D37-AD0F-0A4F6786F113}" srcOrd="1" destOrd="0" parTransId="{99C528B7-0D3E-49A2-9B1F-B4594035C442}" sibTransId="{6FBE4930-A399-4632-B5CF-BD2E5F7443EF}"/>
    <dgm:cxn modelId="{AE554735-496A-407E-A20C-67AEC5A68ADF}" type="presOf" srcId="{750020B0-2598-4B8B-B621-3DD0DA8E9179}" destId="{56E26818-7F5C-449C-9EA9-884EA1275217}" srcOrd="0" destOrd="0" presId="urn:microsoft.com/office/officeart/2008/layout/LinedList"/>
    <dgm:cxn modelId="{FB490F3E-60CE-4614-9138-2DA299C7FDE1}" type="presOf" srcId="{04473B7D-E532-4D37-AD0F-0A4F6786F113}" destId="{67F9E580-976D-4BC6-B9B2-B7E711046D06}" srcOrd="0" destOrd="0" presId="urn:microsoft.com/office/officeart/2008/layout/LinedList"/>
    <dgm:cxn modelId="{86851550-2D50-411A-B7F6-D9EAAAD56110}" srcId="{AB45ABE2-F42C-474A-9BE2-196B79436285}" destId="{B7E9A650-4144-4728-B0FA-7026B9B28AA9}" srcOrd="5" destOrd="0" parTransId="{FD508C5F-A544-4710-AACB-1F8A0AACFB34}" sibTransId="{0DF1E1C5-45F4-43A9-A588-FA2305DE6E79}"/>
    <dgm:cxn modelId="{FD724F70-DAA0-418E-847B-89B863DA6567}" type="presOf" srcId="{AB45ABE2-F42C-474A-9BE2-196B79436285}" destId="{046690A3-1FF9-4226-B67A-F65E16DF45C9}" srcOrd="0" destOrd="0" presId="urn:microsoft.com/office/officeart/2008/layout/LinedList"/>
    <dgm:cxn modelId="{1901BD71-5341-4580-9FB5-62DC30354994}" srcId="{2A31C5EE-67B4-4216-B8C3-4D8212CBC988}" destId="{92B6F3D6-B582-4C12-A127-F8D8E45DFABF}" srcOrd="0" destOrd="0" parTransId="{7D97322E-A2CE-42B3-981F-8D3C62359388}" sibTransId="{921A553E-0AAE-4E19-9941-F1D636E51A21}"/>
    <dgm:cxn modelId="{09589F52-4DA6-4758-88FE-4BF94311E909}" type="presOf" srcId="{2A31C5EE-67B4-4216-B8C3-4D8212CBC988}" destId="{A83DADB7-2E2C-4104-83A2-AA8EAEF2BBD2}" srcOrd="0" destOrd="0" presId="urn:microsoft.com/office/officeart/2008/layout/LinedList"/>
    <dgm:cxn modelId="{1C401280-34D7-4CD0-9CAE-B282F071DFD9}" srcId="{AB45ABE2-F42C-474A-9BE2-196B79436285}" destId="{1490DE41-BFA3-4953-A82F-5C3EB0FF0EE2}" srcOrd="1" destOrd="0" parTransId="{AE738443-7030-43D9-A1CF-DD4E6624F7F3}" sibTransId="{658CACA3-9A2F-4D2C-9325-C392164F7D27}"/>
    <dgm:cxn modelId="{9C3A5C8C-61F3-4895-8394-64A9905F18FF}" srcId="{2A31C5EE-67B4-4216-B8C3-4D8212CBC988}" destId="{5E9B6198-839A-4124-81B0-810482B41DFB}" srcOrd="2" destOrd="0" parTransId="{DECB5047-A5A8-4964-B4F4-80A2BA971E37}" sibTransId="{77ECCE07-C84D-4D34-B753-2AE30078E636}"/>
    <dgm:cxn modelId="{0FB64098-C6DE-4C7B-B661-268B35DCE9A1}" srcId="{AB45ABE2-F42C-474A-9BE2-196B79436285}" destId="{70DA58F1-E425-4A31-86FF-B4948E0051CB}" srcOrd="0" destOrd="0" parTransId="{4C9977EE-2D02-4C26-82D0-8674CD43ABAF}" sibTransId="{67E0CEF2-5D52-421B-A7FB-519C5C367C53}"/>
    <dgm:cxn modelId="{B9E72D9B-47C0-49B8-B52C-11282B6BC24E}" type="presOf" srcId="{1490DE41-BFA3-4953-A82F-5C3EB0FF0EE2}" destId="{991646D2-994E-42B7-B701-6829CADEC8D4}" srcOrd="0" destOrd="0" presId="urn:microsoft.com/office/officeart/2008/layout/LinedList"/>
    <dgm:cxn modelId="{B7DCFDA0-1987-4A05-A95C-FE7E695718FD}" srcId="{02F630CE-9270-4144-8E2A-BB79644C9DB5}" destId="{2A31C5EE-67B4-4216-B8C3-4D8212CBC988}" srcOrd="1" destOrd="0" parTransId="{56F2F957-1427-41B8-B7D1-0772ECD1F65F}" sibTransId="{2DC89FD6-0530-4B98-91B4-77329056244E}"/>
    <dgm:cxn modelId="{A1ADD5A3-EC30-4541-B87E-F28FFBB6D69B}" srcId="{2A31C5EE-67B4-4216-B8C3-4D8212CBC988}" destId="{0DD54528-F7F4-4B14-B1D6-A9B849BDDFB8}" srcOrd="3" destOrd="0" parTransId="{5F7DBE85-23E9-4E5C-AB94-215DB53EA83A}" sibTransId="{A4607E57-7C3D-4016-A2A6-705DFD428C7F}"/>
    <dgm:cxn modelId="{25FC66A7-06A5-4A5C-BE17-C28B4D68E67D}" srcId="{02F630CE-9270-4144-8E2A-BB79644C9DB5}" destId="{AB45ABE2-F42C-474A-9BE2-196B79436285}" srcOrd="0" destOrd="0" parTransId="{03C98B29-62A8-4352-B847-86B432565540}" sibTransId="{BA00271B-A751-4D37-AAE7-190580F223C9}"/>
    <dgm:cxn modelId="{13A81FAF-43F3-41E7-B4A2-74938149F7A1}" type="presOf" srcId="{B7E9A650-4144-4728-B0FA-7026B9B28AA9}" destId="{356AB5B7-0325-4CFB-882D-3E365E8ADAF0}" srcOrd="0" destOrd="0" presId="urn:microsoft.com/office/officeart/2008/layout/LinedList"/>
    <dgm:cxn modelId="{15A3C5BC-34BE-4016-8AB2-7F657AE18313}" type="presOf" srcId="{69463679-8CC0-4666-84B4-935F943985FB}" destId="{88D1BA74-DE51-4A61-99AD-3E4360F01F2C}" srcOrd="0" destOrd="0" presId="urn:microsoft.com/office/officeart/2008/layout/LinedList"/>
    <dgm:cxn modelId="{49E1CBBC-F891-4FB1-B1BE-519C2BAADC76}" type="presOf" srcId="{92B6F3D6-B582-4C12-A127-F8D8E45DFABF}" destId="{3A7C85C2-294E-46DD-9570-6794C9A69045}" srcOrd="0" destOrd="0" presId="urn:microsoft.com/office/officeart/2008/layout/LinedList"/>
    <dgm:cxn modelId="{EBA455C0-CFE4-490E-9E51-4EFE3B89BA90}" srcId="{AB45ABE2-F42C-474A-9BE2-196B79436285}" destId="{69463679-8CC0-4666-84B4-935F943985FB}" srcOrd="2" destOrd="0" parTransId="{0983049B-ACAF-4E09-BF4C-27AE71744D04}" sibTransId="{8D2C3CC5-553E-4D20-A30B-97843A7D256D}"/>
    <dgm:cxn modelId="{0C9E44CD-10F8-4491-B8EF-E1152F03471F}" srcId="{AB45ABE2-F42C-474A-9BE2-196B79436285}" destId="{C15748BE-C97D-47D4-B035-F174B676A28F}" srcOrd="3" destOrd="0" parTransId="{158DD078-D2F1-4041-9E80-4142852B23E8}" sibTransId="{702E6AC2-D3BE-43C7-96F2-1E259AA86D7A}"/>
    <dgm:cxn modelId="{8A9009D9-7D44-40E8-870B-7CD25F770102}" type="presOf" srcId="{0DD54528-F7F4-4B14-B1D6-A9B849BDDFB8}" destId="{6CA2CC59-D949-4836-A7F6-5AADCACC90FB}" srcOrd="0" destOrd="0" presId="urn:microsoft.com/office/officeart/2008/layout/LinedList"/>
    <dgm:cxn modelId="{42E236E7-BFFE-4636-89A1-E1851F95C5EC}" type="presOf" srcId="{02F630CE-9270-4144-8E2A-BB79644C9DB5}" destId="{9B495ED0-750D-4D4C-95B5-2D12A6CF231A}" srcOrd="0" destOrd="0" presId="urn:microsoft.com/office/officeart/2008/layout/LinedList"/>
    <dgm:cxn modelId="{AA7BA962-DF93-4900-A548-A39DED0F9AA3}" type="presParOf" srcId="{9B495ED0-750D-4D4C-95B5-2D12A6CF231A}" destId="{D31D40ED-5353-464D-9121-3FCF776A9B9C}" srcOrd="0" destOrd="0" presId="urn:microsoft.com/office/officeart/2008/layout/LinedList"/>
    <dgm:cxn modelId="{0655221D-667C-4108-B46C-45B5C5D67A3F}" type="presParOf" srcId="{9B495ED0-750D-4D4C-95B5-2D12A6CF231A}" destId="{E3102499-AC35-4020-996D-31A380F4C91B}" srcOrd="1" destOrd="0" presId="urn:microsoft.com/office/officeart/2008/layout/LinedList"/>
    <dgm:cxn modelId="{1002751F-D60A-4FC7-B2E1-696BB27CAB35}" type="presParOf" srcId="{E3102499-AC35-4020-996D-31A380F4C91B}" destId="{046690A3-1FF9-4226-B67A-F65E16DF45C9}" srcOrd="0" destOrd="0" presId="urn:microsoft.com/office/officeart/2008/layout/LinedList"/>
    <dgm:cxn modelId="{F4449C3C-2D77-4476-95C0-04322E0E234B}" type="presParOf" srcId="{E3102499-AC35-4020-996D-31A380F4C91B}" destId="{3256EB87-F905-47B4-B15C-AC091C364F6F}" srcOrd="1" destOrd="0" presId="urn:microsoft.com/office/officeart/2008/layout/LinedList"/>
    <dgm:cxn modelId="{B89F3DB3-B699-47CE-884F-C7E04720030D}" type="presParOf" srcId="{3256EB87-F905-47B4-B15C-AC091C364F6F}" destId="{AE1E310D-4968-4B27-ACFC-50338880E958}" srcOrd="0" destOrd="0" presId="urn:microsoft.com/office/officeart/2008/layout/LinedList"/>
    <dgm:cxn modelId="{42729DD4-7AB3-434E-9BE3-BBCC0C9EAB1F}" type="presParOf" srcId="{3256EB87-F905-47B4-B15C-AC091C364F6F}" destId="{C0AF0DF5-CF51-473D-A22B-96411FF712F5}" srcOrd="1" destOrd="0" presId="urn:microsoft.com/office/officeart/2008/layout/LinedList"/>
    <dgm:cxn modelId="{FD5A3F47-589E-43B5-9F1B-20F9920DF501}" type="presParOf" srcId="{C0AF0DF5-CF51-473D-A22B-96411FF712F5}" destId="{09CCABB7-DE8C-4EE6-947B-7B83032884D3}" srcOrd="0" destOrd="0" presId="urn:microsoft.com/office/officeart/2008/layout/LinedList"/>
    <dgm:cxn modelId="{DF542936-364C-4CC0-B956-E291AE7135B3}" type="presParOf" srcId="{C0AF0DF5-CF51-473D-A22B-96411FF712F5}" destId="{A5714A5F-90F5-4C1B-B34A-55793EBDF79D}" srcOrd="1" destOrd="0" presId="urn:microsoft.com/office/officeart/2008/layout/LinedList"/>
    <dgm:cxn modelId="{A7181500-4004-4C82-946F-20CA4F2B6542}" type="presParOf" srcId="{C0AF0DF5-CF51-473D-A22B-96411FF712F5}" destId="{D4CB70B4-AFAC-423C-A1E8-F482AECA0721}" srcOrd="2" destOrd="0" presId="urn:microsoft.com/office/officeart/2008/layout/LinedList"/>
    <dgm:cxn modelId="{85B7D500-C53F-42F5-83E2-A5A13C776CC7}" type="presParOf" srcId="{3256EB87-F905-47B4-B15C-AC091C364F6F}" destId="{E5A9CB77-D046-45C6-B9E3-95F11E19572D}" srcOrd="2" destOrd="0" presId="urn:microsoft.com/office/officeart/2008/layout/LinedList"/>
    <dgm:cxn modelId="{8E8F747B-83CB-41FD-82AE-A815C2FCD663}" type="presParOf" srcId="{3256EB87-F905-47B4-B15C-AC091C364F6F}" destId="{D94A54D9-8B42-421A-B34A-C091257F8BC1}" srcOrd="3" destOrd="0" presId="urn:microsoft.com/office/officeart/2008/layout/LinedList"/>
    <dgm:cxn modelId="{C3A3FAC5-D152-4DB2-980F-AF9CBEE813E8}" type="presParOf" srcId="{3256EB87-F905-47B4-B15C-AC091C364F6F}" destId="{6FDB2EE1-608D-48F8-8A54-624114FF30AC}" srcOrd="4" destOrd="0" presId="urn:microsoft.com/office/officeart/2008/layout/LinedList"/>
    <dgm:cxn modelId="{09221810-A708-4F7A-8E36-F23C927290CF}" type="presParOf" srcId="{6FDB2EE1-608D-48F8-8A54-624114FF30AC}" destId="{51D4FC9F-9DDE-47F3-9740-F06A8FBDF340}" srcOrd="0" destOrd="0" presId="urn:microsoft.com/office/officeart/2008/layout/LinedList"/>
    <dgm:cxn modelId="{E9012A22-F123-4929-A577-D5BE8FD5649C}" type="presParOf" srcId="{6FDB2EE1-608D-48F8-8A54-624114FF30AC}" destId="{991646D2-994E-42B7-B701-6829CADEC8D4}" srcOrd="1" destOrd="0" presId="urn:microsoft.com/office/officeart/2008/layout/LinedList"/>
    <dgm:cxn modelId="{6184BE35-0CE7-4670-8E91-C773EB361255}" type="presParOf" srcId="{6FDB2EE1-608D-48F8-8A54-624114FF30AC}" destId="{971D6BC3-052B-4B43-BD84-C33DF7A96B3D}" srcOrd="2" destOrd="0" presId="urn:microsoft.com/office/officeart/2008/layout/LinedList"/>
    <dgm:cxn modelId="{C10DD9F8-A837-4EBD-99CB-D0797F216B8A}" type="presParOf" srcId="{3256EB87-F905-47B4-B15C-AC091C364F6F}" destId="{B6AFED64-362A-4F15-A917-98C9F1BB32AA}" srcOrd="5" destOrd="0" presId="urn:microsoft.com/office/officeart/2008/layout/LinedList"/>
    <dgm:cxn modelId="{6F42070A-F118-456F-954C-8C904E78352B}" type="presParOf" srcId="{3256EB87-F905-47B4-B15C-AC091C364F6F}" destId="{5C2536DA-2B53-4512-96F6-52E412226F37}" srcOrd="6" destOrd="0" presId="urn:microsoft.com/office/officeart/2008/layout/LinedList"/>
    <dgm:cxn modelId="{538D844C-5756-48A0-9AAF-590A304D437A}" type="presParOf" srcId="{3256EB87-F905-47B4-B15C-AC091C364F6F}" destId="{E4199C8C-E0BA-4EA8-8366-B4C91A386DF9}" srcOrd="7" destOrd="0" presId="urn:microsoft.com/office/officeart/2008/layout/LinedList"/>
    <dgm:cxn modelId="{88210C70-2C69-4408-8BBF-0C06CE107296}" type="presParOf" srcId="{E4199C8C-E0BA-4EA8-8366-B4C91A386DF9}" destId="{0AA33788-9217-4926-9565-68DE90D7C718}" srcOrd="0" destOrd="0" presId="urn:microsoft.com/office/officeart/2008/layout/LinedList"/>
    <dgm:cxn modelId="{0B5CEBDD-927C-4A77-B055-F6A44BB8016E}" type="presParOf" srcId="{E4199C8C-E0BA-4EA8-8366-B4C91A386DF9}" destId="{88D1BA74-DE51-4A61-99AD-3E4360F01F2C}" srcOrd="1" destOrd="0" presId="urn:microsoft.com/office/officeart/2008/layout/LinedList"/>
    <dgm:cxn modelId="{9865AB5C-1E1F-4CB1-8B4F-1A434CE28081}" type="presParOf" srcId="{E4199C8C-E0BA-4EA8-8366-B4C91A386DF9}" destId="{15790B77-B797-4F6E-994C-70CF96A9107C}" srcOrd="2" destOrd="0" presId="urn:microsoft.com/office/officeart/2008/layout/LinedList"/>
    <dgm:cxn modelId="{B91820AD-A532-46BB-9D4C-8F9CC77E1FFC}" type="presParOf" srcId="{3256EB87-F905-47B4-B15C-AC091C364F6F}" destId="{8B4551E7-A145-4302-AD4E-A4A112E94ACB}" srcOrd="8" destOrd="0" presId="urn:microsoft.com/office/officeart/2008/layout/LinedList"/>
    <dgm:cxn modelId="{3EA16C99-7216-404E-9E9F-7DE7739A33CD}" type="presParOf" srcId="{3256EB87-F905-47B4-B15C-AC091C364F6F}" destId="{8513AFEC-3365-47A4-B1B1-D4C3BD61BAA7}" srcOrd="9" destOrd="0" presId="urn:microsoft.com/office/officeart/2008/layout/LinedList"/>
    <dgm:cxn modelId="{2C015E21-7832-4586-AA17-971F62980A87}" type="presParOf" srcId="{3256EB87-F905-47B4-B15C-AC091C364F6F}" destId="{C2B2AB9C-4FEA-4AFD-AB11-799FA8D4749C}" srcOrd="10" destOrd="0" presId="urn:microsoft.com/office/officeart/2008/layout/LinedList"/>
    <dgm:cxn modelId="{C763FA4F-BF12-4CB3-B9CF-C74A24EB78AB}" type="presParOf" srcId="{C2B2AB9C-4FEA-4AFD-AB11-799FA8D4749C}" destId="{0B1A7E34-D16B-4ED8-A12E-887CF25BF235}" srcOrd="0" destOrd="0" presId="urn:microsoft.com/office/officeart/2008/layout/LinedList"/>
    <dgm:cxn modelId="{14DF5676-5613-46C0-AA4D-40AB5CF735AC}" type="presParOf" srcId="{C2B2AB9C-4FEA-4AFD-AB11-799FA8D4749C}" destId="{1276B189-BBD5-49E4-A1D9-47AAB3DC2495}" srcOrd="1" destOrd="0" presId="urn:microsoft.com/office/officeart/2008/layout/LinedList"/>
    <dgm:cxn modelId="{8EAF0D28-9A84-46D6-8F6E-CC9D07D13F8F}" type="presParOf" srcId="{C2B2AB9C-4FEA-4AFD-AB11-799FA8D4749C}" destId="{2617082A-1B64-434F-93CB-678B6499FB66}" srcOrd="2" destOrd="0" presId="urn:microsoft.com/office/officeart/2008/layout/LinedList"/>
    <dgm:cxn modelId="{3E44B524-DABB-4EA8-BC90-AE37AED99669}" type="presParOf" srcId="{3256EB87-F905-47B4-B15C-AC091C364F6F}" destId="{1E0F9B33-CC19-45B2-A00F-6812A0009449}" srcOrd="11" destOrd="0" presId="urn:microsoft.com/office/officeart/2008/layout/LinedList"/>
    <dgm:cxn modelId="{63DA1702-F596-4F8D-8660-C6C3360ECA03}" type="presParOf" srcId="{3256EB87-F905-47B4-B15C-AC091C364F6F}" destId="{DF225842-F2EF-4297-98C4-853668FF33A4}" srcOrd="12" destOrd="0" presId="urn:microsoft.com/office/officeart/2008/layout/LinedList"/>
    <dgm:cxn modelId="{9F1B5CB6-0016-4B84-9490-CC1C5FBAE72A}" type="presParOf" srcId="{3256EB87-F905-47B4-B15C-AC091C364F6F}" destId="{10B3BF88-0CA5-4969-95C7-6B6CB4086D63}" srcOrd="13" destOrd="0" presId="urn:microsoft.com/office/officeart/2008/layout/LinedList"/>
    <dgm:cxn modelId="{6A19752B-3706-48E5-AB08-A8315DA975C4}" type="presParOf" srcId="{10B3BF88-0CA5-4969-95C7-6B6CB4086D63}" destId="{2EEABE66-CA5D-42B5-BA90-03F0C00CC1A3}" srcOrd="0" destOrd="0" presId="urn:microsoft.com/office/officeart/2008/layout/LinedList"/>
    <dgm:cxn modelId="{2AEB6978-AB2C-4800-AD37-F4F3893AEEC3}" type="presParOf" srcId="{10B3BF88-0CA5-4969-95C7-6B6CB4086D63}" destId="{56E26818-7F5C-449C-9EA9-884EA1275217}" srcOrd="1" destOrd="0" presId="urn:microsoft.com/office/officeart/2008/layout/LinedList"/>
    <dgm:cxn modelId="{62E7D3FD-F456-4AE4-BA0D-36CEFF42401B}" type="presParOf" srcId="{10B3BF88-0CA5-4969-95C7-6B6CB4086D63}" destId="{70EABAAD-C17F-46EB-B9A9-2C37C8E84643}" srcOrd="2" destOrd="0" presId="urn:microsoft.com/office/officeart/2008/layout/LinedList"/>
    <dgm:cxn modelId="{BC8FDF79-92C7-4645-8D16-87ED2F84010F}" type="presParOf" srcId="{3256EB87-F905-47B4-B15C-AC091C364F6F}" destId="{6B491191-B54B-4C25-B60E-548C1D6D3DFB}" srcOrd="14" destOrd="0" presId="urn:microsoft.com/office/officeart/2008/layout/LinedList"/>
    <dgm:cxn modelId="{F0AD03AD-1DC6-41FA-87E2-61F6614A8D21}" type="presParOf" srcId="{3256EB87-F905-47B4-B15C-AC091C364F6F}" destId="{8FF112FA-5860-4CED-AE82-B05925A0B9FC}" srcOrd="15" destOrd="0" presId="urn:microsoft.com/office/officeart/2008/layout/LinedList"/>
    <dgm:cxn modelId="{CA1CC50A-C67B-4B56-90E7-AB0E3634CD4D}" type="presParOf" srcId="{3256EB87-F905-47B4-B15C-AC091C364F6F}" destId="{A5B96319-B13C-46D5-8DC1-ABC40C401FC0}" srcOrd="16" destOrd="0" presId="urn:microsoft.com/office/officeart/2008/layout/LinedList"/>
    <dgm:cxn modelId="{FE3CDBCF-30D9-4D1E-98C8-A1FF9EB87618}" type="presParOf" srcId="{A5B96319-B13C-46D5-8DC1-ABC40C401FC0}" destId="{B7BFCFFB-4013-4252-A39E-56A5E30699A1}" srcOrd="0" destOrd="0" presId="urn:microsoft.com/office/officeart/2008/layout/LinedList"/>
    <dgm:cxn modelId="{6E275F41-B27D-4960-9828-C76F1D208948}" type="presParOf" srcId="{A5B96319-B13C-46D5-8DC1-ABC40C401FC0}" destId="{356AB5B7-0325-4CFB-882D-3E365E8ADAF0}" srcOrd="1" destOrd="0" presId="urn:microsoft.com/office/officeart/2008/layout/LinedList"/>
    <dgm:cxn modelId="{5A002984-4005-441A-A438-D1B55552A101}" type="presParOf" srcId="{A5B96319-B13C-46D5-8DC1-ABC40C401FC0}" destId="{1B525BAA-BD9E-4D54-9A8B-AF82EAE000AC}" srcOrd="2" destOrd="0" presId="urn:microsoft.com/office/officeart/2008/layout/LinedList"/>
    <dgm:cxn modelId="{449D3107-66BD-4647-86F3-D46A87B1EF23}" type="presParOf" srcId="{3256EB87-F905-47B4-B15C-AC091C364F6F}" destId="{B2EB143C-A443-45DB-A44C-C8FAACDB01A8}" srcOrd="17" destOrd="0" presId="urn:microsoft.com/office/officeart/2008/layout/LinedList"/>
    <dgm:cxn modelId="{4711003D-7991-457E-A00F-BB4F2269C717}" type="presParOf" srcId="{3256EB87-F905-47B4-B15C-AC091C364F6F}" destId="{4DB9866A-8119-4883-84F1-4A98E33D0300}" srcOrd="18" destOrd="0" presId="urn:microsoft.com/office/officeart/2008/layout/LinedList"/>
    <dgm:cxn modelId="{4D417591-8009-4D9A-85C1-3CA25AAA0166}" type="presParOf" srcId="{9B495ED0-750D-4D4C-95B5-2D12A6CF231A}" destId="{DB8A3FEA-491C-4DD2-BC9C-95C441E5B409}" srcOrd="2" destOrd="0" presId="urn:microsoft.com/office/officeart/2008/layout/LinedList"/>
    <dgm:cxn modelId="{1FA3C0D1-E6EC-443A-9787-D4E6B63121C8}" type="presParOf" srcId="{9B495ED0-750D-4D4C-95B5-2D12A6CF231A}" destId="{A70B94EF-C00F-4A17-8CD3-CF8E97981102}" srcOrd="3" destOrd="0" presId="urn:microsoft.com/office/officeart/2008/layout/LinedList"/>
    <dgm:cxn modelId="{20AF7466-55E2-4E05-8FC8-18B280B79983}" type="presParOf" srcId="{A70B94EF-C00F-4A17-8CD3-CF8E97981102}" destId="{A83DADB7-2E2C-4104-83A2-AA8EAEF2BBD2}" srcOrd="0" destOrd="0" presId="urn:microsoft.com/office/officeart/2008/layout/LinedList"/>
    <dgm:cxn modelId="{924C1A98-A97E-4738-8C62-EDE481073D11}" type="presParOf" srcId="{A70B94EF-C00F-4A17-8CD3-CF8E97981102}" destId="{4AC738A0-7861-49A5-9CD7-438B81B94C17}" srcOrd="1" destOrd="0" presId="urn:microsoft.com/office/officeart/2008/layout/LinedList"/>
    <dgm:cxn modelId="{1CC9228C-7A2E-4FE2-8645-AF06DFFB8619}" type="presParOf" srcId="{4AC738A0-7861-49A5-9CD7-438B81B94C17}" destId="{CAD64FF3-540D-4347-A5D5-DF15BFF0F623}" srcOrd="0" destOrd="0" presId="urn:microsoft.com/office/officeart/2008/layout/LinedList"/>
    <dgm:cxn modelId="{FE41D56B-8D86-4739-911B-1A8FF9A08A30}" type="presParOf" srcId="{4AC738A0-7861-49A5-9CD7-438B81B94C17}" destId="{BC403C47-755F-4E63-AE57-5F129357FC3E}" srcOrd="1" destOrd="0" presId="urn:microsoft.com/office/officeart/2008/layout/LinedList"/>
    <dgm:cxn modelId="{29C81C71-C4E8-49BD-ABF3-CE4419EEC1AE}" type="presParOf" srcId="{BC403C47-755F-4E63-AE57-5F129357FC3E}" destId="{76A04A2F-482B-4C5C-9E47-D67F939B1799}" srcOrd="0" destOrd="0" presId="urn:microsoft.com/office/officeart/2008/layout/LinedList"/>
    <dgm:cxn modelId="{61DE942E-BF36-45AA-927E-0C00DFDBA5FC}" type="presParOf" srcId="{BC403C47-755F-4E63-AE57-5F129357FC3E}" destId="{3A7C85C2-294E-46DD-9570-6794C9A69045}" srcOrd="1" destOrd="0" presId="urn:microsoft.com/office/officeart/2008/layout/LinedList"/>
    <dgm:cxn modelId="{2CDE1723-E154-4CA5-B2DB-D3F1133B58C3}" type="presParOf" srcId="{BC403C47-755F-4E63-AE57-5F129357FC3E}" destId="{F524A627-AE67-47ED-A5AB-D796FAA8671B}" srcOrd="2" destOrd="0" presId="urn:microsoft.com/office/officeart/2008/layout/LinedList"/>
    <dgm:cxn modelId="{2016FD9C-CDEC-4D25-8022-DD08CDFAA463}" type="presParOf" srcId="{4AC738A0-7861-49A5-9CD7-438B81B94C17}" destId="{C57C07E2-B993-4143-BD71-41D4C9983562}" srcOrd="2" destOrd="0" presId="urn:microsoft.com/office/officeart/2008/layout/LinedList"/>
    <dgm:cxn modelId="{4D7D4D61-FD39-46CC-9809-17303703807B}" type="presParOf" srcId="{4AC738A0-7861-49A5-9CD7-438B81B94C17}" destId="{EB24F744-9D03-4125-B08B-79EC6F9CC212}" srcOrd="3" destOrd="0" presId="urn:microsoft.com/office/officeart/2008/layout/LinedList"/>
    <dgm:cxn modelId="{CD3E64B4-90BA-44F1-8491-85C76CC0E200}" type="presParOf" srcId="{4AC738A0-7861-49A5-9CD7-438B81B94C17}" destId="{E3A9904F-7CF2-4E01-84A9-870F8AD3BDC3}" srcOrd="4" destOrd="0" presId="urn:microsoft.com/office/officeart/2008/layout/LinedList"/>
    <dgm:cxn modelId="{EFEA1AC5-ECF4-416C-A1ED-21C75E35E2CF}" type="presParOf" srcId="{E3A9904F-7CF2-4E01-84A9-870F8AD3BDC3}" destId="{E88976A7-B44D-4425-BA5E-EF875BB618D6}" srcOrd="0" destOrd="0" presId="urn:microsoft.com/office/officeart/2008/layout/LinedList"/>
    <dgm:cxn modelId="{1771399C-AC61-410F-AC9E-A97B1227EAD7}" type="presParOf" srcId="{E3A9904F-7CF2-4E01-84A9-870F8AD3BDC3}" destId="{67F9E580-976D-4BC6-B9B2-B7E711046D06}" srcOrd="1" destOrd="0" presId="urn:microsoft.com/office/officeart/2008/layout/LinedList"/>
    <dgm:cxn modelId="{CF34D68F-BABE-4536-9D25-27764C5D86D4}" type="presParOf" srcId="{E3A9904F-7CF2-4E01-84A9-870F8AD3BDC3}" destId="{061724C4-E677-4D52-85B6-4BC598289BBC}" srcOrd="2" destOrd="0" presId="urn:microsoft.com/office/officeart/2008/layout/LinedList"/>
    <dgm:cxn modelId="{3C60F455-A35B-44EA-9B40-00CD32E09C61}" type="presParOf" srcId="{4AC738A0-7861-49A5-9CD7-438B81B94C17}" destId="{76961AD4-68ED-4463-B167-8E9A45E62719}" srcOrd="5" destOrd="0" presId="urn:microsoft.com/office/officeart/2008/layout/LinedList"/>
    <dgm:cxn modelId="{A62DD131-F203-4B64-A4B6-ED4CA5D5C8CC}" type="presParOf" srcId="{4AC738A0-7861-49A5-9CD7-438B81B94C17}" destId="{6D78954F-E402-4983-8B7E-F1964A583FB1}" srcOrd="6" destOrd="0" presId="urn:microsoft.com/office/officeart/2008/layout/LinedList"/>
    <dgm:cxn modelId="{09FAF2CA-227E-4B6E-8D0C-5B06F95E04CD}" type="presParOf" srcId="{4AC738A0-7861-49A5-9CD7-438B81B94C17}" destId="{DF950101-787B-4C77-88A3-8DD28B54ACB0}" srcOrd="7" destOrd="0" presId="urn:microsoft.com/office/officeart/2008/layout/LinedList"/>
    <dgm:cxn modelId="{B20157CF-7B90-4003-A661-EC01614F5754}" type="presParOf" srcId="{DF950101-787B-4C77-88A3-8DD28B54ACB0}" destId="{5C72F4E1-4176-48DE-9A45-AC904982E289}" srcOrd="0" destOrd="0" presId="urn:microsoft.com/office/officeart/2008/layout/LinedList"/>
    <dgm:cxn modelId="{F2899E47-E2ED-43AE-8A47-07C2F5A6EDB9}" type="presParOf" srcId="{DF950101-787B-4C77-88A3-8DD28B54ACB0}" destId="{79934685-A624-40E9-B4D8-FB69955E42F7}" srcOrd="1" destOrd="0" presId="urn:microsoft.com/office/officeart/2008/layout/LinedList"/>
    <dgm:cxn modelId="{A61AD4CF-2475-4998-B7CB-D960FCE7AA7B}" type="presParOf" srcId="{DF950101-787B-4C77-88A3-8DD28B54ACB0}" destId="{31E6BD73-C767-435F-A067-524F2B7D592E}" srcOrd="2" destOrd="0" presId="urn:microsoft.com/office/officeart/2008/layout/LinedList"/>
    <dgm:cxn modelId="{3E97AEE4-B7BE-42B6-91B6-5B8DD98DBFA5}" type="presParOf" srcId="{4AC738A0-7861-49A5-9CD7-438B81B94C17}" destId="{DA239BCE-10CF-4947-B7B3-49B30D837C37}" srcOrd="8" destOrd="0" presId="urn:microsoft.com/office/officeart/2008/layout/LinedList"/>
    <dgm:cxn modelId="{7D112081-DDE0-4E90-9A8B-0CF346029EBD}" type="presParOf" srcId="{4AC738A0-7861-49A5-9CD7-438B81B94C17}" destId="{911E4866-5F2A-4C6D-B9CF-26A944BE54B4}" srcOrd="9" destOrd="0" presId="urn:microsoft.com/office/officeart/2008/layout/LinedList"/>
    <dgm:cxn modelId="{FA4ED9AB-CBA9-4B85-B967-8B0F1D0E47F3}" type="presParOf" srcId="{4AC738A0-7861-49A5-9CD7-438B81B94C17}" destId="{1AC8322C-568F-4F06-99F8-B6062F49CCD0}" srcOrd="10" destOrd="0" presId="urn:microsoft.com/office/officeart/2008/layout/LinedList"/>
    <dgm:cxn modelId="{2DE4447A-D832-4CD9-AE21-76A1A0F587AE}" type="presParOf" srcId="{1AC8322C-568F-4F06-99F8-B6062F49CCD0}" destId="{63CD9DF1-4416-44D6-9CEE-445728025B34}" srcOrd="0" destOrd="0" presId="urn:microsoft.com/office/officeart/2008/layout/LinedList"/>
    <dgm:cxn modelId="{F8E9D6C3-378D-4988-9D6E-5F0D56AE34A0}" type="presParOf" srcId="{1AC8322C-568F-4F06-99F8-B6062F49CCD0}" destId="{6CA2CC59-D949-4836-A7F6-5AADCACC90FB}" srcOrd="1" destOrd="0" presId="urn:microsoft.com/office/officeart/2008/layout/LinedList"/>
    <dgm:cxn modelId="{F613082A-91F2-4CC4-923F-D2AC5C0C5EA4}" type="presParOf" srcId="{1AC8322C-568F-4F06-99F8-B6062F49CCD0}" destId="{83EC5503-2EB2-40C0-8354-7138B8AEAEC2}" srcOrd="2" destOrd="0" presId="urn:microsoft.com/office/officeart/2008/layout/LinedList"/>
    <dgm:cxn modelId="{850A2E22-17C3-4DFC-99D0-F13C4AA6ED21}" type="presParOf" srcId="{4AC738A0-7861-49A5-9CD7-438B81B94C17}" destId="{CC9D031D-7AE1-455F-B3CE-97507DF662F7}" srcOrd="11" destOrd="0" presId="urn:microsoft.com/office/officeart/2008/layout/LinedList"/>
    <dgm:cxn modelId="{7143FFCE-3D9B-4B57-ACA6-E529F3DE3057}" type="presParOf" srcId="{4AC738A0-7861-49A5-9CD7-438B81B94C17}" destId="{57EA5C6D-965D-4B6D-95CE-7A1BA09A134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630CE-9270-4144-8E2A-BB79644C9DB5}" type="doc">
      <dgm:prSet loTypeId="urn:microsoft.com/office/officeart/2008/layout/LinedList" loCatId="list" qsTypeId="urn:microsoft.com/office/officeart/2005/8/quickstyle/3d1" qsCatId="3D" csTypeId="urn:microsoft.com/office/officeart/2005/8/colors/accent2_5" csCatId="accent2" phldr="1"/>
      <dgm:spPr/>
      <dgm:t>
        <a:bodyPr/>
        <a:lstStyle/>
        <a:p>
          <a:endParaRPr lang="zh-CN" altLang="en-US"/>
        </a:p>
      </dgm:t>
    </dgm:pt>
    <dgm:pt modelId="{AB45ABE2-F42C-474A-9BE2-196B79436285}">
      <dgm:prSet phldrT="[文本]"/>
      <dgm:spPr/>
      <dgm:t>
        <a:bodyPr/>
        <a:lstStyle/>
        <a:p>
          <a:r>
            <a:rPr lang="zh-CN" altLang="en-US" dirty="0"/>
            <a:t>列表</a:t>
          </a:r>
        </a:p>
      </dgm:t>
    </dgm:pt>
    <dgm:pt modelId="{03C98B29-62A8-4352-B847-86B432565540}" type="parTrans" cxnId="{25FC66A7-06A5-4A5C-BE17-C28B4D68E67D}">
      <dgm:prSet/>
      <dgm:spPr/>
      <dgm:t>
        <a:bodyPr/>
        <a:lstStyle/>
        <a:p>
          <a:endParaRPr lang="zh-CN" altLang="en-US"/>
        </a:p>
      </dgm:t>
    </dgm:pt>
    <dgm:pt modelId="{BA00271B-A751-4D37-AAE7-190580F223C9}" type="sibTrans" cxnId="{25FC66A7-06A5-4A5C-BE17-C28B4D68E67D}">
      <dgm:prSet/>
      <dgm:spPr/>
      <dgm:t>
        <a:bodyPr/>
        <a:lstStyle/>
        <a:p>
          <a:endParaRPr lang="zh-CN" altLang="en-US"/>
        </a:p>
      </dgm:t>
    </dgm:pt>
    <dgm:pt modelId="{2A31C5EE-67B4-4216-B8C3-4D8212CBC988}">
      <dgm:prSet phldrT="[文本]"/>
      <dgm:spPr/>
      <dgm:t>
        <a:bodyPr/>
        <a:lstStyle/>
        <a:p>
          <a:r>
            <a:rPr lang="zh-CN" altLang="en-US" dirty="0"/>
            <a:t>元组</a:t>
          </a:r>
        </a:p>
      </dgm:t>
    </dgm:pt>
    <dgm:pt modelId="{56F2F957-1427-41B8-B7D1-0772ECD1F65F}" type="parTrans" cxnId="{B7DCFDA0-1987-4A05-A95C-FE7E695718FD}">
      <dgm:prSet/>
      <dgm:spPr/>
      <dgm:t>
        <a:bodyPr/>
        <a:lstStyle/>
        <a:p>
          <a:endParaRPr lang="zh-CN" altLang="en-US"/>
        </a:p>
      </dgm:t>
    </dgm:pt>
    <dgm:pt modelId="{2DC89FD6-0530-4B98-91B4-77329056244E}" type="sibTrans" cxnId="{B7DCFDA0-1987-4A05-A95C-FE7E695718FD}">
      <dgm:prSet/>
      <dgm:spPr/>
      <dgm:t>
        <a:bodyPr/>
        <a:lstStyle/>
        <a:p>
          <a:endParaRPr lang="zh-CN" altLang="en-US"/>
        </a:p>
      </dgm:t>
    </dgm:pt>
    <dgm:pt modelId="{FBB56F4F-09BC-4B32-A7FC-1CB487BED1E4}">
      <dgm:prSet phldrT="[文本]"/>
      <dgm:spPr/>
      <dgm:t>
        <a:bodyPr/>
        <a:lstStyle/>
        <a:p>
          <a:r>
            <a:rPr lang="zh-CN" altLang="en-US" dirty="0"/>
            <a:t>集合</a:t>
          </a:r>
        </a:p>
      </dgm:t>
    </dgm:pt>
    <dgm:pt modelId="{EBFD583C-2CF6-4D0D-AC83-23F863DFF3B0}" type="parTrans" cxnId="{B50D9642-C068-492F-98DC-243FE306B6D6}">
      <dgm:prSet/>
      <dgm:spPr/>
      <dgm:t>
        <a:bodyPr/>
        <a:lstStyle/>
        <a:p>
          <a:endParaRPr lang="zh-CN" altLang="en-US"/>
        </a:p>
      </dgm:t>
    </dgm:pt>
    <dgm:pt modelId="{E69FA78A-4276-42D6-968F-6748EFECD16C}" type="sibTrans" cxnId="{B50D9642-C068-492F-98DC-243FE306B6D6}">
      <dgm:prSet/>
      <dgm:spPr/>
      <dgm:t>
        <a:bodyPr/>
        <a:lstStyle/>
        <a:p>
          <a:endParaRPr lang="zh-CN" altLang="en-US"/>
        </a:p>
      </dgm:t>
    </dgm:pt>
    <dgm:pt modelId="{24FFAAC7-CC74-4034-A962-00CCB78BE17F}">
      <dgm:prSet phldrT="[文本]"/>
      <dgm:spPr/>
      <dgm:t>
        <a:bodyPr/>
        <a:lstStyle/>
        <a:p>
          <a:r>
            <a:rPr lang="zh-CN" altLang="en-US" dirty="0"/>
            <a:t>数据有序</a:t>
          </a:r>
        </a:p>
      </dgm:t>
    </dgm:pt>
    <dgm:pt modelId="{EC39A9A2-950D-483C-8EC5-4F964DFA6B2C}" type="parTrans" cxnId="{9F055E02-A61A-4B6B-BC09-6AA6D8A2ECC7}">
      <dgm:prSet/>
      <dgm:spPr/>
      <dgm:t>
        <a:bodyPr/>
        <a:lstStyle/>
        <a:p>
          <a:endParaRPr lang="zh-CN" altLang="en-US"/>
        </a:p>
      </dgm:t>
    </dgm:pt>
    <dgm:pt modelId="{2BF57FD0-1B0C-4C8D-B4C3-744E6712E97A}" type="sibTrans" cxnId="{9F055E02-A61A-4B6B-BC09-6AA6D8A2ECC7}">
      <dgm:prSet/>
      <dgm:spPr/>
      <dgm:t>
        <a:bodyPr/>
        <a:lstStyle/>
        <a:p>
          <a:endParaRPr lang="zh-CN" altLang="en-US"/>
        </a:p>
      </dgm:t>
    </dgm:pt>
    <dgm:pt modelId="{DB3C694E-BA4C-4AE9-966A-869E80986133}">
      <dgm:prSet phldrT="[文本]"/>
      <dgm:spPr/>
      <dgm:t>
        <a:bodyPr/>
        <a:lstStyle/>
        <a:p>
          <a:r>
            <a:rPr lang="zh-CN" altLang="en-US" dirty="0"/>
            <a:t>索引从</a:t>
          </a:r>
          <a:r>
            <a:rPr lang="en-US" altLang="zh-CN" dirty="0"/>
            <a:t>0</a:t>
          </a:r>
          <a:r>
            <a:rPr lang="zh-CN" altLang="en-US" dirty="0"/>
            <a:t>开始   </a:t>
          </a:r>
          <a:r>
            <a:rPr lang="en-US" altLang="zh-CN" dirty="0" err="1"/>
            <a:t>example_6.py</a:t>
          </a:r>
          <a:endParaRPr lang="zh-CN" altLang="en-US" dirty="0"/>
        </a:p>
      </dgm:t>
    </dgm:pt>
    <dgm:pt modelId="{DC7F7773-2D1B-42C8-A04A-482835A92C1F}" type="parTrans" cxnId="{1FABD072-975A-44FA-BF13-554246765C88}">
      <dgm:prSet/>
      <dgm:spPr/>
      <dgm:t>
        <a:bodyPr/>
        <a:lstStyle/>
        <a:p>
          <a:endParaRPr lang="zh-CN" altLang="en-US"/>
        </a:p>
      </dgm:t>
    </dgm:pt>
    <dgm:pt modelId="{E945495F-7110-4830-A1B9-AF34762FB6F2}" type="sibTrans" cxnId="{1FABD072-975A-44FA-BF13-554246765C88}">
      <dgm:prSet/>
      <dgm:spPr/>
      <dgm:t>
        <a:bodyPr/>
        <a:lstStyle/>
        <a:p>
          <a:endParaRPr lang="zh-CN" altLang="en-US"/>
        </a:p>
      </dgm:t>
    </dgm:pt>
    <dgm:pt modelId="{67AC5CCF-540A-44DE-80EC-9BBDC361DCA2}">
      <dgm:prSet phldrT="[文本]"/>
      <dgm:spPr/>
      <dgm:t>
        <a:bodyPr/>
        <a:lstStyle/>
        <a:p>
          <a:r>
            <a:rPr lang="zh-CN" altLang="en-US" dirty="0"/>
            <a:t>能够进行索引，分片，相加，相乘，检查操作</a:t>
          </a:r>
        </a:p>
      </dgm:t>
    </dgm:pt>
    <dgm:pt modelId="{684E2D33-660D-4F9E-9D6D-D112BE489904}" type="parTrans" cxnId="{F6A8014B-8765-467C-9258-01B035B4FDCA}">
      <dgm:prSet/>
      <dgm:spPr/>
      <dgm:t>
        <a:bodyPr/>
        <a:lstStyle/>
        <a:p>
          <a:endParaRPr lang="zh-CN" altLang="en-US"/>
        </a:p>
      </dgm:t>
    </dgm:pt>
    <dgm:pt modelId="{0716C97C-5114-4F72-9C50-E25204379573}" type="sibTrans" cxnId="{F6A8014B-8765-467C-9258-01B035B4FDCA}">
      <dgm:prSet/>
      <dgm:spPr/>
      <dgm:t>
        <a:bodyPr/>
        <a:lstStyle/>
        <a:p>
          <a:endParaRPr lang="zh-CN" altLang="en-US"/>
        </a:p>
      </dgm:t>
    </dgm:pt>
    <dgm:pt modelId="{5278DE07-7877-4D00-BDE2-13A97A88A492}">
      <dgm:prSet phldrT="[文本]"/>
      <dgm:spPr/>
      <dgm:t>
        <a:bodyPr/>
        <a:lstStyle/>
        <a:p>
          <a:r>
            <a:rPr lang="zh-CN" altLang="en-US" dirty="0"/>
            <a:t>不能修改的列表，其余与列表大致相同</a:t>
          </a:r>
        </a:p>
      </dgm:t>
    </dgm:pt>
    <dgm:pt modelId="{2C29033E-DE80-4E93-9E7C-4025158B41D3}" type="parTrans" cxnId="{8DF9F6E3-D5CD-4E0F-A696-04B059201EE1}">
      <dgm:prSet/>
      <dgm:spPr/>
      <dgm:t>
        <a:bodyPr/>
        <a:lstStyle/>
        <a:p>
          <a:endParaRPr lang="zh-CN" altLang="en-US"/>
        </a:p>
      </dgm:t>
    </dgm:pt>
    <dgm:pt modelId="{5EBAE423-3C16-41DD-BE29-8256AD6C9231}" type="sibTrans" cxnId="{8DF9F6E3-D5CD-4E0F-A696-04B059201EE1}">
      <dgm:prSet/>
      <dgm:spPr/>
      <dgm:t>
        <a:bodyPr/>
        <a:lstStyle/>
        <a:p>
          <a:endParaRPr lang="zh-CN" altLang="en-US"/>
        </a:p>
      </dgm:t>
    </dgm:pt>
    <dgm:pt modelId="{1CC5B679-8CAD-4AB2-A2A6-2E6672024FE5}">
      <dgm:prSet phldrT="[文本]"/>
      <dgm:spPr/>
      <dgm:t>
        <a:bodyPr/>
        <a:lstStyle/>
        <a:p>
          <a:r>
            <a:rPr lang="zh-CN" altLang="en-US" dirty="0"/>
            <a:t>无序，用于去重或合集、并集、差集等运算</a:t>
          </a:r>
          <a:endParaRPr lang="en-US" altLang="zh-CN" dirty="0"/>
        </a:p>
      </dgm:t>
    </dgm:pt>
    <dgm:pt modelId="{126D1DDC-64EB-4DF2-BE9A-1EEA6FAFD510}" type="parTrans" cxnId="{DB85B0B4-6062-406E-AD73-C380ACF2ADFF}">
      <dgm:prSet/>
      <dgm:spPr/>
      <dgm:t>
        <a:bodyPr/>
        <a:lstStyle/>
        <a:p>
          <a:endParaRPr lang="zh-CN" altLang="en-US"/>
        </a:p>
      </dgm:t>
    </dgm:pt>
    <dgm:pt modelId="{232A8ADD-2F68-45D6-BC6B-8275F8558B78}" type="sibTrans" cxnId="{DB85B0B4-6062-406E-AD73-C380ACF2ADFF}">
      <dgm:prSet/>
      <dgm:spPr/>
      <dgm:t>
        <a:bodyPr/>
        <a:lstStyle/>
        <a:p>
          <a:endParaRPr lang="zh-CN" altLang="en-US"/>
        </a:p>
      </dgm:t>
    </dgm:pt>
    <dgm:pt modelId="{A38639F7-C7E0-428E-AC18-6B4732A503C4}">
      <dgm:prSet phldrT="[文本]"/>
      <dgm:spPr/>
      <dgm:t>
        <a:bodyPr/>
        <a:lstStyle/>
        <a:p>
          <a:r>
            <a:rPr lang="zh-CN" altLang="en-US" dirty="0"/>
            <a:t>集合内容是用</a:t>
          </a:r>
          <a:r>
            <a:rPr lang="en-US" altLang="zh-CN" dirty="0"/>
            <a:t>hash</a:t>
          </a:r>
          <a:r>
            <a:rPr lang="zh-CN" altLang="en-US" dirty="0"/>
            <a:t>进行运算后存放的结果，查找是否存在时速度较快</a:t>
          </a:r>
          <a:endParaRPr lang="en-US" altLang="zh-CN" dirty="0"/>
        </a:p>
      </dgm:t>
    </dgm:pt>
    <dgm:pt modelId="{5AA36F3C-BD38-46ED-AA19-3B3F8146B453}" type="parTrans" cxnId="{C187037E-6884-4375-B222-72A9EB22C9D8}">
      <dgm:prSet/>
      <dgm:spPr/>
      <dgm:t>
        <a:bodyPr/>
        <a:lstStyle/>
        <a:p>
          <a:endParaRPr lang="zh-CN" altLang="en-US"/>
        </a:p>
      </dgm:t>
    </dgm:pt>
    <dgm:pt modelId="{BE1DB7DC-9166-4A56-ADBF-FA72506BAC3F}" type="sibTrans" cxnId="{C187037E-6884-4375-B222-72A9EB22C9D8}">
      <dgm:prSet/>
      <dgm:spPr/>
      <dgm:t>
        <a:bodyPr/>
        <a:lstStyle/>
        <a:p>
          <a:endParaRPr lang="zh-CN" altLang="en-US"/>
        </a:p>
      </dgm:t>
    </dgm:pt>
    <dgm:pt modelId="{9B495ED0-750D-4D4C-95B5-2D12A6CF231A}" type="pres">
      <dgm:prSet presAssocID="{02F630CE-9270-4144-8E2A-BB79644C9DB5}" presName="vert0" presStyleCnt="0">
        <dgm:presLayoutVars>
          <dgm:dir/>
          <dgm:animOne val="branch"/>
          <dgm:animLvl val="lvl"/>
        </dgm:presLayoutVars>
      </dgm:prSet>
      <dgm:spPr/>
    </dgm:pt>
    <dgm:pt modelId="{D31D40ED-5353-464D-9121-3FCF776A9B9C}" type="pres">
      <dgm:prSet presAssocID="{AB45ABE2-F42C-474A-9BE2-196B79436285}" presName="thickLine" presStyleLbl="alignNode1" presStyleIdx="0" presStyleCnt="3"/>
      <dgm:spPr/>
    </dgm:pt>
    <dgm:pt modelId="{E3102499-AC35-4020-996D-31A380F4C91B}" type="pres">
      <dgm:prSet presAssocID="{AB45ABE2-F42C-474A-9BE2-196B79436285}" presName="horz1" presStyleCnt="0"/>
      <dgm:spPr/>
    </dgm:pt>
    <dgm:pt modelId="{046690A3-1FF9-4226-B67A-F65E16DF45C9}" type="pres">
      <dgm:prSet presAssocID="{AB45ABE2-F42C-474A-9BE2-196B79436285}" presName="tx1" presStyleLbl="revTx" presStyleIdx="0" presStyleCnt="9"/>
      <dgm:spPr/>
    </dgm:pt>
    <dgm:pt modelId="{3256EB87-F905-47B4-B15C-AC091C364F6F}" type="pres">
      <dgm:prSet presAssocID="{AB45ABE2-F42C-474A-9BE2-196B79436285}" presName="vert1" presStyleCnt="0"/>
      <dgm:spPr/>
    </dgm:pt>
    <dgm:pt modelId="{FDADC2B4-A1B6-4237-BE54-D319CFF01669}" type="pres">
      <dgm:prSet presAssocID="{24FFAAC7-CC74-4034-A962-00CCB78BE17F}" presName="vertSpace2a" presStyleCnt="0"/>
      <dgm:spPr/>
    </dgm:pt>
    <dgm:pt modelId="{876D64A6-7F18-4E7B-A7AD-2CF332A2F8B0}" type="pres">
      <dgm:prSet presAssocID="{24FFAAC7-CC74-4034-A962-00CCB78BE17F}" presName="horz2" presStyleCnt="0"/>
      <dgm:spPr/>
    </dgm:pt>
    <dgm:pt modelId="{9A9D2E17-63D1-474C-9E55-0782B588E129}" type="pres">
      <dgm:prSet presAssocID="{24FFAAC7-CC74-4034-A962-00CCB78BE17F}" presName="horzSpace2" presStyleCnt="0"/>
      <dgm:spPr/>
    </dgm:pt>
    <dgm:pt modelId="{B0EBB7F9-B30F-4687-9E45-C651650890F9}" type="pres">
      <dgm:prSet presAssocID="{24FFAAC7-CC74-4034-A962-00CCB78BE17F}" presName="tx2" presStyleLbl="revTx" presStyleIdx="1" presStyleCnt="9"/>
      <dgm:spPr/>
    </dgm:pt>
    <dgm:pt modelId="{151449F4-064C-4ABB-867D-12B07E39787B}" type="pres">
      <dgm:prSet presAssocID="{24FFAAC7-CC74-4034-A962-00CCB78BE17F}" presName="vert2" presStyleCnt="0"/>
      <dgm:spPr/>
    </dgm:pt>
    <dgm:pt modelId="{4209B08B-E56E-47E9-AF32-739D6A821145}" type="pres">
      <dgm:prSet presAssocID="{24FFAAC7-CC74-4034-A962-00CCB78BE17F}" presName="thinLine2b" presStyleLbl="callout" presStyleIdx="0" presStyleCnt="6"/>
      <dgm:spPr/>
    </dgm:pt>
    <dgm:pt modelId="{D3439676-6FA0-4344-A842-A494E4BC4F65}" type="pres">
      <dgm:prSet presAssocID="{24FFAAC7-CC74-4034-A962-00CCB78BE17F}" presName="vertSpace2b" presStyleCnt="0"/>
      <dgm:spPr/>
    </dgm:pt>
    <dgm:pt modelId="{ABF4FC3C-0AC8-41F8-AAB5-5A095E58D7AC}" type="pres">
      <dgm:prSet presAssocID="{67AC5CCF-540A-44DE-80EC-9BBDC361DCA2}" presName="horz2" presStyleCnt="0"/>
      <dgm:spPr/>
    </dgm:pt>
    <dgm:pt modelId="{511F070D-44C2-455E-BDBF-8FA4FC65071B}" type="pres">
      <dgm:prSet presAssocID="{67AC5CCF-540A-44DE-80EC-9BBDC361DCA2}" presName="horzSpace2" presStyleCnt="0"/>
      <dgm:spPr/>
    </dgm:pt>
    <dgm:pt modelId="{3D1DFF4F-7416-4A7A-8C31-2D6AAE4925E3}" type="pres">
      <dgm:prSet presAssocID="{67AC5CCF-540A-44DE-80EC-9BBDC361DCA2}" presName="tx2" presStyleLbl="revTx" presStyleIdx="2" presStyleCnt="9"/>
      <dgm:spPr/>
    </dgm:pt>
    <dgm:pt modelId="{F750CDFB-BDA8-4A40-8EF1-F2D737F079B2}" type="pres">
      <dgm:prSet presAssocID="{67AC5CCF-540A-44DE-80EC-9BBDC361DCA2}" presName="vert2" presStyleCnt="0"/>
      <dgm:spPr/>
    </dgm:pt>
    <dgm:pt modelId="{2D8B5546-0AA5-43C1-BC56-6393AD1C3967}" type="pres">
      <dgm:prSet presAssocID="{67AC5CCF-540A-44DE-80EC-9BBDC361DCA2}" presName="thinLine2b" presStyleLbl="callout" presStyleIdx="1" presStyleCnt="6"/>
      <dgm:spPr/>
    </dgm:pt>
    <dgm:pt modelId="{70FB3938-5AE6-497E-BC9E-B2EC63F0DF37}" type="pres">
      <dgm:prSet presAssocID="{67AC5CCF-540A-44DE-80EC-9BBDC361DCA2}" presName="vertSpace2b" presStyleCnt="0"/>
      <dgm:spPr/>
    </dgm:pt>
    <dgm:pt modelId="{1385B690-9346-4B23-A0DC-F41713042467}" type="pres">
      <dgm:prSet presAssocID="{DB3C694E-BA4C-4AE9-966A-869E80986133}" presName="horz2" presStyleCnt="0"/>
      <dgm:spPr/>
    </dgm:pt>
    <dgm:pt modelId="{C8D2ED15-45A2-4422-88FD-505BC3A15EE5}" type="pres">
      <dgm:prSet presAssocID="{DB3C694E-BA4C-4AE9-966A-869E80986133}" presName="horzSpace2" presStyleCnt="0"/>
      <dgm:spPr/>
    </dgm:pt>
    <dgm:pt modelId="{1EBBCF37-1B73-4FA8-A945-59E0915F591A}" type="pres">
      <dgm:prSet presAssocID="{DB3C694E-BA4C-4AE9-966A-869E80986133}" presName="tx2" presStyleLbl="revTx" presStyleIdx="3" presStyleCnt="9"/>
      <dgm:spPr/>
    </dgm:pt>
    <dgm:pt modelId="{244AE0D0-D4E9-4EB6-A80C-50D5F20EC4FB}" type="pres">
      <dgm:prSet presAssocID="{DB3C694E-BA4C-4AE9-966A-869E80986133}" presName="vert2" presStyleCnt="0"/>
      <dgm:spPr/>
    </dgm:pt>
    <dgm:pt modelId="{CD570568-6904-488E-90A8-8096E3ED77F8}" type="pres">
      <dgm:prSet presAssocID="{DB3C694E-BA4C-4AE9-966A-869E80986133}" presName="thinLine2b" presStyleLbl="callout" presStyleIdx="2" presStyleCnt="6"/>
      <dgm:spPr/>
    </dgm:pt>
    <dgm:pt modelId="{396CC387-56BD-47BE-A474-D84AB588C88C}" type="pres">
      <dgm:prSet presAssocID="{DB3C694E-BA4C-4AE9-966A-869E80986133}" presName="vertSpace2b" presStyleCnt="0"/>
      <dgm:spPr/>
    </dgm:pt>
    <dgm:pt modelId="{DB8A3FEA-491C-4DD2-BC9C-95C441E5B409}" type="pres">
      <dgm:prSet presAssocID="{2A31C5EE-67B4-4216-B8C3-4D8212CBC988}" presName="thickLine" presStyleLbl="alignNode1" presStyleIdx="1" presStyleCnt="3"/>
      <dgm:spPr/>
    </dgm:pt>
    <dgm:pt modelId="{A70B94EF-C00F-4A17-8CD3-CF8E97981102}" type="pres">
      <dgm:prSet presAssocID="{2A31C5EE-67B4-4216-B8C3-4D8212CBC988}" presName="horz1" presStyleCnt="0"/>
      <dgm:spPr/>
    </dgm:pt>
    <dgm:pt modelId="{A83DADB7-2E2C-4104-83A2-AA8EAEF2BBD2}" type="pres">
      <dgm:prSet presAssocID="{2A31C5EE-67B4-4216-B8C3-4D8212CBC988}" presName="tx1" presStyleLbl="revTx" presStyleIdx="4" presStyleCnt="9" custScaleY="42093"/>
      <dgm:spPr/>
    </dgm:pt>
    <dgm:pt modelId="{4AC738A0-7861-49A5-9CD7-438B81B94C17}" type="pres">
      <dgm:prSet presAssocID="{2A31C5EE-67B4-4216-B8C3-4D8212CBC988}" presName="vert1" presStyleCnt="0"/>
      <dgm:spPr/>
    </dgm:pt>
    <dgm:pt modelId="{47C30BB0-D3CB-4750-840A-D2E2E9241364}" type="pres">
      <dgm:prSet presAssocID="{5278DE07-7877-4D00-BDE2-13A97A88A492}" presName="vertSpace2a" presStyleCnt="0"/>
      <dgm:spPr/>
    </dgm:pt>
    <dgm:pt modelId="{363AEEC5-D459-4810-822B-EB686521B002}" type="pres">
      <dgm:prSet presAssocID="{5278DE07-7877-4D00-BDE2-13A97A88A492}" presName="horz2" presStyleCnt="0"/>
      <dgm:spPr/>
    </dgm:pt>
    <dgm:pt modelId="{D00CF1F1-8DE2-4B19-B4C4-7378471B21A9}" type="pres">
      <dgm:prSet presAssocID="{5278DE07-7877-4D00-BDE2-13A97A88A492}" presName="horzSpace2" presStyleCnt="0"/>
      <dgm:spPr/>
    </dgm:pt>
    <dgm:pt modelId="{216DD664-6C49-4682-9ADB-D0CC39BBDCB8}" type="pres">
      <dgm:prSet presAssocID="{5278DE07-7877-4D00-BDE2-13A97A88A492}" presName="tx2" presStyleLbl="revTx" presStyleIdx="5" presStyleCnt="9" custScaleY="39847"/>
      <dgm:spPr/>
    </dgm:pt>
    <dgm:pt modelId="{CAD8CA6B-F19D-4711-9419-A454A4177019}" type="pres">
      <dgm:prSet presAssocID="{5278DE07-7877-4D00-BDE2-13A97A88A492}" presName="vert2" presStyleCnt="0"/>
      <dgm:spPr/>
    </dgm:pt>
    <dgm:pt modelId="{609FF76F-9A39-42A0-A26E-6B4976B0DBB2}" type="pres">
      <dgm:prSet presAssocID="{5278DE07-7877-4D00-BDE2-13A97A88A492}" presName="thinLine2b" presStyleLbl="callout" presStyleIdx="3" presStyleCnt="6"/>
      <dgm:spPr/>
    </dgm:pt>
    <dgm:pt modelId="{98AD58CD-9A1A-4EAA-8A0D-F94034B0C6FF}" type="pres">
      <dgm:prSet presAssocID="{5278DE07-7877-4D00-BDE2-13A97A88A492}" presName="vertSpace2b" presStyleCnt="0"/>
      <dgm:spPr/>
    </dgm:pt>
    <dgm:pt modelId="{6C1F0BAD-9499-40E2-BCFC-57B7CC40EC09}" type="pres">
      <dgm:prSet presAssocID="{FBB56F4F-09BC-4B32-A7FC-1CB487BED1E4}" presName="thickLine" presStyleLbl="alignNode1" presStyleIdx="2" presStyleCnt="3"/>
      <dgm:spPr/>
    </dgm:pt>
    <dgm:pt modelId="{186774A3-BA00-46A9-8C49-36A4139B6443}" type="pres">
      <dgm:prSet presAssocID="{FBB56F4F-09BC-4B32-A7FC-1CB487BED1E4}" presName="horz1" presStyleCnt="0"/>
      <dgm:spPr/>
    </dgm:pt>
    <dgm:pt modelId="{2A8A3A2C-E268-46B1-BF25-88EBB86437E9}" type="pres">
      <dgm:prSet presAssocID="{FBB56F4F-09BC-4B32-A7FC-1CB487BED1E4}" presName="tx1" presStyleLbl="revTx" presStyleIdx="6" presStyleCnt="9"/>
      <dgm:spPr/>
    </dgm:pt>
    <dgm:pt modelId="{9E4AFBFE-0158-4E55-B875-57F884D0FD3F}" type="pres">
      <dgm:prSet presAssocID="{FBB56F4F-09BC-4B32-A7FC-1CB487BED1E4}" presName="vert1" presStyleCnt="0"/>
      <dgm:spPr/>
    </dgm:pt>
    <dgm:pt modelId="{B1D3AB03-6E9C-451B-AF90-8DE0919957A3}" type="pres">
      <dgm:prSet presAssocID="{1CC5B679-8CAD-4AB2-A2A6-2E6672024FE5}" presName="vertSpace2a" presStyleCnt="0"/>
      <dgm:spPr/>
    </dgm:pt>
    <dgm:pt modelId="{379EE915-75D4-4374-84A9-2FDD02FF78E6}" type="pres">
      <dgm:prSet presAssocID="{1CC5B679-8CAD-4AB2-A2A6-2E6672024FE5}" presName="horz2" presStyleCnt="0"/>
      <dgm:spPr/>
    </dgm:pt>
    <dgm:pt modelId="{B8F4D219-D9BA-4CA4-A460-704C9E4D7252}" type="pres">
      <dgm:prSet presAssocID="{1CC5B679-8CAD-4AB2-A2A6-2E6672024FE5}" presName="horzSpace2" presStyleCnt="0"/>
      <dgm:spPr/>
    </dgm:pt>
    <dgm:pt modelId="{08DBDE2D-E56A-4FA4-B8C8-EC8EC97187E4}" type="pres">
      <dgm:prSet presAssocID="{1CC5B679-8CAD-4AB2-A2A6-2E6672024FE5}" presName="tx2" presStyleLbl="revTx" presStyleIdx="7" presStyleCnt="9"/>
      <dgm:spPr/>
    </dgm:pt>
    <dgm:pt modelId="{6E5B924B-C509-4946-A381-B882BA314F94}" type="pres">
      <dgm:prSet presAssocID="{1CC5B679-8CAD-4AB2-A2A6-2E6672024FE5}" presName="vert2" presStyleCnt="0"/>
      <dgm:spPr/>
    </dgm:pt>
    <dgm:pt modelId="{CADB2A48-6F15-4C47-BC19-302BF657D538}" type="pres">
      <dgm:prSet presAssocID="{1CC5B679-8CAD-4AB2-A2A6-2E6672024FE5}" presName="thinLine2b" presStyleLbl="callout" presStyleIdx="4" presStyleCnt="6"/>
      <dgm:spPr/>
    </dgm:pt>
    <dgm:pt modelId="{F33BC8F2-2359-4E2E-B866-FCAD6D801C8B}" type="pres">
      <dgm:prSet presAssocID="{1CC5B679-8CAD-4AB2-A2A6-2E6672024FE5}" presName="vertSpace2b" presStyleCnt="0"/>
      <dgm:spPr/>
    </dgm:pt>
    <dgm:pt modelId="{BA027D8D-412B-4584-A64B-7F4983926632}" type="pres">
      <dgm:prSet presAssocID="{A38639F7-C7E0-428E-AC18-6B4732A503C4}" presName="horz2" presStyleCnt="0"/>
      <dgm:spPr/>
    </dgm:pt>
    <dgm:pt modelId="{DBB2F00B-602A-4BDA-B6B9-9DB3C04223C2}" type="pres">
      <dgm:prSet presAssocID="{A38639F7-C7E0-428E-AC18-6B4732A503C4}" presName="horzSpace2" presStyleCnt="0"/>
      <dgm:spPr/>
    </dgm:pt>
    <dgm:pt modelId="{15D9DD38-7CE2-4B93-91E6-65A6FC4897D4}" type="pres">
      <dgm:prSet presAssocID="{A38639F7-C7E0-428E-AC18-6B4732A503C4}" presName="tx2" presStyleLbl="revTx" presStyleIdx="8" presStyleCnt="9"/>
      <dgm:spPr/>
    </dgm:pt>
    <dgm:pt modelId="{29E1F560-F5AB-40E8-8A33-C856A1798039}" type="pres">
      <dgm:prSet presAssocID="{A38639F7-C7E0-428E-AC18-6B4732A503C4}" presName="vert2" presStyleCnt="0"/>
      <dgm:spPr/>
    </dgm:pt>
    <dgm:pt modelId="{A04FF42A-0C8B-4C0E-8FCC-ECB0C16BFF12}" type="pres">
      <dgm:prSet presAssocID="{A38639F7-C7E0-428E-AC18-6B4732A503C4}" presName="thinLine2b" presStyleLbl="callout" presStyleIdx="5" presStyleCnt="6"/>
      <dgm:spPr/>
    </dgm:pt>
    <dgm:pt modelId="{34BE381C-7FF0-4D84-ADA5-5B710EF4A954}" type="pres">
      <dgm:prSet presAssocID="{A38639F7-C7E0-428E-AC18-6B4732A503C4}" presName="vertSpace2b" presStyleCnt="0"/>
      <dgm:spPr/>
    </dgm:pt>
  </dgm:ptLst>
  <dgm:cxnLst>
    <dgm:cxn modelId="{9F055E02-A61A-4B6B-BC09-6AA6D8A2ECC7}" srcId="{AB45ABE2-F42C-474A-9BE2-196B79436285}" destId="{24FFAAC7-CC74-4034-A962-00CCB78BE17F}" srcOrd="0" destOrd="0" parTransId="{EC39A9A2-950D-483C-8EC5-4F964DFA6B2C}" sibTransId="{2BF57FD0-1B0C-4C8D-B4C3-744E6712E97A}"/>
    <dgm:cxn modelId="{07F45514-0ADE-4C2E-BB87-393353749C6B}" type="presOf" srcId="{A38639F7-C7E0-428E-AC18-6B4732A503C4}" destId="{15D9DD38-7CE2-4B93-91E6-65A6FC4897D4}" srcOrd="0" destOrd="0" presId="urn:microsoft.com/office/officeart/2008/layout/LinedList"/>
    <dgm:cxn modelId="{987B0727-22CD-4B48-81FB-9412BCAA8C81}" type="presOf" srcId="{67AC5CCF-540A-44DE-80EC-9BBDC361DCA2}" destId="{3D1DFF4F-7416-4A7A-8C31-2D6AAE4925E3}" srcOrd="0" destOrd="0" presId="urn:microsoft.com/office/officeart/2008/layout/LinedList"/>
    <dgm:cxn modelId="{A597112F-85B3-4A5B-ABF8-B9148BD1A6A0}" type="presOf" srcId="{DB3C694E-BA4C-4AE9-966A-869E80986133}" destId="{1EBBCF37-1B73-4FA8-A945-59E0915F591A}" srcOrd="0" destOrd="0" presId="urn:microsoft.com/office/officeart/2008/layout/LinedList"/>
    <dgm:cxn modelId="{A81A8562-5F65-4942-85F7-B8DC91F0EF49}" type="presOf" srcId="{1CC5B679-8CAD-4AB2-A2A6-2E6672024FE5}" destId="{08DBDE2D-E56A-4FA4-B8C8-EC8EC97187E4}" srcOrd="0" destOrd="0" presId="urn:microsoft.com/office/officeart/2008/layout/LinedList"/>
    <dgm:cxn modelId="{B50D9642-C068-492F-98DC-243FE306B6D6}" srcId="{02F630CE-9270-4144-8E2A-BB79644C9DB5}" destId="{FBB56F4F-09BC-4B32-A7FC-1CB487BED1E4}" srcOrd="2" destOrd="0" parTransId="{EBFD583C-2CF6-4D0D-AC83-23F863DFF3B0}" sibTransId="{E69FA78A-4276-42D6-968F-6748EFECD16C}"/>
    <dgm:cxn modelId="{F6A8014B-8765-467C-9258-01B035B4FDCA}" srcId="{AB45ABE2-F42C-474A-9BE2-196B79436285}" destId="{67AC5CCF-540A-44DE-80EC-9BBDC361DCA2}" srcOrd="1" destOrd="0" parTransId="{684E2D33-660D-4F9E-9D6D-D112BE489904}" sibTransId="{0716C97C-5114-4F72-9C50-E25204379573}"/>
    <dgm:cxn modelId="{FD724F70-DAA0-418E-847B-89B863DA6567}" type="presOf" srcId="{AB45ABE2-F42C-474A-9BE2-196B79436285}" destId="{046690A3-1FF9-4226-B67A-F65E16DF45C9}" srcOrd="0" destOrd="0" presId="urn:microsoft.com/office/officeart/2008/layout/LinedList"/>
    <dgm:cxn modelId="{09589F52-4DA6-4758-88FE-4BF94311E909}" type="presOf" srcId="{2A31C5EE-67B4-4216-B8C3-4D8212CBC988}" destId="{A83DADB7-2E2C-4104-83A2-AA8EAEF2BBD2}" srcOrd="0" destOrd="0" presId="urn:microsoft.com/office/officeart/2008/layout/LinedList"/>
    <dgm:cxn modelId="{1FABD072-975A-44FA-BF13-554246765C88}" srcId="{AB45ABE2-F42C-474A-9BE2-196B79436285}" destId="{DB3C694E-BA4C-4AE9-966A-869E80986133}" srcOrd="2" destOrd="0" parTransId="{DC7F7773-2D1B-42C8-A04A-482835A92C1F}" sibTransId="{E945495F-7110-4830-A1B9-AF34762FB6F2}"/>
    <dgm:cxn modelId="{80CE0B75-56FA-4AA2-BEEA-66DC9DB81841}" type="presOf" srcId="{24FFAAC7-CC74-4034-A962-00CCB78BE17F}" destId="{B0EBB7F9-B30F-4687-9E45-C651650890F9}" srcOrd="0" destOrd="0" presId="urn:microsoft.com/office/officeart/2008/layout/LinedList"/>
    <dgm:cxn modelId="{C187037E-6884-4375-B222-72A9EB22C9D8}" srcId="{FBB56F4F-09BC-4B32-A7FC-1CB487BED1E4}" destId="{A38639F7-C7E0-428E-AC18-6B4732A503C4}" srcOrd="1" destOrd="0" parTransId="{5AA36F3C-BD38-46ED-AA19-3B3F8146B453}" sibTransId="{BE1DB7DC-9166-4A56-ADBF-FA72506BAC3F}"/>
    <dgm:cxn modelId="{B7DCFDA0-1987-4A05-A95C-FE7E695718FD}" srcId="{02F630CE-9270-4144-8E2A-BB79644C9DB5}" destId="{2A31C5EE-67B4-4216-B8C3-4D8212CBC988}" srcOrd="1" destOrd="0" parTransId="{56F2F957-1427-41B8-B7D1-0772ECD1F65F}" sibTransId="{2DC89FD6-0530-4B98-91B4-77329056244E}"/>
    <dgm:cxn modelId="{440480A3-C8D7-457D-BC51-C61607AB92BF}" type="presOf" srcId="{FBB56F4F-09BC-4B32-A7FC-1CB487BED1E4}" destId="{2A8A3A2C-E268-46B1-BF25-88EBB86437E9}" srcOrd="0" destOrd="0" presId="urn:microsoft.com/office/officeart/2008/layout/LinedList"/>
    <dgm:cxn modelId="{25FC66A7-06A5-4A5C-BE17-C28B4D68E67D}" srcId="{02F630CE-9270-4144-8E2A-BB79644C9DB5}" destId="{AB45ABE2-F42C-474A-9BE2-196B79436285}" srcOrd="0" destOrd="0" parTransId="{03C98B29-62A8-4352-B847-86B432565540}" sibTransId="{BA00271B-A751-4D37-AAE7-190580F223C9}"/>
    <dgm:cxn modelId="{DB85B0B4-6062-406E-AD73-C380ACF2ADFF}" srcId="{FBB56F4F-09BC-4B32-A7FC-1CB487BED1E4}" destId="{1CC5B679-8CAD-4AB2-A2A6-2E6672024FE5}" srcOrd="0" destOrd="0" parTransId="{126D1DDC-64EB-4DF2-BE9A-1EEA6FAFD510}" sibTransId="{232A8ADD-2F68-45D6-BC6B-8275F8558B78}"/>
    <dgm:cxn modelId="{E88CE1D5-8CB8-42E5-A3DB-7F30B8F9782A}" type="presOf" srcId="{5278DE07-7877-4D00-BDE2-13A97A88A492}" destId="{216DD664-6C49-4682-9ADB-D0CC39BBDCB8}" srcOrd="0" destOrd="0" presId="urn:microsoft.com/office/officeart/2008/layout/LinedList"/>
    <dgm:cxn modelId="{8DF9F6E3-D5CD-4E0F-A696-04B059201EE1}" srcId="{2A31C5EE-67B4-4216-B8C3-4D8212CBC988}" destId="{5278DE07-7877-4D00-BDE2-13A97A88A492}" srcOrd="0" destOrd="0" parTransId="{2C29033E-DE80-4E93-9E7C-4025158B41D3}" sibTransId="{5EBAE423-3C16-41DD-BE29-8256AD6C9231}"/>
    <dgm:cxn modelId="{42E236E7-BFFE-4636-89A1-E1851F95C5EC}" type="presOf" srcId="{02F630CE-9270-4144-8E2A-BB79644C9DB5}" destId="{9B495ED0-750D-4D4C-95B5-2D12A6CF231A}" srcOrd="0" destOrd="0" presId="urn:microsoft.com/office/officeart/2008/layout/LinedList"/>
    <dgm:cxn modelId="{AA7BA962-DF93-4900-A548-A39DED0F9AA3}" type="presParOf" srcId="{9B495ED0-750D-4D4C-95B5-2D12A6CF231A}" destId="{D31D40ED-5353-464D-9121-3FCF776A9B9C}" srcOrd="0" destOrd="0" presId="urn:microsoft.com/office/officeart/2008/layout/LinedList"/>
    <dgm:cxn modelId="{0655221D-667C-4108-B46C-45B5C5D67A3F}" type="presParOf" srcId="{9B495ED0-750D-4D4C-95B5-2D12A6CF231A}" destId="{E3102499-AC35-4020-996D-31A380F4C91B}" srcOrd="1" destOrd="0" presId="urn:microsoft.com/office/officeart/2008/layout/LinedList"/>
    <dgm:cxn modelId="{1002751F-D60A-4FC7-B2E1-696BB27CAB35}" type="presParOf" srcId="{E3102499-AC35-4020-996D-31A380F4C91B}" destId="{046690A3-1FF9-4226-B67A-F65E16DF45C9}" srcOrd="0" destOrd="0" presId="urn:microsoft.com/office/officeart/2008/layout/LinedList"/>
    <dgm:cxn modelId="{F4449C3C-2D77-4476-95C0-04322E0E234B}" type="presParOf" srcId="{E3102499-AC35-4020-996D-31A380F4C91B}" destId="{3256EB87-F905-47B4-B15C-AC091C364F6F}" srcOrd="1" destOrd="0" presId="urn:microsoft.com/office/officeart/2008/layout/LinedList"/>
    <dgm:cxn modelId="{969A2C5C-CC14-47DD-8C71-A37ED75CDE9B}" type="presParOf" srcId="{3256EB87-F905-47B4-B15C-AC091C364F6F}" destId="{FDADC2B4-A1B6-4237-BE54-D319CFF01669}" srcOrd="0" destOrd="0" presId="urn:microsoft.com/office/officeart/2008/layout/LinedList"/>
    <dgm:cxn modelId="{0206157C-D138-48A5-8EDC-ED21E879E1B6}" type="presParOf" srcId="{3256EB87-F905-47B4-B15C-AC091C364F6F}" destId="{876D64A6-7F18-4E7B-A7AD-2CF332A2F8B0}" srcOrd="1" destOrd="0" presId="urn:microsoft.com/office/officeart/2008/layout/LinedList"/>
    <dgm:cxn modelId="{37A42784-E14F-4F86-AAD5-34385C351D86}" type="presParOf" srcId="{876D64A6-7F18-4E7B-A7AD-2CF332A2F8B0}" destId="{9A9D2E17-63D1-474C-9E55-0782B588E129}" srcOrd="0" destOrd="0" presId="urn:microsoft.com/office/officeart/2008/layout/LinedList"/>
    <dgm:cxn modelId="{10E4E94F-653C-49E1-949A-A6381118C3C7}" type="presParOf" srcId="{876D64A6-7F18-4E7B-A7AD-2CF332A2F8B0}" destId="{B0EBB7F9-B30F-4687-9E45-C651650890F9}" srcOrd="1" destOrd="0" presId="urn:microsoft.com/office/officeart/2008/layout/LinedList"/>
    <dgm:cxn modelId="{907C3D43-3E5A-44D5-87BA-C45F177539EA}" type="presParOf" srcId="{876D64A6-7F18-4E7B-A7AD-2CF332A2F8B0}" destId="{151449F4-064C-4ABB-867D-12B07E39787B}" srcOrd="2" destOrd="0" presId="urn:microsoft.com/office/officeart/2008/layout/LinedList"/>
    <dgm:cxn modelId="{17DC0BBC-6DC8-4EE3-B650-8337699B3DB1}" type="presParOf" srcId="{3256EB87-F905-47B4-B15C-AC091C364F6F}" destId="{4209B08B-E56E-47E9-AF32-739D6A821145}" srcOrd="2" destOrd="0" presId="urn:microsoft.com/office/officeart/2008/layout/LinedList"/>
    <dgm:cxn modelId="{04A1848B-BB26-431E-BBE7-85F8259750C1}" type="presParOf" srcId="{3256EB87-F905-47B4-B15C-AC091C364F6F}" destId="{D3439676-6FA0-4344-A842-A494E4BC4F65}" srcOrd="3" destOrd="0" presId="urn:microsoft.com/office/officeart/2008/layout/LinedList"/>
    <dgm:cxn modelId="{4848561A-F15A-4729-B4B3-37941014FAE6}" type="presParOf" srcId="{3256EB87-F905-47B4-B15C-AC091C364F6F}" destId="{ABF4FC3C-0AC8-41F8-AAB5-5A095E58D7AC}" srcOrd="4" destOrd="0" presId="urn:microsoft.com/office/officeart/2008/layout/LinedList"/>
    <dgm:cxn modelId="{A5164660-B4A7-4096-BA9D-DF280FE7C06F}" type="presParOf" srcId="{ABF4FC3C-0AC8-41F8-AAB5-5A095E58D7AC}" destId="{511F070D-44C2-455E-BDBF-8FA4FC65071B}" srcOrd="0" destOrd="0" presId="urn:microsoft.com/office/officeart/2008/layout/LinedList"/>
    <dgm:cxn modelId="{FC147693-14C0-403B-932E-DC5857269F13}" type="presParOf" srcId="{ABF4FC3C-0AC8-41F8-AAB5-5A095E58D7AC}" destId="{3D1DFF4F-7416-4A7A-8C31-2D6AAE4925E3}" srcOrd="1" destOrd="0" presId="urn:microsoft.com/office/officeart/2008/layout/LinedList"/>
    <dgm:cxn modelId="{0CE073E6-6298-4E30-BF35-2BC2D3617E29}" type="presParOf" srcId="{ABF4FC3C-0AC8-41F8-AAB5-5A095E58D7AC}" destId="{F750CDFB-BDA8-4A40-8EF1-F2D737F079B2}" srcOrd="2" destOrd="0" presId="urn:microsoft.com/office/officeart/2008/layout/LinedList"/>
    <dgm:cxn modelId="{2E520251-A048-4DBC-8F94-6F8865929D3A}" type="presParOf" srcId="{3256EB87-F905-47B4-B15C-AC091C364F6F}" destId="{2D8B5546-0AA5-43C1-BC56-6393AD1C3967}" srcOrd="5" destOrd="0" presId="urn:microsoft.com/office/officeart/2008/layout/LinedList"/>
    <dgm:cxn modelId="{DCB79EB8-6296-43EC-A20D-43142310E1C1}" type="presParOf" srcId="{3256EB87-F905-47B4-B15C-AC091C364F6F}" destId="{70FB3938-5AE6-497E-BC9E-B2EC63F0DF37}" srcOrd="6" destOrd="0" presId="urn:microsoft.com/office/officeart/2008/layout/LinedList"/>
    <dgm:cxn modelId="{31C018A7-5681-4A97-8ABE-B5A17AD2463C}" type="presParOf" srcId="{3256EB87-F905-47B4-B15C-AC091C364F6F}" destId="{1385B690-9346-4B23-A0DC-F41713042467}" srcOrd="7" destOrd="0" presId="urn:microsoft.com/office/officeart/2008/layout/LinedList"/>
    <dgm:cxn modelId="{36E33DD2-4BEB-4249-8ADC-75F86C5D1BEF}" type="presParOf" srcId="{1385B690-9346-4B23-A0DC-F41713042467}" destId="{C8D2ED15-45A2-4422-88FD-505BC3A15EE5}" srcOrd="0" destOrd="0" presId="urn:microsoft.com/office/officeart/2008/layout/LinedList"/>
    <dgm:cxn modelId="{59C2AE74-2E4C-468C-AD54-C23583BD7505}" type="presParOf" srcId="{1385B690-9346-4B23-A0DC-F41713042467}" destId="{1EBBCF37-1B73-4FA8-A945-59E0915F591A}" srcOrd="1" destOrd="0" presId="urn:microsoft.com/office/officeart/2008/layout/LinedList"/>
    <dgm:cxn modelId="{4ED5FC04-A080-4A3F-91FE-24354707CF35}" type="presParOf" srcId="{1385B690-9346-4B23-A0DC-F41713042467}" destId="{244AE0D0-D4E9-4EB6-A80C-50D5F20EC4FB}" srcOrd="2" destOrd="0" presId="urn:microsoft.com/office/officeart/2008/layout/LinedList"/>
    <dgm:cxn modelId="{E438FD59-B6F1-498F-9A92-D59F6ADCBD84}" type="presParOf" srcId="{3256EB87-F905-47B4-B15C-AC091C364F6F}" destId="{CD570568-6904-488E-90A8-8096E3ED77F8}" srcOrd="8" destOrd="0" presId="urn:microsoft.com/office/officeart/2008/layout/LinedList"/>
    <dgm:cxn modelId="{1B719D6F-4A8B-4C2C-9A8E-E572770C91BE}" type="presParOf" srcId="{3256EB87-F905-47B4-B15C-AC091C364F6F}" destId="{396CC387-56BD-47BE-A474-D84AB588C88C}" srcOrd="9" destOrd="0" presId="urn:microsoft.com/office/officeart/2008/layout/LinedList"/>
    <dgm:cxn modelId="{4D417591-8009-4D9A-85C1-3CA25AAA0166}" type="presParOf" srcId="{9B495ED0-750D-4D4C-95B5-2D12A6CF231A}" destId="{DB8A3FEA-491C-4DD2-BC9C-95C441E5B409}" srcOrd="2" destOrd="0" presId="urn:microsoft.com/office/officeart/2008/layout/LinedList"/>
    <dgm:cxn modelId="{1FA3C0D1-E6EC-443A-9787-D4E6B63121C8}" type="presParOf" srcId="{9B495ED0-750D-4D4C-95B5-2D12A6CF231A}" destId="{A70B94EF-C00F-4A17-8CD3-CF8E97981102}" srcOrd="3" destOrd="0" presId="urn:microsoft.com/office/officeart/2008/layout/LinedList"/>
    <dgm:cxn modelId="{20AF7466-55E2-4E05-8FC8-18B280B79983}" type="presParOf" srcId="{A70B94EF-C00F-4A17-8CD3-CF8E97981102}" destId="{A83DADB7-2E2C-4104-83A2-AA8EAEF2BBD2}" srcOrd="0" destOrd="0" presId="urn:microsoft.com/office/officeart/2008/layout/LinedList"/>
    <dgm:cxn modelId="{924C1A98-A97E-4738-8C62-EDE481073D11}" type="presParOf" srcId="{A70B94EF-C00F-4A17-8CD3-CF8E97981102}" destId="{4AC738A0-7861-49A5-9CD7-438B81B94C17}" srcOrd="1" destOrd="0" presId="urn:microsoft.com/office/officeart/2008/layout/LinedList"/>
    <dgm:cxn modelId="{863BD61D-5B4B-431B-AF99-99274681EAE1}" type="presParOf" srcId="{4AC738A0-7861-49A5-9CD7-438B81B94C17}" destId="{47C30BB0-D3CB-4750-840A-D2E2E9241364}" srcOrd="0" destOrd="0" presId="urn:microsoft.com/office/officeart/2008/layout/LinedList"/>
    <dgm:cxn modelId="{66C6C216-030A-4704-8FB0-68FF2BBDAE4E}" type="presParOf" srcId="{4AC738A0-7861-49A5-9CD7-438B81B94C17}" destId="{363AEEC5-D459-4810-822B-EB686521B002}" srcOrd="1" destOrd="0" presId="urn:microsoft.com/office/officeart/2008/layout/LinedList"/>
    <dgm:cxn modelId="{89C9F650-A581-4AC6-9B86-248ED98EEB38}" type="presParOf" srcId="{363AEEC5-D459-4810-822B-EB686521B002}" destId="{D00CF1F1-8DE2-4B19-B4C4-7378471B21A9}" srcOrd="0" destOrd="0" presId="urn:microsoft.com/office/officeart/2008/layout/LinedList"/>
    <dgm:cxn modelId="{11ADD67A-C5F0-4CBC-A8C5-D9225412CB55}" type="presParOf" srcId="{363AEEC5-D459-4810-822B-EB686521B002}" destId="{216DD664-6C49-4682-9ADB-D0CC39BBDCB8}" srcOrd="1" destOrd="0" presId="urn:microsoft.com/office/officeart/2008/layout/LinedList"/>
    <dgm:cxn modelId="{DF58EA0E-348A-4284-9ECA-0583B54B137D}" type="presParOf" srcId="{363AEEC5-D459-4810-822B-EB686521B002}" destId="{CAD8CA6B-F19D-4711-9419-A454A4177019}" srcOrd="2" destOrd="0" presId="urn:microsoft.com/office/officeart/2008/layout/LinedList"/>
    <dgm:cxn modelId="{D73B2867-35E6-4FBB-B3C1-50DB7D8A577D}" type="presParOf" srcId="{4AC738A0-7861-49A5-9CD7-438B81B94C17}" destId="{609FF76F-9A39-42A0-A26E-6B4976B0DBB2}" srcOrd="2" destOrd="0" presId="urn:microsoft.com/office/officeart/2008/layout/LinedList"/>
    <dgm:cxn modelId="{A6B535A2-5974-4BD1-8C8B-C57234D75F6A}" type="presParOf" srcId="{4AC738A0-7861-49A5-9CD7-438B81B94C17}" destId="{98AD58CD-9A1A-4EAA-8A0D-F94034B0C6FF}" srcOrd="3" destOrd="0" presId="urn:microsoft.com/office/officeart/2008/layout/LinedList"/>
    <dgm:cxn modelId="{FEFCFD3A-3B8C-4A12-B208-641AB88C428E}" type="presParOf" srcId="{9B495ED0-750D-4D4C-95B5-2D12A6CF231A}" destId="{6C1F0BAD-9499-40E2-BCFC-57B7CC40EC09}" srcOrd="4" destOrd="0" presId="urn:microsoft.com/office/officeart/2008/layout/LinedList"/>
    <dgm:cxn modelId="{44F72733-AF0B-4C9E-AA2D-15A8FD4D05EC}" type="presParOf" srcId="{9B495ED0-750D-4D4C-95B5-2D12A6CF231A}" destId="{186774A3-BA00-46A9-8C49-36A4139B6443}" srcOrd="5" destOrd="0" presId="urn:microsoft.com/office/officeart/2008/layout/LinedList"/>
    <dgm:cxn modelId="{2B849D77-9067-4535-83A1-2CEDBECE8F5A}" type="presParOf" srcId="{186774A3-BA00-46A9-8C49-36A4139B6443}" destId="{2A8A3A2C-E268-46B1-BF25-88EBB86437E9}" srcOrd="0" destOrd="0" presId="urn:microsoft.com/office/officeart/2008/layout/LinedList"/>
    <dgm:cxn modelId="{67410485-E862-4A4B-B3F7-569788968DE6}" type="presParOf" srcId="{186774A3-BA00-46A9-8C49-36A4139B6443}" destId="{9E4AFBFE-0158-4E55-B875-57F884D0FD3F}" srcOrd="1" destOrd="0" presId="urn:microsoft.com/office/officeart/2008/layout/LinedList"/>
    <dgm:cxn modelId="{77236024-0B5A-4124-BCE3-CDDC0736FF12}" type="presParOf" srcId="{9E4AFBFE-0158-4E55-B875-57F884D0FD3F}" destId="{B1D3AB03-6E9C-451B-AF90-8DE0919957A3}" srcOrd="0" destOrd="0" presId="urn:microsoft.com/office/officeart/2008/layout/LinedList"/>
    <dgm:cxn modelId="{93A98093-61D7-48A9-B24F-1FCDFF7AC06C}" type="presParOf" srcId="{9E4AFBFE-0158-4E55-B875-57F884D0FD3F}" destId="{379EE915-75D4-4374-84A9-2FDD02FF78E6}" srcOrd="1" destOrd="0" presId="urn:microsoft.com/office/officeart/2008/layout/LinedList"/>
    <dgm:cxn modelId="{29F7BD56-DA44-4351-A99D-E0F87BF27915}" type="presParOf" srcId="{379EE915-75D4-4374-84A9-2FDD02FF78E6}" destId="{B8F4D219-D9BA-4CA4-A460-704C9E4D7252}" srcOrd="0" destOrd="0" presId="urn:microsoft.com/office/officeart/2008/layout/LinedList"/>
    <dgm:cxn modelId="{A1ADA0A2-6B96-4E64-8CD3-8650E7607EFD}" type="presParOf" srcId="{379EE915-75D4-4374-84A9-2FDD02FF78E6}" destId="{08DBDE2D-E56A-4FA4-B8C8-EC8EC97187E4}" srcOrd="1" destOrd="0" presId="urn:microsoft.com/office/officeart/2008/layout/LinedList"/>
    <dgm:cxn modelId="{736C2276-4DA0-4495-8275-0766E483A590}" type="presParOf" srcId="{379EE915-75D4-4374-84A9-2FDD02FF78E6}" destId="{6E5B924B-C509-4946-A381-B882BA314F94}" srcOrd="2" destOrd="0" presId="urn:microsoft.com/office/officeart/2008/layout/LinedList"/>
    <dgm:cxn modelId="{F99F837D-0C2A-4758-A870-1BDA36A12841}" type="presParOf" srcId="{9E4AFBFE-0158-4E55-B875-57F884D0FD3F}" destId="{CADB2A48-6F15-4C47-BC19-302BF657D538}" srcOrd="2" destOrd="0" presId="urn:microsoft.com/office/officeart/2008/layout/LinedList"/>
    <dgm:cxn modelId="{DDEF8D68-324E-4199-AC44-1C84CEB94DF6}" type="presParOf" srcId="{9E4AFBFE-0158-4E55-B875-57F884D0FD3F}" destId="{F33BC8F2-2359-4E2E-B866-FCAD6D801C8B}" srcOrd="3" destOrd="0" presId="urn:microsoft.com/office/officeart/2008/layout/LinedList"/>
    <dgm:cxn modelId="{631BDCD8-CB26-4A6B-A6E7-AFA85467E670}" type="presParOf" srcId="{9E4AFBFE-0158-4E55-B875-57F884D0FD3F}" destId="{BA027D8D-412B-4584-A64B-7F4983926632}" srcOrd="4" destOrd="0" presId="urn:microsoft.com/office/officeart/2008/layout/LinedList"/>
    <dgm:cxn modelId="{A1E42E34-4A8A-4657-A28A-16DECDD5AF98}" type="presParOf" srcId="{BA027D8D-412B-4584-A64B-7F4983926632}" destId="{DBB2F00B-602A-4BDA-B6B9-9DB3C04223C2}" srcOrd="0" destOrd="0" presId="urn:microsoft.com/office/officeart/2008/layout/LinedList"/>
    <dgm:cxn modelId="{09FCF9D3-8628-40B7-9AF0-CE6F310CD8F0}" type="presParOf" srcId="{BA027D8D-412B-4584-A64B-7F4983926632}" destId="{15D9DD38-7CE2-4B93-91E6-65A6FC4897D4}" srcOrd="1" destOrd="0" presId="urn:microsoft.com/office/officeart/2008/layout/LinedList"/>
    <dgm:cxn modelId="{09DAF04C-ED1F-46C2-A66A-E8CF903C04FC}" type="presParOf" srcId="{BA027D8D-412B-4584-A64B-7F4983926632}" destId="{29E1F560-F5AB-40E8-8A33-C856A1798039}" srcOrd="2" destOrd="0" presId="urn:microsoft.com/office/officeart/2008/layout/LinedList"/>
    <dgm:cxn modelId="{FDFFD281-9055-423D-AA97-C9DF9BA857CD}" type="presParOf" srcId="{9E4AFBFE-0158-4E55-B875-57F884D0FD3F}" destId="{A04FF42A-0C8B-4C0E-8FCC-ECB0C16BFF12}" srcOrd="5" destOrd="0" presId="urn:microsoft.com/office/officeart/2008/layout/LinedList"/>
    <dgm:cxn modelId="{2A21C45A-18A8-4073-AE81-61D16C79BBAE}" type="presParOf" srcId="{9E4AFBFE-0158-4E55-B875-57F884D0FD3F}" destId="{34BE381C-7FF0-4D84-ADA5-5B710EF4A95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D40ED-5353-464D-9121-3FCF776A9B9C}">
      <dsp:nvSpPr>
        <dsp:cNvPr id="0" name=""/>
        <dsp:cNvSpPr/>
      </dsp:nvSpPr>
      <dsp:spPr>
        <a:xfrm>
          <a:off x="0" y="0"/>
          <a:ext cx="8842326" cy="0"/>
        </a:xfrm>
        <a:prstGeom prst="line">
          <a:avLst/>
        </a:prstGeom>
        <a:gradFill rotWithShape="0">
          <a:gsLst>
            <a:gs pos="0">
              <a:schemeClr val="accent2">
                <a:alpha val="90000"/>
                <a:hueOff val="0"/>
                <a:satOff val="0"/>
                <a:lumOff val="0"/>
                <a:alphaOff val="0"/>
                <a:tint val="96000"/>
                <a:lumMod val="104000"/>
              </a:schemeClr>
            </a:gs>
            <a:gs pos="100000">
              <a:schemeClr val="accent2">
                <a:alpha val="90000"/>
                <a:hueOff val="0"/>
                <a:satOff val="0"/>
                <a:lumOff val="0"/>
                <a:alphaOff val="0"/>
                <a:shade val="98000"/>
                <a:lumMod val="94000"/>
              </a:schemeClr>
            </a:gs>
          </a:gsLst>
          <a:lin ang="5400000" scaled="0"/>
        </a:gradFill>
        <a:ln w="9525" cap="rnd" cmpd="sng" algn="ctr">
          <a:solidFill>
            <a:schemeClr val="accent2">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46690A3-1FF9-4226-B67A-F65E16DF45C9}">
      <dsp:nvSpPr>
        <dsp:cNvPr id="0" name=""/>
        <dsp:cNvSpPr/>
      </dsp:nvSpPr>
      <dsp:spPr>
        <a:xfrm>
          <a:off x="0" y="0"/>
          <a:ext cx="1768465" cy="253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zh-CN" altLang="en-US" sz="5300" kern="1200" dirty="0"/>
            <a:t>字符串</a:t>
          </a:r>
        </a:p>
      </dsp:txBody>
      <dsp:txXfrm>
        <a:off x="0" y="0"/>
        <a:ext cx="1768465" cy="2539219"/>
      </dsp:txXfrm>
    </dsp:sp>
    <dsp:sp modelId="{A5714A5F-90F5-4C1B-B34A-55793EBDF79D}">
      <dsp:nvSpPr>
        <dsp:cNvPr id="0" name=""/>
        <dsp:cNvSpPr/>
      </dsp:nvSpPr>
      <dsp:spPr>
        <a:xfrm>
          <a:off x="1901100" y="19992"/>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t>python 3 </a:t>
          </a:r>
          <a:r>
            <a:rPr lang="zh-CN" altLang="en-US" sz="1500" kern="1200" dirty="0"/>
            <a:t>的字符串格式主要为</a:t>
          </a:r>
          <a:r>
            <a:rPr lang="en-US" altLang="zh-CN" sz="1500" kern="1200" dirty="0"/>
            <a:t>str</a:t>
          </a:r>
          <a:r>
            <a:rPr lang="zh-CN" altLang="en-US" sz="1500" kern="1200" dirty="0"/>
            <a:t>何</a:t>
          </a:r>
          <a:r>
            <a:rPr lang="en-US" altLang="zh-CN" sz="1500" kern="1200" dirty="0" err="1"/>
            <a:t>byte,str</a:t>
          </a:r>
          <a:r>
            <a:rPr lang="zh-CN" altLang="en-US" sz="1500" kern="1200" dirty="0"/>
            <a:t>默认的字符编码为</a:t>
          </a:r>
          <a:r>
            <a:rPr lang="en-US" altLang="zh-CN" sz="1500" kern="1200" dirty="0" err="1"/>
            <a:t>unicode</a:t>
          </a:r>
          <a:r>
            <a:rPr lang="zh-CN" altLang="en-US" sz="1500" kern="1200" dirty="0"/>
            <a:t>。</a:t>
          </a:r>
          <a:endParaRPr lang="en-US" altLang="zh-CN" sz="1500" kern="1200" dirty="0"/>
        </a:p>
      </dsp:txBody>
      <dsp:txXfrm>
        <a:off x="1901100" y="19992"/>
        <a:ext cx="6941225" cy="399852"/>
      </dsp:txXfrm>
    </dsp:sp>
    <dsp:sp modelId="{E5A9CB77-D046-45C6-B9E3-95F11E19572D}">
      <dsp:nvSpPr>
        <dsp:cNvPr id="0" name=""/>
        <dsp:cNvSpPr/>
      </dsp:nvSpPr>
      <dsp:spPr>
        <a:xfrm>
          <a:off x="1768465" y="419845"/>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991646D2-994E-42B7-B701-6829CADEC8D4}">
      <dsp:nvSpPr>
        <dsp:cNvPr id="0" name=""/>
        <dsp:cNvSpPr/>
      </dsp:nvSpPr>
      <dsp:spPr>
        <a:xfrm>
          <a:off x="1901100" y="439837"/>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t>str</a:t>
          </a:r>
          <a:r>
            <a:rPr lang="zh-CN" altLang="en-US" sz="1500" kern="1200" dirty="0"/>
            <a:t>转</a:t>
          </a:r>
          <a:r>
            <a:rPr lang="en-US" altLang="zh-CN" sz="1500" kern="1200" dirty="0"/>
            <a:t>byte</a:t>
          </a:r>
          <a:r>
            <a:rPr lang="zh-CN" altLang="en-US" sz="1500" kern="1200" dirty="0"/>
            <a:t>需要进行</a:t>
          </a:r>
          <a:r>
            <a:rPr lang="en-US" altLang="zh-CN" sz="1500" kern="1200" dirty="0"/>
            <a:t>encode</a:t>
          </a:r>
        </a:p>
      </dsp:txBody>
      <dsp:txXfrm>
        <a:off x="1901100" y="439837"/>
        <a:ext cx="6941225" cy="399852"/>
      </dsp:txXfrm>
    </dsp:sp>
    <dsp:sp modelId="{B6AFED64-362A-4F15-A917-98C9F1BB32AA}">
      <dsp:nvSpPr>
        <dsp:cNvPr id="0" name=""/>
        <dsp:cNvSpPr/>
      </dsp:nvSpPr>
      <dsp:spPr>
        <a:xfrm>
          <a:off x="1768465" y="839690"/>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88D1BA74-DE51-4A61-99AD-3E4360F01F2C}">
      <dsp:nvSpPr>
        <dsp:cNvPr id="0" name=""/>
        <dsp:cNvSpPr/>
      </dsp:nvSpPr>
      <dsp:spPr>
        <a:xfrm>
          <a:off x="1901100" y="859683"/>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kern="1200" dirty="0"/>
            <a:t>如</a:t>
          </a:r>
          <a:r>
            <a:rPr lang="en-US" altLang="zh-CN" sz="1500" kern="1200" dirty="0" err="1"/>
            <a:t>str.encode</a:t>
          </a:r>
          <a:r>
            <a:rPr lang="en-US" altLang="zh-CN" sz="1500" kern="1200" dirty="0"/>
            <a:t>(‘</a:t>
          </a:r>
          <a:r>
            <a:rPr lang="en-US" altLang="zh-CN" sz="1500" kern="1200" dirty="0" err="1"/>
            <a:t>utf</a:t>
          </a:r>
          <a:r>
            <a:rPr lang="en-US" altLang="zh-CN" sz="1500" kern="1200" dirty="0"/>
            <a:t>-8’)</a:t>
          </a:r>
        </a:p>
      </dsp:txBody>
      <dsp:txXfrm>
        <a:off x="1901100" y="859683"/>
        <a:ext cx="6941225" cy="399852"/>
      </dsp:txXfrm>
    </dsp:sp>
    <dsp:sp modelId="{8B4551E7-A145-4302-AD4E-A4A112E94ACB}">
      <dsp:nvSpPr>
        <dsp:cNvPr id="0" name=""/>
        <dsp:cNvSpPr/>
      </dsp:nvSpPr>
      <dsp:spPr>
        <a:xfrm>
          <a:off x="1768465" y="1259535"/>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276B189-BBD5-49E4-A1D9-47AAB3DC2495}">
      <dsp:nvSpPr>
        <dsp:cNvPr id="0" name=""/>
        <dsp:cNvSpPr/>
      </dsp:nvSpPr>
      <dsp:spPr>
        <a:xfrm>
          <a:off x="1901100" y="1279528"/>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t>byte</a:t>
          </a:r>
          <a:r>
            <a:rPr lang="zh-CN" altLang="en-US" sz="1500" kern="1200" dirty="0"/>
            <a:t>转</a:t>
          </a:r>
          <a:r>
            <a:rPr lang="en-US" altLang="zh-CN" sz="1500" kern="1200" dirty="0"/>
            <a:t>str</a:t>
          </a:r>
          <a:r>
            <a:rPr lang="zh-CN" altLang="en-US" sz="1500" kern="1200" dirty="0"/>
            <a:t>需要进行</a:t>
          </a:r>
          <a:r>
            <a:rPr lang="en-US" altLang="zh-CN" sz="1500" kern="1200" dirty="0"/>
            <a:t>decode</a:t>
          </a:r>
        </a:p>
      </dsp:txBody>
      <dsp:txXfrm>
        <a:off x="1901100" y="1279528"/>
        <a:ext cx="6941225" cy="399852"/>
      </dsp:txXfrm>
    </dsp:sp>
    <dsp:sp modelId="{1E0F9B33-CC19-45B2-A00F-6812A0009449}">
      <dsp:nvSpPr>
        <dsp:cNvPr id="0" name=""/>
        <dsp:cNvSpPr/>
      </dsp:nvSpPr>
      <dsp:spPr>
        <a:xfrm>
          <a:off x="1768465" y="1679380"/>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56E26818-7F5C-449C-9EA9-884EA1275217}">
      <dsp:nvSpPr>
        <dsp:cNvPr id="0" name=""/>
        <dsp:cNvSpPr/>
      </dsp:nvSpPr>
      <dsp:spPr>
        <a:xfrm>
          <a:off x="1901100" y="1699373"/>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kern="1200" dirty="0"/>
            <a:t>如</a:t>
          </a:r>
          <a:r>
            <a:rPr lang="en-US" altLang="zh-CN" sz="1500" kern="1200" dirty="0" err="1"/>
            <a:t>byte.decode</a:t>
          </a:r>
          <a:r>
            <a:rPr lang="en-US" altLang="zh-CN" sz="1500" kern="1200" dirty="0"/>
            <a:t>(‘</a:t>
          </a:r>
          <a:r>
            <a:rPr lang="en-US" altLang="zh-CN" sz="1500" kern="1200" dirty="0" err="1"/>
            <a:t>utf</a:t>
          </a:r>
          <a:r>
            <a:rPr lang="en-US" altLang="zh-CN" sz="1500" kern="1200" dirty="0"/>
            <a:t>-8’)</a:t>
          </a:r>
        </a:p>
      </dsp:txBody>
      <dsp:txXfrm>
        <a:off x="1901100" y="1699373"/>
        <a:ext cx="6941225" cy="399852"/>
      </dsp:txXfrm>
    </dsp:sp>
    <dsp:sp modelId="{6B491191-B54B-4C25-B60E-548C1D6D3DFB}">
      <dsp:nvSpPr>
        <dsp:cNvPr id="0" name=""/>
        <dsp:cNvSpPr/>
      </dsp:nvSpPr>
      <dsp:spPr>
        <a:xfrm>
          <a:off x="1768465" y="2099226"/>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356AB5B7-0325-4CFB-882D-3E365E8ADAF0}">
      <dsp:nvSpPr>
        <dsp:cNvPr id="0" name=""/>
        <dsp:cNvSpPr/>
      </dsp:nvSpPr>
      <dsp:spPr>
        <a:xfrm>
          <a:off x="1901100" y="2119218"/>
          <a:ext cx="6941225" cy="39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err="1"/>
            <a:t>python3</a:t>
          </a:r>
          <a:r>
            <a:rPr lang="zh-CN" altLang="en-US" sz="1500" kern="1200" dirty="0"/>
            <a:t>里，大部分的写入，正则等都有编码要求</a:t>
          </a:r>
          <a:r>
            <a:rPr lang="en-US" altLang="zh-CN" sz="1500" kern="1200" dirty="0"/>
            <a:t>,</a:t>
          </a:r>
          <a:r>
            <a:rPr lang="en-US" altLang="zh-CN" sz="1500" kern="1200" dirty="0" err="1"/>
            <a:t>example_4.py</a:t>
          </a:r>
          <a:endParaRPr lang="en-US" altLang="zh-CN" sz="1500" kern="1200" dirty="0"/>
        </a:p>
      </dsp:txBody>
      <dsp:txXfrm>
        <a:off x="1901100" y="2119218"/>
        <a:ext cx="6941225" cy="399852"/>
      </dsp:txXfrm>
    </dsp:sp>
    <dsp:sp modelId="{B2EB143C-A443-45DB-A44C-C8FAACDB01A8}">
      <dsp:nvSpPr>
        <dsp:cNvPr id="0" name=""/>
        <dsp:cNvSpPr/>
      </dsp:nvSpPr>
      <dsp:spPr>
        <a:xfrm>
          <a:off x="1768465" y="2519071"/>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B8A3FEA-491C-4DD2-BC9C-95C441E5B409}">
      <dsp:nvSpPr>
        <dsp:cNvPr id="0" name=""/>
        <dsp:cNvSpPr/>
      </dsp:nvSpPr>
      <dsp:spPr>
        <a:xfrm>
          <a:off x="0" y="2539219"/>
          <a:ext cx="8842326" cy="0"/>
        </a:xfrm>
        <a:prstGeom prst="line">
          <a:avLst/>
        </a:prstGeom>
        <a:gradFill rotWithShape="0">
          <a:gsLst>
            <a:gs pos="0">
              <a:schemeClr val="accent2">
                <a:alpha val="90000"/>
                <a:hueOff val="0"/>
                <a:satOff val="0"/>
                <a:lumOff val="0"/>
                <a:alphaOff val="-40000"/>
                <a:tint val="96000"/>
                <a:lumMod val="104000"/>
              </a:schemeClr>
            </a:gs>
            <a:gs pos="100000">
              <a:schemeClr val="accent2">
                <a:alpha val="90000"/>
                <a:hueOff val="0"/>
                <a:satOff val="0"/>
                <a:lumOff val="0"/>
                <a:alphaOff val="-40000"/>
                <a:shade val="98000"/>
                <a:lumMod val="94000"/>
              </a:schemeClr>
            </a:gs>
          </a:gsLst>
          <a:lin ang="5400000" scaled="0"/>
        </a:gradFill>
        <a:ln w="9525" cap="rnd" cmpd="sng" algn="ctr">
          <a:solidFill>
            <a:schemeClr val="accent2">
              <a:alpha val="90000"/>
              <a:hueOff val="0"/>
              <a:satOff val="0"/>
              <a:lumOff val="0"/>
              <a:alphaOff val="-4000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83DADB7-2E2C-4104-83A2-AA8EAEF2BBD2}">
      <dsp:nvSpPr>
        <dsp:cNvPr id="0" name=""/>
        <dsp:cNvSpPr/>
      </dsp:nvSpPr>
      <dsp:spPr>
        <a:xfrm>
          <a:off x="0" y="2539219"/>
          <a:ext cx="1768465" cy="253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zh-CN" altLang="en-US" sz="5300" kern="1200" dirty="0"/>
            <a:t>字典</a:t>
          </a:r>
        </a:p>
      </dsp:txBody>
      <dsp:txXfrm>
        <a:off x="0" y="2539219"/>
        <a:ext cx="1768465" cy="2539219"/>
      </dsp:txXfrm>
    </dsp:sp>
    <dsp:sp modelId="{3A7C85C2-294E-46DD-9570-6794C9A69045}">
      <dsp:nvSpPr>
        <dsp:cNvPr id="0" name=""/>
        <dsp:cNvSpPr/>
      </dsp:nvSpPr>
      <dsp:spPr>
        <a:xfrm>
          <a:off x="1901100" y="2569068"/>
          <a:ext cx="6941225" cy="596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t>key value</a:t>
          </a:r>
          <a:r>
            <a:rPr lang="zh-CN" altLang="en-US" sz="1500" kern="1200" dirty="0"/>
            <a:t>形式存放内容的数据格式</a:t>
          </a:r>
        </a:p>
      </dsp:txBody>
      <dsp:txXfrm>
        <a:off x="1901100" y="2569068"/>
        <a:ext cx="6941225" cy="596989"/>
      </dsp:txXfrm>
    </dsp:sp>
    <dsp:sp modelId="{C57C07E2-B993-4143-BD71-41D4C9983562}">
      <dsp:nvSpPr>
        <dsp:cNvPr id="0" name=""/>
        <dsp:cNvSpPr/>
      </dsp:nvSpPr>
      <dsp:spPr>
        <a:xfrm>
          <a:off x="1768465" y="3166057"/>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7F9E580-976D-4BC6-B9B2-B7E711046D06}">
      <dsp:nvSpPr>
        <dsp:cNvPr id="0" name=""/>
        <dsp:cNvSpPr/>
      </dsp:nvSpPr>
      <dsp:spPr>
        <a:xfrm>
          <a:off x="1901100" y="3195907"/>
          <a:ext cx="6941225" cy="596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t>value</a:t>
          </a:r>
          <a:r>
            <a:rPr lang="zh-CN" altLang="en-US" sz="1500" kern="1200" dirty="0"/>
            <a:t>可以是各种对象，比如</a:t>
          </a:r>
          <a:r>
            <a:rPr lang="en-US" altLang="zh-CN" sz="1500" kern="1200" dirty="0" err="1"/>
            <a:t>str,list,tuple,class,instance</a:t>
          </a:r>
          <a:r>
            <a:rPr lang="zh-CN" altLang="en-US" sz="1500" kern="1200" dirty="0"/>
            <a:t>等等，但是</a:t>
          </a:r>
          <a:r>
            <a:rPr lang="en-US" altLang="zh-CN" sz="1500" kern="1200" dirty="0"/>
            <a:t>key</a:t>
          </a:r>
          <a:r>
            <a:rPr lang="zh-CN" altLang="en-US" sz="1500" kern="1200" dirty="0"/>
            <a:t>必须是</a:t>
          </a:r>
          <a:r>
            <a:rPr lang="en-US" altLang="zh-CN" sz="1500" kern="1200" dirty="0"/>
            <a:t>str</a:t>
          </a:r>
        </a:p>
      </dsp:txBody>
      <dsp:txXfrm>
        <a:off x="1901100" y="3195907"/>
        <a:ext cx="6941225" cy="596989"/>
      </dsp:txXfrm>
    </dsp:sp>
    <dsp:sp modelId="{76961AD4-68ED-4463-B167-8E9A45E62719}">
      <dsp:nvSpPr>
        <dsp:cNvPr id="0" name=""/>
        <dsp:cNvSpPr/>
      </dsp:nvSpPr>
      <dsp:spPr>
        <a:xfrm>
          <a:off x="1768465" y="3792896"/>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79934685-A624-40E9-B4D8-FB69955E42F7}">
      <dsp:nvSpPr>
        <dsp:cNvPr id="0" name=""/>
        <dsp:cNvSpPr/>
      </dsp:nvSpPr>
      <dsp:spPr>
        <a:xfrm>
          <a:off x="1901100" y="3822745"/>
          <a:ext cx="6941225" cy="596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kern="1200" dirty="0"/>
            <a:t>存放内容是无序的</a:t>
          </a:r>
          <a:endParaRPr lang="en-US" altLang="zh-CN" sz="1500" kern="1200" dirty="0"/>
        </a:p>
      </dsp:txBody>
      <dsp:txXfrm>
        <a:off x="1901100" y="3822745"/>
        <a:ext cx="6941225" cy="596989"/>
      </dsp:txXfrm>
    </dsp:sp>
    <dsp:sp modelId="{DA239BCE-10CF-4947-B7B3-49B30D837C37}">
      <dsp:nvSpPr>
        <dsp:cNvPr id="0" name=""/>
        <dsp:cNvSpPr/>
      </dsp:nvSpPr>
      <dsp:spPr>
        <a:xfrm>
          <a:off x="1768465" y="4419735"/>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CA2CC59-D949-4836-A7F6-5AADCACC90FB}">
      <dsp:nvSpPr>
        <dsp:cNvPr id="0" name=""/>
        <dsp:cNvSpPr/>
      </dsp:nvSpPr>
      <dsp:spPr>
        <a:xfrm>
          <a:off x="1901100" y="4449584"/>
          <a:ext cx="6941225" cy="596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zh-CN" altLang="en-US" sz="1500" kern="1200" dirty="0"/>
            <a:t>常用方法</a:t>
          </a:r>
          <a:r>
            <a:rPr lang="en-US" altLang="zh-CN" sz="1500" kern="1200" dirty="0"/>
            <a:t>: get, </a:t>
          </a:r>
          <a:r>
            <a:rPr lang="en-US" altLang="zh-CN" sz="1500" kern="1200" dirty="0" err="1"/>
            <a:t>setdefault</a:t>
          </a:r>
          <a:r>
            <a:rPr lang="en-US" altLang="zh-CN" sz="1500" kern="1200" dirty="0"/>
            <a:t>, items, pop, </a:t>
          </a:r>
          <a:r>
            <a:rPr lang="en-US" altLang="zh-CN" sz="1500" kern="1200" dirty="0" err="1"/>
            <a:t>popitem</a:t>
          </a:r>
          <a:r>
            <a:rPr lang="en-US" altLang="zh-CN" sz="1500" kern="1200" dirty="0"/>
            <a:t>, keys, values, update   </a:t>
          </a:r>
          <a:r>
            <a:rPr lang="en-US" altLang="zh-CN" sz="1500" kern="1200" dirty="0" err="1"/>
            <a:t>example_5.py</a:t>
          </a:r>
          <a:endParaRPr lang="en-US" altLang="zh-CN" sz="1500" kern="1200" dirty="0"/>
        </a:p>
      </dsp:txBody>
      <dsp:txXfrm>
        <a:off x="1901100" y="4449584"/>
        <a:ext cx="6941225" cy="596989"/>
      </dsp:txXfrm>
    </dsp:sp>
    <dsp:sp modelId="{CC9D031D-7AE1-455F-B3CE-97507DF662F7}">
      <dsp:nvSpPr>
        <dsp:cNvPr id="0" name=""/>
        <dsp:cNvSpPr/>
      </dsp:nvSpPr>
      <dsp:spPr>
        <a:xfrm>
          <a:off x="1768465" y="5046573"/>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D40ED-5353-464D-9121-3FCF776A9B9C}">
      <dsp:nvSpPr>
        <dsp:cNvPr id="0" name=""/>
        <dsp:cNvSpPr/>
      </dsp:nvSpPr>
      <dsp:spPr>
        <a:xfrm>
          <a:off x="0" y="2173"/>
          <a:ext cx="8842326" cy="0"/>
        </a:xfrm>
        <a:prstGeom prst="line">
          <a:avLst/>
        </a:prstGeom>
        <a:gradFill rotWithShape="0">
          <a:gsLst>
            <a:gs pos="0">
              <a:schemeClr val="accent2">
                <a:alpha val="90000"/>
                <a:hueOff val="0"/>
                <a:satOff val="0"/>
                <a:lumOff val="0"/>
                <a:alphaOff val="0"/>
                <a:tint val="96000"/>
                <a:lumMod val="104000"/>
              </a:schemeClr>
            </a:gs>
            <a:gs pos="100000">
              <a:schemeClr val="accent2">
                <a:alpha val="90000"/>
                <a:hueOff val="0"/>
                <a:satOff val="0"/>
                <a:lumOff val="0"/>
                <a:alphaOff val="0"/>
                <a:shade val="98000"/>
                <a:lumMod val="94000"/>
              </a:schemeClr>
            </a:gs>
          </a:gsLst>
          <a:lin ang="5400000" scaled="0"/>
        </a:gradFill>
        <a:ln w="9525" cap="rnd" cmpd="sng" algn="ctr">
          <a:solidFill>
            <a:schemeClr val="accent2">
              <a:alpha val="9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46690A3-1FF9-4226-B67A-F65E16DF45C9}">
      <dsp:nvSpPr>
        <dsp:cNvPr id="0" name=""/>
        <dsp:cNvSpPr/>
      </dsp:nvSpPr>
      <dsp:spPr>
        <a:xfrm>
          <a:off x="0" y="2173"/>
          <a:ext cx="1768465" cy="2030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zh-CN" altLang="en-US" sz="3800" kern="1200" dirty="0"/>
            <a:t>列表</a:t>
          </a:r>
        </a:p>
      </dsp:txBody>
      <dsp:txXfrm>
        <a:off x="0" y="2173"/>
        <a:ext cx="1768465" cy="2030879"/>
      </dsp:txXfrm>
    </dsp:sp>
    <dsp:sp modelId="{B0EBB7F9-B30F-4687-9E45-C651650890F9}">
      <dsp:nvSpPr>
        <dsp:cNvPr id="0" name=""/>
        <dsp:cNvSpPr/>
      </dsp:nvSpPr>
      <dsp:spPr>
        <a:xfrm>
          <a:off x="1901100" y="33906"/>
          <a:ext cx="6941225" cy="6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数据有序</a:t>
          </a:r>
        </a:p>
      </dsp:txBody>
      <dsp:txXfrm>
        <a:off x="1901100" y="33906"/>
        <a:ext cx="6941225" cy="634649"/>
      </dsp:txXfrm>
    </dsp:sp>
    <dsp:sp modelId="{4209B08B-E56E-47E9-AF32-739D6A821145}">
      <dsp:nvSpPr>
        <dsp:cNvPr id="0" name=""/>
        <dsp:cNvSpPr/>
      </dsp:nvSpPr>
      <dsp:spPr>
        <a:xfrm>
          <a:off x="1768465" y="668555"/>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3D1DFF4F-7416-4A7A-8C31-2D6AAE4925E3}">
      <dsp:nvSpPr>
        <dsp:cNvPr id="0" name=""/>
        <dsp:cNvSpPr/>
      </dsp:nvSpPr>
      <dsp:spPr>
        <a:xfrm>
          <a:off x="1901100" y="700288"/>
          <a:ext cx="6941225" cy="6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能够进行索引，分片，相加，相乘，检查操作</a:t>
          </a:r>
        </a:p>
      </dsp:txBody>
      <dsp:txXfrm>
        <a:off x="1901100" y="700288"/>
        <a:ext cx="6941225" cy="634649"/>
      </dsp:txXfrm>
    </dsp:sp>
    <dsp:sp modelId="{2D8B5546-0AA5-43C1-BC56-6393AD1C3967}">
      <dsp:nvSpPr>
        <dsp:cNvPr id="0" name=""/>
        <dsp:cNvSpPr/>
      </dsp:nvSpPr>
      <dsp:spPr>
        <a:xfrm>
          <a:off x="1768465" y="1334938"/>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EBBCF37-1B73-4FA8-A945-59E0915F591A}">
      <dsp:nvSpPr>
        <dsp:cNvPr id="0" name=""/>
        <dsp:cNvSpPr/>
      </dsp:nvSpPr>
      <dsp:spPr>
        <a:xfrm>
          <a:off x="1901100" y="1366670"/>
          <a:ext cx="6941225" cy="63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索引从</a:t>
          </a:r>
          <a:r>
            <a:rPr lang="en-US" altLang="zh-CN" sz="2500" kern="1200" dirty="0"/>
            <a:t>0</a:t>
          </a:r>
          <a:r>
            <a:rPr lang="zh-CN" altLang="en-US" sz="2500" kern="1200" dirty="0"/>
            <a:t>开始   </a:t>
          </a:r>
          <a:r>
            <a:rPr lang="en-US" altLang="zh-CN" sz="2500" kern="1200" dirty="0" err="1"/>
            <a:t>example_6.py</a:t>
          </a:r>
          <a:endParaRPr lang="zh-CN" altLang="en-US" sz="2500" kern="1200" dirty="0"/>
        </a:p>
      </dsp:txBody>
      <dsp:txXfrm>
        <a:off x="1901100" y="1366670"/>
        <a:ext cx="6941225" cy="634649"/>
      </dsp:txXfrm>
    </dsp:sp>
    <dsp:sp modelId="{CD570568-6904-488E-90A8-8096E3ED77F8}">
      <dsp:nvSpPr>
        <dsp:cNvPr id="0" name=""/>
        <dsp:cNvSpPr/>
      </dsp:nvSpPr>
      <dsp:spPr>
        <a:xfrm>
          <a:off x="1768465" y="2001320"/>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B8A3FEA-491C-4DD2-BC9C-95C441E5B409}">
      <dsp:nvSpPr>
        <dsp:cNvPr id="0" name=""/>
        <dsp:cNvSpPr/>
      </dsp:nvSpPr>
      <dsp:spPr>
        <a:xfrm>
          <a:off x="0" y="2033052"/>
          <a:ext cx="8842326" cy="0"/>
        </a:xfrm>
        <a:prstGeom prst="line">
          <a:avLst/>
        </a:prstGeom>
        <a:gradFill rotWithShape="0">
          <a:gsLst>
            <a:gs pos="0">
              <a:schemeClr val="accent2">
                <a:alpha val="90000"/>
                <a:hueOff val="0"/>
                <a:satOff val="0"/>
                <a:lumOff val="0"/>
                <a:alphaOff val="-20000"/>
                <a:tint val="96000"/>
                <a:lumMod val="104000"/>
              </a:schemeClr>
            </a:gs>
            <a:gs pos="100000">
              <a:schemeClr val="accent2">
                <a:alpha val="90000"/>
                <a:hueOff val="0"/>
                <a:satOff val="0"/>
                <a:lumOff val="0"/>
                <a:alphaOff val="-20000"/>
                <a:shade val="98000"/>
                <a:lumMod val="94000"/>
              </a:schemeClr>
            </a:gs>
          </a:gsLst>
          <a:lin ang="5400000" scaled="0"/>
        </a:gradFill>
        <a:ln w="9525" cap="rnd" cmpd="sng" algn="ctr">
          <a:solidFill>
            <a:schemeClr val="accent2">
              <a:alpha val="90000"/>
              <a:hueOff val="0"/>
              <a:satOff val="0"/>
              <a:lumOff val="0"/>
              <a:alphaOff val="-2000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83DADB7-2E2C-4104-83A2-AA8EAEF2BBD2}">
      <dsp:nvSpPr>
        <dsp:cNvPr id="0" name=""/>
        <dsp:cNvSpPr/>
      </dsp:nvSpPr>
      <dsp:spPr>
        <a:xfrm>
          <a:off x="0" y="2033052"/>
          <a:ext cx="1768465" cy="854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zh-CN" altLang="en-US" sz="3800" kern="1200" dirty="0"/>
            <a:t>元组</a:t>
          </a:r>
        </a:p>
      </dsp:txBody>
      <dsp:txXfrm>
        <a:off x="0" y="2033052"/>
        <a:ext cx="1768465" cy="854858"/>
      </dsp:txXfrm>
    </dsp:sp>
    <dsp:sp modelId="{216DD664-6C49-4682-9ADB-D0CC39BBDCB8}">
      <dsp:nvSpPr>
        <dsp:cNvPr id="0" name=""/>
        <dsp:cNvSpPr/>
      </dsp:nvSpPr>
      <dsp:spPr>
        <a:xfrm>
          <a:off x="1901100" y="2134596"/>
          <a:ext cx="6941225" cy="80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不能修改的列表，其余与列表大致相同</a:t>
          </a:r>
        </a:p>
      </dsp:txBody>
      <dsp:txXfrm>
        <a:off x="1901100" y="2134596"/>
        <a:ext cx="6941225" cy="809244"/>
      </dsp:txXfrm>
    </dsp:sp>
    <dsp:sp modelId="{609FF76F-9A39-42A0-A26E-6B4976B0DBB2}">
      <dsp:nvSpPr>
        <dsp:cNvPr id="0" name=""/>
        <dsp:cNvSpPr/>
      </dsp:nvSpPr>
      <dsp:spPr>
        <a:xfrm>
          <a:off x="1768465" y="2943841"/>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C1F0BAD-9499-40E2-BCFC-57B7CC40EC09}">
      <dsp:nvSpPr>
        <dsp:cNvPr id="0" name=""/>
        <dsp:cNvSpPr/>
      </dsp:nvSpPr>
      <dsp:spPr>
        <a:xfrm>
          <a:off x="0" y="3045385"/>
          <a:ext cx="8842326" cy="0"/>
        </a:xfrm>
        <a:prstGeom prst="line">
          <a:avLst/>
        </a:prstGeom>
        <a:gradFill rotWithShape="0">
          <a:gsLst>
            <a:gs pos="0">
              <a:schemeClr val="accent2">
                <a:alpha val="90000"/>
                <a:hueOff val="0"/>
                <a:satOff val="0"/>
                <a:lumOff val="0"/>
                <a:alphaOff val="-40000"/>
                <a:tint val="96000"/>
                <a:lumMod val="104000"/>
              </a:schemeClr>
            </a:gs>
            <a:gs pos="100000">
              <a:schemeClr val="accent2">
                <a:alpha val="90000"/>
                <a:hueOff val="0"/>
                <a:satOff val="0"/>
                <a:lumOff val="0"/>
                <a:alphaOff val="-40000"/>
                <a:shade val="98000"/>
                <a:lumMod val="94000"/>
              </a:schemeClr>
            </a:gs>
          </a:gsLst>
          <a:lin ang="5400000" scaled="0"/>
        </a:gradFill>
        <a:ln w="9525" cap="rnd" cmpd="sng" algn="ctr">
          <a:solidFill>
            <a:schemeClr val="accent2">
              <a:alpha val="90000"/>
              <a:hueOff val="0"/>
              <a:satOff val="0"/>
              <a:lumOff val="0"/>
              <a:alphaOff val="-4000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A8A3A2C-E268-46B1-BF25-88EBB86437E9}">
      <dsp:nvSpPr>
        <dsp:cNvPr id="0" name=""/>
        <dsp:cNvSpPr/>
      </dsp:nvSpPr>
      <dsp:spPr>
        <a:xfrm>
          <a:off x="0" y="3045385"/>
          <a:ext cx="1768465" cy="2030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zh-CN" altLang="en-US" sz="3800" kern="1200" dirty="0"/>
            <a:t>集合</a:t>
          </a:r>
        </a:p>
      </dsp:txBody>
      <dsp:txXfrm>
        <a:off x="0" y="3045385"/>
        <a:ext cx="1768465" cy="2030879"/>
      </dsp:txXfrm>
    </dsp:sp>
    <dsp:sp modelId="{08DBDE2D-E56A-4FA4-B8C8-EC8EC97187E4}">
      <dsp:nvSpPr>
        <dsp:cNvPr id="0" name=""/>
        <dsp:cNvSpPr/>
      </dsp:nvSpPr>
      <dsp:spPr>
        <a:xfrm>
          <a:off x="1901100" y="3092587"/>
          <a:ext cx="6941225" cy="94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无序，用于去重或合集、并集、差集等运算</a:t>
          </a:r>
          <a:endParaRPr lang="en-US" altLang="zh-CN" sz="2500" kern="1200" dirty="0"/>
        </a:p>
      </dsp:txBody>
      <dsp:txXfrm>
        <a:off x="1901100" y="3092587"/>
        <a:ext cx="6941225" cy="944041"/>
      </dsp:txXfrm>
    </dsp:sp>
    <dsp:sp modelId="{CADB2A48-6F15-4C47-BC19-302BF657D538}">
      <dsp:nvSpPr>
        <dsp:cNvPr id="0" name=""/>
        <dsp:cNvSpPr/>
      </dsp:nvSpPr>
      <dsp:spPr>
        <a:xfrm>
          <a:off x="1768465" y="4036628"/>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5D9DD38-7CE2-4B93-91E6-65A6FC4897D4}">
      <dsp:nvSpPr>
        <dsp:cNvPr id="0" name=""/>
        <dsp:cNvSpPr/>
      </dsp:nvSpPr>
      <dsp:spPr>
        <a:xfrm>
          <a:off x="1901100" y="4083830"/>
          <a:ext cx="6941225" cy="94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集合内容是用</a:t>
          </a:r>
          <a:r>
            <a:rPr lang="en-US" altLang="zh-CN" sz="2500" kern="1200" dirty="0"/>
            <a:t>hash</a:t>
          </a:r>
          <a:r>
            <a:rPr lang="zh-CN" altLang="en-US" sz="2500" kern="1200" dirty="0"/>
            <a:t>进行运算后存放的结果，查找是否存在时速度较快</a:t>
          </a:r>
          <a:endParaRPr lang="en-US" altLang="zh-CN" sz="2500" kern="1200" dirty="0"/>
        </a:p>
      </dsp:txBody>
      <dsp:txXfrm>
        <a:off x="1901100" y="4083830"/>
        <a:ext cx="6941225" cy="944041"/>
      </dsp:txXfrm>
    </dsp:sp>
    <dsp:sp modelId="{A04FF42A-0C8B-4C0E-8FCC-ECB0C16BFF12}">
      <dsp:nvSpPr>
        <dsp:cNvPr id="0" name=""/>
        <dsp:cNvSpPr/>
      </dsp:nvSpPr>
      <dsp:spPr>
        <a:xfrm>
          <a:off x="1768465" y="5027872"/>
          <a:ext cx="707386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4191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65053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656912-6E01-490B-81B5-8A4F9814772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13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300840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656912-6E01-490B-81B5-8A4F9814772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280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03062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56290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317631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80567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358295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13740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7917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83585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94588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372144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4D6C6B-A4C0-44C2-84AA-870D6465A0C6}" type="datetimeFigureOut">
              <a:rPr lang="zh-CN" altLang="en-US" smtClean="0"/>
              <a:t>2019/7/9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08252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4D6C6B-A4C0-44C2-84AA-870D6465A0C6}" type="datetimeFigureOut">
              <a:rPr lang="zh-CN" altLang="en-US" smtClean="0"/>
              <a:t>2019/7/9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656912-6E01-490B-81B5-8A4F98147726}" type="slidenum">
              <a:rPr lang="zh-CN" altLang="en-US" smtClean="0"/>
              <a:t>‹#›</a:t>
            </a:fld>
            <a:endParaRPr lang="zh-CN" altLang="en-US"/>
          </a:p>
        </p:txBody>
      </p:sp>
    </p:spTree>
    <p:extLst>
      <p:ext uri="{BB962C8B-B14F-4D97-AF65-F5344CB8AC3E}">
        <p14:creationId xmlns:p14="http://schemas.microsoft.com/office/powerpoint/2010/main" val="209147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A623C-6A81-48F7-8978-E4FD07F1966D}"/>
              </a:ext>
            </a:extLst>
          </p:cNvPr>
          <p:cNvSpPr>
            <a:spLocks noGrp="1"/>
          </p:cNvSpPr>
          <p:nvPr>
            <p:ph type="ctrTitle"/>
          </p:nvPr>
        </p:nvSpPr>
        <p:spPr/>
        <p:txBody>
          <a:bodyPr/>
          <a:lstStyle/>
          <a:p>
            <a:r>
              <a:rPr lang="en-US" altLang="zh-CN" dirty="0"/>
              <a:t>Python</a:t>
            </a:r>
            <a:r>
              <a:rPr lang="zh-CN" altLang="en-US" dirty="0"/>
              <a:t>基础</a:t>
            </a:r>
          </a:p>
        </p:txBody>
      </p:sp>
      <p:sp>
        <p:nvSpPr>
          <p:cNvPr id="3" name="副标题 2">
            <a:extLst>
              <a:ext uri="{FF2B5EF4-FFF2-40B4-BE49-F238E27FC236}">
                <a16:creationId xmlns:a16="http://schemas.microsoft.com/office/drawing/2014/main" id="{88D778CE-54C6-4D49-B969-850B24A0A8AC}"/>
              </a:ext>
            </a:extLst>
          </p:cNvPr>
          <p:cNvSpPr>
            <a:spLocks noGrp="1"/>
          </p:cNvSpPr>
          <p:nvPr>
            <p:ph type="subTitle" idx="1"/>
          </p:nvPr>
        </p:nvSpPr>
        <p:spPr/>
        <p:txBody>
          <a:bodyPr/>
          <a:lstStyle/>
          <a:p>
            <a:r>
              <a:rPr lang="en-US" altLang="zh-CN" dirty="0"/>
              <a:t>--python </a:t>
            </a:r>
            <a:r>
              <a:rPr lang="en-US" altLang="zh-CN" dirty="0" err="1"/>
              <a:t>3.7.x</a:t>
            </a:r>
            <a:r>
              <a:rPr lang="zh-CN" altLang="en-US" dirty="0"/>
              <a:t>版本</a:t>
            </a:r>
          </a:p>
        </p:txBody>
      </p:sp>
    </p:spTree>
    <p:extLst>
      <p:ext uri="{BB962C8B-B14F-4D97-AF65-F5344CB8AC3E}">
        <p14:creationId xmlns:p14="http://schemas.microsoft.com/office/powerpoint/2010/main" val="281983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0A340-0F7C-48E9-A4E2-A49BFBCB2808}"/>
              </a:ext>
            </a:extLst>
          </p:cNvPr>
          <p:cNvSpPr>
            <a:spLocks noGrp="1"/>
          </p:cNvSpPr>
          <p:nvPr>
            <p:ph type="title"/>
          </p:nvPr>
        </p:nvSpPr>
        <p:spPr/>
        <p:txBody>
          <a:bodyPr/>
          <a:lstStyle/>
          <a:p>
            <a:r>
              <a:rPr lang="zh-CN" altLang="en-US" dirty="0"/>
              <a:t>函数传参</a:t>
            </a:r>
          </a:p>
        </p:txBody>
      </p:sp>
      <p:sp>
        <p:nvSpPr>
          <p:cNvPr id="3" name="内容占位符 2">
            <a:extLst>
              <a:ext uri="{FF2B5EF4-FFF2-40B4-BE49-F238E27FC236}">
                <a16:creationId xmlns:a16="http://schemas.microsoft.com/office/drawing/2014/main" id="{9F5644A9-EF50-4E68-93E2-31DF42C3C329}"/>
              </a:ext>
            </a:extLst>
          </p:cNvPr>
          <p:cNvSpPr>
            <a:spLocks noGrp="1"/>
          </p:cNvSpPr>
          <p:nvPr>
            <p:ph idx="1"/>
          </p:nvPr>
        </p:nvSpPr>
        <p:spPr/>
        <p:txBody>
          <a:bodyPr/>
          <a:lstStyle/>
          <a:p>
            <a:r>
              <a:rPr lang="zh-CN" altLang="en-US" dirty="0"/>
              <a:t>函数的参数传递方式：</a:t>
            </a:r>
            <a:endParaRPr lang="en-US" altLang="zh-CN" dirty="0"/>
          </a:p>
          <a:p>
            <a:r>
              <a:rPr lang="zh-CN" altLang="en-US" dirty="0"/>
              <a:t>位置参数，默认参数，变长参数，命名关键字参数，关键字参数</a:t>
            </a:r>
            <a:endParaRPr lang="en-US" altLang="zh-CN" dirty="0"/>
          </a:p>
          <a:p>
            <a:endParaRPr lang="en-US" altLang="zh-CN" dirty="0"/>
          </a:p>
          <a:p>
            <a:r>
              <a:rPr lang="en-US" altLang="zh-CN" dirty="0"/>
              <a:t>def foo(a, c, b=None, *</a:t>
            </a:r>
            <a:r>
              <a:rPr lang="en-US" altLang="zh-CN" dirty="0" err="1"/>
              <a:t>args,z</a:t>
            </a:r>
            <a:r>
              <a:rPr lang="en-US" altLang="zh-CN" dirty="0"/>
              <a:t>,*</a:t>
            </a:r>
            <a:r>
              <a:rPr lang="en-US" altLang="zh-CN" dirty="0" err="1"/>
              <a:t>kwargs</a:t>
            </a:r>
            <a:r>
              <a:rPr lang="en-US" altLang="zh-CN" dirty="0"/>
              <a:t>)   </a:t>
            </a:r>
            <a:r>
              <a:rPr lang="en-US" altLang="zh-CN" dirty="0" err="1"/>
              <a:t>example_14.py</a:t>
            </a:r>
            <a:endParaRPr lang="en-US" altLang="zh-CN" dirty="0"/>
          </a:p>
          <a:p>
            <a:endParaRPr lang="en-US" altLang="zh-CN" dirty="0"/>
          </a:p>
          <a:p>
            <a:r>
              <a:rPr lang="zh-CN" altLang="en-US" dirty="0"/>
              <a:t>参数形式必须按照上面写的顺序设置</a:t>
            </a:r>
            <a:endParaRPr lang="en-US" altLang="zh-CN" dirty="0"/>
          </a:p>
          <a:p>
            <a:r>
              <a:rPr lang="en-US" altLang="zh-CN" dirty="0" err="1"/>
              <a:t>args</a:t>
            </a:r>
            <a:r>
              <a:rPr lang="en-US" altLang="zh-CN" dirty="0"/>
              <a:t> </a:t>
            </a:r>
            <a:r>
              <a:rPr lang="zh-CN" altLang="en-US" dirty="0"/>
              <a:t>以元组形式保存可变长度的参数</a:t>
            </a:r>
            <a:endParaRPr lang="en-US" altLang="zh-CN" dirty="0"/>
          </a:p>
          <a:p>
            <a:r>
              <a:rPr lang="en-US" altLang="zh-CN" dirty="0" err="1"/>
              <a:t>kwargs</a:t>
            </a:r>
            <a:r>
              <a:rPr lang="zh-CN" altLang="en-US" dirty="0"/>
              <a:t>以字典形式保存关键字参数  </a:t>
            </a:r>
            <a:r>
              <a:rPr lang="en-US" altLang="zh-CN" dirty="0" err="1"/>
              <a:t>example_14.py</a:t>
            </a:r>
            <a:endParaRPr lang="zh-CN" altLang="en-US" dirty="0"/>
          </a:p>
        </p:txBody>
      </p:sp>
    </p:spTree>
    <p:extLst>
      <p:ext uri="{BB962C8B-B14F-4D97-AF65-F5344CB8AC3E}">
        <p14:creationId xmlns:p14="http://schemas.microsoft.com/office/powerpoint/2010/main" val="339176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1A95E-73BC-4FE7-951A-F9EAF4A7E3DE}"/>
              </a:ext>
            </a:extLst>
          </p:cNvPr>
          <p:cNvSpPr>
            <a:spLocks noGrp="1"/>
          </p:cNvSpPr>
          <p:nvPr>
            <p:ph type="title"/>
          </p:nvPr>
        </p:nvSpPr>
        <p:spPr/>
        <p:txBody>
          <a:bodyPr/>
          <a:lstStyle/>
          <a:p>
            <a:r>
              <a:rPr lang="zh-CN" altLang="en-US" dirty="0"/>
              <a:t>浅复制、深复制</a:t>
            </a:r>
          </a:p>
        </p:txBody>
      </p:sp>
      <p:graphicFrame>
        <p:nvGraphicFramePr>
          <p:cNvPr id="5" name="表格 4">
            <a:extLst>
              <a:ext uri="{FF2B5EF4-FFF2-40B4-BE49-F238E27FC236}">
                <a16:creationId xmlns:a16="http://schemas.microsoft.com/office/drawing/2014/main" id="{02E54CA4-5587-40FA-9990-DA1054B490AF}"/>
              </a:ext>
            </a:extLst>
          </p:cNvPr>
          <p:cNvGraphicFramePr>
            <a:graphicFrameLocks noGrp="1"/>
          </p:cNvGraphicFramePr>
          <p:nvPr>
            <p:extLst>
              <p:ext uri="{D42A27DB-BD31-4B8C-83A1-F6EECF244321}">
                <p14:modId xmlns:p14="http://schemas.microsoft.com/office/powerpoint/2010/main" val="3888275576"/>
              </p:ext>
            </p:extLst>
          </p:nvPr>
        </p:nvGraphicFramePr>
        <p:xfrm>
          <a:off x="3699803" y="3576071"/>
          <a:ext cx="1569329" cy="1483360"/>
        </p:xfrm>
        <a:graphic>
          <a:graphicData uri="http://schemas.openxmlformats.org/drawingml/2006/table">
            <a:tbl>
              <a:tblPr firstRow="1" bandRow="1">
                <a:tableStyleId>{5C22544A-7EE6-4342-B048-85BDC9FD1C3A}</a:tableStyleId>
              </a:tblPr>
              <a:tblGrid>
                <a:gridCol w="1569329">
                  <a:extLst>
                    <a:ext uri="{9D8B030D-6E8A-4147-A177-3AD203B41FA5}">
                      <a16:colId xmlns:a16="http://schemas.microsoft.com/office/drawing/2014/main" val="1621593379"/>
                    </a:ext>
                  </a:extLst>
                </a:gridCol>
              </a:tblGrid>
              <a:tr h="370840">
                <a:tc>
                  <a:txBody>
                    <a:bodyPr/>
                    <a:lstStyle/>
                    <a:p>
                      <a:r>
                        <a:rPr lang="en-US" altLang="zh-CN" dirty="0"/>
                        <a:t>id:  0001 (a)</a:t>
                      </a:r>
                      <a:endParaRPr lang="zh-CN" altLang="en-US" dirty="0"/>
                    </a:p>
                  </a:txBody>
                  <a:tcPr/>
                </a:tc>
                <a:extLst>
                  <a:ext uri="{0D108BD9-81ED-4DB2-BD59-A6C34878D82A}">
                    <a16:rowId xmlns:a16="http://schemas.microsoft.com/office/drawing/2014/main" val="2121659979"/>
                  </a:ext>
                </a:extLst>
              </a:tr>
              <a:tr h="370840">
                <a:tc>
                  <a:txBody>
                    <a:bodyPr/>
                    <a:lstStyle/>
                    <a:p>
                      <a:r>
                        <a:rPr lang="en-US" altLang="zh-CN" dirty="0"/>
                        <a:t>id: 0002  (b)</a:t>
                      </a:r>
                    </a:p>
                  </a:txBody>
                  <a:tcPr/>
                </a:tc>
                <a:extLst>
                  <a:ext uri="{0D108BD9-81ED-4DB2-BD59-A6C34878D82A}">
                    <a16:rowId xmlns:a16="http://schemas.microsoft.com/office/drawing/2014/main" val="552314134"/>
                  </a:ext>
                </a:extLst>
              </a:tr>
              <a:tr h="370840">
                <a:tc>
                  <a:txBody>
                    <a:bodyPr/>
                    <a:lstStyle/>
                    <a:p>
                      <a:r>
                        <a:rPr lang="en-US" altLang="zh-CN" dirty="0"/>
                        <a:t>id: 0003  (c)</a:t>
                      </a:r>
                      <a:endParaRPr lang="zh-CN" altLang="en-US" dirty="0"/>
                    </a:p>
                  </a:txBody>
                  <a:tcPr/>
                </a:tc>
                <a:extLst>
                  <a:ext uri="{0D108BD9-81ED-4DB2-BD59-A6C34878D82A}">
                    <a16:rowId xmlns:a16="http://schemas.microsoft.com/office/drawing/2014/main" val="3840547291"/>
                  </a:ext>
                </a:extLst>
              </a:tr>
              <a:tr h="370840">
                <a:tc>
                  <a:txBody>
                    <a:bodyPr/>
                    <a:lstStyle/>
                    <a:p>
                      <a:r>
                        <a:rPr lang="en-US" altLang="zh-CN" dirty="0"/>
                        <a:t>id: 0004  (d)</a:t>
                      </a:r>
                      <a:endParaRPr lang="zh-CN" altLang="en-US" dirty="0"/>
                    </a:p>
                  </a:txBody>
                  <a:tcPr/>
                </a:tc>
                <a:extLst>
                  <a:ext uri="{0D108BD9-81ED-4DB2-BD59-A6C34878D82A}">
                    <a16:rowId xmlns:a16="http://schemas.microsoft.com/office/drawing/2014/main" val="2462878456"/>
                  </a:ext>
                </a:extLst>
              </a:tr>
            </a:tbl>
          </a:graphicData>
        </a:graphic>
      </p:graphicFrame>
      <p:graphicFrame>
        <p:nvGraphicFramePr>
          <p:cNvPr id="6" name="表格 5">
            <a:extLst>
              <a:ext uri="{FF2B5EF4-FFF2-40B4-BE49-F238E27FC236}">
                <a16:creationId xmlns:a16="http://schemas.microsoft.com/office/drawing/2014/main" id="{5A10DDF3-1E37-4F8B-A4B4-D96FF55B6A68}"/>
              </a:ext>
            </a:extLst>
          </p:cNvPr>
          <p:cNvGraphicFramePr>
            <a:graphicFrameLocks noGrp="1"/>
          </p:cNvGraphicFramePr>
          <p:nvPr>
            <p:extLst>
              <p:ext uri="{D42A27DB-BD31-4B8C-83A1-F6EECF244321}">
                <p14:modId xmlns:p14="http://schemas.microsoft.com/office/powerpoint/2010/main" val="705863031"/>
              </p:ext>
            </p:extLst>
          </p:nvPr>
        </p:nvGraphicFramePr>
        <p:xfrm>
          <a:off x="1309528" y="3205231"/>
          <a:ext cx="1216294" cy="1854200"/>
        </p:xfrm>
        <a:graphic>
          <a:graphicData uri="http://schemas.openxmlformats.org/drawingml/2006/table">
            <a:tbl>
              <a:tblPr firstRow="1" bandRow="1">
                <a:tableStyleId>{5C22544A-7EE6-4342-B048-85BDC9FD1C3A}</a:tableStyleId>
              </a:tblPr>
              <a:tblGrid>
                <a:gridCol w="1216294">
                  <a:extLst>
                    <a:ext uri="{9D8B030D-6E8A-4147-A177-3AD203B41FA5}">
                      <a16:colId xmlns:a16="http://schemas.microsoft.com/office/drawing/2014/main" val="1632540569"/>
                    </a:ext>
                  </a:extLst>
                </a:gridCol>
              </a:tblGrid>
              <a:tr h="370840">
                <a:tc>
                  <a:txBody>
                    <a:bodyPr/>
                    <a:lstStyle/>
                    <a:p>
                      <a:r>
                        <a:rPr lang="zh-CN" altLang="en-US" dirty="0"/>
                        <a:t>变量名</a:t>
                      </a:r>
                    </a:p>
                  </a:txBody>
                  <a:tcPr/>
                </a:tc>
                <a:extLst>
                  <a:ext uri="{0D108BD9-81ED-4DB2-BD59-A6C34878D82A}">
                    <a16:rowId xmlns:a16="http://schemas.microsoft.com/office/drawing/2014/main" val="4260398001"/>
                  </a:ext>
                </a:extLst>
              </a:tr>
              <a:tr h="370840">
                <a:tc>
                  <a:txBody>
                    <a:bodyPr/>
                    <a:lstStyle/>
                    <a:p>
                      <a:r>
                        <a:rPr lang="en-US" altLang="zh-CN" dirty="0"/>
                        <a:t>a</a:t>
                      </a:r>
                    </a:p>
                  </a:txBody>
                  <a:tcPr/>
                </a:tc>
                <a:extLst>
                  <a:ext uri="{0D108BD9-81ED-4DB2-BD59-A6C34878D82A}">
                    <a16:rowId xmlns:a16="http://schemas.microsoft.com/office/drawing/2014/main" val="689354213"/>
                  </a:ext>
                </a:extLst>
              </a:tr>
              <a:tr h="370840">
                <a:tc>
                  <a:txBody>
                    <a:bodyPr/>
                    <a:lstStyle/>
                    <a:p>
                      <a:r>
                        <a:rPr lang="en-US" altLang="zh-CN" dirty="0"/>
                        <a:t>b</a:t>
                      </a:r>
                    </a:p>
                  </a:txBody>
                  <a:tcPr/>
                </a:tc>
                <a:extLst>
                  <a:ext uri="{0D108BD9-81ED-4DB2-BD59-A6C34878D82A}">
                    <a16:rowId xmlns:a16="http://schemas.microsoft.com/office/drawing/2014/main" val="1216532711"/>
                  </a:ext>
                </a:extLst>
              </a:tr>
              <a:tr h="370840">
                <a:tc>
                  <a:txBody>
                    <a:bodyPr/>
                    <a:lstStyle/>
                    <a:p>
                      <a:r>
                        <a:rPr lang="en-US" altLang="zh-CN" dirty="0"/>
                        <a:t>c</a:t>
                      </a:r>
                    </a:p>
                  </a:txBody>
                  <a:tcPr/>
                </a:tc>
                <a:extLst>
                  <a:ext uri="{0D108BD9-81ED-4DB2-BD59-A6C34878D82A}">
                    <a16:rowId xmlns:a16="http://schemas.microsoft.com/office/drawing/2014/main" val="2924940094"/>
                  </a:ext>
                </a:extLst>
              </a:tr>
              <a:tr h="370840">
                <a:tc>
                  <a:txBody>
                    <a:bodyPr/>
                    <a:lstStyle/>
                    <a:p>
                      <a:r>
                        <a:rPr lang="en-US" altLang="zh-CN" dirty="0"/>
                        <a:t>d</a:t>
                      </a:r>
                    </a:p>
                  </a:txBody>
                  <a:tcPr/>
                </a:tc>
                <a:extLst>
                  <a:ext uri="{0D108BD9-81ED-4DB2-BD59-A6C34878D82A}">
                    <a16:rowId xmlns:a16="http://schemas.microsoft.com/office/drawing/2014/main" val="1163242897"/>
                  </a:ext>
                </a:extLst>
              </a:tr>
            </a:tbl>
          </a:graphicData>
        </a:graphic>
      </p:graphicFrame>
      <p:cxnSp>
        <p:nvCxnSpPr>
          <p:cNvPr id="8" name="直接箭头连接符 7">
            <a:extLst>
              <a:ext uri="{FF2B5EF4-FFF2-40B4-BE49-F238E27FC236}">
                <a16:creationId xmlns:a16="http://schemas.microsoft.com/office/drawing/2014/main" id="{03980CC5-EEBA-4240-B283-15B8710CAC32}"/>
              </a:ext>
            </a:extLst>
          </p:cNvPr>
          <p:cNvCxnSpPr>
            <a:cxnSpLocks/>
          </p:cNvCxnSpPr>
          <p:nvPr/>
        </p:nvCxnSpPr>
        <p:spPr>
          <a:xfrm>
            <a:off x="2614698" y="3761100"/>
            <a:ext cx="864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89B8E5A-C7E3-40A7-B26E-59347EE449BB}"/>
              </a:ext>
            </a:extLst>
          </p:cNvPr>
          <p:cNvSpPr txBox="1"/>
          <p:nvPr/>
        </p:nvSpPr>
        <p:spPr>
          <a:xfrm>
            <a:off x="8886369" y="1468595"/>
            <a:ext cx="2584362" cy="1477328"/>
          </a:xfrm>
          <a:prstGeom prst="rect">
            <a:avLst/>
          </a:prstGeom>
          <a:noFill/>
        </p:spPr>
        <p:txBody>
          <a:bodyPr wrap="none" rtlCol="0">
            <a:spAutoFit/>
          </a:bodyPr>
          <a:lstStyle/>
          <a:p>
            <a:r>
              <a:rPr lang="en-US" altLang="zh-CN" dirty="0"/>
              <a:t>b = 1</a:t>
            </a:r>
          </a:p>
          <a:p>
            <a:r>
              <a:rPr lang="en-US" altLang="zh-CN" dirty="0"/>
              <a:t>c = [2,3]</a:t>
            </a:r>
          </a:p>
          <a:p>
            <a:r>
              <a:rPr lang="en-US" altLang="zh-CN" dirty="0"/>
              <a:t>d = [</a:t>
            </a:r>
            <a:r>
              <a:rPr lang="en-US" altLang="zh-CN" dirty="0" err="1"/>
              <a:t>c,4</a:t>
            </a:r>
            <a:r>
              <a:rPr lang="en-US" altLang="zh-CN" dirty="0"/>
              <a:t>]</a:t>
            </a:r>
          </a:p>
          <a:p>
            <a:r>
              <a:rPr lang="en-US" altLang="zh-CN" dirty="0"/>
              <a:t>a = [</a:t>
            </a:r>
            <a:r>
              <a:rPr lang="en-US" altLang="zh-CN" dirty="0" err="1"/>
              <a:t>b,c,d</a:t>
            </a:r>
            <a:r>
              <a:rPr lang="en-US" altLang="zh-CN" dirty="0"/>
              <a:t>]</a:t>
            </a:r>
          </a:p>
          <a:p>
            <a:r>
              <a:rPr lang="en-US" altLang="zh-CN" dirty="0"/>
              <a:t># a = [1,[2,3],[[2,3],4]]</a:t>
            </a:r>
            <a:endParaRPr lang="zh-CN" altLang="en-US" dirty="0"/>
          </a:p>
        </p:txBody>
      </p:sp>
      <p:cxnSp>
        <p:nvCxnSpPr>
          <p:cNvPr id="12" name="直接箭头连接符 11">
            <a:extLst>
              <a:ext uri="{FF2B5EF4-FFF2-40B4-BE49-F238E27FC236}">
                <a16:creationId xmlns:a16="http://schemas.microsoft.com/office/drawing/2014/main" id="{EAFD6CBD-2744-4CA6-AD87-8C8CCD3FA441}"/>
              </a:ext>
            </a:extLst>
          </p:cNvPr>
          <p:cNvCxnSpPr/>
          <p:nvPr/>
        </p:nvCxnSpPr>
        <p:spPr>
          <a:xfrm>
            <a:off x="2614698" y="4121834"/>
            <a:ext cx="864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EB82BCD-7032-40F3-BE7E-335A25E14323}"/>
              </a:ext>
            </a:extLst>
          </p:cNvPr>
          <p:cNvCxnSpPr/>
          <p:nvPr/>
        </p:nvCxnSpPr>
        <p:spPr>
          <a:xfrm>
            <a:off x="2614698" y="4499318"/>
            <a:ext cx="864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B082E5C-354B-46E2-8DA4-D2A68E94FC9B}"/>
              </a:ext>
            </a:extLst>
          </p:cNvPr>
          <p:cNvCxnSpPr/>
          <p:nvPr/>
        </p:nvCxnSpPr>
        <p:spPr>
          <a:xfrm>
            <a:off x="2614698" y="4879145"/>
            <a:ext cx="864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E4CC55C2-3804-4363-A179-64DA949D2588}"/>
              </a:ext>
            </a:extLst>
          </p:cNvPr>
          <p:cNvGraphicFramePr>
            <a:graphicFrameLocks noGrp="1"/>
          </p:cNvGraphicFramePr>
          <p:nvPr>
            <p:extLst>
              <p:ext uri="{D42A27DB-BD31-4B8C-83A1-F6EECF244321}">
                <p14:modId xmlns:p14="http://schemas.microsoft.com/office/powerpoint/2010/main" val="1127493537"/>
              </p:ext>
            </p:extLst>
          </p:nvPr>
        </p:nvGraphicFramePr>
        <p:xfrm>
          <a:off x="6285465" y="1905000"/>
          <a:ext cx="1569329" cy="741680"/>
        </p:xfrm>
        <a:graphic>
          <a:graphicData uri="http://schemas.openxmlformats.org/drawingml/2006/table">
            <a:tbl>
              <a:tblPr firstRow="1" bandRow="1">
                <a:tableStyleId>{5C22544A-7EE6-4342-B048-85BDC9FD1C3A}</a:tableStyleId>
              </a:tblPr>
              <a:tblGrid>
                <a:gridCol w="1569329">
                  <a:extLst>
                    <a:ext uri="{9D8B030D-6E8A-4147-A177-3AD203B41FA5}">
                      <a16:colId xmlns:a16="http://schemas.microsoft.com/office/drawing/2014/main" val="1621593379"/>
                    </a:ext>
                  </a:extLst>
                </a:gridCol>
              </a:tblGrid>
              <a:tr h="370840">
                <a:tc>
                  <a:txBody>
                    <a:bodyPr/>
                    <a:lstStyle/>
                    <a:p>
                      <a:r>
                        <a:rPr lang="en-US" altLang="zh-CN" dirty="0"/>
                        <a:t>id:  0002 (b)</a:t>
                      </a:r>
                      <a:endParaRPr lang="zh-CN" altLang="en-US" dirty="0"/>
                    </a:p>
                  </a:txBody>
                  <a:tcPr/>
                </a:tc>
                <a:extLst>
                  <a:ext uri="{0D108BD9-81ED-4DB2-BD59-A6C34878D82A}">
                    <a16:rowId xmlns:a16="http://schemas.microsoft.com/office/drawing/2014/main" val="2121659979"/>
                  </a:ext>
                </a:extLst>
              </a:tr>
              <a:tr h="370840">
                <a:tc>
                  <a:txBody>
                    <a:bodyPr/>
                    <a:lstStyle/>
                    <a:p>
                      <a:r>
                        <a:rPr lang="en-US" altLang="zh-CN" dirty="0"/>
                        <a:t>id: 0005  (1)</a:t>
                      </a:r>
                    </a:p>
                  </a:txBody>
                  <a:tcPr/>
                </a:tc>
                <a:extLst>
                  <a:ext uri="{0D108BD9-81ED-4DB2-BD59-A6C34878D82A}">
                    <a16:rowId xmlns:a16="http://schemas.microsoft.com/office/drawing/2014/main" val="552314134"/>
                  </a:ext>
                </a:extLst>
              </a:tr>
            </a:tbl>
          </a:graphicData>
        </a:graphic>
      </p:graphicFrame>
      <p:graphicFrame>
        <p:nvGraphicFramePr>
          <p:cNvPr id="16" name="表格 15">
            <a:extLst>
              <a:ext uri="{FF2B5EF4-FFF2-40B4-BE49-F238E27FC236}">
                <a16:creationId xmlns:a16="http://schemas.microsoft.com/office/drawing/2014/main" id="{25BEF6EA-413D-4662-A3F3-747A35D169BA}"/>
              </a:ext>
            </a:extLst>
          </p:cNvPr>
          <p:cNvGraphicFramePr>
            <a:graphicFrameLocks noGrp="1"/>
          </p:cNvGraphicFramePr>
          <p:nvPr>
            <p:extLst>
              <p:ext uri="{D42A27DB-BD31-4B8C-83A1-F6EECF244321}">
                <p14:modId xmlns:p14="http://schemas.microsoft.com/office/powerpoint/2010/main" val="664854764"/>
              </p:ext>
            </p:extLst>
          </p:nvPr>
        </p:nvGraphicFramePr>
        <p:xfrm>
          <a:off x="6285464" y="3185890"/>
          <a:ext cx="2106577" cy="1112520"/>
        </p:xfrm>
        <a:graphic>
          <a:graphicData uri="http://schemas.openxmlformats.org/drawingml/2006/table">
            <a:tbl>
              <a:tblPr firstRow="1" bandRow="1">
                <a:tableStyleId>{5C22544A-7EE6-4342-B048-85BDC9FD1C3A}</a:tableStyleId>
              </a:tblPr>
              <a:tblGrid>
                <a:gridCol w="2106577">
                  <a:extLst>
                    <a:ext uri="{9D8B030D-6E8A-4147-A177-3AD203B41FA5}">
                      <a16:colId xmlns:a16="http://schemas.microsoft.com/office/drawing/2014/main" val="1621593379"/>
                    </a:ext>
                  </a:extLst>
                </a:gridCol>
              </a:tblGrid>
              <a:tr h="370840">
                <a:tc>
                  <a:txBody>
                    <a:bodyPr/>
                    <a:lstStyle/>
                    <a:p>
                      <a:r>
                        <a:rPr lang="en-US" altLang="zh-CN" dirty="0"/>
                        <a:t>id:  0003 (c)</a:t>
                      </a:r>
                      <a:endParaRPr lang="zh-CN" altLang="en-US" dirty="0"/>
                    </a:p>
                  </a:txBody>
                  <a:tcPr/>
                </a:tc>
                <a:extLst>
                  <a:ext uri="{0D108BD9-81ED-4DB2-BD59-A6C34878D82A}">
                    <a16:rowId xmlns:a16="http://schemas.microsoft.com/office/drawing/2014/main" val="2121659979"/>
                  </a:ext>
                </a:extLst>
              </a:tr>
              <a:tr h="370840">
                <a:tc>
                  <a:txBody>
                    <a:bodyPr/>
                    <a:lstStyle/>
                    <a:p>
                      <a:r>
                        <a:rPr lang="en-US" altLang="zh-CN" dirty="0"/>
                        <a:t>id: 0006 (2)</a:t>
                      </a:r>
                    </a:p>
                  </a:txBody>
                  <a:tcPr/>
                </a:tc>
                <a:extLst>
                  <a:ext uri="{0D108BD9-81ED-4DB2-BD59-A6C34878D82A}">
                    <a16:rowId xmlns:a16="http://schemas.microsoft.com/office/drawing/2014/main" val="552314134"/>
                  </a:ext>
                </a:extLst>
              </a:tr>
              <a:tr h="370840">
                <a:tc>
                  <a:txBody>
                    <a:bodyPr/>
                    <a:lstStyle/>
                    <a:p>
                      <a:r>
                        <a:rPr lang="en-US" altLang="zh-CN" dirty="0"/>
                        <a:t>id: 0007 (3)</a:t>
                      </a:r>
                    </a:p>
                  </a:txBody>
                  <a:tcPr/>
                </a:tc>
                <a:extLst>
                  <a:ext uri="{0D108BD9-81ED-4DB2-BD59-A6C34878D82A}">
                    <a16:rowId xmlns:a16="http://schemas.microsoft.com/office/drawing/2014/main" val="2147354136"/>
                  </a:ext>
                </a:extLst>
              </a:tr>
            </a:tbl>
          </a:graphicData>
        </a:graphic>
      </p:graphicFrame>
      <p:graphicFrame>
        <p:nvGraphicFramePr>
          <p:cNvPr id="17" name="表格 16">
            <a:extLst>
              <a:ext uri="{FF2B5EF4-FFF2-40B4-BE49-F238E27FC236}">
                <a16:creationId xmlns:a16="http://schemas.microsoft.com/office/drawing/2014/main" id="{90300BD0-BA21-4F07-8BB5-38C4C54009CB}"/>
              </a:ext>
            </a:extLst>
          </p:cNvPr>
          <p:cNvGraphicFramePr>
            <a:graphicFrameLocks noGrp="1"/>
          </p:cNvGraphicFramePr>
          <p:nvPr>
            <p:extLst>
              <p:ext uri="{D42A27DB-BD31-4B8C-83A1-F6EECF244321}">
                <p14:modId xmlns:p14="http://schemas.microsoft.com/office/powerpoint/2010/main" val="3149091545"/>
              </p:ext>
            </p:extLst>
          </p:nvPr>
        </p:nvGraphicFramePr>
        <p:xfrm>
          <a:off x="6285464" y="4879145"/>
          <a:ext cx="2106577" cy="1112520"/>
        </p:xfrm>
        <a:graphic>
          <a:graphicData uri="http://schemas.openxmlformats.org/drawingml/2006/table">
            <a:tbl>
              <a:tblPr firstRow="1" bandRow="1">
                <a:tableStyleId>{5C22544A-7EE6-4342-B048-85BDC9FD1C3A}</a:tableStyleId>
              </a:tblPr>
              <a:tblGrid>
                <a:gridCol w="2106577">
                  <a:extLst>
                    <a:ext uri="{9D8B030D-6E8A-4147-A177-3AD203B41FA5}">
                      <a16:colId xmlns:a16="http://schemas.microsoft.com/office/drawing/2014/main" val="1621593379"/>
                    </a:ext>
                  </a:extLst>
                </a:gridCol>
              </a:tblGrid>
              <a:tr h="370840">
                <a:tc>
                  <a:txBody>
                    <a:bodyPr/>
                    <a:lstStyle/>
                    <a:p>
                      <a:r>
                        <a:rPr lang="en-US" altLang="zh-CN" dirty="0"/>
                        <a:t>id:  0004 (d)</a:t>
                      </a:r>
                      <a:endParaRPr lang="zh-CN" altLang="en-US" dirty="0"/>
                    </a:p>
                  </a:txBody>
                  <a:tcPr/>
                </a:tc>
                <a:extLst>
                  <a:ext uri="{0D108BD9-81ED-4DB2-BD59-A6C34878D82A}">
                    <a16:rowId xmlns:a16="http://schemas.microsoft.com/office/drawing/2014/main" val="2121659979"/>
                  </a:ext>
                </a:extLst>
              </a:tr>
              <a:tr h="370840">
                <a:tc>
                  <a:txBody>
                    <a:bodyPr/>
                    <a:lstStyle/>
                    <a:p>
                      <a:r>
                        <a:rPr lang="en-US" altLang="zh-CN" dirty="0" err="1"/>
                        <a:t>id:0003</a:t>
                      </a:r>
                      <a:r>
                        <a:rPr lang="en-US" altLang="zh-CN" dirty="0"/>
                        <a:t> (c)</a:t>
                      </a:r>
                    </a:p>
                  </a:txBody>
                  <a:tcPr/>
                </a:tc>
                <a:extLst>
                  <a:ext uri="{0D108BD9-81ED-4DB2-BD59-A6C34878D82A}">
                    <a16:rowId xmlns:a16="http://schemas.microsoft.com/office/drawing/2014/main" val="552314134"/>
                  </a:ext>
                </a:extLst>
              </a:tr>
              <a:tr h="370840">
                <a:tc>
                  <a:txBody>
                    <a:bodyPr/>
                    <a:lstStyle/>
                    <a:p>
                      <a:r>
                        <a:rPr lang="en-US" altLang="zh-CN" dirty="0" err="1"/>
                        <a:t>id:0008</a:t>
                      </a:r>
                      <a:r>
                        <a:rPr lang="en-US" altLang="zh-CN" dirty="0"/>
                        <a:t> (4)</a:t>
                      </a:r>
                    </a:p>
                  </a:txBody>
                  <a:tcPr/>
                </a:tc>
                <a:extLst>
                  <a:ext uri="{0D108BD9-81ED-4DB2-BD59-A6C34878D82A}">
                    <a16:rowId xmlns:a16="http://schemas.microsoft.com/office/drawing/2014/main" val="2968380150"/>
                  </a:ext>
                </a:extLst>
              </a:tr>
            </a:tbl>
          </a:graphicData>
        </a:graphic>
      </p:graphicFrame>
      <p:graphicFrame>
        <p:nvGraphicFramePr>
          <p:cNvPr id="18" name="表格 17">
            <a:extLst>
              <a:ext uri="{FF2B5EF4-FFF2-40B4-BE49-F238E27FC236}">
                <a16:creationId xmlns:a16="http://schemas.microsoft.com/office/drawing/2014/main" id="{32577DCA-83AD-4F6E-BB73-3AD746953CB2}"/>
              </a:ext>
            </a:extLst>
          </p:cNvPr>
          <p:cNvGraphicFramePr>
            <a:graphicFrameLocks noGrp="1"/>
          </p:cNvGraphicFramePr>
          <p:nvPr>
            <p:extLst>
              <p:ext uri="{D42A27DB-BD31-4B8C-83A1-F6EECF244321}">
                <p14:modId xmlns:p14="http://schemas.microsoft.com/office/powerpoint/2010/main" val="1147090292"/>
              </p:ext>
            </p:extLst>
          </p:nvPr>
        </p:nvGraphicFramePr>
        <p:xfrm>
          <a:off x="9058482" y="5216327"/>
          <a:ext cx="2106577" cy="1112520"/>
        </p:xfrm>
        <a:graphic>
          <a:graphicData uri="http://schemas.openxmlformats.org/drawingml/2006/table">
            <a:tbl>
              <a:tblPr firstRow="1" bandRow="1">
                <a:tableStyleId>{5C22544A-7EE6-4342-B048-85BDC9FD1C3A}</a:tableStyleId>
              </a:tblPr>
              <a:tblGrid>
                <a:gridCol w="2106577">
                  <a:extLst>
                    <a:ext uri="{9D8B030D-6E8A-4147-A177-3AD203B41FA5}">
                      <a16:colId xmlns:a16="http://schemas.microsoft.com/office/drawing/2014/main" val="1621593379"/>
                    </a:ext>
                  </a:extLst>
                </a:gridCol>
              </a:tblGrid>
              <a:tr h="370840">
                <a:tc>
                  <a:txBody>
                    <a:bodyPr/>
                    <a:lstStyle/>
                    <a:p>
                      <a:r>
                        <a:rPr lang="en-US" altLang="zh-CN" dirty="0"/>
                        <a:t>id:  0003 (c)</a:t>
                      </a:r>
                      <a:endParaRPr lang="zh-CN" altLang="en-US" dirty="0"/>
                    </a:p>
                  </a:txBody>
                  <a:tcPr/>
                </a:tc>
                <a:extLst>
                  <a:ext uri="{0D108BD9-81ED-4DB2-BD59-A6C34878D82A}">
                    <a16:rowId xmlns:a16="http://schemas.microsoft.com/office/drawing/2014/main" val="2121659979"/>
                  </a:ext>
                </a:extLst>
              </a:tr>
              <a:tr h="370840">
                <a:tc>
                  <a:txBody>
                    <a:bodyPr/>
                    <a:lstStyle/>
                    <a:p>
                      <a:r>
                        <a:rPr lang="en-US" altLang="zh-CN" dirty="0"/>
                        <a:t>id: 0006 (2)</a:t>
                      </a:r>
                    </a:p>
                  </a:txBody>
                  <a:tcPr/>
                </a:tc>
                <a:extLst>
                  <a:ext uri="{0D108BD9-81ED-4DB2-BD59-A6C34878D82A}">
                    <a16:rowId xmlns:a16="http://schemas.microsoft.com/office/drawing/2014/main" val="552314134"/>
                  </a:ext>
                </a:extLst>
              </a:tr>
              <a:tr h="370840">
                <a:tc>
                  <a:txBody>
                    <a:bodyPr/>
                    <a:lstStyle/>
                    <a:p>
                      <a:r>
                        <a:rPr lang="en-US" altLang="zh-CN" dirty="0"/>
                        <a:t>id: 0007 (3)</a:t>
                      </a:r>
                    </a:p>
                  </a:txBody>
                  <a:tcPr/>
                </a:tc>
                <a:extLst>
                  <a:ext uri="{0D108BD9-81ED-4DB2-BD59-A6C34878D82A}">
                    <a16:rowId xmlns:a16="http://schemas.microsoft.com/office/drawing/2014/main" val="2147354136"/>
                  </a:ext>
                </a:extLst>
              </a:tr>
            </a:tbl>
          </a:graphicData>
        </a:graphic>
      </p:graphicFrame>
      <p:cxnSp>
        <p:nvCxnSpPr>
          <p:cNvPr id="22" name="直接箭头连接符 21">
            <a:extLst>
              <a:ext uri="{FF2B5EF4-FFF2-40B4-BE49-F238E27FC236}">
                <a16:creationId xmlns:a16="http://schemas.microsoft.com/office/drawing/2014/main" id="{7A6AF32C-0DAA-4CF0-9A33-05A2CF82C362}"/>
              </a:ext>
            </a:extLst>
          </p:cNvPr>
          <p:cNvCxnSpPr/>
          <p:nvPr/>
        </p:nvCxnSpPr>
        <p:spPr>
          <a:xfrm flipV="1">
            <a:off x="5373859" y="2100090"/>
            <a:ext cx="787791" cy="202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9608A6D-5EEA-4F57-B51E-D09E6076B220}"/>
              </a:ext>
            </a:extLst>
          </p:cNvPr>
          <p:cNvCxnSpPr/>
          <p:nvPr/>
        </p:nvCxnSpPr>
        <p:spPr>
          <a:xfrm flipV="1">
            <a:off x="5373859" y="3429000"/>
            <a:ext cx="787791" cy="107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8E77E93-48D5-453B-9042-1B0DFC563BF4}"/>
              </a:ext>
            </a:extLst>
          </p:cNvPr>
          <p:cNvCxnSpPr/>
          <p:nvPr/>
        </p:nvCxnSpPr>
        <p:spPr>
          <a:xfrm>
            <a:off x="5373859" y="4879145"/>
            <a:ext cx="787791" cy="180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38AE772-9DF6-43A3-AE44-A552DE3A669A}"/>
              </a:ext>
            </a:extLst>
          </p:cNvPr>
          <p:cNvCxnSpPr/>
          <p:nvPr/>
        </p:nvCxnSpPr>
        <p:spPr>
          <a:xfrm>
            <a:off x="8496887" y="5435405"/>
            <a:ext cx="4501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2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65651-FB32-4A27-B606-FFADB6EC48C6}"/>
              </a:ext>
            </a:extLst>
          </p:cNvPr>
          <p:cNvSpPr>
            <a:spLocks noGrp="1"/>
          </p:cNvSpPr>
          <p:nvPr>
            <p:ph type="title"/>
          </p:nvPr>
        </p:nvSpPr>
        <p:spPr/>
        <p:txBody>
          <a:bodyPr/>
          <a:lstStyle/>
          <a:p>
            <a:r>
              <a:rPr lang="zh-CN" altLang="en-US" dirty="0"/>
              <a:t>浅复制、深复制</a:t>
            </a:r>
          </a:p>
        </p:txBody>
      </p:sp>
      <p:sp>
        <p:nvSpPr>
          <p:cNvPr id="3" name="内容占位符 2">
            <a:extLst>
              <a:ext uri="{FF2B5EF4-FFF2-40B4-BE49-F238E27FC236}">
                <a16:creationId xmlns:a16="http://schemas.microsoft.com/office/drawing/2014/main" id="{9AC8B19D-8735-4AD3-BEF1-B5577EDD0B85}"/>
              </a:ext>
            </a:extLst>
          </p:cNvPr>
          <p:cNvSpPr>
            <a:spLocks noGrp="1"/>
          </p:cNvSpPr>
          <p:nvPr>
            <p:ph idx="1"/>
          </p:nvPr>
        </p:nvSpPr>
        <p:spPr>
          <a:xfrm>
            <a:off x="2589212" y="2076157"/>
            <a:ext cx="8915400" cy="2705686"/>
          </a:xfrm>
        </p:spPr>
        <p:txBody>
          <a:bodyPr>
            <a:normAutofit/>
          </a:bodyPr>
          <a:lstStyle/>
          <a:p>
            <a:r>
              <a:rPr lang="en-US" altLang="zh-CN" dirty="0" err="1"/>
              <a:t>example_9.py</a:t>
            </a:r>
            <a:endParaRPr lang="en-US" altLang="zh-CN" dirty="0"/>
          </a:p>
          <a:p>
            <a:r>
              <a:rPr lang="zh-CN" altLang="en-US" dirty="0"/>
              <a:t>深复制需要用到标准库</a:t>
            </a:r>
            <a:r>
              <a:rPr lang="en-US" altLang="zh-CN" dirty="0" err="1"/>
              <a:t>copy.deepcopy</a:t>
            </a:r>
            <a:endParaRPr lang="en-US" altLang="zh-CN" dirty="0"/>
          </a:p>
          <a:p>
            <a:r>
              <a:rPr lang="zh-CN" altLang="en-US" dirty="0"/>
              <a:t>一般的变量引用，传递，复制，都是使用相同的指针</a:t>
            </a:r>
            <a:endParaRPr lang="en-US" altLang="zh-CN" dirty="0"/>
          </a:p>
          <a:p>
            <a:r>
              <a:rPr lang="zh-CN" altLang="en-US" dirty="0"/>
              <a:t>复杂对象存储的是多个对象的指针</a:t>
            </a:r>
            <a:endParaRPr lang="en-US" altLang="zh-CN" dirty="0"/>
          </a:p>
          <a:p>
            <a:endParaRPr lang="zh-CN" altLang="en-US" dirty="0"/>
          </a:p>
        </p:txBody>
      </p:sp>
    </p:spTree>
    <p:extLst>
      <p:ext uri="{BB962C8B-B14F-4D97-AF65-F5344CB8AC3E}">
        <p14:creationId xmlns:p14="http://schemas.microsoft.com/office/powerpoint/2010/main" val="56526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76216-3ADA-4EC1-A082-A72575F97E22}"/>
              </a:ext>
            </a:extLst>
          </p:cNvPr>
          <p:cNvSpPr>
            <a:spLocks noGrp="1"/>
          </p:cNvSpPr>
          <p:nvPr>
            <p:ph type="title"/>
          </p:nvPr>
        </p:nvSpPr>
        <p:spPr/>
        <p:txBody>
          <a:bodyPr/>
          <a:lstStyle/>
          <a:p>
            <a:r>
              <a:rPr lang="zh-CN" altLang="en-US" dirty="0"/>
              <a:t>结合作用域的例子</a:t>
            </a:r>
          </a:p>
        </p:txBody>
      </p:sp>
      <p:sp>
        <p:nvSpPr>
          <p:cNvPr id="3" name="内容占位符 2">
            <a:extLst>
              <a:ext uri="{FF2B5EF4-FFF2-40B4-BE49-F238E27FC236}">
                <a16:creationId xmlns:a16="http://schemas.microsoft.com/office/drawing/2014/main" id="{F2A6D618-D4B7-4F8D-B3E9-8E633EDE2C88}"/>
              </a:ext>
            </a:extLst>
          </p:cNvPr>
          <p:cNvSpPr>
            <a:spLocks noGrp="1"/>
          </p:cNvSpPr>
          <p:nvPr>
            <p:ph idx="1"/>
          </p:nvPr>
        </p:nvSpPr>
        <p:spPr/>
        <p:txBody>
          <a:bodyPr/>
          <a:lstStyle/>
          <a:p>
            <a:r>
              <a:rPr lang="zh-CN" altLang="en-US" dirty="0"/>
              <a:t>将</a:t>
            </a:r>
            <a:r>
              <a:rPr lang="en-US" altLang="zh-CN" dirty="0" err="1"/>
              <a:t>example_9</a:t>
            </a:r>
            <a:r>
              <a:rPr lang="zh-CN" altLang="en-US" dirty="0"/>
              <a:t>和</a:t>
            </a:r>
            <a:r>
              <a:rPr lang="en-US" altLang="zh-CN" dirty="0" err="1"/>
              <a:t>example_2</a:t>
            </a:r>
            <a:r>
              <a:rPr lang="zh-CN" altLang="en-US" dirty="0"/>
              <a:t>结合后，会发生什么情况？</a:t>
            </a:r>
            <a:r>
              <a:rPr lang="en-US" altLang="zh-CN" dirty="0" err="1"/>
              <a:t>example_10.py</a:t>
            </a:r>
            <a:endParaRPr lang="en-US" altLang="zh-CN" dirty="0"/>
          </a:p>
          <a:p>
            <a:endParaRPr lang="en-US" altLang="zh-CN" dirty="0"/>
          </a:p>
          <a:p>
            <a:r>
              <a:rPr lang="zh-CN" altLang="en-US" dirty="0"/>
              <a:t>对于复杂对象，在函数作用域内进行修改，不会创建一个新的指针，只会对修改内容的指针进行修改</a:t>
            </a:r>
            <a:endParaRPr lang="en-US" altLang="zh-CN" dirty="0"/>
          </a:p>
          <a:p>
            <a:r>
              <a:rPr lang="zh-CN" altLang="en-US" dirty="0"/>
              <a:t>对于简单对线，在函数作用域内进行修改，会重新创建一个新的指针，而且在执行函数之前会对函数进行解析，发现有创建函数内部的指针之后，函数内部所有的这个变量名都将会被认为是函数内部使用的新的变量，不再寻找全局或者内建变量。</a:t>
            </a:r>
            <a:endParaRPr lang="en-US" altLang="zh-CN" dirty="0"/>
          </a:p>
        </p:txBody>
      </p:sp>
    </p:spTree>
    <p:extLst>
      <p:ext uri="{BB962C8B-B14F-4D97-AF65-F5344CB8AC3E}">
        <p14:creationId xmlns:p14="http://schemas.microsoft.com/office/powerpoint/2010/main" val="41534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E53E1-49E7-46B4-9AF6-55F90751F788}"/>
              </a:ext>
            </a:extLst>
          </p:cNvPr>
          <p:cNvSpPr>
            <a:spLocks noGrp="1"/>
          </p:cNvSpPr>
          <p:nvPr>
            <p:ph type="title"/>
          </p:nvPr>
        </p:nvSpPr>
        <p:spPr/>
        <p:txBody>
          <a:bodyPr/>
          <a:lstStyle/>
          <a:p>
            <a:r>
              <a:rPr lang="zh-CN" altLang="en-US" dirty="0"/>
              <a:t>循环、判断语法</a:t>
            </a:r>
          </a:p>
        </p:txBody>
      </p:sp>
      <p:sp>
        <p:nvSpPr>
          <p:cNvPr id="3" name="内容占位符 2">
            <a:extLst>
              <a:ext uri="{FF2B5EF4-FFF2-40B4-BE49-F238E27FC236}">
                <a16:creationId xmlns:a16="http://schemas.microsoft.com/office/drawing/2014/main" id="{A1889679-790C-453E-A9EE-59B7E0C31377}"/>
              </a:ext>
            </a:extLst>
          </p:cNvPr>
          <p:cNvSpPr>
            <a:spLocks noGrp="1"/>
          </p:cNvSpPr>
          <p:nvPr>
            <p:ph idx="1"/>
          </p:nvPr>
        </p:nvSpPr>
        <p:spPr>
          <a:xfrm>
            <a:off x="2589212" y="2133599"/>
            <a:ext cx="8915400" cy="4478215"/>
          </a:xfrm>
        </p:spPr>
        <p:txBody>
          <a:bodyPr>
            <a:normAutofit/>
          </a:bodyPr>
          <a:lstStyle/>
          <a:p>
            <a:r>
              <a:rPr lang="en-US" altLang="zh-CN" dirty="0"/>
              <a:t>python</a:t>
            </a:r>
            <a:r>
              <a:rPr lang="zh-CN" altLang="en-US" dirty="0"/>
              <a:t>的循环基本分两种  </a:t>
            </a:r>
            <a:r>
              <a:rPr lang="en-US" altLang="zh-CN" dirty="0" err="1"/>
              <a:t>example_11.py</a:t>
            </a:r>
            <a:endParaRPr lang="en-US" altLang="zh-CN" dirty="0"/>
          </a:p>
          <a:p>
            <a:r>
              <a:rPr lang="en-US" altLang="zh-CN" dirty="0"/>
              <a:t>for .. in .. </a:t>
            </a:r>
          </a:p>
          <a:p>
            <a:r>
              <a:rPr lang="en-US" altLang="zh-CN" dirty="0"/>
              <a:t>while True:</a:t>
            </a:r>
          </a:p>
          <a:p>
            <a:endParaRPr lang="en-US" altLang="zh-CN" dirty="0"/>
          </a:p>
          <a:p>
            <a:r>
              <a:rPr lang="zh-CN" altLang="en-US" dirty="0"/>
              <a:t>逻辑判断语句 </a:t>
            </a:r>
            <a:r>
              <a:rPr lang="en-US" altLang="zh-CN" dirty="0"/>
              <a:t>if...</a:t>
            </a:r>
            <a:r>
              <a:rPr lang="en-US" altLang="zh-CN" dirty="0" err="1"/>
              <a:t>elif</a:t>
            </a:r>
            <a:r>
              <a:rPr lang="en-US" altLang="zh-CN" dirty="0"/>
              <a:t>...else:</a:t>
            </a:r>
          </a:p>
          <a:p>
            <a:r>
              <a:rPr lang="zh-CN" altLang="en-US" dirty="0"/>
              <a:t>判断符 </a:t>
            </a:r>
            <a:r>
              <a:rPr lang="en-US" altLang="zh-CN" dirty="0"/>
              <a:t>,</a:t>
            </a:r>
            <a:r>
              <a:rPr lang="zh-CN" altLang="en-US" dirty="0"/>
              <a:t>布尔运算符：  </a:t>
            </a:r>
            <a:endParaRPr lang="en-US" altLang="zh-CN" dirty="0"/>
          </a:p>
          <a:p>
            <a:pPr lvl="1"/>
            <a:r>
              <a:rPr lang="en-US" altLang="zh-CN" dirty="0"/>
              <a:t>== ; != ; &lt;; &gt;; in ; is; </a:t>
            </a:r>
          </a:p>
          <a:p>
            <a:pPr lvl="1"/>
            <a:r>
              <a:rPr lang="en-US" altLang="zh-CN" dirty="0"/>
              <a:t>and; or ; not</a:t>
            </a:r>
          </a:p>
          <a:p>
            <a:pPr lvl="1"/>
            <a:endParaRPr lang="en-US" altLang="zh-CN" dirty="0"/>
          </a:p>
          <a:p>
            <a:r>
              <a:rPr lang="zh-CN" altLang="en-US" dirty="0"/>
              <a:t>中断</a:t>
            </a:r>
            <a:r>
              <a:rPr lang="en-US" altLang="zh-CN" dirty="0"/>
              <a:t>/</a:t>
            </a:r>
            <a:r>
              <a:rPr lang="zh-CN" altLang="en-US" dirty="0"/>
              <a:t>跳过循环</a:t>
            </a:r>
            <a:endParaRPr lang="en-US" altLang="zh-CN" dirty="0"/>
          </a:p>
          <a:p>
            <a:r>
              <a:rPr lang="en-US" altLang="zh-CN" dirty="0"/>
              <a:t>break/continue</a:t>
            </a:r>
            <a:endParaRPr lang="zh-CN" altLang="en-US" dirty="0"/>
          </a:p>
        </p:txBody>
      </p:sp>
    </p:spTree>
    <p:extLst>
      <p:ext uri="{BB962C8B-B14F-4D97-AF65-F5344CB8AC3E}">
        <p14:creationId xmlns:p14="http://schemas.microsoft.com/office/powerpoint/2010/main" val="428482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0E7DB-0BD2-4FAC-8E3D-3619629F6DE3}"/>
              </a:ext>
            </a:extLst>
          </p:cNvPr>
          <p:cNvSpPr>
            <a:spLocks noGrp="1"/>
          </p:cNvSpPr>
          <p:nvPr>
            <p:ph type="title"/>
          </p:nvPr>
        </p:nvSpPr>
        <p:spPr/>
        <p:txBody>
          <a:bodyPr/>
          <a:lstStyle/>
          <a:p>
            <a:r>
              <a:rPr lang="zh-CN" altLang="en-US" dirty="0"/>
              <a:t>类及继承</a:t>
            </a:r>
          </a:p>
        </p:txBody>
      </p:sp>
      <p:sp>
        <p:nvSpPr>
          <p:cNvPr id="3" name="内容占位符 2">
            <a:extLst>
              <a:ext uri="{FF2B5EF4-FFF2-40B4-BE49-F238E27FC236}">
                <a16:creationId xmlns:a16="http://schemas.microsoft.com/office/drawing/2014/main" id="{0BF12133-15DE-4476-A394-D5AFD6225988}"/>
              </a:ext>
            </a:extLst>
          </p:cNvPr>
          <p:cNvSpPr>
            <a:spLocks noGrp="1"/>
          </p:cNvSpPr>
          <p:nvPr>
            <p:ph idx="1"/>
          </p:nvPr>
        </p:nvSpPr>
        <p:spPr/>
        <p:txBody>
          <a:bodyPr/>
          <a:lstStyle/>
          <a:p>
            <a:r>
              <a:rPr lang="zh-CN" altLang="en-US" dirty="0"/>
              <a:t>类是对象的蓝图和模板，而对象是类的实例。</a:t>
            </a:r>
            <a:endParaRPr lang="en-US" altLang="zh-CN" dirty="0"/>
          </a:p>
          <a:p>
            <a:r>
              <a:rPr lang="zh-CN" altLang="en-US" dirty="0"/>
              <a:t>类是抽象的概念，而对象是具体的东西。</a:t>
            </a:r>
            <a:endParaRPr lang="en-US" altLang="zh-CN" dirty="0"/>
          </a:p>
          <a:p>
            <a:endParaRPr lang="en-US" altLang="zh-CN" dirty="0"/>
          </a:p>
          <a:p>
            <a:r>
              <a:rPr lang="zh-CN" altLang="en-US" dirty="0"/>
              <a:t>类包含属性、方法</a:t>
            </a:r>
            <a:endParaRPr lang="en-US" altLang="zh-CN" dirty="0"/>
          </a:p>
          <a:p>
            <a:r>
              <a:rPr lang="zh-CN" altLang="en-US" dirty="0"/>
              <a:t>属性、方法能设置为公共、私有 （在命名最前面加</a:t>
            </a:r>
            <a:r>
              <a:rPr lang="en-US" altLang="zh-CN" dirty="0"/>
              <a:t>__</a:t>
            </a:r>
            <a:r>
              <a:rPr lang="zh-CN" altLang="en-US" dirty="0"/>
              <a:t>） </a:t>
            </a:r>
            <a:r>
              <a:rPr lang="en-US" altLang="zh-CN" dirty="0" err="1"/>
              <a:t>example_12.py</a:t>
            </a:r>
            <a:endParaRPr lang="en-US" altLang="zh-CN" dirty="0"/>
          </a:p>
          <a:p>
            <a:r>
              <a:rPr lang="zh-CN" altLang="en-US" dirty="0"/>
              <a:t>子类无法使用私有属性、方法</a:t>
            </a:r>
            <a:endParaRPr lang="en-US" altLang="zh-CN" dirty="0"/>
          </a:p>
          <a:p>
            <a:r>
              <a:rPr lang="zh-CN" altLang="en-US" dirty="0"/>
              <a:t>使用</a:t>
            </a:r>
            <a:r>
              <a:rPr lang="en-US" altLang="zh-CN" dirty="0"/>
              <a:t>super()</a:t>
            </a:r>
            <a:r>
              <a:rPr lang="zh-CN" altLang="en-US" dirty="0"/>
              <a:t>解决钻石继承问题</a:t>
            </a:r>
            <a:endParaRPr lang="en-US" altLang="zh-CN" dirty="0"/>
          </a:p>
          <a:p>
            <a:r>
              <a:rPr lang="en-US" altLang="zh-CN" dirty="0"/>
              <a:t>mix-in</a:t>
            </a:r>
            <a:r>
              <a:rPr lang="zh-CN" altLang="en-US" dirty="0"/>
              <a:t>类使用方式</a:t>
            </a:r>
            <a:endParaRPr lang="en-US" altLang="zh-CN" dirty="0"/>
          </a:p>
          <a:p>
            <a:r>
              <a:rPr lang="en-US" altLang="zh-CN" dirty="0"/>
              <a:t>@property</a:t>
            </a:r>
            <a:r>
              <a:rPr lang="zh-CN" altLang="en-US" dirty="0"/>
              <a:t>使用方法</a:t>
            </a:r>
          </a:p>
        </p:txBody>
      </p:sp>
    </p:spTree>
    <p:extLst>
      <p:ext uri="{BB962C8B-B14F-4D97-AF65-F5344CB8AC3E}">
        <p14:creationId xmlns:p14="http://schemas.microsoft.com/office/powerpoint/2010/main" val="41955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1F956-1B52-4EE8-BD93-78C05F48C289}"/>
              </a:ext>
            </a:extLst>
          </p:cNvPr>
          <p:cNvSpPr>
            <a:spLocks noGrp="1"/>
          </p:cNvSpPr>
          <p:nvPr>
            <p:ph type="title"/>
          </p:nvPr>
        </p:nvSpPr>
        <p:spPr>
          <a:xfrm>
            <a:off x="2592925" y="624110"/>
            <a:ext cx="8911687" cy="1280890"/>
          </a:xfrm>
        </p:spPr>
        <p:txBody>
          <a:bodyPr/>
          <a:lstStyle/>
          <a:p>
            <a:r>
              <a:rPr lang="zh-CN" altLang="en-US" dirty="0"/>
              <a:t>魔法方法</a:t>
            </a:r>
            <a:br>
              <a:rPr lang="en-US" altLang="zh-CN" dirty="0"/>
            </a:br>
            <a:endParaRPr lang="zh-CN" altLang="en-US" dirty="0"/>
          </a:p>
        </p:txBody>
      </p:sp>
      <p:sp>
        <p:nvSpPr>
          <p:cNvPr id="3" name="内容占位符 2">
            <a:extLst>
              <a:ext uri="{FF2B5EF4-FFF2-40B4-BE49-F238E27FC236}">
                <a16:creationId xmlns:a16="http://schemas.microsoft.com/office/drawing/2014/main" id="{88FB849E-47F2-4013-8EFA-4C0535B20D57}"/>
              </a:ext>
            </a:extLst>
          </p:cNvPr>
          <p:cNvSpPr>
            <a:spLocks noGrp="1"/>
          </p:cNvSpPr>
          <p:nvPr>
            <p:ph idx="1"/>
          </p:nvPr>
        </p:nvSpPr>
        <p:spPr>
          <a:xfrm>
            <a:off x="2589212" y="2133600"/>
            <a:ext cx="8915400" cy="3777622"/>
          </a:xfrm>
        </p:spPr>
        <p:txBody>
          <a:bodyPr/>
          <a:lstStyle/>
          <a:p>
            <a:r>
              <a:rPr lang="zh-CN" altLang="en-US" dirty="0"/>
              <a:t>类的使用过程中，有一些特殊的方法会在类的实例化、调用过程中被调用</a:t>
            </a:r>
            <a:endParaRPr lang="en-US" altLang="zh-CN" dirty="0"/>
          </a:p>
          <a:p>
            <a:r>
              <a:rPr lang="en-US" altLang="zh-CN" dirty="0"/>
              <a:t>example_13.py</a:t>
            </a:r>
          </a:p>
          <a:p>
            <a:r>
              <a:rPr lang="zh-CN" altLang="en-US" dirty="0"/>
              <a:t>关于类的属性获取、设置会调用</a:t>
            </a:r>
            <a:r>
              <a:rPr lang="en-US" altLang="zh-CN" dirty="0"/>
              <a:t>__</a:t>
            </a:r>
            <a:r>
              <a:rPr lang="en-US" altLang="zh-CN" dirty="0" err="1"/>
              <a:t>getattr</a:t>
            </a:r>
            <a:r>
              <a:rPr lang="en-US" altLang="zh-CN" dirty="0"/>
              <a:t>__</a:t>
            </a:r>
            <a:r>
              <a:rPr lang="zh-CN" altLang="en-US" dirty="0"/>
              <a:t>，</a:t>
            </a:r>
            <a:r>
              <a:rPr lang="en-US" altLang="zh-CN" dirty="0"/>
              <a:t>__</a:t>
            </a:r>
            <a:r>
              <a:rPr lang="en-US" altLang="zh-CN" dirty="0" err="1"/>
              <a:t>getattribute</a:t>
            </a:r>
            <a:r>
              <a:rPr lang="en-US" altLang="zh-CN" dirty="0"/>
              <a:t>__,__</a:t>
            </a:r>
            <a:r>
              <a:rPr lang="en-US" altLang="zh-CN" dirty="0" err="1"/>
              <a:t>setattr</a:t>
            </a:r>
            <a:r>
              <a:rPr lang="en-US" altLang="zh-CN" dirty="0"/>
              <a:t>__</a:t>
            </a:r>
          </a:p>
          <a:p>
            <a:r>
              <a:rPr lang="zh-CN" altLang="en-US" dirty="0"/>
              <a:t>类的实例化调用</a:t>
            </a:r>
            <a:r>
              <a:rPr lang="en-US" altLang="zh-CN" dirty="0"/>
              <a:t>__new__,__</a:t>
            </a:r>
            <a:r>
              <a:rPr lang="en-US" altLang="zh-CN" dirty="0" err="1"/>
              <a:t>init</a:t>
            </a:r>
            <a:r>
              <a:rPr lang="en-US" altLang="zh-CN" dirty="0"/>
              <a:t>__</a:t>
            </a:r>
            <a:r>
              <a:rPr lang="zh-CN" altLang="en-US" dirty="0"/>
              <a:t>方法等等</a:t>
            </a:r>
            <a:endParaRPr lang="en-US" altLang="zh-CN" dirty="0"/>
          </a:p>
          <a:p>
            <a:r>
              <a:rPr lang="zh-CN" altLang="en-US" dirty="0"/>
              <a:t>详细的魔法函数可以参考后面的表格</a:t>
            </a:r>
            <a:endParaRPr lang="en-US" altLang="zh-CN" dirty="0"/>
          </a:p>
          <a:p>
            <a:endParaRPr lang="zh-CN" altLang="en-US" dirty="0"/>
          </a:p>
        </p:txBody>
      </p:sp>
    </p:spTree>
    <p:extLst>
      <p:ext uri="{BB962C8B-B14F-4D97-AF65-F5344CB8AC3E}">
        <p14:creationId xmlns:p14="http://schemas.microsoft.com/office/powerpoint/2010/main" val="33750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D32A3-D1FE-4D3F-9E8F-CE1A04FF3557}"/>
              </a:ext>
            </a:extLst>
          </p:cNvPr>
          <p:cNvSpPr>
            <a:spLocks noGrp="1"/>
          </p:cNvSpPr>
          <p:nvPr>
            <p:ph type="title"/>
          </p:nvPr>
        </p:nvSpPr>
        <p:spPr/>
        <p:txBody>
          <a:bodyPr/>
          <a:lstStyle/>
          <a:p>
            <a:r>
              <a:rPr lang="zh-CN" altLang="en-US" dirty="0"/>
              <a:t>魔法方法列表</a:t>
            </a:r>
          </a:p>
        </p:txBody>
      </p:sp>
      <p:graphicFrame>
        <p:nvGraphicFramePr>
          <p:cNvPr id="4" name="内容占位符 3">
            <a:extLst>
              <a:ext uri="{FF2B5EF4-FFF2-40B4-BE49-F238E27FC236}">
                <a16:creationId xmlns:a16="http://schemas.microsoft.com/office/drawing/2014/main" id="{201C6262-9101-48A1-BAD9-C3BA1B5F5D40}"/>
              </a:ext>
            </a:extLst>
          </p:cNvPr>
          <p:cNvGraphicFramePr>
            <a:graphicFrameLocks noGrp="1"/>
          </p:cNvGraphicFramePr>
          <p:nvPr>
            <p:ph idx="1"/>
            <p:extLst>
              <p:ext uri="{D42A27DB-BD31-4B8C-83A1-F6EECF244321}">
                <p14:modId xmlns:p14="http://schemas.microsoft.com/office/powerpoint/2010/main" val="2127491179"/>
              </p:ext>
            </p:extLst>
          </p:nvPr>
        </p:nvGraphicFramePr>
        <p:xfrm>
          <a:off x="1772405" y="1502229"/>
          <a:ext cx="9732207" cy="5329368"/>
        </p:xfrm>
        <a:graphic>
          <a:graphicData uri="http://schemas.openxmlformats.org/drawingml/2006/table">
            <a:tbl>
              <a:tblPr/>
              <a:tblGrid>
                <a:gridCol w="1783347">
                  <a:extLst>
                    <a:ext uri="{9D8B030D-6E8A-4147-A177-3AD203B41FA5}">
                      <a16:colId xmlns:a16="http://schemas.microsoft.com/office/drawing/2014/main" val="230639421"/>
                    </a:ext>
                  </a:extLst>
                </a:gridCol>
                <a:gridCol w="7948860">
                  <a:extLst>
                    <a:ext uri="{9D8B030D-6E8A-4147-A177-3AD203B41FA5}">
                      <a16:colId xmlns:a16="http://schemas.microsoft.com/office/drawing/2014/main" val="2860095472"/>
                    </a:ext>
                  </a:extLst>
                </a:gridCol>
              </a:tblGrid>
              <a:tr h="312576">
                <a:tc>
                  <a:txBody>
                    <a:bodyPr/>
                    <a:lstStyle/>
                    <a:p>
                      <a:pPr marL="0" marR="0" algn="ctr" fontAlgn="t">
                        <a:spcBef>
                          <a:spcPts val="0"/>
                        </a:spcBef>
                        <a:spcAft>
                          <a:spcPts val="0"/>
                        </a:spcAft>
                      </a:pPr>
                      <a:r>
                        <a:rPr lang="zh-CN" sz="1400">
                          <a:solidFill>
                            <a:srgbClr val="333333"/>
                          </a:solidFill>
                          <a:effectLst/>
                          <a:ea typeface="Microsoft YaHei" panose="020B0503020204020204" pitchFamily="34" charset="-122"/>
                        </a:rPr>
                        <a:t>魔法方法</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algn="ctr" fontAlgn="t">
                        <a:spcBef>
                          <a:spcPts val="0"/>
                        </a:spcBef>
                        <a:spcAft>
                          <a:spcPts val="0"/>
                        </a:spcAft>
                      </a:pPr>
                      <a:r>
                        <a:rPr lang="zh-CN" sz="1400">
                          <a:solidFill>
                            <a:srgbClr val="333333"/>
                          </a:solidFill>
                          <a:effectLst/>
                          <a:ea typeface="Microsoft YaHei" panose="020B0503020204020204" pitchFamily="34" charset="-122"/>
                        </a:rPr>
                        <a:t>含义</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59899067"/>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 </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基本的魔法方法</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213000329"/>
                  </a:ext>
                </a:extLst>
              </a:tr>
              <a:tr h="1062754">
                <a:tc>
                  <a:txBody>
                    <a:bodyPr/>
                    <a:lstStyle/>
                    <a:p>
                      <a:pPr marL="0" marR="0" fontAlgn="t">
                        <a:spcBef>
                          <a:spcPts val="0"/>
                        </a:spcBef>
                        <a:spcAft>
                          <a:spcPts val="0"/>
                        </a:spcAft>
                      </a:pPr>
                      <a:r>
                        <a:rPr lang="zh-CN" sz="1400">
                          <a:solidFill>
                            <a:srgbClr val="333333"/>
                          </a:solidFill>
                          <a:effectLst/>
                          <a:ea typeface="Verdana" panose="020B0604030504040204" pitchFamily="34" charset="0"/>
                        </a:rPr>
                        <a:t>__new__(cls[, ...])</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Verdana" panose="020B0604030504040204" pitchFamily="34" charset="0"/>
                        </a:rPr>
                        <a:t>1. __new__ </a:t>
                      </a:r>
                      <a:r>
                        <a:rPr lang="zh-CN" sz="1400">
                          <a:solidFill>
                            <a:srgbClr val="333333"/>
                          </a:solidFill>
                          <a:effectLst/>
                          <a:ea typeface="Microsoft YaHei" panose="020B0503020204020204" pitchFamily="34" charset="-122"/>
                        </a:rPr>
                        <a:t>是在一个对象实例化的时候所调用的第一个方法</a:t>
                      </a:r>
                      <a:endParaRPr lang="zh-CN" sz="1400">
                        <a:solidFill>
                          <a:srgbClr val="333333"/>
                        </a:solidFill>
                        <a:effectLst/>
                      </a:endParaRPr>
                    </a:p>
                    <a:p>
                      <a:pPr marL="0" marR="0" fontAlgn="t">
                        <a:spcBef>
                          <a:spcPts val="0"/>
                        </a:spcBef>
                        <a:spcAft>
                          <a:spcPts val="0"/>
                        </a:spcAft>
                      </a:pPr>
                      <a:r>
                        <a:rPr lang="zh-CN" sz="1400">
                          <a:solidFill>
                            <a:srgbClr val="333333"/>
                          </a:solidFill>
                          <a:effectLst/>
                          <a:ea typeface="Verdana" panose="020B0604030504040204" pitchFamily="34" charset="0"/>
                        </a:rPr>
                        <a:t>2. </a:t>
                      </a:r>
                      <a:r>
                        <a:rPr lang="zh-CN" sz="1400">
                          <a:solidFill>
                            <a:srgbClr val="333333"/>
                          </a:solidFill>
                          <a:effectLst/>
                          <a:ea typeface="Microsoft YaHei" panose="020B0503020204020204" pitchFamily="34" charset="-122"/>
                        </a:rPr>
                        <a:t>它的第一个参数是这个类，其他的参数是用来直接传递给</a:t>
                      </a:r>
                      <a:r>
                        <a:rPr lang="zh-CN" sz="1400">
                          <a:solidFill>
                            <a:srgbClr val="333333"/>
                          </a:solidFill>
                          <a:effectLst/>
                          <a:ea typeface="Verdana" panose="020B0604030504040204" pitchFamily="34" charset="0"/>
                        </a:rPr>
                        <a:t> __init__ </a:t>
                      </a:r>
                      <a:r>
                        <a:rPr lang="zh-CN" sz="1400">
                          <a:solidFill>
                            <a:srgbClr val="333333"/>
                          </a:solidFill>
                          <a:effectLst/>
                          <a:ea typeface="Microsoft YaHei" panose="020B0503020204020204" pitchFamily="34" charset="-122"/>
                        </a:rPr>
                        <a:t>方法</a:t>
                      </a:r>
                      <a:endParaRPr lang="zh-CN" sz="1400">
                        <a:solidFill>
                          <a:srgbClr val="333333"/>
                        </a:solidFill>
                        <a:effectLst/>
                      </a:endParaRPr>
                    </a:p>
                    <a:p>
                      <a:pPr marL="0" marR="0" fontAlgn="t">
                        <a:spcBef>
                          <a:spcPts val="0"/>
                        </a:spcBef>
                        <a:spcAft>
                          <a:spcPts val="0"/>
                        </a:spcAft>
                      </a:pPr>
                      <a:r>
                        <a:rPr lang="zh-CN" sz="1400">
                          <a:solidFill>
                            <a:srgbClr val="333333"/>
                          </a:solidFill>
                          <a:effectLst/>
                          <a:ea typeface="Verdana" panose="020B0604030504040204" pitchFamily="34" charset="0"/>
                        </a:rPr>
                        <a:t>3. __new__ </a:t>
                      </a:r>
                      <a:r>
                        <a:rPr lang="zh-CN" sz="1400">
                          <a:solidFill>
                            <a:srgbClr val="333333"/>
                          </a:solidFill>
                          <a:effectLst/>
                          <a:ea typeface="Microsoft YaHei" panose="020B0503020204020204" pitchFamily="34" charset="-122"/>
                        </a:rPr>
                        <a:t>决定是否要使用该</a:t>
                      </a:r>
                      <a:r>
                        <a:rPr lang="zh-CN" sz="1400">
                          <a:solidFill>
                            <a:srgbClr val="333333"/>
                          </a:solidFill>
                          <a:effectLst/>
                          <a:ea typeface="Verdana" panose="020B0604030504040204" pitchFamily="34" charset="0"/>
                        </a:rPr>
                        <a:t> __init__ </a:t>
                      </a:r>
                      <a:r>
                        <a:rPr lang="zh-CN" sz="1400">
                          <a:solidFill>
                            <a:srgbClr val="333333"/>
                          </a:solidFill>
                          <a:effectLst/>
                          <a:ea typeface="Microsoft YaHei" panose="020B0503020204020204" pitchFamily="34" charset="-122"/>
                        </a:rPr>
                        <a:t>方法，因为</a:t>
                      </a:r>
                      <a:r>
                        <a:rPr lang="zh-CN" sz="1400">
                          <a:solidFill>
                            <a:srgbClr val="333333"/>
                          </a:solidFill>
                          <a:effectLst/>
                          <a:ea typeface="Verdana" panose="020B0604030504040204" pitchFamily="34" charset="0"/>
                        </a:rPr>
                        <a:t> __new__ </a:t>
                      </a:r>
                      <a:r>
                        <a:rPr lang="zh-CN" sz="1400">
                          <a:solidFill>
                            <a:srgbClr val="333333"/>
                          </a:solidFill>
                          <a:effectLst/>
                          <a:ea typeface="Microsoft YaHei" panose="020B0503020204020204" pitchFamily="34" charset="-122"/>
                        </a:rPr>
                        <a:t>可以调用其他类的构造方法或者直接返回别的实例对象来作为本类的实例，如果</a:t>
                      </a:r>
                      <a:r>
                        <a:rPr lang="zh-CN" sz="1400">
                          <a:solidFill>
                            <a:srgbClr val="333333"/>
                          </a:solidFill>
                          <a:effectLst/>
                          <a:ea typeface="Verdana" panose="020B0604030504040204" pitchFamily="34" charset="0"/>
                        </a:rPr>
                        <a:t> __new__ </a:t>
                      </a:r>
                      <a:r>
                        <a:rPr lang="zh-CN" sz="1400">
                          <a:solidFill>
                            <a:srgbClr val="333333"/>
                          </a:solidFill>
                          <a:effectLst/>
                          <a:ea typeface="Microsoft YaHei" panose="020B0503020204020204" pitchFamily="34" charset="-122"/>
                        </a:rPr>
                        <a:t>没有返回实例对象，则</a:t>
                      </a:r>
                      <a:r>
                        <a:rPr lang="zh-CN" sz="1400">
                          <a:solidFill>
                            <a:srgbClr val="333333"/>
                          </a:solidFill>
                          <a:effectLst/>
                          <a:ea typeface="Verdana" panose="020B0604030504040204" pitchFamily="34" charset="0"/>
                        </a:rPr>
                        <a:t> __init__ </a:t>
                      </a:r>
                      <a:r>
                        <a:rPr lang="zh-CN" sz="1400">
                          <a:solidFill>
                            <a:srgbClr val="333333"/>
                          </a:solidFill>
                          <a:effectLst/>
                          <a:ea typeface="Microsoft YaHei" panose="020B0503020204020204" pitchFamily="34" charset="-122"/>
                        </a:rPr>
                        <a:t>不会被调用</a:t>
                      </a:r>
                      <a:endParaRPr lang="zh-CN" sz="1400">
                        <a:solidFill>
                          <a:srgbClr val="333333"/>
                        </a:solidFill>
                        <a:effectLst/>
                      </a:endParaRPr>
                    </a:p>
                    <a:p>
                      <a:pPr marL="0" marR="0" fontAlgn="t">
                        <a:spcBef>
                          <a:spcPts val="0"/>
                        </a:spcBef>
                        <a:spcAft>
                          <a:spcPts val="0"/>
                        </a:spcAft>
                      </a:pPr>
                      <a:r>
                        <a:rPr lang="zh-CN" sz="1400">
                          <a:solidFill>
                            <a:srgbClr val="333333"/>
                          </a:solidFill>
                          <a:effectLst/>
                          <a:ea typeface="Verdana" panose="020B0604030504040204" pitchFamily="34" charset="0"/>
                        </a:rPr>
                        <a:t>4. __new__ </a:t>
                      </a:r>
                      <a:r>
                        <a:rPr lang="zh-CN" sz="1400">
                          <a:solidFill>
                            <a:srgbClr val="333333"/>
                          </a:solidFill>
                          <a:effectLst/>
                          <a:ea typeface="Microsoft YaHei" panose="020B0503020204020204" pitchFamily="34" charset="-122"/>
                        </a:rPr>
                        <a:t>主要是用于继承一个不可变的类型比如一个</a:t>
                      </a:r>
                      <a:r>
                        <a:rPr lang="zh-CN" sz="1400">
                          <a:solidFill>
                            <a:srgbClr val="333333"/>
                          </a:solidFill>
                          <a:effectLst/>
                          <a:ea typeface="Verdana" panose="020B0604030504040204" pitchFamily="34" charset="0"/>
                        </a:rPr>
                        <a:t> tuple </a:t>
                      </a:r>
                      <a:r>
                        <a:rPr lang="zh-CN" sz="1400">
                          <a:solidFill>
                            <a:srgbClr val="333333"/>
                          </a:solidFill>
                          <a:effectLst/>
                          <a:ea typeface="Microsoft YaHei" panose="020B0503020204020204" pitchFamily="34" charset="-122"/>
                        </a:rPr>
                        <a:t>或者</a:t>
                      </a:r>
                      <a:r>
                        <a:rPr lang="zh-CN" sz="1400">
                          <a:solidFill>
                            <a:srgbClr val="333333"/>
                          </a:solidFill>
                          <a:effectLst/>
                          <a:ea typeface="Verdana" panose="020B0604030504040204" pitchFamily="34" charset="0"/>
                        </a:rPr>
                        <a:t> string</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67557159"/>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__init__(self[, ...])</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构造器，当一个实例被创建的时候调用的初始化方法</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4069681"/>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__del__(self)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析构器，当一个实例被销毁的时候调用的方法</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858155530"/>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__call__(self[, args...])</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允许一个类的实例像函数一样被调用：</a:t>
                      </a:r>
                      <a:r>
                        <a:rPr lang="zh-CN" sz="1400">
                          <a:solidFill>
                            <a:srgbClr val="333333"/>
                          </a:solidFill>
                          <a:effectLst/>
                          <a:ea typeface="Verdana" panose="020B0604030504040204" pitchFamily="34" charset="0"/>
                        </a:rPr>
                        <a:t>x(a, b)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x.__call__(a, b)</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380164626"/>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__len__(self)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len()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326102612"/>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__repr__(self)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repr()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789482182"/>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__str__(self)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str()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233004899"/>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__bytes__(self)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bytes()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381582966"/>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__hash__(self)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hash()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940672548"/>
                  </a:ext>
                </a:extLst>
              </a:tr>
              <a:tr h="312576">
                <a:tc>
                  <a:txBody>
                    <a:bodyPr/>
                    <a:lstStyle/>
                    <a:p>
                      <a:pPr marL="0" marR="0" fontAlgn="t">
                        <a:spcBef>
                          <a:spcPts val="0"/>
                        </a:spcBef>
                        <a:spcAft>
                          <a:spcPts val="0"/>
                        </a:spcAft>
                      </a:pPr>
                      <a:r>
                        <a:rPr lang="zh-CN" sz="1400">
                          <a:solidFill>
                            <a:srgbClr val="333333"/>
                          </a:solidFill>
                          <a:effectLst/>
                          <a:ea typeface="Verdana" panose="020B0604030504040204" pitchFamily="34" charset="0"/>
                        </a:rPr>
                        <a:t>__bool__(self)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定义当被</a:t>
                      </a:r>
                      <a:r>
                        <a:rPr lang="zh-CN" sz="1400" dirty="0">
                          <a:solidFill>
                            <a:srgbClr val="333333"/>
                          </a:solidFill>
                          <a:effectLst/>
                          <a:ea typeface="Verdana" panose="020B0604030504040204" pitchFamily="34" charset="0"/>
                        </a:rPr>
                        <a:t> bool() </a:t>
                      </a:r>
                      <a:r>
                        <a:rPr lang="zh-CN" sz="1400" dirty="0">
                          <a:solidFill>
                            <a:srgbClr val="333333"/>
                          </a:solidFill>
                          <a:effectLst/>
                          <a:ea typeface="Microsoft YaHei" panose="020B0503020204020204" pitchFamily="34" charset="-122"/>
                        </a:rPr>
                        <a:t>调用时的行为，应该返回</a:t>
                      </a:r>
                      <a:r>
                        <a:rPr lang="zh-CN" sz="1400" dirty="0">
                          <a:solidFill>
                            <a:srgbClr val="333333"/>
                          </a:solidFill>
                          <a:effectLst/>
                          <a:ea typeface="Verdana" panose="020B0604030504040204" pitchFamily="34" charset="0"/>
                        </a:rPr>
                        <a:t> True </a:t>
                      </a:r>
                      <a:r>
                        <a:rPr lang="zh-CN" sz="1400" dirty="0">
                          <a:solidFill>
                            <a:srgbClr val="333333"/>
                          </a:solidFill>
                          <a:effectLst/>
                          <a:ea typeface="Microsoft YaHei" panose="020B0503020204020204" pitchFamily="34" charset="-122"/>
                        </a:rPr>
                        <a:t>或</a:t>
                      </a:r>
                      <a:r>
                        <a:rPr lang="zh-CN" sz="1400" dirty="0">
                          <a:solidFill>
                            <a:srgbClr val="333333"/>
                          </a:solidFill>
                          <a:effectLst/>
                          <a:ea typeface="Verdana" panose="020B0604030504040204" pitchFamily="34" charset="0"/>
                        </a:rPr>
                        <a:t> False</a:t>
                      </a:r>
                      <a:endParaRPr lang="zh-CN" sz="1400" dirty="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705665916"/>
                  </a:ext>
                </a:extLst>
              </a:tr>
              <a:tr h="50012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__format__(self, format_spec)</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定义当被</a:t>
                      </a:r>
                      <a:r>
                        <a:rPr lang="zh-CN" sz="1400" dirty="0">
                          <a:solidFill>
                            <a:srgbClr val="333333"/>
                          </a:solidFill>
                          <a:effectLst/>
                          <a:ea typeface="Verdana" panose="020B0604030504040204" pitchFamily="34" charset="0"/>
                        </a:rPr>
                        <a:t> format() </a:t>
                      </a:r>
                      <a:r>
                        <a:rPr lang="zh-CN" sz="1400" dirty="0">
                          <a:solidFill>
                            <a:srgbClr val="333333"/>
                          </a:solidFill>
                          <a:effectLst/>
                          <a:ea typeface="Microsoft YaHei" panose="020B0503020204020204" pitchFamily="34" charset="-122"/>
                        </a:rPr>
                        <a:t>调用时的行为</a:t>
                      </a:r>
                      <a:endParaRPr lang="zh-CN" sz="1400" dirty="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098044998"/>
                  </a:ext>
                </a:extLst>
              </a:tr>
            </a:tbl>
          </a:graphicData>
        </a:graphic>
      </p:graphicFrame>
    </p:spTree>
    <p:extLst>
      <p:ext uri="{BB962C8B-B14F-4D97-AF65-F5344CB8AC3E}">
        <p14:creationId xmlns:p14="http://schemas.microsoft.com/office/powerpoint/2010/main" val="218514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FCD7B8A3-0BDF-473E-9B52-7A475338407A}"/>
              </a:ext>
            </a:extLst>
          </p:cNvPr>
          <p:cNvGraphicFramePr>
            <a:graphicFrameLocks noGrp="1"/>
          </p:cNvGraphicFramePr>
          <p:nvPr>
            <p:ph idx="1"/>
            <p:extLst>
              <p:ext uri="{D42A27DB-BD31-4B8C-83A1-F6EECF244321}">
                <p14:modId xmlns:p14="http://schemas.microsoft.com/office/powerpoint/2010/main" val="2514911867"/>
              </p:ext>
            </p:extLst>
          </p:nvPr>
        </p:nvGraphicFramePr>
        <p:xfrm>
          <a:off x="1704511" y="1633491"/>
          <a:ext cx="9871121" cy="5069152"/>
        </p:xfrm>
        <a:graphic>
          <a:graphicData uri="http://schemas.openxmlformats.org/drawingml/2006/table">
            <a:tbl>
              <a:tblPr/>
              <a:tblGrid>
                <a:gridCol w="4048862">
                  <a:extLst>
                    <a:ext uri="{9D8B030D-6E8A-4147-A177-3AD203B41FA5}">
                      <a16:colId xmlns:a16="http://schemas.microsoft.com/office/drawing/2014/main" val="2904343544"/>
                    </a:ext>
                  </a:extLst>
                </a:gridCol>
                <a:gridCol w="5822259">
                  <a:extLst>
                    <a:ext uri="{9D8B030D-6E8A-4147-A177-3AD203B41FA5}">
                      <a16:colId xmlns:a16="http://schemas.microsoft.com/office/drawing/2014/main" val="2634944589"/>
                    </a:ext>
                  </a:extLst>
                </a:gridCol>
              </a:tblGrid>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 </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有关属性</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42860448"/>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__getattr__(self, name)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定义当用户试图获取一个不存在的属性时的行为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640355646"/>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__getattribute__(self, name)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定义当该类的属性被访问时的行为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412411659"/>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__setattr__(self, name, value)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定义当一个属性被设置时的行为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067297628"/>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__delattr__(self, name)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定义当一个属性被删除时的行为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373651311"/>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__dir__(self)</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a:t>
                      </a:r>
                      <a:r>
                        <a:rPr lang="zh-CN" sz="1400">
                          <a:solidFill>
                            <a:srgbClr val="333333"/>
                          </a:solidFill>
                          <a:effectLst/>
                          <a:ea typeface="Verdana" panose="020B0604030504040204" pitchFamily="34" charset="0"/>
                        </a:rPr>
                        <a:t> dir() </a:t>
                      </a:r>
                      <a:r>
                        <a:rPr lang="zh-CN" sz="1400">
                          <a:solidFill>
                            <a:srgbClr val="333333"/>
                          </a:solidFill>
                          <a:effectLst/>
                          <a:ea typeface="Microsoft YaHei" panose="020B0503020204020204" pitchFamily="34" charset="-122"/>
                        </a:rPr>
                        <a:t>被调用时的行为</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853300390"/>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__get__(self, instance, owner)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定义当描述符的值被取得时的行为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191750743"/>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__set__(self, instance, value)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定义当描述符的值被改变时的行为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413551500"/>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__delete__(self, instance)</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定义当描述符的值被删除时的行为</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4127804"/>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 </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比较操作符</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440438439"/>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__lt__(self,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定义小于号的行为：</a:t>
                      </a:r>
                      <a:r>
                        <a:rPr lang="zh-CN" sz="1400">
                          <a:solidFill>
                            <a:srgbClr val="333333"/>
                          </a:solidFill>
                          <a:effectLst/>
                          <a:ea typeface="Verdana" panose="020B0604030504040204" pitchFamily="34" charset="0"/>
                        </a:rPr>
                        <a:t>x &lt; y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x.__lt__(y)</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574206549"/>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__le__(self,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定义小于等于号的行为：</a:t>
                      </a:r>
                      <a:r>
                        <a:rPr lang="zh-CN" sz="1400">
                          <a:solidFill>
                            <a:srgbClr val="333333"/>
                          </a:solidFill>
                          <a:effectLst/>
                          <a:ea typeface="Verdana" panose="020B0604030504040204" pitchFamily="34" charset="0"/>
                        </a:rPr>
                        <a:t>x &lt;= y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x.__le__(y)</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596718983"/>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__eq__(self,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定义等于号的行为：</a:t>
                      </a:r>
                      <a:r>
                        <a:rPr lang="zh-CN" sz="1400">
                          <a:solidFill>
                            <a:srgbClr val="333333"/>
                          </a:solidFill>
                          <a:effectLst/>
                          <a:ea typeface="Verdana" panose="020B0604030504040204" pitchFamily="34" charset="0"/>
                        </a:rPr>
                        <a:t>x == y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x.__eq__(y)</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656656738"/>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__ne__(self,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定义不等号的行为：</a:t>
                      </a:r>
                      <a:r>
                        <a:rPr lang="zh-CN" sz="1400">
                          <a:solidFill>
                            <a:srgbClr val="333333"/>
                          </a:solidFill>
                          <a:effectLst/>
                          <a:ea typeface="Verdana" panose="020B0604030504040204" pitchFamily="34" charset="0"/>
                        </a:rPr>
                        <a:t>x != y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x.__ne__(y)</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010265257"/>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__gt__(self,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定义大于号的行为：</a:t>
                      </a:r>
                      <a:r>
                        <a:rPr lang="zh-CN" sz="1400">
                          <a:solidFill>
                            <a:srgbClr val="333333"/>
                          </a:solidFill>
                          <a:effectLst/>
                          <a:ea typeface="Verdana" panose="020B0604030504040204" pitchFamily="34" charset="0"/>
                        </a:rPr>
                        <a:t>x &gt; y </a:t>
                      </a:r>
                      <a:r>
                        <a:rPr lang="zh-CN" sz="1400">
                          <a:solidFill>
                            <a:srgbClr val="333333"/>
                          </a:solidFill>
                          <a:effectLst/>
                          <a:ea typeface="Microsoft YaHei" panose="020B0503020204020204" pitchFamily="34" charset="-122"/>
                        </a:rPr>
                        <a:t>调用</a:t>
                      </a:r>
                      <a:r>
                        <a:rPr lang="zh-CN" sz="1400">
                          <a:solidFill>
                            <a:srgbClr val="333333"/>
                          </a:solidFill>
                          <a:effectLst/>
                          <a:ea typeface="Verdana" panose="020B0604030504040204" pitchFamily="34" charset="0"/>
                        </a:rPr>
                        <a:t> x.__gt__(y)</a:t>
                      </a:r>
                      <a:endParaRPr lang="zh-CN" sz="140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078379199"/>
                  </a:ext>
                </a:extLst>
              </a:tr>
              <a:tr h="316822">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__ge__(self, other)</a:t>
                      </a: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定义大于等于号的行为：</a:t>
                      </a:r>
                      <a:r>
                        <a:rPr lang="zh-CN" sz="1400" dirty="0">
                          <a:solidFill>
                            <a:srgbClr val="333333"/>
                          </a:solidFill>
                          <a:effectLst/>
                          <a:ea typeface="Verdana" panose="020B0604030504040204" pitchFamily="34" charset="0"/>
                        </a:rPr>
                        <a:t>x &gt;= y </a:t>
                      </a:r>
                      <a:r>
                        <a:rPr lang="zh-CN" sz="1400" dirty="0">
                          <a:solidFill>
                            <a:srgbClr val="333333"/>
                          </a:solidFill>
                          <a:effectLst/>
                          <a:ea typeface="Microsoft YaHei" panose="020B0503020204020204" pitchFamily="34" charset="-122"/>
                        </a:rPr>
                        <a:t>调用</a:t>
                      </a:r>
                      <a:r>
                        <a:rPr lang="zh-CN" sz="1400" dirty="0">
                          <a:solidFill>
                            <a:srgbClr val="333333"/>
                          </a:solidFill>
                          <a:effectLst/>
                          <a:ea typeface="Verdana" panose="020B0604030504040204" pitchFamily="34" charset="0"/>
                        </a:rPr>
                        <a:t> x.__ge__(y)</a:t>
                      </a:r>
                      <a:endParaRPr lang="zh-CN" sz="1400" dirty="0">
                        <a:solidFill>
                          <a:srgbClr val="333333"/>
                        </a:solidFill>
                        <a:effectLst/>
                      </a:endParaRPr>
                    </a:p>
                  </a:txBody>
                  <a:tcPr marL="47228" marR="47228" marT="47228" marB="472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538413629"/>
                  </a:ext>
                </a:extLst>
              </a:tr>
            </a:tbl>
          </a:graphicData>
        </a:graphic>
      </p:graphicFrame>
      <p:sp>
        <p:nvSpPr>
          <p:cNvPr id="4" name="标题 1">
            <a:extLst>
              <a:ext uri="{FF2B5EF4-FFF2-40B4-BE49-F238E27FC236}">
                <a16:creationId xmlns:a16="http://schemas.microsoft.com/office/drawing/2014/main" id="{C9E1B31F-7758-430C-B4B3-E41183CFF7F5}"/>
              </a:ext>
            </a:extLst>
          </p:cNvPr>
          <p:cNvSpPr>
            <a:spLocks noGrp="1"/>
          </p:cNvSpPr>
          <p:nvPr>
            <p:ph type="title"/>
          </p:nvPr>
        </p:nvSpPr>
        <p:spPr>
          <a:xfrm>
            <a:off x="2592925" y="624110"/>
            <a:ext cx="8911687" cy="1280890"/>
          </a:xfrm>
        </p:spPr>
        <p:txBody>
          <a:bodyPr/>
          <a:lstStyle/>
          <a:p>
            <a:r>
              <a:rPr lang="zh-CN" altLang="en-US" dirty="0"/>
              <a:t>魔法方法列表</a:t>
            </a:r>
          </a:p>
        </p:txBody>
      </p:sp>
    </p:spTree>
    <p:extLst>
      <p:ext uri="{BB962C8B-B14F-4D97-AF65-F5344CB8AC3E}">
        <p14:creationId xmlns:p14="http://schemas.microsoft.com/office/powerpoint/2010/main" val="147352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F866C8B-0FD5-4664-A00D-4BB14C58E2A1}"/>
              </a:ext>
            </a:extLst>
          </p:cNvPr>
          <p:cNvGraphicFramePr>
            <a:graphicFrameLocks noGrp="1"/>
          </p:cNvGraphicFramePr>
          <p:nvPr>
            <p:extLst>
              <p:ext uri="{D42A27DB-BD31-4B8C-83A1-F6EECF244321}">
                <p14:modId xmlns:p14="http://schemas.microsoft.com/office/powerpoint/2010/main" val="2319891122"/>
              </p:ext>
            </p:extLst>
          </p:nvPr>
        </p:nvGraphicFramePr>
        <p:xfrm>
          <a:off x="1926454" y="2003518"/>
          <a:ext cx="9719921" cy="4104640"/>
        </p:xfrm>
        <a:graphic>
          <a:graphicData uri="http://schemas.openxmlformats.org/drawingml/2006/table">
            <a:tbl>
              <a:tblPr/>
              <a:tblGrid>
                <a:gridCol w="4051024">
                  <a:extLst>
                    <a:ext uri="{9D8B030D-6E8A-4147-A177-3AD203B41FA5}">
                      <a16:colId xmlns:a16="http://schemas.microsoft.com/office/drawing/2014/main" val="2173468558"/>
                    </a:ext>
                  </a:extLst>
                </a:gridCol>
                <a:gridCol w="5668897">
                  <a:extLst>
                    <a:ext uri="{9D8B030D-6E8A-4147-A177-3AD203B41FA5}">
                      <a16:colId xmlns:a16="http://schemas.microsoft.com/office/drawing/2014/main" val="3606094294"/>
                    </a:ext>
                  </a:extLst>
                </a:gridCol>
              </a:tblGrid>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上下文管理（</a:t>
                      </a:r>
                      <a:r>
                        <a:rPr lang="zh-CN" sz="1400">
                          <a:solidFill>
                            <a:srgbClr val="333333"/>
                          </a:solidFill>
                          <a:effectLst/>
                          <a:ea typeface="Verdana" panose="020B0604030504040204" pitchFamily="34" charset="0"/>
                        </a:rPr>
                        <a:t>with </a:t>
                      </a:r>
                      <a:r>
                        <a:rPr lang="zh-CN" sz="1400">
                          <a:solidFill>
                            <a:srgbClr val="333333"/>
                          </a:solidFill>
                          <a:effectLst/>
                          <a:ea typeface="Microsoft YaHei" panose="020B0503020204020204" pitchFamily="34" charset="-122"/>
                        </a:rPr>
                        <a:t>语句）</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412213119"/>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__enter__(self)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Verdana" panose="020B0604030504040204" pitchFamily="34" charset="0"/>
                        </a:rPr>
                        <a:t>1. </a:t>
                      </a:r>
                      <a:r>
                        <a:rPr lang="zh-CN" sz="1400">
                          <a:solidFill>
                            <a:srgbClr val="333333"/>
                          </a:solidFill>
                          <a:effectLst/>
                          <a:ea typeface="Microsoft YaHei" panose="020B0503020204020204" pitchFamily="34" charset="-122"/>
                        </a:rPr>
                        <a:t>定义当使用</a:t>
                      </a:r>
                      <a:r>
                        <a:rPr lang="zh-CN" sz="1400">
                          <a:solidFill>
                            <a:srgbClr val="333333"/>
                          </a:solidFill>
                          <a:effectLst/>
                          <a:ea typeface="Verdana" panose="020B0604030504040204" pitchFamily="34" charset="0"/>
                        </a:rPr>
                        <a:t> with </a:t>
                      </a:r>
                      <a:r>
                        <a:rPr lang="zh-CN" sz="1400">
                          <a:solidFill>
                            <a:srgbClr val="333333"/>
                          </a:solidFill>
                          <a:effectLst/>
                          <a:ea typeface="Microsoft YaHei" panose="020B0503020204020204" pitchFamily="34" charset="-122"/>
                        </a:rPr>
                        <a:t>语句时的初始化行为</a:t>
                      </a:r>
                      <a:endParaRPr lang="zh-CN" sz="1400">
                        <a:solidFill>
                          <a:srgbClr val="333333"/>
                        </a:solidFill>
                        <a:effectLst/>
                      </a:endParaRPr>
                    </a:p>
                    <a:p>
                      <a:pPr marL="0" marR="0" fontAlgn="t">
                        <a:spcBef>
                          <a:spcPts val="0"/>
                        </a:spcBef>
                        <a:spcAft>
                          <a:spcPts val="0"/>
                        </a:spcAft>
                      </a:pPr>
                      <a:r>
                        <a:rPr lang="zh-CN" sz="1400">
                          <a:solidFill>
                            <a:srgbClr val="333333"/>
                          </a:solidFill>
                          <a:effectLst/>
                          <a:ea typeface="Verdana" panose="020B0604030504040204" pitchFamily="34" charset="0"/>
                        </a:rPr>
                        <a:t>2. __enter__ </a:t>
                      </a:r>
                      <a:r>
                        <a:rPr lang="zh-CN" sz="1400">
                          <a:solidFill>
                            <a:srgbClr val="333333"/>
                          </a:solidFill>
                          <a:effectLst/>
                          <a:ea typeface="Microsoft YaHei" panose="020B0503020204020204" pitchFamily="34" charset="-122"/>
                        </a:rPr>
                        <a:t>的返回值被</a:t>
                      </a:r>
                      <a:r>
                        <a:rPr lang="zh-CN" sz="1400">
                          <a:solidFill>
                            <a:srgbClr val="333333"/>
                          </a:solidFill>
                          <a:effectLst/>
                          <a:ea typeface="Verdana" panose="020B0604030504040204" pitchFamily="34" charset="0"/>
                        </a:rPr>
                        <a:t> with </a:t>
                      </a:r>
                      <a:r>
                        <a:rPr lang="zh-CN" sz="1400">
                          <a:solidFill>
                            <a:srgbClr val="333333"/>
                          </a:solidFill>
                          <a:effectLst/>
                          <a:ea typeface="Microsoft YaHei" panose="020B0503020204020204" pitchFamily="34" charset="-122"/>
                        </a:rPr>
                        <a:t>语句的目标或者</a:t>
                      </a:r>
                      <a:r>
                        <a:rPr lang="zh-CN" sz="1400">
                          <a:solidFill>
                            <a:srgbClr val="333333"/>
                          </a:solidFill>
                          <a:effectLst/>
                          <a:ea typeface="Verdana" panose="020B0604030504040204" pitchFamily="34" charset="0"/>
                        </a:rPr>
                        <a:t> as </a:t>
                      </a:r>
                      <a:r>
                        <a:rPr lang="zh-CN" sz="1400">
                          <a:solidFill>
                            <a:srgbClr val="333333"/>
                          </a:solidFill>
                          <a:effectLst/>
                          <a:ea typeface="Microsoft YaHei" panose="020B0503020204020204" pitchFamily="34" charset="-122"/>
                        </a:rPr>
                        <a:t>后的名字绑定</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280604337"/>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__exit__(self, exc_type, exc_value, traceback)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Verdana" panose="020B0604030504040204" pitchFamily="34" charset="0"/>
                        </a:rPr>
                        <a:t>1. </a:t>
                      </a:r>
                      <a:r>
                        <a:rPr lang="zh-CN" sz="1400">
                          <a:solidFill>
                            <a:srgbClr val="333333"/>
                          </a:solidFill>
                          <a:effectLst/>
                          <a:ea typeface="Microsoft YaHei" panose="020B0503020204020204" pitchFamily="34" charset="-122"/>
                        </a:rPr>
                        <a:t>定义当一个代码块被执行或者终止后上下文管理器应该做什么</a:t>
                      </a:r>
                      <a:endParaRPr lang="zh-CN" sz="1400">
                        <a:solidFill>
                          <a:srgbClr val="333333"/>
                        </a:solidFill>
                        <a:effectLst/>
                      </a:endParaRPr>
                    </a:p>
                    <a:p>
                      <a:pPr marL="0" marR="0" fontAlgn="t">
                        <a:spcBef>
                          <a:spcPts val="0"/>
                        </a:spcBef>
                        <a:spcAft>
                          <a:spcPts val="0"/>
                        </a:spcAft>
                      </a:pPr>
                      <a:r>
                        <a:rPr lang="zh-CN" sz="1400">
                          <a:solidFill>
                            <a:srgbClr val="333333"/>
                          </a:solidFill>
                          <a:effectLst/>
                          <a:ea typeface="Verdana" panose="020B0604030504040204" pitchFamily="34" charset="0"/>
                        </a:rPr>
                        <a:t>2. </a:t>
                      </a:r>
                      <a:r>
                        <a:rPr lang="zh-CN" sz="1400">
                          <a:solidFill>
                            <a:srgbClr val="333333"/>
                          </a:solidFill>
                          <a:effectLst/>
                          <a:ea typeface="Microsoft YaHei" panose="020B0503020204020204" pitchFamily="34" charset="-122"/>
                        </a:rPr>
                        <a:t>一般被用来处理异常，清除工作或者做一些代码块执行完毕之后的日常工作</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718137048"/>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容器类型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947033299"/>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__len__(self)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len() </a:t>
                      </a:r>
                      <a:r>
                        <a:rPr lang="zh-CN" sz="1400">
                          <a:solidFill>
                            <a:srgbClr val="333333"/>
                          </a:solidFill>
                          <a:effectLst/>
                          <a:ea typeface="Microsoft YaHei" panose="020B0503020204020204" pitchFamily="34" charset="-122"/>
                        </a:rPr>
                        <a:t>调用时的行为（返回容器中元素的个数）</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965348865"/>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__getitem__(self, key)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定义获取容器中指定元素的行为，相当于</a:t>
                      </a:r>
                      <a:r>
                        <a:rPr lang="zh-CN" sz="1400">
                          <a:solidFill>
                            <a:srgbClr val="333333"/>
                          </a:solidFill>
                          <a:effectLst/>
                          <a:ea typeface="Verdana" panose="020B0604030504040204" pitchFamily="34" charset="0"/>
                        </a:rPr>
                        <a:t> self[key]</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380710385"/>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__setitem__(self, key, 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定义设置容器中指定元素的行为，相当于</a:t>
                      </a:r>
                      <a:r>
                        <a:rPr lang="zh-CN" sz="1400">
                          <a:solidFill>
                            <a:srgbClr val="333333"/>
                          </a:solidFill>
                          <a:effectLst/>
                          <a:ea typeface="Verdana" panose="020B0604030504040204" pitchFamily="34" charset="0"/>
                        </a:rPr>
                        <a:t> self[key] = value</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156444411"/>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__delitem__(self, key)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定义删除容器中指定元素的行为，相当于</a:t>
                      </a:r>
                      <a:r>
                        <a:rPr lang="zh-CN" sz="1400">
                          <a:solidFill>
                            <a:srgbClr val="333333"/>
                          </a:solidFill>
                          <a:effectLst/>
                          <a:ea typeface="Verdana" panose="020B0604030504040204" pitchFamily="34" charset="0"/>
                        </a:rPr>
                        <a:t> del self[key]</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87155131"/>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__iter__(self)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定义当迭代容器中的元素的行为</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711611116"/>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__reversed__(self)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a:solidFill>
                            <a:srgbClr val="333333"/>
                          </a:solidFill>
                          <a:effectLst/>
                          <a:ea typeface="Microsoft YaHei" panose="020B0503020204020204" pitchFamily="34" charset="-122"/>
                        </a:rPr>
                        <a:t>定义当被</a:t>
                      </a:r>
                      <a:r>
                        <a:rPr lang="zh-CN" sz="1400">
                          <a:solidFill>
                            <a:srgbClr val="333333"/>
                          </a:solidFill>
                          <a:effectLst/>
                          <a:ea typeface="Verdana" panose="020B0604030504040204" pitchFamily="34" charset="0"/>
                        </a:rPr>
                        <a:t> reversed() </a:t>
                      </a:r>
                      <a:r>
                        <a:rPr lang="zh-CN" sz="1400">
                          <a:solidFill>
                            <a:srgbClr val="333333"/>
                          </a:solidFill>
                          <a:effectLst/>
                          <a:ea typeface="Microsoft YaHei" panose="020B0503020204020204" pitchFamily="34" charset="-122"/>
                        </a:rPr>
                        <a:t>调用时的行为</a:t>
                      </a:r>
                      <a:endParaRPr lang="zh-CN" sz="140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437458556"/>
                  </a:ext>
                </a:extLst>
              </a:tr>
              <a:tr h="0">
                <a:tc>
                  <a:txBody>
                    <a:bodyPr/>
                    <a:lstStyle/>
                    <a:p>
                      <a:pPr marL="0" marR="0" fontAlgn="t">
                        <a:spcBef>
                          <a:spcPts val="0"/>
                        </a:spcBef>
                        <a:spcAft>
                          <a:spcPts val="0"/>
                        </a:spcAft>
                      </a:pPr>
                      <a:r>
                        <a:rPr lang="zh-CN" sz="1400">
                          <a:solidFill>
                            <a:srgbClr val="333333"/>
                          </a:solidFill>
                          <a:effectLst/>
                          <a:ea typeface="Verdana" panose="020B0604030504040204" pitchFamily="34" charset="0"/>
                        </a:rPr>
                        <a:t>__contains__(self, item)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400" dirty="0">
                          <a:solidFill>
                            <a:srgbClr val="333333"/>
                          </a:solidFill>
                          <a:effectLst/>
                          <a:ea typeface="Microsoft YaHei" panose="020B0503020204020204" pitchFamily="34" charset="-122"/>
                        </a:rPr>
                        <a:t>定义当使用成员测试运算符（</a:t>
                      </a:r>
                      <a:r>
                        <a:rPr lang="zh-CN" sz="1400" dirty="0">
                          <a:solidFill>
                            <a:srgbClr val="333333"/>
                          </a:solidFill>
                          <a:effectLst/>
                          <a:ea typeface="Verdana" panose="020B0604030504040204" pitchFamily="34" charset="0"/>
                        </a:rPr>
                        <a:t>in </a:t>
                      </a:r>
                      <a:r>
                        <a:rPr lang="zh-CN" sz="1400" dirty="0">
                          <a:solidFill>
                            <a:srgbClr val="333333"/>
                          </a:solidFill>
                          <a:effectLst/>
                          <a:ea typeface="Microsoft YaHei" panose="020B0503020204020204" pitchFamily="34" charset="-122"/>
                        </a:rPr>
                        <a:t>或</a:t>
                      </a:r>
                      <a:r>
                        <a:rPr lang="zh-CN" sz="1400" dirty="0">
                          <a:solidFill>
                            <a:srgbClr val="333333"/>
                          </a:solidFill>
                          <a:effectLst/>
                          <a:ea typeface="Verdana" panose="020B0604030504040204" pitchFamily="34" charset="0"/>
                        </a:rPr>
                        <a:t> not in</a:t>
                      </a:r>
                      <a:r>
                        <a:rPr lang="zh-CN" sz="1400" dirty="0">
                          <a:solidFill>
                            <a:srgbClr val="333333"/>
                          </a:solidFill>
                          <a:effectLst/>
                          <a:ea typeface="Microsoft YaHei" panose="020B0503020204020204" pitchFamily="34" charset="-122"/>
                        </a:rPr>
                        <a:t>）时的行为</a:t>
                      </a:r>
                      <a:endParaRPr lang="zh-CN" sz="1400" dirty="0">
                        <a:solidFill>
                          <a:srgbClr val="333333"/>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4121433633"/>
                  </a:ext>
                </a:extLst>
              </a:tr>
            </a:tbl>
          </a:graphicData>
        </a:graphic>
      </p:graphicFrame>
      <p:sp>
        <p:nvSpPr>
          <p:cNvPr id="5" name="标题 1">
            <a:extLst>
              <a:ext uri="{FF2B5EF4-FFF2-40B4-BE49-F238E27FC236}">
                <a16:creationId xmlns:a16="http://schemas.microsoft.com/office/drawing/2014/main" id="{0C9375F1-1230-4381-A205-E6B94438B363}"/>
              </a:ext>
            </a:extLst>
          </p:cNvPr>
          <p:cNvSpPr>
            <a:spLocks noGrp="1"/>
          </p:cNvSpPr>
          <p:nvPr>
            <p:ph type="title"/>
          </p:nvPr>
        </p:nvSpPr>
        <p:spPr>
          <a:xfrm>
            <a:off x="2592925" y="624110"/>
            <a:ext cx="8911687" cy="1280890"/>
          </a:xfrm>
        </p:spPr>
        <p:txBody>
          <a:bodyPr/>
          <a:lstStyle/>
          <a:p>
            <a:r>
              <a:rPr lang="zh-CN" altLang="en-US" dirty="0"/>
              <a:t>魔法方法列表</a:t>
            </a:r>
          </a:p>
        </p:txBody>
      </p:sp>
    </p:spTree>
    <p:extLst>
      <p:ext uri="{BB962C8B-B14F-4D97-AF65-F5344CB8AC3E}">
        <p14:creationId xmlns:p14="http://schemas.microsoft.com/office/powerpoint/2010/main" val="28981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59984-471B-4AAC-9012-CAFE061AFFB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9E6842B-437B-497B-8DDC-49086DE5E51F}"/>
              </a:ext>
            </a:extLst>
          </p:cNvPr>
          <p:cNvSpPr>
            <a:spLocks noGrp="1"/>
          </p:cNvSpPr>
          <p:nvPr>
            <p:ph idx="1"/>
          </p:nvPr>
        </p:nvSpPr>
        <p:spPr/>
        <p:txBody>
          <a:bodyPr>
            <a:normAutofit/>
          </a:bodyPr>
          <a:lstStyle/>
          <a:p>
            <a:r>
              <a:rPr lang="zh-CN" altLang="en-US" dirty="0"/>
              <a:t>数和表达式</a:t>
            </a:r>
            <a:endParaRPr lang="en-US" altLang="zh-CN" dirty="0"/>
          </a:p>
          <a:p>
            <a:r>
              <a:rPr lang="zh-CN" altLang="en-US" dirty="0"/>
              <a:t>数据结构</a:t>
            </a:r>
            <a:endParaRPr lang="en-US" altLang="zh-CN" dirty="0"/>
          </a:p>
          <a:p>
            <a:r>
              <a:rPr lang="zh-CN" altLang="en-US" dirty="0"/>
              <a:t>语句块，函数，作用域</a:t>
            </a:r>
            <a:endParaRPr lang="en-US" altLang="zh-CN" dirty="0"/>
          </a:p>
          <a:p>
            <a:r>
              <a:rPr lang="zh-CN" altLang="en-US" dirty="0"/>
              <a:t>浅复制，深复制</a:t>
            </a:r>
            <a:endParaRPr lang="en-US" altLang="zh-CN" dirty="0"/>
          </a:p>
          <a:p>
            <a:r>
              <a:rPr lang="zh-CN" altLang="en-US" dirty="0"/>
              <a:t>循环、判断语法</a:t>
            </a:r>
            <a:endParaRPr lang="en-US" altLang="zh-CN" dirty="0"/>
          </a:p>
          <a:p>
            <a:r>
              <a:rPr lang="zh-CN" altLang="en-US" dirty="0"/>
              <a:t>类及继承</a:t>
            </a:r>
            <a:endParaRPr lang="en-US" altLang="zh-CN" dirty="0"/>
          </a:p>
          <a:p>
            <a:r>
              <a:rPr lang="zh-CN" altLang="en-US" dirty="0"/>
              <a:t>魔法方法</a:t>
            </a:r>
            <a:endParaRPr lang="en-US" altLang="zh-CN" dirty="0"/>
          </a:p>
          <a:p>
            <a:r>
              <a:rPr lang="en-US" altLang="zh-CN" dirty="0"/>
              <a:t>with </a:t>
            </a:r>
            <a:r>
              <a:rPr lang="zh-CN" altLang="en-US" dirty="0"/>
              <a:t>语法 及 修饰器</a:t>
            </a:r>
            <a:endParaRPr lang="en-US" altLang="zh-CN" dirty="0"/>
          </a:p>
          <a:p>
            <a:r>
              <a:rPr lang="zh-CN" altLang="en-US" dirty="0"/>
              <a:t>迭代器 及 生成器</a:t>
            </a:r>
            <a:endParaRPr lang="en-US" altLang="zh-CN" dirty="0"/>
          </a:p>
        </p:txBody>
      </p:sp>
    </p:spTree>
    <p:extLst>
      <p:ext uri="{BB962C8B-B14F-4D97-AF65-F5344CB8AC3E}">
        <p14:creationId xmlns:p14="http://schemas.microsoft.com/office/powerpoint/2010/main" val="2177623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C5587-B135-44C8-AE7A-BDD1C9A31675}"/>
              </a:ext>
            </a:extLst>
          </p:cNvPr>
          <p:cNvSpPr>
            <a:spLocks noGrp="1"/>
          </p:cNvSpPr>
          <p:nvPr>
            <p:ph type="title"/>
          </p:nvPr>
        </p:nvSpPr>
        <p:spPr/>
        <p:txBody>
          <a:bodyPr/>
          <a:lstStyle/>
          <a:p>
            <a:r>
              <a:rPr lang="en-US" altLang="zh-CN" dirty="0"/>
              <a:t>with </a:t>
            </a:r>
            <a:r>
              <a:rPr lang="zh-CN" altLang="en-US" dirty="0"/>
              <a:t>语法</a:t>
            </a:r>
          </a:p>
        </p:txBody>
      </p:sp>
      <p:sp>
        <p:nvSpPr>
          <p:cNvPr id="3" name="内容占位符 2">
            <a:extLst>
              <a:ext uri="{FF2B5EF4-FFF2-40B4-BE49-F238E27FC236}">
                <a16:creationId xmlns:a16="http://schemas.microsoft.com/office/drawing/2014/main" id="{C8EE1A95-7339-4524-B245-84E8F37CA745}"/>
              </a:ext>
            </a:extLst>
          </p:cNvPr>
          <p:cNvSpPr>
            <a:spLocks noGrp="1"/>
          </p:cNvSpPr>
          <p:nvPr>
            <p:ph idx="1"/>
          </p:nvPr>
        </p:nvSpPr>
        <p:spPr/>
        <p:txBody>
          <a:bodyPr/>
          <a:lstStyle/>
          <a:p>
            <a:r>
              <a:rPr lang="zh-CN" altLang="en-US" dirty="0"/>
              <a:t>直接看例子</a:t>
            </a:r>
            <a:r>
              <a:rPr lang="en-US" altLang="zh-CN" dirty="0" err="1"/>
              <a:t>example_15.py</a:t>
            </a:r>
            <a:endParaRPr lang="en-US" altLang="zh-CN" dirty="0"/>
          </a:p>
          <a:p>
            <a:endParaRPr lang="en-US" altLang="zh-CN" dirty="0"/>
          </a:p>
          <a:p>
            <a:r>
              <a:rPr lang="en-US" altLang="zh-CN" dirty="0"/>
              <a:t>with </a:t>
            </a:r>
            <a:r>
              <a:rPr lang="zh-CN" altLang="en-US" dirty="0"/>
              <a:t>语法用于上下文操作，减少代码的重复量</a:t>
            </a:r>
            <a:endParaRPr lang="en-US" altLang="zh-CN" dirty="0"/>
          </a:p>
          <a:p>
            <a:endParaRPr lang="en-US" altLang="zh-CN" dirty="0"/>
          </a:p>
          <a:p>
            <a:r>
              <a:rPr lang="zh-CN" altLang="en-US" dirty="0"/>
              <a:t>自定义操作可以通过在类里面定义</a:t>
            </a:r>
            <a:r>
              <a:rPr lang="en-US" altLang="zh-CN" dirty="0"/>
              <a:t>__</a:t>
            </a:r>
            <a:r>
              <a:rPr lang="en-US" altLang="zh-CN" dirty="0" err="1"/>
              <a:t>enter__,__exit</a:t>
            </a:r>
            <a:r>
              <a:rPr lang="en-US" altLang="zh-CN" dirty="0"/>
              <a:t>__</a:t>
            </a:r>
            <a:r>
              <a:rPr lang="zh-CN" altLang="en-US" dirty="0"/>
              <a:t>函数</a:t>
            </a:r>
            <a:endParaRPr lang="en-US" altLang="zh-CN" dirty="0"/>
          </a:p>
          <a:p>
            <a:r>
              <a:rPr lang="zh-CN" altLang="en-US" dirty="0"/>
              <a:t>然后用函数封装类的创建，对外类似</a:t>
            </a:r>
            <a:r>
              <a:rPr lang="en-US" altLang="zh-CN" dirty="0"/>
              <a:t>open</a:t>
            </a:r>
            <a:r>
              <a:rPr lang="zh-CN" altLang="en-US" dirty="0"/>
              <a:t>函数</a:t>
            </a:r>
          </a:p>
        </p:txBody>
      </p:sp>
    </p:spTree>
    <p:extLst>
      <p:ext uri="{BB962C8B-B14F-4D97-AF65-F5344CB8AC3E}">
        <p14:creationId xmlns:p14="http://schemas.microsoft.com/office/powerpoint/2010/main" val="3359195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7E946-24F7-4E24-BB8B-10B2124AF555}"/>
              </a:ext>
            </a:extLst>
          </p:cNvPr>
          <p:cNvSpPr>
            <a:spLocks noGrp="1"/>
          </p:cNvSpPr>
          <p:nvPr>
            <p:ph type="title"/>
          </p:nvPr>
        </p:nvSpPr>
        <p:spPr/>
        <p:txBody>
          <a:bodyPr/>
          <a:lstStyle/>
          <a:p>
            <a:r>
              <a:rPr lang="zh-CN" altLang="en-US" dirty="0"/>
              <a:t>修饰器</a:t>
            </a:r>
          </a:p>
        </p:txBody>
      </p:sp>
      <p:sp>
        <p:nvSpPr>
          <p:cNvPr id="3" name="内容占位符 2">
            <a:extLst>
              <a:ext uri="{FF2B5EF4-FFF2-40B4-BE49-F238E27FC236}">
                <a16:creationId xmlns:a16="http://schemas.microsoft.com/office/drawing/2014/main" id="{67A754A6-F83A-44D5-8757-C641AE03B410}"/>
              </a:ext>
            </a:extLst>
          </p:cNvPr>
          <p:cNvSpPr>
            <a:spLocks noGrp="1"/>
          </p:cNvSpPr>
          <p:nvPr>
            <p:ph idx="1"/>
          </p:nvPr>
        </p:nvSpPr>
        <p:spPr/>
        <p:txBody>
          <a:bodyPr/>
          <a:lstStyle/>
          <a:p>
            <a:r>
              <a:rPr lang="zh-CN" altLang="en-US" dirty="0"/>
              <a:t>修饰器是</a:t>
            </a:r>
            <a:r>
              <a:rPr lang="en-US" altLang="zh-CN" dirty="0"/>
              <a:t>python</a:t>
            </a:r>
            <a:r>
              <a:rPr lang="zh-CN" altLang="en-US" dirty="0"/>
              <a:t>的一种特殊语法，其实前面已经使用过，就是</a:t>
            </a:r>
            <a:r>
              <a:rPr lang="en-US" altLang="zh-CN" dirty="0"/>
              <a:t>@</a:t>
            </a:r>
            <a:r>
              <a:rPr lang="en-US" altLang="zh-CN" dirty="0" err="1"/>
              <a:t>classmethod</a:t>
            </a:r>
            <a:endParaRPr lang="en-US" altLang="zh-CN" dirty="0"/>
          </a:p>
          <a:p>
            <a:r>
              <a:rPr lang="zh-CN" altLang="en-US" dirty="0"/>
              <a:t>修饰器类似一种对函数的封装</a:t>
            </a:r>
            <a:endParaRPr lang="en-US" altLang="zh-CN" dirty="0"/>
          </a:p>
          <a:p>
            <a:r>
              <a:rPr lang="zh-CN" altLang="en-US" dirty="0"/>
              <a:t>具体用法 </a:t>
            </a:r>
            <a:r>
              <a:rPr lang="en-US" altLang="zh-CN" dirty="0" err="1"/>
              <a:t>example_16.py</a:t>
            </a:r>
            <a:endParaRPr lang="en-US" altLang="zh-CN" dirty="0"/>
          </a:p>
          <a:p>
            <a:endParaRPr lang="en-US" altLang="zh-CN" dirty="0"/>
          </a:p>
          <a:p>
            <a:r>
              <a:rPr lang="zh-CN" altLang="en-US" dirty="0"/>
              <a:t>修饰器在</a:t>
            </a:r>
            <a:r>
              <a:rPr lang="en-US" altLang="zh-CN" dirty="0"/>
              <a:t>python</a:t>
            </a:r>
            <a:r>
              <a:rPr lang="zh-CN" altLang="en-US" dirty="0"/>
              <a:t>中十分常见，比如</a:t>
            </a:r>
            <a:r>
              <a:rPr lang="en-US" altLang="zh-CN" dirty="0"/>
              <a:t>flask</a:t>
            </a:r>
            <a:r>
              <a:rPr lang="zh-CN" altLang="en-US" dirty="0"/>
              <a:t>框架用的就是修饰器编写路由功能</a:t>
            </a:r>
            <a:endParaRPr lang="en-US" altLang="zh-CN" dirty="0"/>
          </a:p>
          <a:p>
            <a:r>
              <a:rPr lang="zh-CN" altLang="en-US" dirty="0"/>
              <a:t>各种函数的执行效率，报错日志记录等等也可以使用修饰器进行封装</a:t>
            </a:r>
            <a:endParaRPr lang="en-US" altLang="zh-CN" dirty="0"/>
          </a:p>
        </p:txBody>
      </p:sp>
    </p:spTree>
    <p:extLst>
      <p:ext uri="{BB962C8B-B14F-4D97-AF65-F5344CB8AC3E}">
        <p14:creationId xmlns:p14="http://schemas.microsoft.com/office/powerpoint/2010/main" val="7541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58BE8-AD1B-4A18-9C02-4FCF3426C70A}"/>
              </a:ext>
            </a:extLst>
          </p:cNvPr>
          <p:cNvSpPr>
            <a:spLocks noGrp="1"/>
          </p:cNvSpPr>
          <p:nvPr>
            <p:ph type="title"/>
          </p:nvPr>
        </p:nvSpPr>
        <p:spPr/>
        <p:txBody>
          <a:bodyPr/>
          <a:lstStyle/>
          <a:p>
            <a:r>
              <a:rPr lang="zh-CN" altLang="en-US" dirty="0"/>
              <a:t>迭代器 及 生成器</a:t>
            </a:r>
            <a:br>
              <a:rPr lang="en-US" altLang="zh-CN" dirty="0"/>
            </a:br>
            <a:endParaRPr lang="zh-CN" altLang="en-US" dirty="0"/>
          </a:p>
        </p:txBody>
      </p:sp>
      <p:sp>
        <p:nvSpPr>
          <p:cNvPr id="3" name="内容占位符 2">
            <a:extLst>
              <a:ext uri="{FF2B5EF4-FFF2-40B4-BE49-F238E27FC236}">
                <a16:creationId xmlns:a16="http://schemas.microsoft.com/office/drawing/2014/main" id="{FBFE70A0-F583-4097-9A2D-5DA8037F9228}"/>
              </a:ext>
            </a:extLst>
          </p:cNvPr>
          <p:cNvSpPr>
            <a:spLocks noGrp="1"/>
          </p:cNvSpPr>
          <p:nvPr>
            <p:ph idx="1"/>
          </p:nvPr>
        </p:nvSpPr>
        <p:spPr/>
        <p:txBody>
          <a:bodyPr/>
          <a:lstStyle/>
          <a:p>
            <a:r>
              <a:rPr lang="zh-CN" altLang="en-US" dirty="0"/>
              <a:t>当需要进行一个循环动作，比如列表生成器：</a:t>
            </a:r>
            <a:endParaRPr lang="en-US" altLang="zh-CN" dirty="0"/>
          </a:p>
          <a:p>
            <a:r>
              <a:rPr lang="en-US" altLang="zh-CN" dirty="0"/>
              <a:t>x = [a**2 for a in range(10)]</a:t>
            </a:r>
          </a:p>
          <a:p>
            <a:r>
              <a:rPr lang="zh-CN" altLang="en-US" dirty="0"/>
              <a:t>得到一个完整的列表，并且保存到内存中。</a:t>
            </a:r>
            <a:endParaRPr lang="en-US" altLang="zh-CN" dirty="0"/>
          </a:p>
          <a:p>
            <a:r>
              <a:rPr lang="zh-CN" altLang="en-US" dirty="0"/>
              <a:t>如果要读取一个上</a:t>
            </a:r>
            <a:r>
              <a:rPr lang="en-US" altLang="zh-CN" dirty="0"/>
              <a:t>GB</a:t>
            </a:r>
            <a:r>
              <a:rPr lang="zh-CN" altLang="en-US" dirty="0"/>
              <a:t>的文件，内存的浪费就会非常严重。</a:t>
            </a:r>
            <a:endParaRPr lang="en-US" altLang="zh-CN" dirty="0"/>
          </a:p>
          <a:p>
            <a:r>
              <a:rPr lang="zh-CN" altLang="en-US" dirty="0"/>
              <a:t>所以 </a:t>
            </a:r>
            <a:r>
              <a:rPr lang="en-US" altLang="zh-CN" dirty="0"/>
              <a:t>f = open(</a:t>
            </a:r>
            <a:r>
              <a:rPr lang="en-US" altLang="zh-CN" dirty="0" err="1"/>
              <a:t>file,’r</a:t>
            </a:r>
            <a:r>
              <a:rPr lang="en-US" altLang="zh-CN" dirty="0"/>
              <a:t>’)</a:t>
            </a:r>
            <a:r>
              <a:rPr lang="zh-CN" altLang="en-US" dirty="0"/>
              <a:t>，</a:t>
            </a:r>
            <a:r>
              <a:rPr lang="en-US" altLang="zh-CN" dirty="0"/>
              <a:t>for line in f</a:t>
            </a:r>
            <a:r>
              <a:rPr lang="zh-CN" altLang="en-US" dirty="0"/>
              <a:t>其实没有完整的读取整个文件，而是迭代返回每一行内容，减少内存的浪费</a:t>
            </a:r>
            <a:endParaRPr lang="en-US" altLang="zh-CN" dirty="0"/>
          </a:p>
          <a:p>
            <a:r>
              <a:rPr lang="zh-CN" altLang="en-US" dirty="0"/>
              <a:t>这就是迭代器的一种用法</a:t>
            </a:r>
            <a:endParaRPr lang="en-US" altLang="zh-CN" dirty="0"/>
          </a:p>
          <a:p>
            <a:r>
              <a:rPr lang="zh-CN" altLang="en-US" dirty="0"/>
              <a:t>自定义迭代器，生成器：</a:t>
            </a:r>
            <a:endParaRPr lang="en-US" altLang="zh-CN" dirty="0"/>
          </a:p>
          <a:p>
            <a:r>
              <a:rPr lang="en-US" altLang="zh-CN" dirty="0" err="1"/>
              <a:t>example_17.py</a:t>
            </a:r>
            <a:endParaRPr lang="zh-CN" altLang="en-US" dirty="0"/>
          </a:p>
        </p:txBody>
      </p:sp>
    </p:spTree>
    <p:extLst>
      <p:ext uri="{BB962C8B-B14F-4D97-AF65-F5344CB8AC3E}">
        <p14:creationId xmlns:p14="http://schemas.microsoft.com/office/powerpoint/2010/main" val="179417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4D27F6-115A-4DC9-81A9-97F16732BA9D}"/>
              </a:ext>
            </a:extLst>
          </p:cNvPr>
          <p:cNvSpPr txBox="1"/>
          <p:nvPr/>
        </p:nvSpPr>
        <p:spPr>
          <a:xfrm>
            <a:off x="5570807" y="3013501"/>
            <a:ext cx="1415772" cy="830997"/>
          </a:xfrm>
          <a:prstGeom prst="rect">
            <a:avLst/>
          </a:prstGeom>
          <a:noFill/>
        </p:spPr>
        <p:txBody>
          <a:bodyPr wrap="none" rtlCol="0">
            <a:spAutoFit/>
          </a:bodyPr>
          <a:lstStyle/>
          <a:p>
            <a:r>
              <a:rPr lang="zh-CN" altLang="en-US" sz="4800" dirty="0"/>
              <a:t>谢谢</a:t>
            </a:r>
          </a:p>
        </p:txBody>
      </p:sp>
    </p:spTree>
    <p:extLst>
      <p:ext uri="{BB962C8B-B14F-4D97-AF65-F5344CB8AC3E}">
        <p14:creationId xmlns:p14="http://schemas.microsoft.com/office/powerpoint/2010/main" val="54440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0C299-4FA9-4A85-9DB4-72B603F9DA52}"/>
              </a:ext>
            </a:extLst>
          </p:cNvPr>
          <p:cNvSpPr>
            <a:spLocks noGrp="1"/>
          </p:cNvSpPr>
          <p:nvPr>
            <p:ph type="title"/>
          </p:nvPr>
        </p:nvSpPr>
        <p:spPr/>
        <p:txBody>
          <a:bodyPr/>
          <a:lstStyle/>
          <a:p>
            <a:r>
              <a:rPr lang="zh-CN" altLang="en-US" dirty="0"/>
              <a:t>数和表达式</a:t>
            </a:r>
            <a:br>
              <a:rPr lang="en-US" altLang="zh-CN" dirty="0"/>
            </a:br>
            <a:endParaRPr lang="zh-CN" altLang="en-US" dirty="0"/>
          </a:p>
        </p:txBody>
      </p:sp>
      <p:sp>
        <p:nvSpPr>
          <p:cNvPr id="3" name="内容占位符 2">
            <a:extLst>
              <a:ext uri="{FF2B5EF4-FFF2-40B4-BE49-F238E27FC236}">
                <a16:creationId xmlns:a16="http://schemas.microsoft.com/office/drawing/2014/main" id="{5F821FBE-AAAE-4136-9464-4CD700B585AD}"/>
              </a:ext>
            </a:extLst>
          </p:cNvPr>
          <p:cNvSpPr>
            <a:spLocks noGrp="1"/>
          </p:cNvSpPr>
          <p:nvPr>
            <p:ph idx="1"/>
          </p:nvPr>
        </p:nvSpPr>
        <p:spPr>
          <a:xfrm>
            <a:off x="1477864" y="1905000"/>
            <a:ext cx="4866665" cy="4478215"/>
          </a:xfrm>
        </p:spPr>
        <p:txBody>
          <a:bodyPr>
            <a:normAutofit fontScale="92500" lnSpcReduction="10000"/>
          </a:bodyPr>
          <a:lstStyle/>
          <a:p>
            <a:r>
              <a:rPr lang="zh-CN" altLang="en-US" sz="2800" dirty="0"/>
              <a:t>基本运算 （</a:t>
            </a:r>
            <a:r>
              <a:rPr lang="en-US" altLang="zh-CN" sz="2800" dirty="0"/>
              <a:t> + - * / </a:t>
            </a:r>
            <a:r>
              <a:rPr lang="zh-CN" altLang="en-US" sz="2800" dirty="0"/>
              <a:t>）</a:t>
            </a:r>
            <a:endParaRPr lang="en-US" altLang="zh-CN" sz="2800" dirty="0"/>
          </a:p>
          <a:p>
            <a:pPr marL="0" indent="0">
              <a:buNone/>
            </a:pPr>
            <a:endParaRPr lang="en-US" altLang="zh-CN" sz="2800" dirty="0"/>
          </a:p>
          <a:p>
            <a:r>
              <a:rPr lang="zh-CN" altLang="en-US" sz="2800" dirty="0"/>
              <a:t>整除，求余 （</a:t>
            </a:r>
            <a:r>
              <a:rPr lang="en-US" altLang="zh-CN" sz="2800" dirty="0"/>
              <a:t>//,%</a:t>
            </a:r>
            <a:r>
              <a:rPr lang="zh-CN" altLang="en-US" sz="2800" dirty="0"/>
              <a:t>）</a:t>
            </a:r>
            <a:endParaRPr lang="en-US" altLang="zh-CN" sz="2800" dirty="0"/>
          </a:p>
          <a:p>
            <a:r>
              <a:rPr lang="zh-CN" altLang="en-US" sz="2800" dirty="0"/>
              <a:t>例如 </a:t>
            </a:r>
            <a:r>
              <a:rPr lang="en-US" altLang="zh-CN" sz="2800" dirty="0"/>
              <a:t>3 // 4 =  0  ;  3 % 4 = 3</a:t>
            </a:r>
          </a:p>
          <a:p>
            <a:endParaRPr lang="en-US" altLang="zh-CN" sz="2800" dirty="0"/>
          </a:p>
          <a:p>
            <a:r>
              <a:rPr lang="zh-CN" altLang="en-US" sz="2800" dirty="0"/>
              <a:t>求幂  （</a:t>
            </a:r>
            <a:r>
              <a:rPr lang="en-US" altLang="zh-CN" sz="2800" dirty="0"/>
              <a:t>**</a:t>
            </a:r>
            <a:r>
              <a:rPr lang="zh-CN" altLang="en-US" sz="2800" dirty="0"/>
              <a:t>）</a:t>
            </a:r>
            <a:endParaRPr lang="en-US" altLang="zh-CN" sz="2800" dirty="0"/>
          </a:p>
          <a:p>
            <a:r>
              <a:rPr lang="en-US" altLang="zh-CN" sz="2800" dirty="0"/>
              <a:t>(-3) ** 2 = 9</a:t>
            </a:r>
          </a:p>
          <a:p>
            <a:r>
              <a:rPr lang="en-US" altLang="zh-CN" sz="2800" dirty="0"/>
              <a:t>-3 ** 2 =  -9</a:t>
            </a:r>
          </a:p>
          <a:p>
            <a:r>
              <a:rPr lang="zh-CN" altLang="en-US" sz="2800" dirty="0"/>
              <a:t>运算结果都是</a:t>
            </a:r>
            <a:r>
              <a:rPr lang="en-US" altLang="zh-CN" sz="2800" dirty="0"/>
              <a:t>float</a:t>
            </a:r>
            <a:r>
              <a:rPr lang="zh-CN" altLang="en-US" sz="2800" dirty="0"/>
              <a:t>类型</a:t>
            </a:r>
            <a:endParaRPr lang="en-US" altLang="zh-CN" sz="2800" dirty="0"/>
          </a:p>
          <a:p>
            <a:endParaRPr lang="zh-CN" altLang="en-US" sz="2800" dirty="0"/>
          </a:p>
        </p:txBody>
      </p:sp>
      <p:sp>
        <p:nvSpPr>
          <p:cNvPr id="4" name="内容占位符 2">
            <a:extLst>
              <a:ext uri="{FF2B5EF4-FFF2-40B4-BE49-F238E27FC236}">
                <a16:creationId xmlns:a16="http://schemas.microsoft.com/office/drawing/2014/main" id="{1B188573-00E6-419E-A94E-B8186FEF65D5}"/>
              </a:ext>
            </a:extLst>
          </p:cNvPr>
          <p:cNvSpPr txBox="1">
            <a:spLocks/>
          </p:cNvSpPr>
          <p:nvPr/>
        </p:nvSpPr>
        <p:spPr>
          <a:xfrm>
            <a:off x="7048768" y="1905000"/>
            <a:ext cx="4866665" cy="44782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16</a:t>
            </a:r>
            <a:r>
              <a:rPr lang="zh-CN" altLang="en-US" sz="2800" dirty="0"/>
              <a:t>进制表达方式</a:t>
            </a:r>
            <a:endParaRPr lang="en-US" altLang="zh-CN" sz="2800" dirty="0"/>
          </a:p>
          <a:p>
            <a:r>
              <a:rPr lang="en-US" altLang="zh-CN" sz="2800" dirty="0" err="1"/>
              <a:t>0xFB</a:t>
            </a:r>
            <a:r>
              <a:rPr lang="en-US" altLang="zh-CN" sz="2800" dirty="0"/>
              <a:t>    hex(251)</a:t>
            </a:r>
          </a:p>
          <a:p>
            <a:r>
              <a:rPr lang="en-US" altLang="zh-CN" sz="2800" dirty="0"/>
              <a:t>10</a:t>
            </a:r>
            <a:r>
              <a:rPr lang="zh-CN" altLang="en-US" sz="2800" dirty="0"/>
              <a:t>进制表达方式</a:t>
            </a:r>
            <a:endParaRPr lang="en-US" altLang="zh-CN" sz="2800" dirty="0"/>
          </a:p>
          <a:p>
            <a:r>
              <a:rPr lang="en-US" altLang="zh-CN" sz="2800" dirty="0"/>
              <a:t>12        int(</a:t>
            </a:r>
            <a:r>
              <a:rPr lang="en-US" altLang="zh-CN" sz="2800" dirty="0" err="1"/>
              <a:t>0xC</a:t>
            </a:r>
            <a:r>
              <a:rPr lang="en-US" altLang="zh-CN" sz="2800" dirty="0"/>
              <a:t>)</a:t>
            </a:r>
          </a:p>
          <a:p>
            <a:r>
              <a:rPr lang="en-US" altLang="zh-CN" sz="2800" dirty="0"/>
              <a:t>8</a:t>
            </a:r>
            <a:r>
              <a:rPr lang="zh-CN" altLang="en-US" sz="2800" dirty="0"/>
              <a:t>进制表达方式</a:t>
            </a:r>
            <a:endParaRPr lang="en-US" altLang="zh-CN" sz="2800" dirty="0"/>
          </a:p>
          <a:p>
            <a:r>
              <a:rPr lang="en-US" altLang="zh-CN" sz="2800" dirty="0" err="1"/>
              <a:t>0o10</a:t>
            </a:r>
            <a:r>
              <a:rPr lang="en-US" altLang="zh-CN" sz="2800" dirty="0"/>
              <a:t>    oct(8)</a:t>
            </a:r>
          </a:p>
          <a:p>
            <a:r>
              <a:rPr lang="en-US" altLang="zh-CN" sz="2800" dirty="0"/>
              <a:t>2</a:t>
            </a:r>
            <a:r>
              <a:rPr lang="zh-CN" altLang="en-US" sz="2800" dirty="0"/>
              <a:t>进制表达方式</a:t>
            </a:r>
            <a:endParaRPr lang="en-US" altLang="zh-CN" sz="2800" dirty="0"/>
          </a:p>
          <a:p>
            <a:r>
              <a:rPr lang="en-US" altLang="zh-CN" sz="2800" dirty="0" err="1"/>
              <a:t>0b10001</a:t>
            </a:r>
            <a:r>
              <a:rPr lang="en-US" altLang="zh-CN" sz="2800" dirty="0"/>
              <a:t>      bin(17)</a:t>
            </a:r>
          </a:p>
          <a:p>
            <a:endParaRPr lang="zh-CN" altLang="en-US" sz="2800" dirty="0"/>
          </a:p>
        </p:txBody>
      </p:sp>
    </p:spTree>
    <p:extLst>
      <p:ext uri="{BB962C8B-B14F-4D97-AF65-F5344CB8AC3E}">
        <p14:creationId xmlns:p14="http://schemas.microsoft.com/office/powerpoint/2010/main" val="35980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5576D2E-5737-401F-9F0F-8180425008E8}"/>
              </a:ext>
            </a:extLst>
          </p:cNvPr>
          <p:cNvSpPr txBox="1"/>
          <p:nvPr/>
        </p:nvSpPr>
        <p:spPr>
          <a:xfrm>
            <a:off x="1603717" y="1905000"/>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graphicFrame>
        <p:nvGraphicFramePr>
          <p:cNvPr id="9" name="图示 8">
            <a:extLst>
              <a:ext uri="{FF2B5EF4-FFF2-40B4-BE49-F238E27FC236}">
                <a16:creationId xmlns:a16="http://schemas.microsoft.com/office/drawing/2014/main" id="{B1D11E82-A002-40E5-80D4-DBFECA50B6AE}"/>
              </a:ext>
            </a:extLst>
          </p:cNvPr>
          <p:cNvGraphicFramePr/>
          <p:nvPr/>
        </p:nvGraphicFramePr>
        <p:xfrm>
          <a:off x="2032000" y="1448972"/>
          <a:ext cx="8842326" cy="5078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a:extLst>
              <a:ext uri="{FF2B5EF4-FFF2-40B4-BE49-F238E27FC236}">
                <a16:creationId xmlns:a16="http://schemas.microsoft.com/office/drawing/2014/main" id="{608153FF-4F97-4DC8-8EDB-2FE2D81BC79A}"/>
              </a:ext>
            </a:extLst>
          </p:cNvPr>
          <p:cNvSpPr>
            <a:spLocks noGrp="1"/>
          </p:cNvSpPr>
          <p:nvPr>
            <p:ph type="title"/>
          </p:nvPr>
        </p:nvSpPr>
        <p:spPr>
          <a:xfrm>
            <a:off x="2592925" y="624110"/>
            <a:ext cx="8911687" cy="1280890"/>
          </a:xfrm>
        </p:spPr>
        <p:txBody>
          <a:bodyPr/>
          <a:lstStyle/>
          <a:p>
            <a:r>
              <a:rPr lang="zh-CN" altLang="en-US" dirty="0"/>
              <a:t>数据结构</a:t>
            </a:r>
          </a:p>
        </p:txBody>
      </p:sp>
    </p:spTree>
    <p:extLst>
      <p:ext uri="{BB962C8B-B14F-4D97-AF65-F5344CB8AC3E}">
        <p14:creationId xmlns:p14="http://schemas.microsoft.com/office/powerpoint/2010/main" val="209690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5D6C8DD8-C4BB-4DB9-BB63-710E565EBD02}"/>
              </a:ext>
            </a:extLst>
          </p:cNvPr>
          <p:cNvGraphicFramePr/>
          <p:nvPr/>
        </p:nvGraphicFramePr>
        <p:xfrm>
          <a:off x="2032000" y="1448972"/>
          <a:ext cx="8842326" cy="5078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id="{10D936D2-2ADB-479D-9524-D4A94CABB0E2}"/>
              </a:ext>
            </a:extLst>
          </p:cNvPr>
          <p:cNvSpPr>
            <a:spLocks noGrp="1"/>
          </p:cNvSpPr>
          <p:nvPr>
            <p:ph type="title"/>
          </p:nvPr>
        </p:nvSpPr>
        <p:spPr>
          <a:xfrm>
            <a:off x="2592925" y="624110"/>
            <a:ext cx="8911687" cy="1280890"/>
          </a:xfrm>
        </p:spPr>
        <p:txBody>
          <a:bodyPr/>
          <a:lstStyle/>
          <a:p>
            <a:r>
              <a:rPr lang="zh-CN" altLang="en-US" dirty="0"/>
              <a:t>数据结构</a:t>
            </a:r>
          </a:p>
        </p:txBody>
      </p:sp>
    </p:spTree>
    <p:extLst>
      <p:ext uri="{BB962C8B-B14F-4D97-AF65-F5344CB8AC3E}">
        <p14:creationId xmlns:p14="http://schemas.microsoft.com/office/powerpoint/2010/main" val="58115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DAF63-7EE7-4F1C-A810-D35B327D3954}"/>
              </a:ext>
            </a:extLst>
          </p:cNvPr>
          <p:cNvSpPr>
            <a:spLocks noGrp="1"/>
          </p:cNvSpPr>
          <p:nvPr>
            <p:ph type="title"/>
          </p:nvPr>
        </p:nvSpPr>
        <p:spPr/>
        <p:txBody>
          <a:bodyPr/>
          <a:lstStyle/>
          <a:p>
            <a:r>
              <a:rPr lang="zh-CN" altLang="en-US" dirty="0"/>
              <a:t>语句块 函数 作用域</a:t>
            </a:r>
          </a:p>
        </p:txBody>
      </p:sp>
      <p:sp>
        <p:nvSpPr>
          <p:cNvPr id="5" name="内容占位符 4">
            <a:extLst>
              <a:ext uri="{FF2B5EF4-FFF2-40B4-BE49-F238E27FC236}">
                <a16:creationId xmlns:a16="http://schemas.microsoft.com/office/drawing/2014/main" id="{0648DCE6-AD92-4748-B220-6C5340EB87E4}"/>
              </a:ext>
            </a:extLst>
          </p:cNvPr>
          <p:cNvSpPr>
            <a:spLocks noGrp="1"/>
          </p:cNvSpPr>
          <p:nvPr>
            <p:ph idx="1"/>
          </p:nvPr>
        </p:nvSpPr>
        <p:spPr>
          <a:xfrm>
            <a:off x="1638300" y="1904999"/>
            <a:ext cx="9151620" cy="4833425"/>
          </a:xfrm>
        </p:spPr>
        <p:txBody>
          <a:bodyPr/>
          <a:lstStyle/>
          <a:p>
            <a:r>
              <a:rPr lang="en-US" altLang="zh-CN" dirty="0"/>
              <a:t>python</a:t>
            </a:r>
            <a:r>
              <a:rPr lang="zh-CN" altLang="en-US" dirty="0"/>
              <a:t>的语句块通过</a:t>
            </a:r>
            <a:r>
              <a:rPr lang="en-US" altLang="zh-CN" dirty="0"/>
              <a:t>tab/4</a:t>
            </a:r>
            <a:r>
              <a:rPr lang="zh-CN" altLang="en-US" dirty="0"/>
              <a:t>个空格进行区分</a:t>
            </a:r>
            <a:endParaRPr lang="en-US" altLang="zh-CN" dirty="0"/>
          </a:p>
          <a:p>
            <a:r>
              <a:rPr lang="zh-CN" altLang="en-US" dirty="0"/>
              <a:t>例子</a:t>
            </a:r>
            <a:r>
              <a:rPr lang="en-US" altLang="zh-CN" dirty="0" err="1"/>
              <a:t>example_1.py</a:t>
            </a:r>
            <a:endParaRPr lang="en-US" altLang="zh-CN" dirty="0"/>
          </a:p>
          <a:p>
            <a:r>
              <a:rPr lang="en-US" altLang="zh-CN" dirty="0"/>
              <a:t>a = 10</a:t>
            </a:r>
          </a:p>
          <a:p>
            <a:r>
              <a:rPr lang="en-US" altLang="zh-CN" b="1" dirty="0"/>
              <a:t>def </a:t>
            </a:r>
            <a:r>
              <a:rPr lang="en-US" altLang="zh-CN" b="1" dirty="0" err="1"/>
              <a:t>foo_1</a:t>
            </a:r>
            <a:r>
              <a:rPr lang="en-US" altLang="zh-CN" b="1" dirty="0"/>
              <a:t>(a):</a:t>
            </a:r>
          </a:p>
          <a:p>
            <a:pPr lvl="1"/>
            <a:r>
              <a:rPr lang="en-US" altLang="zh-CN" b="1" dirty="0"/>
              <a:t>print(</a:t>
            </a:r>
            <a:r>
              <a:rPr lang="en-US" altLang="zh-CN" b="1" dirty="0" err="1"/>
              <a:t>f'before</a:t>
            </a:r>
            <a:r>
              <a:rPr lang="en-US" altLang="zh-CN" b="1" dirty="0"/>
              <a:t>:{a}')</a:t>
            </a:r>
          </a:p>
          <a:p>
            <a:pPr lvl="1"/>
            <a:r>
              <a:rPr lang="en-US" altLang="zh-CN" b="1" dirty="0"/>
              <a:t>a += 1</a:t>
            </a:r>
          </a:p>
          <a:p>
            <a:pPr lvl="1"/>
            <a:r>
              <a:rPr lang="en-US" altLang="zh-CN" b="1" dirty="0"/>
              <a:t>print(</a:t>
            </a:r>
            <a:r>
              <a:rPr lang="en-US" altLang="zh-CN" b="1" dirty="0" err="1"/>
              <a:t>f'after</a:t>
            </a:r>
            <a:r>
              <a:rPr lang="en-US" altLang="zh-CN" b="1" dirty="0"/>
              <a:t>:{a}')</a:t>
            </a:r>
          </a:p>
          <a:p>
            <a:r>
              <a:rPr lang="en-US" altLang="zh-CN" dirty="0"/>
              <a:t>print(</a:t>
            </a:r>
            <a:r>
              <a:rPr lang="en-US" altLang="zh-CN" dirty="0" err="1"/>
              <a:t>f'outer</a:t>
            </a:r>
            <a:r>
              <a:rPr lang="en-US" altLang="zh-CN" dirty="0"/>
              <a:t> before:{a}')</a:t>
            </a:r>
          </a:p>
          <a:p>
            <a:r>
              <a:rPr lang="en-US" altLang="zh-CN" dirty="0" err="1"/>
              <a:t>foo_1</a:t>
            </a:r>
            <a:r>
              <a:rPr lang="en-US" altLang="zh-CN" dirty="0"/>
              <a:t>(a)</a:t>
            </a:r>
          </a:p>
          <a:p>
            <a:r>
              <a:rPr lang="en-US" altLang="zh-CN" dirty="0"/>
              <a:t>print(</a:t>
            </a:r>
            <a:r>
              <a:rPr lang="en-US" altLang="zh-CN" dirty="0" err="1"/>
              <a:t>f'outer</a:t>
            </a:r>
            <a:r>
              <a:rPr lang="en-US" altLang="zh-CN" dirty="0"/>
              <a:t> after:{a}')</a:t>
            </a:r>
          </a:p>
          <a:p>
            <a:pPr marL="0" indent="0">
              <a:buNone/>
            </a:pPr>
            <a:endParaRPr lang="en-US" altLang="zh-CN" dirty="0"/>
          </a:p>
        </p:txBody>
      </p:sp>
    </p:spTree>
    <p:extLst>
      <p:ext uri="{BB962C8B-B14F-4D97-AF65-F5344CB8AC3E}">
        <p14:creationId xmlns:p14="http://schemas.microsoft.com/office/powerpoint/2010/main" val="108509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1048730-ADDF-4ECA-AFF8-54EA00C81494}"/>
              </a:ext>
            </a:extLst>
          </p:cNvPr>
          <p:cNvSpPr>
            <a:spLocks noGrp="1"/>
          </p:cNvSpPr>
          <p:nvPr>
            <p:ph type="title"/>
          </p:nvPr>
        </p:nvSpPr>
        <p:spPr>
          <a:xfrm>
            <a:off x="2592925" y="624110"/>
            <a:ext cx="8911687" cy="1280890"/>
          </a:xfrm>
        </p:spPr>
        <p:txBody>
          <a:bodyPr/>
          <a:lstStyle/>
          <a:p>
            <a:r>
              <a:rPr lang="zh-CN" altLang="en-US" dirty="0"/>
              <a:t>语句块 函数 作用域</a:t>
            </a:r>
          </a:p>
        </p:txBody>
      </p:sp>
      <p:sp>
        <p:nvSpPr>
          <p:cNvPr id="6" name="内容占位符 4">
            <a:extLst>
              <a:ext uri="{FF2B5EF4-FFF2-40B4-BE49-F238E27FC236}">
                <a16:creationId xmlns:a16="http://schemas.microsoft.com/office/drawing/2014/main" id="{808FCEF5-BAC7-4D1E-A257-0759FC26EE6F}"/>
              </a:ext>
            </a:extLst>
          </p:cNvPr>
          <p:cNvSpPr>
            <a:spLocks noGrp="1"/>
          </p:cNvSpPr>
          <p:nvPr>
            <p:ph idx="1"/>
          </p:nvPr>
        </p:nvSpPr>
        <p:spPr>
          <a:xfrm>
            <a:off x="1638300" y="1904999"/>
            <a:ext cx="9151620" cy="4833425"/>
          </a:xfrm>
        </p:spPr>
        <p:txBody>
          <a:bodyPr/>
          <a:lstStyle/>
          <a:p>
            <a:pPr marL="0" indent="0">
              <a:buNone/>
            </a:pPr>
            <a:r>
              <a:rPr lang="zh-CN" altLang="en-US" dirty="0"/>
              <a:t>上述的例子，可以发现在函数中对变量进行加</a:t>
            </a:r>
            <a:r>
              <a:rPr lang="en-US" altLang="zh-CN" dirty="0"/>
              <a:t>1</a:t>
            </a:r>
            <a:r>
              <a:rPr lang="zh-CN" altLang="en-US" dirty="0"/>
              <a:t>，但是外面的变量没有变化</a:t>
            </a:r>
            <a:endParaRPr lang="en-US" altLang="zh-CN" dirty="0"/>
          </a:p>
          <a:p>
            <a:pPr marL="0" indent="0">
              <a:buNone/>
            </a:pPr>
            <a:r>
              <a:rPr lang="en-US" altLang="zh-CN" dirty="0"/>
              <a:t>outer </a:t>
            </a:r>
            <a:r>
              <a:rPr lang="en-US" altLang="zh-CN" dirty="0" err="1"/>
              <a:t>before:10</a:t>
            </a:r>
            <a:endParaRPr lang="en-US" altLang="zh-CN" dirty="0"/>
          </a:p>
          <a:p>
            <a:pPr marL="0" indent="0">
              <a:buNone/>
            </a:pPr>
            <a:r>
              <a:rPr lang="en-US" altLang="zh-CN" dirty="0" err="1"/>
              <a:t>before:10</a:t>
            </a:r>
            <a:endParaRPr lang="en-US" altLang="zh-CN" dirty="0"/>
          </a:p>
          <a:p>
            <a:pPr marL="0" indent="0">
              <a:buNone/>
            </a:pPr>
            <a:r>
              <a:rPr lang="en-US" altLang="zh-CN" b="1" dirty="0" err="1"/>
              <a:t>after:11</a:t>
            </a:r>
            <a:endParaRPr lang="en-US" altLang="zh-CN" b="1" dirty="0"/>
          </a:p>
          <a:p>
            <a:pPr marL="0" indent="0">
              <a:buNone/>
            </a:pPr>
            <a:r>
              <a:rPr lang="en-US" altLang="zh-CN" b="1" dirty="0"/>
              <a:t>outer </a:t>
            </a:r>
            <a:r>
              <a:rPr lang="en-US" altLang="zh-CN" b="1" dirty="0" err="1"/>
              <a:t>after:10</a:t>
            </a:r>
            <a:endParaRPr lang="en-US" altLang="zh-CN" b="1" dirty="0"/>
          </a:p>
          <a:p>
            <a:pPr marL="0" indent="0">
              <a:buNone/>
            </a:pPr>
            <a:endParaRPr lang="en-US" altLang="zh-CN" b="1" dirty="0"/>
          </a:p>
          <a:p>
            <a:pPr marL="0" indent="0">
              <a:buNone/>
            </a:pPr>
            <a:r>
              <a:rPr lang="zh-CN" altLang="en-US" dirty="0"/>
              <a:t>继续 查看下面的例子 </a:t>
            </a:r>
            <a:r>
              <a:rPr lang="en-US" altLang="zh-CN" dirty="0" err="1"/>
              <a:t>example_2.py</a:t>
            </a:r>
            <a:endParaRPr lang="en-US" altLang="zh-CN" dirty="0"/>
          </a:p>
          <a:p>
            <a:pPr marL="0" indent="0">
              <a:buNone/>
            </a:pPr>
            <a:r>
              <a:rPr lang="zh-CN" altLang="en-US" dirty="0"/>
              <a:t>增加对变量的</a:t>
            </a:r>
            <a:r>
              <a:rPr lang="en-US" altLang="zh-CN" dirty="0"/>
              <a:t>id</a:t>
            </a:r>
            <a:r>
              <a:rPr lang="zh-CN" altLang="en-US" dirty="0"/>
              <a:t>输出</a:t>
            </a:r>
            <a:endParaRPr lang="en-US" altLang="zh-CN" dirty="0"/>
          </a:p>
        </p:txBody>
      </p:sp>
    </p:spTree>
    <p:extLst>
      <p:ext uri="{BB962C8B-B14F-4D97-AF65-F5344CB8AC3E}">
        <p14:creationId xmlns:p14="http://schemas.microsoft.com/office/powerpoint/2010/main" val="260216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BC895B-7485-486F-A911-8A3ADA3A2275}"/>
              </a:ext>
            </a:extLst>
          </p:cNvPr>
          <p:cNvSpPr>
            <a:spLocks noGrp="1"/>
          </p:cNvSpPr>
          <p:nvPr>
            <p:ph idx="1"/>
          </p:nvPr>
        </p:nvSpPr>
        <p:spPr>
          <a:xfrm>
            <a:off x="1350498" y="1797878"/>
            <a:ext cx="5950634" cy="4799870"/>
          </a:xfrm>
        </p:spPr>
        <p:txBody>
          <a:bodyPr>
            <a:normAutofit/>
          </a:bodyPr>
          <a:lstStyle/>
          <a:p>
            <a:r>
              <a:rPr lang="en-US" altLang="zh-CN" dirty="0"/>
              <a:t>outer </a:t>
            </a:r>
            <a:r>
              <a:rPr lang="en-US" altLang="zh-CN" dirty="0" err="1"/>
              <a:t>before:10</a:t>
            </a:r>
            <a:r>
              <a:rPr lang="en-US" altLang="zh-CN" dirty="0"/>
              <a:t>;</a:t>
            </a:r>
          </a:p>
          <a:p>
            <a:r>
              <a:rPr lang="en-US" altLang="zh-CN" dirty="0" err="1"/>
              <a:t>id:255288560</a:t>
            </a:r>
            <a:endParaRPr lang="en-US" altLang="zh-CN" dirty="0"/>
          </a:p>
          <a:p>
            <a:r>
              <a:rPr lang="en-US" altLang="zh-CN" dirty="0"/>
              <a:t>==============================</a:t>
            </a:r>
          </a:p>
          <a:p>
            <a:r>
              <a:rPr lang="en-US" altLang="zh-CN" dirty="0" err="1"/>
              <a:t>before:10</a:t>
            </a:r>
            <a:r>
              <a:rPr lang="en-US" altLang="zh-CN" dirty="0"/>
              <a:t>;</a:t>
            </a:r>
          </a:p>
          <a:p>
            <a:r>
              <a:rPr lang="en-US" altLang="zh-CN" dirty="0" err="1"/>
              <a:t>id:255288560</a:t>
            </a:r>
            <a:endParaRPr lang="en-US" altLang="zh-CN" dirty="0"/>
          </a:p>
          <a:p>
            <a:r>
              <a:rPr lang="en-US" altLang="zh-CN" dirty="0"/>
              <a:t>==============================</a:t>
            </a:r>
          </a:p>
          <a:p>
            <a:r>
              <a:rPr lang="en-US" altLang="zh-CN" b="1" dirty="0" err="1"/>
              <a:t>after:11</a:t>
            </a:r>
            <a:r>
              <a:rPr lang="en-US" altLang="zh-CN" b="1" dirty="0"/>
              <a:t>;</a:t>
            </a:r>
          </a:p>
          <a:p>
            <a:r>
              <a:rPr lang="en-US" altLang="zh-CN" b="1" dirty="0" err="1"/>
              <a:t>id:255288576</a:t>
            </a:r>
            <a:endParaRPr lang="en-US" altLang="zh-CN" b="1" dirty="0"/>
          </a:p>
          <a:p>
            <a:r>
              <a:rPr lang="en-US" altLang="zh-CN" dirty="0"/>
              <a:t>==============================</a:t>
            </a:r>
          </a:p>
          <a:p>
            <a:r>
              <a:rPr lang="en-US" altLang="zh-CN" dirty="0"/>
              <a:t>outer </a:t>
            </a:r>
            <a:r>
              <a:rPr lang="en-US" altLang="zh-CN" dirty="0" err="1"/>
              <a:t>after:10</a:t>
            </a:r>
            <a:r>
              <a:rPr lang="en-US" altLang="zh-CN" dirty="0"/>
              <a:t>;</a:t>
            </a:r>
          </a:p>
          <a:p>
            <a:r>
              <a:rPr lang="en-US" altLang="zh-CN" dirty="0" err="1"/>
              <a:t>id:255288560</a:t>
            </a:r>
            <a:endParaRPr lang="zh-CN" altLang="en-US" dirty="0"/>
          </a:p>
        </p:txBody>
      </p:sp>
      <p:sp>
        <p:nvSpPr>
          <p:cNvPr id="4" name="标题 1">
            <a:extLst>
              <a:ext uri="{FF2B5EF4-FFF2-40B4-BE49-F238E27FC236}">
                <a16:creationId xmlns:a16="http://schemas.microsoft.com/office/drawing/2014/main" id="{7366550E-65F6-4BA9-8D87-28803E66C45C}"/>
              </a:ext>
            </a:extLst>
          </p:cNvPr>
          <p:cNvSpPr>
            <a:spLocks noGrp="1"/>
          </p:cNvSpPr>
          <p:nvPr>
            <p:ph type="title"/>
          </p:nvPr>
        </p:nvSpPr>
        <p:spPr>
          <a:xfrm>
            <a:off x="2592925" y="624110"/>
            <a:ext cx="8911687" cy="1280890"/>
          </a:xfrm>
        </p:spPr>
        <p:txBody>
          <a:bodyPr/>
          <a:lstStyle/>
          <a:p>
            <a:r>
              <a:rPr lang="zh-CN" altLang="en-US" dirty="0"/>
              <a:t>语句块 函数 作用域</a:t>
            </a:r>
          </a:p>
        </p:txBody>
      </p:sp>
      <p:sp>
        <p:nvSpPr>
          <p:cNvPr id="5" name="内容占位符 2">
            <a:extLst>
              <a:ext uri="{FF2B5EF4-FFF2-40B4-BE49-F238E27FC236}">
                <a16:creationId xmlns:a16="http://schemas.microsoft.com/office/drawing/2014/main" id="{52BBE560-2013-4B1B-9F8B-5383086934D3}"/>
              </a:ext>
            </a:extLst>
          </p:cNvPr>
          <p:cNvSpPr txBox="1">
            <a:spLocks/>
          </p:cNvSpPr>
          <p:nvPr/>
        </p:nvSpPr>
        <p:spPr>
          <a:xfrm>
            <a:off x="5917906" y="1797878"/>
            <a:ext cx="6274094" cy="4799870"/>
          </a:xfrm>
          <a:prstGeom prst="rect">
            <a:avLst/>
          </a:prstGeom>
        </p:spPr>
        <p:txBody>
          <a:bodyPr vert="horz" wrap="square"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可以发现</a:t>
            </a:r>
            <a:endParaRPr lang="en-US" altLang="zh-CN" sz="2000" dirty="0"/>
          </a:p>
          <a:p>
            <a:r>
              <a:rPr lang="zh-CN" altLang="en-US" sz="2000" dirty="0"/>
              <a:t>全局变量</a:t>
            </a:r>
            <a:r>
              <a:rPr lang="en-US" altLang="zh-CN" sz="2000" dirty="0"/>
              <a:t>a</a:t>
            </a:r>
            <a:r>
              <a:rPr lang="zh-CN" altLang="en-US" sz="2000" dirty="0"/>
              <a:t>没有发生变化</a:t>
            </a:r>
            <a:endParaRPr lang="en-US" altLang="zh-CN" sz="2000" dirty="0"/>
          </a:p>
          <a:p>
            <a:r>
              <a:rPr lang="zh-CN" altLang="en-US" sz="2000" dirty="0"/>
              <a:t>函数内部</a:t>
            </a:r>
            <a:r>
              <a:rPr lang="en-US" altLang="zh-CN" sz="2000" dirty="0"/>
              <a:t>a</a:t>
            </a:r>
            <a:r>
              <a:rPr lang="zh-CN" altLang="en-US" sz="2000" dirty="0"/>
              <a:t>原本和外部的</a:t>
            </a:r>
            <a:r>
              <a:rPr lang="en-US" altLang="zh-CN" sz="2000" dirty="0"/>
              <a:t>a</a:t>
            </a:r>
            <a:r>
              <a:rPr lang="zh-CN" altLang="en-US" sz="2000" dirty="0"/>
              <a:t>具有相同的</a:t>
            </a:r>
            <a:r>
              <a:rPr lang="en-US" altLang="zh-CN" sz="2000" dirty="0"/>
              <a:t>id</a:t>
            </a:r>
          </a:p>
          <a:p>
            <a:r>
              <a:rPr lang="zh-CN" altLang="en-US" sz="2000" dirty="0"/>
              <a:t>但进行数值运算后出现变化，属于一个新的变量，与全局的</a:t>
            </a:r>
            <a:r>
              <a:rPr lang="en-US" altLang="zh-CN" sz="2000" dirty="0"/>
              <a:t>a</a:t>
            </a:r>
            <a:r>
              <a:rPr lang="zh-CN" altLang="en-US" sz="2000" dirty="0"/>
              <a:t>没有关系（</a:t>
            </a:r>
            <a:r>
              <a:rPr lang="zh-CN" altLang="en-US" sz="2000" b="1" dirty="0"/>
              <a:t>仅适用简单变量情况</a:t>
            </a:r>
            <a:r>
              <a:rPr lang="zh-CN" altLang="en-US" sz="2000" dirty="0"/>
              <a:t>）</a:t>
            </a:r>
            <a:endParaRPr lang="en-US" altLang="zh-CN" sz="2000" dirty="0"/>
          </a:p>
          <a:p>
            <a:r>
              <a:rPr lang="en-US" altLang="zh-CN" sz="2000" dirty="0"/>
              <a:t>python</a:t>
            </a:r>
            <a:r>
              <a:rPr lang="zh-CN" altLang="en-US" sz="2000" dirty="0"/>
              <a:t>的变量搜索优先从局部变量开始，再到全局变量，再到内建函数上查找</a:t>
            </a:r>
            <a:endParaRPr lang="en-US" altLang="zh-CN" sz="2000" dirty="0"/>
          </a:p>
          <a:p>
            <a:r>
              <a:rPr lang="zh-CN" altLang="en-US" sz="2000" dirty="0"/>
              <a:t>比如创建变量</a:t>
            </a:r>
            <a:r>
              <a:rPr lang="en-US" altLang="zh-CN" sz="2000" dirty="0"/>
              <a:t>input</a:t>
            </a:r>
            <a:r>
              <a:rPr lang="zh-CN" altLang="en-US" sz="2000" dirty="0"/>
              <a:t>，将会覆盖内建函数</a:t>
            </a:r>
            <a:r>
              <a:rPr lang="en-US" altLang="zh-CN" sz="2000" dirty="0"/>
              <a:t>input</a:t>
            </a:r>
            <a:r>
              <a:rPr lang="zh-CN" altLang="en-US" sz="2000" dirty="0"/>
              <a:t>的使用</a:t>
            </a:r>
            <a:endParaRPr lang="en-US" altLang="zh-CN" sz="2000" dirty="0"/>
          </a:p>
          <a:p>
            <a:r>
              <a:rPr lang="zh-CN" altLang="en-US" sz="2000" dirty="0"/>
              <a:t>再看例子</a:t>
            </a:r>
            <a:r>
              <a:rPr lang="en-US" altLang="zh-CN" sz="2000" dirty="0" err="1"/>
              <a:t>example_3.py</a:t>
            </a:r>
            <a:endParaRPr lang="en-US" altLang="zh-CN" sz="2000" dirty="0"/>
          </a:p>
          <a:p>
            <a:endParaRPr lang="en-US" altLang="zh-CN" sz="2000" dirty="0"/>
          </a:p>
          <a:p>
            <a:r>
              <a:rPr lang="zh-CN" altLang="en-US" sz="2000" dirty="0"/>
              <a:t>关于函数传参部分在后面章节补充</a:t>
            </a:r>
          </a:p>
        </p:txBody>
      </p:sp>
    </p:spTree>
    <p:extLst>
      <p:ext uri="{BB962C8B-B14F-4D97-AF65-F5344CB8AC3E}">
        <p14:creationId xmlns:p14="http://schemas.microsoft.com/office/powerpoint/2010/main" val="15791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4BE7366-CE91-4849-BCA6-D1AF7BACC026}"/>
              </a:ext>
            </a:extLst>
          </p:cNvPr>
          <p:cNvSpPr>
            <a:spLocks noGrp="1"/>
          </p:cNvSpPr>
          <p:nvPr>
            <p:ph type="title"/>
          </p:nvPr>
        </p:nvSpPr>
        <p:spPr>
          <a:xfrm>
            <a:off x="2592925" y="624110"/>
            <a:ext cx="8911687" cy="1280890"/>
          </a:xfrm>
        </p:spPr>
        <p:txBody>
          <a:bodyPr/>
          <a:lstStyle/>
          <a:p>
            <a:r>
              <a:rPr lang="zh-CN" altLang="en-US" dirty="0"/>
              <a:t>语句块 函数 作用域</a:t>
            </a:r>
          </a:p>
        </p:txBody>
      </p:sp>
      <p:pic>
        <p:nvPicPr>
          <p:cNvPr id="7" name="图片 6">
            <a:extLst>
              <a:ext uri="{FF2B5EF4-FFF2-40B4-BE49-F238E27FC236}">
                <a16:creationId xmlns:a16="http://schemas.microsoft.com/office/drawing/2014/main" id="{46B9991E-90E9-4CED-8981-4B102866F5B5}"/>
              </a:ext>
            </a:extLst>
          </p:cNvPr>
          <p:cNvPicPr>
            <a:picLocks noChangeAspect="1"/>
          </p:cNvPicPr>
          <p:nvPr/>
        </p:nvPicPr>
        <p:blipFill>
          <a:blip r:embed="rId2"/>
          <a:stretch>
            <a:fillRect/>
          </a:stretch>
        </p:blipFill>
        <p:spPr>
          <a:xfrm>
            <a:off x="5117218" y="1268842"/>
            <a:ext cx="4136535" cy="2121573"/>
          </a:xfrm>
          <a:prstGeom prst="rect">
            <a:avLst/>
          </a:prstGeom>
        </p:spPr>
      </p:pic>
      <p:sp>
        <p:nvSpPr>
          <p:cNvPr id="9" name="文本框 8">
            <a:extLst>
              <a:ext uri="{FF2B5EF4-FFF2-40B4-BE49-F238E27FC236}">
                <a16:creationId xmlns:a16="http://schemas.microsoft.com/office/drawing/2014/main" id="{DAD94CC7-28E6-43AE-8188-B081FB16538F}"/>
              </a:ext>
            </a:extLst>
          </p:cNvPr>
          <p:cNvSpPr txBox="1"/>
          <p:nvPr/>
        </p:nvSpPr>
        <p:spPr>
          <a:xfrm>
            <a:off x="5616462" y="3665815"/>
            <a:ext cx="6411415" cy="2862322"/>
          </a:xfrm>
          <a:prstGeom prst="rect">
            <a:avLst/>
          </a:prstGeom>
          <a:noFill/>
        </p:spPr>
        <p:txBody>
          <a:bodyPr wrap="square" rtlCol="0">
            <a:spAutoFit/>
          </a:bodyPr>
          <a:lstStyle/>
          <a:p>
            <a:r>
              <a:rPr lang="en-US" altLang="zh-CN" dirty="0"/>
              <a:t>foo </a:t>
            </a:r>
            <a:r>
              <a:rPr lang="zh-CN" altLang="en-US" dirty="0"/>
              <a:t>函数</a:t>
            </a:r>
            <a:endParaRPr lang="en-US" altLang="zh-CN" dirty="0"/>
          </a:p>
          <a:p>
            <a:r>
              <a:rPr lang="zh-CN" altLang="en-US" dirty="0"/>
              <a:t>希望对全局变量进行修改，可以使用</a:t>
            </a:r>
            <a:r>
              <a:rPr lang="en-US" altLang="zh-CN" dirty="0"/>
              <a:t>global</a:t>
            </a:r>
          </a:p>
          <a:p>
            <a:r>
              <a:rPr lang="zh-CN" altLang="en-US" dirty="0"/>
              <a:t>直接调用时，能够定位到外部的</a:t>
            </a:r>
            <a:r>
              <a:rPr lang="en-US" altLang="zh-CN" dirty="0"/>
              <a:t>a </a:t>
            </a:r>
          </a:p>
          <a:p>
            <a:endParaRPr lang="en-US" altLang="zh-CN" dirty="0"/>
          </a:p>
          <a:p>
            <a:r>
              <a:rPr lang="en-US" altLang="zh-CN" dirty="0" err="1"/>
              <a:t>foo_e</a:t>
            </a:r>
            <a:r>
              <a:rPr lang="zh-CN" altLang="en-US" dirty="0"/>
              <a:t>函数</a:t>
            </a:r>
            <a:endParaRPr lang="en-US" altLang="zh-CN" dirty="0"/>
          </a:p>
          <a:p>
            <a:r>
              <a:rPr lang="zh-CN" altLang="en-US" dirty="0"/>
              <a:t>一个错误例子。想调用外部元素的同时想创建相同名字的变量，会提示在定义前调用变量</a:t>
            </a:r>
            <a:endParaRPr lang="en-US" altLang="zh-CN" dirty="0"/>
          </a:p>
          <a:p>
            <a:endParaRPr lang="en-US" altLang="zh-CN" dirty="0"/>
          </a:p>
          <a:p>
            <a:r>
              <a:rPr lang="en-US" altLang="zh-CN" dirty="0" err="1"/>
              <a:t>foo_t</a:t>
            </a:r>
            <a:r>
              <a:rPr lang="zh-CN" altLang="en-US" dirty="0"/>
              <a:t>函数</a:t>
            </a:r>
            <a:endParaRPr lang="en-US" altLang="zh-CN" dirty="0"/>
          </a:p>
          <a:p>
            <a:r>
              <a:rPr lang="zh-CN" altLang="en-US" dirty="0"/>
              <a:t>能够正常运行的变量</a:t>
            </a:r>
            <a:r>
              <a:rPr lang="en-US" altLang="zh-CN" dirty="0"/>
              <a:t>a</a:t>
            </a:r>
            <a:r>
              <a:rPr lang="zh-CN" altLang="en-US" dirty="0"/>
              <a:t>定义方式</a:t>
            </a:r>
            <a:endParaRPr lang="en-US" altLang="zh-CN" dirty="0"/>
          </a:p>
        </p:txBody>
      </p:sp>
      <p:pic>
        <p:nvPicPr>
          <p:cNvPr id="10" name="图片 9">
            <a:extLst>
              <a:ext uri="{FF2B5EF4-FFF2-40B4-BE49-F238E27FC236}">
                <a16:creationId xmlns:a16="http://schemas.microsoft.com/office/drawing/2014/main" id="{83941672-ACDE-4224-B3C5-678B2B39ECF1}"/>
              </a:ext>
            </a:extLst>
          </p:cNvPr>
          <p:cNvPicPr>
            <a:picLocks noChangeAspect="1"/>
          </p:cNvPicPr>
          <p:nvPr/>
        </p:nvPicPr>
        <p:blipFill rotWithShape="1">
          <a:blip r:embed="rId3"/>
          <a:srcRect r="22516"/>
          <a:stretch/>
        </p:blipFill>
        <p:spPr>
          <a:xfrm>
            <a:off x="1434905" y="1264555"/>
            <a:ext cx="3682313" cy="5589158"/>
          </a:xfrm>
          <a:prstGeom prst="rect">
            <a:avLst/>
          </a:prstGeom>
        </p:spPr>
      </p:pic>
    </p:spTree>
    <p:extLst>
      <p:ext uri="{BB962C8B-B14F-4D97-AF65-F5344CB8AC3E}">
        <p14:creationId xmlns:p14="http://schemas.microsoft.com/office/powerpoint/2010/main" val="424625408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335</TotalTime>
  <Words>2316</Words>
  <Application>Microsoft Office PowerPoint</Application>
  <PresentationFormat>宽屏</PresentationFormat>
  <Paragraphs>289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Microsoft YaHei</vt:lpstr>
      <vt:lpstr>Arial</vt:lpstr>
      <vt:lpstr>Century Gothic</vt:lpstr>
      <vt:lpstr>Verdana</vt:lpstr>
      <vt:lpstr>Wingdings 3</vt:lpstr>
      <vt:lpstr>丝状</vt:lpstr>
      <vt:lpstr>Python基础</vt:lpstr>
      <vt:lpstr>目录</vt:lpstr>
      <vt:lpstr>数和表达式 </vt:lpstr>
      <vt:lpstr>数据结构</vt:lpstr>
      <vt:lpstr>数据结构</vt:lpstr>
      <vt:lpstr>语句块 函数 作用域</vt:lpstr>
      <vt:lpstr>语句块 函数 作用域</vt:lpstr>
      <vt:lpstr>语句块 函数 作用域</vt:lpstr>
      <vt:lpstr>语句块 函数 作用域</vt:lpstr>
      <vt:lpstr>函数传参</vt:lpstr>
      <vt:lpstr>浅复制、深复制</vt:lpstr>
      <vt:lpstr>浅复制、深复制</vt:lpstr>
      <vt:lpstr>结合作用域的例子</vt:lpstr>
      <vt:lpstr>循环、判断语法</vt:lpstr>
      <vt:lpstr>类及继承</vt:lpstr>
      <vt:lpstr>魔法方法 </vt:lpstr>
      <vt:lpstr>魔法方法列表</vt:lpstr>
      <vt:lpstr>魔法方法列表</vt:lpstr>
      <vt:lpstr>魔法方法列表</vt:lpstr>
      <vt:lpstr>with 语法</vt:lpstr>
      <vt:lpstr>修饰器</vt:lpstr>
      <vt:lpstr>迭代器 及 生成器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Python基础</dc:title>
  <dc:creator>韩 大狗</dc:creator>
  <cp:lastModifiedBy>大狗 韩</cp:lastModifiedBy>
  <cp:revision>9</cp:revision>
  <dcterms:created xsi:type="dcterms:W3CDTF">2019-07-08T17:37:38Z</dcterms:created>
  <dcterms:modified xsi:type="dcterms:W3CDTF">2019-07-09T07:21:56Z</dcterms:modified>
</cp:coreProperties>
</file>