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C11-F6A6-4DDD-91EF-7F384164E85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F731-BB23-47DE-BF1E-F0FCAA8F21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8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C11-F6A6-4DDD-91EF-7F384164E85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F731-BB23-47DE-BF1E-F0FCAA8F21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C11-F6A6-4DDD-91EF-7F384164E85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F731-BB23-47DE-BF1E-F0FCAA8F21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C11-F6A6-4DDD-91EF-7F384164E85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F731-BB23-47DE-BF1E-F0FCAA8F21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C11-F6A6-4DDD-91EF-7F384164E85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F731-BB23-47DE-BF1E-F0FCAA8F21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C11-F6A6-4DDD-91EF-7F384164E85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F731-BB23-47DE-BF1E-F0FCAA8F21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C11-F6A6-4DDD-91EF-7F384164E85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F731-BB23-47DE-BF1E-F0FCAA8F21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C11-F6A6-4DDD-91EF-7F384164E85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F731-BB23-47DE-BF1E-F0FCAA8F21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C11-F6A6-4DDD-91EF-7F384164E85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F731-BB23-47DE-BF1E-F0FCAA8F21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C11-F6A6-4DDD-91EF-7F384164E85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F731-BB23-47DE-BF1E-F0FCAA8F21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C11-F6A6-4DDD-91EF-7F384164E85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F731-BB23-47DE-BF1E-F0FCAA8F21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3C11-F6A6-4DDD-91EF-7F384164E85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F731-BB23-47DE-BF1E-F0FCAA8F21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asset1.basecamp.com/1955090/projects/9249395/attachments/179830656/ea68d0e290686a40de5ce3ae524599df0010/thumbnail.jpg"/>
          <p:cNvSpPr>
            <a:spLocks noChangeAspect="1" noChangeArrowheads="1"/>
          </p:cNvSpPr>
          <p:nvPr/>
        </p:nvSpPr>
        <p:spPr bwMode="auto">
          <a:xfrm>
            <a:off x="155575" y="236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asset1.basecamp.com/1955090/projects/9249395/attachments/179830656/ea68d0e290686a40de5ce3ae524599df0010/thumbnail.jpg"/>
          <p:cNvSpPr>
            <a:spLocks noChangeAspect="1" noChangeArrowheads="1"/>
          </p:cNvSpPr>
          <p:nvPr/>
        </p:nvSpPr>
        <p:spPr bwMode="auto">
          <a:xfrm>
            <a:off x="307975" y="388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asset1.basecamp.com/1955090/projects/9249395/attachments/179830656/ea68d0e290686a40de5ce3ae524599df0010/thumbnail.jpg"/>
          <p:cNvSpPr>
            <a:spLocks noChangeAspect="1" noChangeArrowheads="1"/>
          </p:cNvSpPr>
          <p:nvPr/>
        </p:nvSpPr>
        <p:spPr bwMode="auto">
          <a:xfrm>
            <a:off x="460375" y="541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0" t="15879" r="19223" b="13677"/>
          <a:stretch/>
        </p:blipFill>
        <p:spPr>
          <a:xfrm rot="5400000">
            <a:off x="8428116" y="1601559"/>
            <a:ext cx="3714751" cy="319768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6111" r="17592" b="10695"/>
          <a:stretch/>
        </p:blipFill>
        <p:spPr>
          <a:xfrm rot="16200000">
            <a:off x="1599932" y="1729405"/>
            <a:ext cx="3409169" cy="5688282"/>
          </a:xfrm>
          <a:prstGeom prst="rect">
            <a:avLst/>
          </a:prstGeom>
        </p:spPr>
      </p:pic>
      <p:pic>
        <p:nvPicPr>
          <p:cNvPr id="1032" name="Picture 8" descr="Image result for electrochemical dummy ce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4" t="24944" r="10243" b="27405"/>
          <a:stretch/>
        </p:blipFill>
        <p:spPr bwMode="auto">
          <a:xfrm flipV="1">
            <a:off x="3457574" y="1608317"/>
            <a:ext cx="2562225" cy="67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926552" y="1672709"/>
            <a:ext cx="10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664" y="2224426"/>
            <a:ext cx="10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Ref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5712536" y="1871962"/>
            <a:ext cx="10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W1</a:t>
            </a:r>
            <a:endParaRPr lang="en-US" dirty="0"/>
          </a:p>
        </p:txBody>
      </p:sp>
      <p:pic>
        <p:nvPicPr>
          <p:cNvPr id="16" name="Picture 8" descr="Image result for electrochemical dummy ce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4" t="32693" r="9115" b="27405"/>
          <a:stretch/>
        </p:blipFill>
        <p:spPr bwMode="auto">
          <a:xfrm flipH="1" flipV="1">
            <a:off x="4687178" y="865236"/>
            <a:ext cx="1095375" cy="53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5858753" y="804676"/>
            <a:ext cx="59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W2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619228" y="132813"/>
            <a:ext cx="8582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 a « </a:t>
            </a:r>
            <a:r>
              <a:rPr lang="fr-FR" dirty="0" err="1" smtClean="0"/>
              <a:t>Dummy</a:t>
            </a:r>
            <a:r>
              <a:rPr lang="fr-FR" dirty="0" smtClean="0"/>
              <a:t> » </a:t>
            </a:r>
            <a:r>
              <a:rPr lang="fr-FR" dirty="0" err="1" smtClean="0"/>
              <a:t>electrochemical</a:t>
            </a:r>
            <a:r>
              <a:rPr lang="fr-FR" dirty="0" smtClean="0"/>
              <a:t> </a:t>
            </a:r>
            <a:r>
              <a:rPr lang="fr-FR" dirty="0" err="1" smtClean="0"/>
              <a:t>cell</a:t>
            </a:r>
            <a:r>
              <a:rPr lang="fr-FR" dirty="0" smtClean="0"/>
              <a:t> made of an </a:t>
            </a:r>
            <a:r>
              <a:rPr lang="fr-FR" dirty="0" err="1" smtClean="0"/>
              <a:t>assembly</a:t>
            </a:r>
            <a:r>
              <a:rPr lang="fr-FR" dirty="0" smtClean="0"/>
              <a:t> of </a:t>
            </a:r>
            <a:r>
              <a:rPr lang="fr-FR" dirty="0" err="1" smtClean="0"/>
              <a:t>resistors</a:t>
            </a:r>
            <a:r>
              <a:rPr lang="fr-FR" dirty="0" smtClean="0"/>
              <a:t> and </a:t>
            </a:r>
            <a:r>
              <a:rPr lang="fr-FR" dirty="0" err="1" smtClean="0"/>
              <a:t>connect</a:t>
            </a:r>
            <a:r>
              <a:rPr lang="fr-FR" dirty="0" smtClean="0"/>
              <a:t> as </a:t>
            </a:r>
            <a:r>
              <a:rPr lang="fr-FR" dirty="0" err="1" smtClean="0"/>
              <a:t>shown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:</a:t>
            </a:r>
          </a:p>
          <a:p>
            <a:r>
              <a:rPr lang="fr-FR" dirty="0" smtClean="0"/>
              <a:t> </a:t>
            </a:r>
            <a:endParaRPr lang="en-US" sz="1400" dirty="0"/>
          </a:p>
        </p:txBody>
      </p:sp>
      <p:sp>
        <p:nvSpPr>
          <p:cNvPr id="23" name="Forme libre 22"/>
          <p:cNvSpPr/>
          <p:nvPr/>
        </p:nvSpPr>
        <p:spPr>
          <a:xfrm>
            <a:off x="1419225" y="5048250"/>
            <a:ext cx="9620250" cy="1466850"/>
          </a:xfrm>
          <a:custGeom>
            <a:avLst/>
            <a:gdLst>
              <a:gd name="connsiteX0" fmla="*/ 0 w 9620250"/>
              <a:gd name="connsiteY0" fmla="*/ 733425 h 1466850"/>
              <a:gd name="connsiteX1" fmla="*/ 9525 w 9620250"/>
              <a:gd name="connsiteY1" fmla="*/ 790575 h 1466850"/>
              <a:gd name="connsiteX2" fmla="*/ 28575 w 9620250"/>
              <a:gd name="connsiteY2" fmla="*/ 866775 h 1466850"/>
              <a:gd name="connsiteX3" fmla="*/ 38100 w 9620250"/>
              <a:gd name="connsiteY3" fmla="*/ 933450 h 1466850"/>
              <a:gd name="connsiteX4" fmla="*/ 47625 w 9620250"/>
              <a:gd name="connsiteY4" fmla="*/ 1390650 h 1466850"/>
              <a:gd name="connsiteX5" fmla="*/ 76200 w 9620250"/>
              <a:gd name="connsiteY5" fmla="*/ 1400175 h 1466850"/>
              <a:gd name="connsiteX6" fmla="*/ 142875 w 9620250"/>
              <a:gd name="connsiteY6" fmla="*/ 1419225 h 1466850"/>
              <a:gd name="connsiteX7" fmla="*/ 381000 w 9620250"/>
              <a:gd name="connsiteY7" fmla="*/ 1447800 h 1466850"/>
              <a:gd name="connsiteX8" fmla="*/ 1114425 w 9620250"/>
              <a:gd name="connsiteY8" fmla="*/ 1466850 h 1466850"/>
              <a:gd name="connsiteX9" fmla="*/ 1838325 w 9620250"/>
              <a:gd name="connsiteY9" fmla="*/ 1457325 h 1466850"/>
              <a:gd name="connsiteX10" fmla="*/ 2028825 w 9620250"/>
              <a:gd name="connsiteY10" fmla="*/ 1447800 h 1466850"/>
              <a:gd name="connsiteX11" fmla="*/ 2581275 w 9620250"/>
              <a:gd name="connsiteY11" fmla="*/ 1438275 h 1466850"/>
              <a:gd name="connsiteX12" fmla="*/ 2971800 w 9620250"/>
              <a:gd name="connsiteY12" fmla="*/ 1428750 h 1466850"/>
              <a:gd name="connsiteX13" fmla="*/ 3162300 w 9620250"/>
              <a:gd name="connsiteY13" fmla="*/ 1419225 h 1466850"/>
              <a:gd name="connsiteX14" fmla="*/ 4229100 w 9620250"/>
              <a:gd name="connsiteY14" fmla="*/ 1400175 h 1466850"/>
              <a:gd name="connsiteX15" fmla="*/ 4667250 w 9620250"/>
              <a:gd name="connsiteY15" fmla="*/ 1381125 h 1466850"/>
              <a:gd name="connsiteX16" fmla="*/ 4933950 w 9620250"/>
              <a:gd name="connsiteY16" fmla="*/ 1362075 h 1466850"/>
              <a:gd name="connsiteX17" fmla="*/ 5210175 w 9620250"/>
              <a:gd name="connsiteY17" fmla="*/ 1343025 h 1466850"/>
              <a:gd name="connsiteX18" fmla="*/ 5267325 w 9620250"/>
              <a:gd name="connsiteY18" fmla="*/ 1333500 h 1466850"/>
              <a:gd name="connsiteX19" fmla="*/ 5791200 w 9620250"/>
              <a:gd name="connsiteY19" fmla="*/ 1314450 h 1466850"/>
              <a:gd name="connsiteX20" fmla="*/ 5857875 w 9620250"/>
              <a:gd name="connsiteY20" fmla="*/ 1295400 h 1466850"/>
              <a:gd name="connsiteX21" fmla="*/ 5953125 w 9620250"/>
              <a:gd name="connsiteY21" fmla="*/ 1285875 h 1466850"/>
              <a:gd name="connsiteX22" fmla="*/ 6191250 w 9620250"/>
              <a:gd name="connsiteY22" fmla="*/ 1266825 h 1466850"/>
              <a:gd name="connsiteX23" fmla="*/ 6515100 w 9620250"/>
              <a:gd name="connsiteY23" fmla="*/ 1238250 h 1466850"/>
              <a:gd name="connsiteX24" fmla="*/ 6677025 w 9620250"/>
              <a:gd name="connsiteY24" fmla="*/ 1228725 h 1466850"/>
              <a:gd name="connsiteX25" fmla="*/ 6838950 w 9620250"/>
              <a:gd name="connsiteY25" fmla="*/ 1209675 h 1466850"/>
              <a:gd name="connsiteX26" fmla="*/ 7296150 w 9620250"/>
              <a:gd name="connsiteY26" fmla="*/ 1200150 h 1466850"/>
              <a:gd name="connsiteX27" fmla="*/ 7429500 w 9620250"/>
              <a:gd name="connsiteY27" fmla="*/ 1190625 h 1466850"/>
              <a:gd name="connsiteX28" fmla="*/ 7477125 w 9620250"/>
              <a:gd name="connsiteY28" fmla="*/ 1181100 h 1466850"/>
              <a:gd name="connsiteX29" fmla="*/ 7943850 w 9620250"/>
              <a:gd name="connsiteY29" fmla="*/ 1162050 h 1466850"/>
              <a:gd name="connsiteX30" fmla="*/ 8543925 w 9620250"/>
              <a:gd name="connsiteY30" fmla="*/ 1143000 h 1466850"/>
              <a:gd name="connsiteX31" fmla="*/ 8858250 w 9620250"/>
              <a:gd name="connsiteY31" fmla="*/ 1123950 h 1466850"/>
              <a:gd name="connsiteX32" fmla="*/ 9182100 w 9620250"/>
              <a:gd name="connsiteY32" fmla="*/ 1104900 h 1466850"/>
              <a:gd name="connsiteX33" fmla="*/ 9353550 w 9620250"/>
              <a:gd name="connsiteY33" fmla="*/ 1085850 h 1466850"/>
              <a:gd name="connsiteX34" fmla="*/ 9544050 w 9620250"/>
              <a:gd name="connsiteY34" fmla="*/ 1066800 h 1466850"/>
              <a:gd name="connsiteX35" fmla="*/ 9610725 w 9620250"/>
              <a:gd name="connsiteY35" fmla="*/ 1047750 h 1466850"/>
              <a:gd name="connsiteX36" fmla="*/ 9620250 w 9620250"/>
              <a:gd name="connsiteY36" fmla="*/ 1019175 h 1466850"/>
              <a:gd name="connsiteX37" fmla="*/ 9601200 w 9620250"/>
              <a:gd name="connsiteY37" fmla="*/ 942975 h 1466850"/>
              <a:gd name="connsiteX38" fmla="*/ 9582150 w 9620250"/>
              <a:gd name="connsiteY38" fmla="*/ 876300 h 1466850"/>
              <a:gd name="connsiteX39" fmla="*/ 9563100 w 9620250"/>
              <a:gd name="connsiteY39" fmla="*/ 752475 h 1466850"/>
              <a:gd name="connsiteX40" fmla="*/ 9534525 w 9620250"/>
              <a:gd name="connsiteY40" fmla="*/ 666750 h 1466850"/>
              <a:gd name="connsiteX41" fmla="*/ 9505950 w 9620250"/>
              <a:gd name="connsiteY41" fmla="*/ 542925 h 1466850"/>
              <a:gd name="connsiteX42" fmla="*/ 9486900 w 9620250"/>
              <a:gd name="connsiteY42" fmla="*/ 266700 h 1466850"/>
              <a:gd name="connsiteX43" fmla="*/ 9496425 w 9620250"/>
              <a:gd name="connsiteY43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620250" h="1466850">
                <a:moveTo>
                  <a:pt x="0" y="733425"/>
                </a:moveTo>
                <a:cubicBezTo>
                  <a:pt x="3175" y="752475"/>
                  <a:pt x="5478" y="771691"/>
                  <a:pt x="9525" y="790575"/>
                </a:cubicBezTo>
                <a:cubicBezTo>
                  <a:pt x="15011" y="816176"/>
                  <a:pt x="24872" y="840856"/>
                  <a:pt x="28575" y="866775"/>
                </a:cubicBezTo>
                <a:lnTo>
                  <a:pt x="38100" y="933450"/>
                </a:lnTo>
                <a:cubicBezTo>
                  <a:pt x="41275" y="1085850"/>
                  <a:pt x="35223" y="1238722"/>
                  <a:pt x="47625" y="1390650"/>
                </a:cubicBezTo>
                <a:cubicBezTo>
                  <a:pt x="48442" y="1400657"/>
                  <a:pt x="66546" y="1397417"/>
                  <a:pt x="76200" y="1400175"/>
                </a:cubicBezTo>
                <a:cubicBezTo>
                  <a:pt x="368358" y="1483649"/>
                  <a:pt x="-85502" y="1350712"/>
                  <a:pt x="142875" y="1419225"/>
                </a:cubicBezTo>
                <a:cubicBezTo>
                  <a:pt x="251091" y="1451690"/>
                  <a:pt x="219888" y="1442712"/>
                  <a:pt x="381000" y="1447800"/>
                </a:cubicBezTo>
                <a:lnTo>
                  <a:pt x="1114425" y="1466850"/>
                </a:lnTo>
                <a:lnTo>
                  <a:pt x="1838325" y="1457325"/>
                </a:lnTo>
                <a:cubicBezTo>
                  <a:pt x="1901891" y="1456001"/>
                  <a:pt x="1965267" y="1449430"/>
                  <a:pt x="2028825" y="1447800"/>
                </a:cubicBezTo>
                <a:lnTo>
                  <a:pt x="2581275" y="1438275"/>
                </a:lnTo>
                <a:lnTo>
                  <a:pt x="2971800" y="1428750"/>
                </a:lnTo>
                <a:cubicBezTo>
                  <a:pt x="3035300" y="1425575"/>
                  <a:pt x="3098737" y="1420670"/>
                  <a:pt x="3162300" y="1419225"/>
                </a:cubicBezTo>
                <a:lnTo>
                  <a:pt x="4229100" y="1400175"/>
                </a:lnTo>
                <a:cubicBezTo>
                  <a:pt x="4642063" y="1375883"/>
                  <a:pt x="4065947" y="1408457"/>
                  <a:pt x="4667250" y="1381125"/>
                </a:cubicBezTo>
                <a:cubicBezTo>
                  <a:pt x="4742825" y="1377690"/>
                  <a:pt x="4856728" y="1367591"/>
                  <a:pt x="4933950" y="1362075"/>
                </a:cubicBezTo>
                <a:lnTo>
                  <a:pt x="5210175" y="1343025"/>
                </a:lnTo>
                <a:cubicBezTo>
                  <a:pt x="5229225" y="1339850"/>
                  <a:pt x="5248145" y="1335757"/>
                  <a:pt x="5267325" y="1333500"/>
                </a:cubicBezTo>
                <a:cubicBezTo>
                  <a:pt x="5442548" y="1312886"/>
                  <a:pt x="5610841" y="1318549"/>
                  <a:pt x="5791200" y="1314450"/>
                </a:cubicBezTo>
                <a:cubicBezTo>
                  <a:pt x="5811555" y="1307665"/>
                  <a:pt x="5836945" y="1298390"/>
                  <a:pt x="5857875" y="1295400"/>
                </a:cubicBezTo>
                <a:cubicBezTo>
                  <a:pt x="5889463" y="1290887"/>
                  <a:pt x="5921375" y="1289050"/>
                  <a:pt x="5953125" y="1285875"/>
                </a:cubicBezTo>
                <a:cubicBezTo>
                  <a:pt x="6051161" y="1253196"/>
                  <a:pt x="5949894" y="1284065"/>
                  <a:pt x="6191250" y="1266825"/>
                </a:cubicBezTo>
                <a:cubicBezTo>
                  <a:pt x="6299344" y="1259104"/>
                  <a:pt x="6406918" y="1244614"/>
                  <a:pt x="6515100" y="1238250"/>
                </a:cubicBezTo>
                <a:cubicBezTo>
                  <a:pt x="6569075" y="1235075"/>
                  <a:pt x="6623166" y="1233477"/>
                  <a:pt x="6677025" y="1228725"/>
                </a:cubicBezTo>
                <a:cubicBezTo>
                  <a:pt x="6731162" y="1223948"/>
                  <a:pt x="6784661" y="1212181"/>
                  <a:pt x="6838950" y="1209675"/>
                </a:cubicBezTo>
                <a:cubicBezTo>
                  <a:pt x="6991221" y="1202647"/>
                  <a:pt x="7143750" y="1203325"/>
                  <a:pt x="7296150" y="1200150"/>
                </a:cubicBezTo>
                <a:cubicBezTo>
                  <a:pt x="7340600" y="1196975"/>
                  <a:pt x="7385182" y="1195290"/>
                  <a:pt x="7429500" y="1190625"/>
                </a:cubicBezTo>
                <a:cubicBezTo>
                  <a:pt x="7445600" y="1188930"/>
                  <a:pt x="7460977" y="1182253"/>
                  <a:pt x="7477125" y="1181100"/>
                </a:cubicBezTo>
                <a:cubicBezTo>
                  <a:pt x="7526041" y="1177606"/>
                  <a:pt x="7908753" y="1163512"/>
                  <a:pt x="7943850" y="1162050"/>
                </a:cubicBezTo>
                <a:cubicBezTo>
                  <a:pt x="8357944" y="1144796"/>
                  <a:pt x="7944826" y="1157612"/>
                  <a:pt x="8543925" y="1143000"/>
                </a:cubicBezTo>
                <a:cubicBezTo>
                  <a:pt x="8712725" y="1124244"/>
                  <a:pt x="8581625" y="1136816"/>
                  <a:pt x="8858250" y="1123950"/>
                </a:cubicBezTo>
                <a:cubicBezTo>
                  <a:pt x="9017465" y="1116545"/>
                  <a:pt x="9033805" y="1114786"/>
                  <a:pt x="9182100" y="1104900"/>
                </a:cubicBezTo>
                <a:cubicBezTo>
                  <a:pt x="9286599" y="1087483"/>
                  <a:pt x="9200926" y="1100159"/>
                  <a:pt x="9353550" y="1085850"/>
                </a:cubicBezTo>
                <a:lnTo>
                  <a:pt x="9544050" y="1066800"/>
                </a:lnTo>
                <a:cubicBezTo>
                  <a:pt x="9544380" y="1066718"/>
                  <a:pt x="9606170" y="1052305"/>
                  <a:pt x="9610725" y="1047750"/>
                </a:cubicBezTo>
                <a:cubicBezTo>
                  <a:pt x="9617825" y="1040650"/>
                  <a:pt x="9617075" y="1028700"/>
                  <a:pt x="9620250" y="1019175"/>
                </a:cubicBezTo>
                <a:cubicBezTo>
                  <a:pt x="9613900" y="993775"/>
                  <a:pt x="9608393" y="968149"/>
                  <a:pt x="9601200" y="942975"/>
                </a:cubicBezTo>
                <a:cubicBezTo>
                  <a:pt x="9594850" y="920750"/>
                  <a:pt x="9586683" y="898965"/>
                  <a:pt x="9582150" y="876300"/>
                </a:cubicBezTo>
                <a:cubicBezTo>
                  <a:pt x="9573960" y="835350"/>
                  <a:pt x="9572355" y="793197"/>
                  <a:pt x="9563100" y="752475"/>
                </a:cubicBezTo>
                <a:cubicBezTo>
                  <a:pt x="9556425" y="723103"/>
                  <a:pt x="9541830" y="695971"/>
                  <a:pt x="9534525" y="666750"/>
                </a:cubicBezTo>
                <a:cubicBezTo>
                  <a:pt x="9528483" y="642581"/>
                  <a:pt x="9510138" y="574339"/>
                  <a:pt x="9505950" y="542925"/>
                </a:cubicBezTo>
                <a:cubicBezTo>
                  <a:pt x="9493791" y="451736"/>
                  <a:pt x="9491708" y="358054"/>
                  <a:pt x="9486900" y="266700"/>
                </a:cubicBezTo>
                <a:lnTo>
                  <a:pt x="9496425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238500" y="5019675"/>
            <a:ext cx="8153400" cy="1733550"/>
          </a:xfrm>
          <a:custGeom>
            <a:avLst/>
            <a:gdLst>
              <a:gd name="connsiteX0" fmla="*/ 0 w 8153400"/>
              <a:gd name="connsiteY0" fmla="*/ 771525 h 1733550"/>
              <a:gd name="connsiteX1" fmla="*/ 9525 w 8153400"/>
              <a:gd name="connsiteY1" fmla="*/ 819150 h 1733550"/>
              <a:gd name="connsiteX2" fmla="*/ 19050 w 8153400"/>
              <a:gd name="connsiteY2" fmla="*/ 847725 h 1733550"/>
              <a:gd name="connsiteX3" fmla="*/ 28575 w 8153400"/>
              <a:gd name="connsiteY3" fmla="*/ 1114425 h 1733550"/>
              <a:gd name="connsiteX4" fmla="*/ 38100 w 8153400"/>
              <a:gd name="connsiteY4" fmla="*/ 1285875 h 1733550"/>
              <a:gd name="connsiteX5" fmla="*/ 47625 w 8153400"/>
              <a:gd name="connsiteY5" fmla="*/ 1619250 h 1733550"/>
              <a:gd name="connsiteX6" fmla="*/ 57150 w 8153400"/>
              <a:gd name="connsiteY6" fmla="*/ 1666875 h 1733550"/>
              <a:gd name="connsiteX7" fmla="*/ 66675 w 8153400"/>
              <a:gd name="connsiteY7" fmla="*/ 1695450 h 1733550"/>
              <a:gd name="connsiteX8" fmla="*/ 114300 w 8153400"/>
              <a:gd name="connsiteY8" fmla="*/ 1704975 h 1733550"/>
              <a:gd name="connsiteX9" fmla="*/ 266700 w 8153400"/>
              <a:gd name="connsiteY9" fmla="*/ 1724025 h 1733550"/>
              <a:gd name="connsiteX10" fmla="*/ 581025 w 8153400"/>
              <a:gd name="connsiteY10" fmla="*/ 1733550 h 1733550"/>
              <a:gd name="connsiteX11" fmla="*/ 1238250 w 8153400"/>
              <a:gd name="connsiteY11" fmla="*/ 1724025 h 1733550"/>
              <a:gd name="connsiteX12" fmla="*/ 2771775 w 8153400"/>
              <a:gd name="connsiteY12" fmla="*/ 1704975 h 1733550"/>
              <a:gd name="connsiteX13" fmla="*/ 2924175 w 8153400"/>
              <a:gd name="connsiteY13" fmla="*/ 1695450 h 1733550"/>
              <a:gd name="connsiteX14" fmla="*/ 2962275 w 8153400"/>
              <a:gd name="connsiteY14" fmla="*/ 1685925 h 1733550"/>
              <a:gd name="connsiteX15" fmla="*/ 3190875 w 8153400"/>
              <a:gd name="connsiteY15" fmla="*/ 1676400 h 1733550"/>
              <a:gd name="connsiteX16" fmla="*/ 3552825 w 8153400"/>
              <a:gd name="connsiteY16" fmla="*/ 1657350 h 1733550"/>
              <a:gd name="connsiteX17" fmla="*/ 3724275 w 8153400"/>
              <a:gd name="connsiteY17" fmla="*/ 1647825 h 1733550"/>
              <a:gd name="connsiteX18" fmla="*/ 4429125 w 8153400"/>
              <a:gd name="connsiteY18" fmla="*/ 1638300 h 1733550"/>
              <a:gd name="connsiteX19" fmla="*/ 4572000 w 8153400"/>
              <a:gd name="connsiteY19" fmla="*/ 1628775 h 1733550"/>
              <a:gd name="connsiteX20" fmla="*/ 4600575 w 8153400"/>
              <a:gd name="connsiteY20" fmla="*/ 1619250 h 1733550"/>
              <a:gd name="connsiteX21" fmla="*/ 4695825 w 8153400"/>
              <a:gd name="connsiteY21" fmla="*/ 1609725 h 1733550"/>
              <a:gd name="connsiteX22" fmla="*/ 4924425 w 8153400"/>
              <a:gd name="connsiteY22" fmla="*/ 1600200 h 1733550"/>
              <a:gd name="connsiteX23" fmla="*/ 5095875 w 8153400"/>
              <a:gd name="connsiteY23" fmla="*/ 1581150 h 1733550"/>
              <a:gd name="connsiteX24" fmla="*/ 5953125 w 8153400"/>
              <a:gd name="connsiteY24" fmla="*/ 1571625 h 1733550"/>
              <a:gd name="connsiteX25" fmla="*/ 6124575 w 8153400"/>
              <a:gd name="connsiteY25" fmla="*/ 1562100 h 1733550"/>
              <a:gd name="connsiteX26" fmla="*/ 6562725 w 8153400"/>
              <a:gd name="connsiteY26" fmla="*/ 1533525 h 1733550"/>
              <a:gd name="connsiteX27" fmla="*/ 6962775 w 8153400"/>
              <a:gd name="connsiteY27" fmla="*/ 1514475 h 1733550"/>
              <a:gd name="connsiteX28" fmla="*/ 7019925 w 8153400"/>
              <a:gd name="connsiteY28" fmla="*/ 1504950 h 1733550"/>
              <a:gd name="connsiteX29" fmla="*/ 7200900 w 8153400"/>
              <a:gd name="connsiteY29" fmla="*/ 1495425 h 1733550"/>
              <a:gd name="connsiteX30" fmla="*/ 7372350 w 8153400"/>
              <a:gd name="connsiteY30" fmla="*/ 1476375 h 1733550"/>
              <a:gd name="connsiteX31" fmla="*/ 7572375 w 8153400"/>
              <a:gd name="connsiteY31" fmla="*/ 1457325 h 1733550"/>
              <a:gd name="connsiteX32" fmla="*/ 7686675 w 8153400"/>
              <a:gd name="connsiteY32" fmla="*/ 1438275 h 1733550"/>
              <a:gd name="connsiteX33" fmla="*/ 7829550 w 8153400"/>
              <a:gd name="connsiteY33" fmla="*/ 1419225 h 1733550"/>
              <a:gd name="connsiteX34" fmla="*/ 8153400 w 8153400"/>
              <a:gd name="connsiteY34" fmla="*/ 1400175 h 1733550"/>
              <a:gd name="connsiteX35" fmla="*/ 8143875 w 8153400"/>
              <a:gd name="connsiteY35" fmla="*/ 1219200 h 1733550"/>
              <a:gd name="connsiteX36" fmla="*/ 8134350 w 8153400"/>
              <a:gd name="connsiteY36" fmla="*/ 1143000 h 1733550"/>
              <a:gd name="connsiteX37" fmla="*/ 8115300 w 8153400"/>
              <a:gd name="connsiteY37" fmla="*/ 857250 h 1733550"/>
              <a:gd name="connsiteX38" fmla="*/ 8105775 w 8153400"/>
              <a:gd name="connsiteY38" fmla="*/ 638175 h 1733550"/>
              <a:gd name="connsiteX39" fmla="*/ 8096250 w 8153400"/>
              <a:gd name="connsiteY39" fmla="*/ 533400 h 1733550"/>
              <a:gd name="connsiteX40" fmla="*/ 8086725 w 8153400"/>
              <a:gd name="connsiteY40" fmla="*/ 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53400" h="1733550">
                <a:moveTo>
                  <a:pt x="0" y="771525"/>
                </a:moveTo>
                <a:cubicBezTo>
                  <a:pt x="3175" y="787400"/>
                  <a:pt x="5598" y="803444"/>
                  <a:pt x="9525" y="819150"/>
                </a:cubicBezTo>
                <a:cubicBezTo>
                  <a:pt x="11960" y="828890"/>
                  <a:pt x="18404" y="837706"/>
                  <a:pt x="19050" y="847725"/>
                </a:cubicBezTo>
                <a:cubicBezTo>
                  <a:pt x="24777" y="936497"/>
                  <a:pt x="24711" y="1025552"/>
                  <a:pt x="28575" y="1114425"/>
                </a:cubicBezTo>
                <a:cubicBezTo>
                  <a:pt x="31061" y="1171609"/>
                  <a:pt x="35942" y="1228678"/>
                  <a:pt x="38100" y="1285875"/>
                </a:cubicBezTo>
                <a:cubicBezTo>
                  <a:pt x="42292" y="1396966"/>
                  <a:pt x="42073" y="1508218"/>
                  <a:pt x="47625" y="1619250"/>
                </a:cubicBezTo>
                <a:cubicBezTo>
                  <a:pt x="48433" y="1635419"/>
                  <a:pt x="53223" y="1651169"/>
                  <a:pt x="57150" y="1666875"/>
                </a:cubicBezTo>
                <a:cubicBezTo>
                  <a:pt x="59585" y="1676615"/>
                  <a:pt x="58321" y="1689881"/>
                  <a:pt x="66675" y="1695450"/>
                </a:cubicBezTo>
                <a:cubicBezTo>
                  <a:pt x="80145" y="1704430"/>
                  <a:pt x="98594" y="1701048"/>
                  <a:pt x="114300" y="1704975"/>
                </a:cubicBezTo>
                <a:cubicBezTo>
                  <a:pt x="204268" y="1727467"/>
                  <a:pt x="41659" y="1714241"/>
                  <a:pt x="266700" y="1724025"/>
                </a:cubicBezTo>
                <a:cubicBezTo>
                  <a:pt x="371424" y="1728578"/>
                  <a:pt x="476250" y="1730375"/>
                  <a:pt x="581025" y="1733550"/>
                </a:cubicBezTo>
                <a:lnTo>
                  <a:pt x="1238250" y="1724025"/>
                </a:lnTo>
                <a:lnTo>
                  <a:pt x="2771775" y="1704975"/>
                </a:lnTo>
                <a:cubicBezTo>
                  <a:pt x="2822575" y="1701800"/>
                  <a:pt x="2873528" y="1700515"/>
                  <a:pt x="2924175" y="1695450"/>
                </a:cubicBezTo>
                <a:cubicBezTo>
                  <a:pt x="2937201" y="1694147"/>
                  <a:pt x="2949217" y="1686858"/>
                  <a:pt x="2962275" y="1685925"/>
                </a:cubicBezTo>
                <a:cubicBezTo>
                  <a:pt x="3038347" y="1680491"/>
                  <a:pt x="3114698" y="1680086"/>
                  <a:pt x="3190875" y="1676400"/>
                </a:cubicBezTo>
                <a:lnTo>
                  <a:pt x="3552825" y="1657350"/>
                </a:lnTo>
                <a:cubicBezTo>
                  <a:pt x="3609975" y="1654175"/>
                  <a:pt x="3667050" y="1649069"/>
                  <a:pt x="3724275" y="1647825"/>
                </a:cubicBezTo>
                <a:lnTo>
                  <a:pt x="4429125" y="1638300"/>
                </a:lnTo>
                <a:cubicBezTo>
                  <a:pt x="4476750" y="1635125"/>
                  <a:pt x="4524561" y="1634046"/>
                  <a:pt x="4572000" y="1628775"/>
                </a:cubicBezTo>
                <a:cubicBezTo>
                  <a:pt x="4581979" y="1627666"/>
                  <a:pt x="4590652" y="1620777"/>
                  <a:pt x="4600575" y="1619250"/>
                </a:cubicBezTo>
                <a:cubicBezTo>
                  <a:pt x="4632112" y="1614398"/>
                  <a:pt x="4663972" y="1611599"/>
                  <a:pt x="4695825" y="1609725"/>
                </a:cubicBezTo>
                <a:cubicBezTo>
                  <a:pt x="4771960" y="1605246"/>
                  <a:pt x="4848225" y="1603375"/>
                  <a:pt x="4924425" y="1600200"/>
                </a:cubicBezTo>
                <a:cubicBezTo>
                  <a:pt x="4958500" y="1595941"/>
                  <a:pt x="5067132" y="1581725"/>
                  <a:pt x="5095875" y="1581150"/>
                </a:cubicBezTo>
                <a:lnTo>
                  <a:pt x="5953125" y="1571625"/>
                </a:lnTo>
                <a:lnTo>
                  <a:pt x="6124575" y="1562100"/>
                </a:lnTo>
                <a:cubicBezTo>
                  <a:pt x="6793444" y="1519406"/>
                  <a:pt x="6110243" y="1560142"/>
                  <a:pt x="6562725" y="1533525"/>
                </a:cubicBezTo>
                <a:cubicBezTo>
                  <a:pt x="6721719" y="1493776"/>
                  <a:pt x="6552648" y="1533117"/>
                  <a:pt x="6962775" y="1514475"/>
                </a:cubicBezTo>
                <a:cubicBezTo>
                  <a:pt x="6982068" y="1513598"/>
                  <a:pt x="7000674" y="1506490"/>
                  <a:pt x="7019925" y="1504950"/>
                </a:cubicBezTo>
                <a:cubicBezTo>
                  <a:pt x="7080141" y="1500133"/>
                  <a:pt x="7140575" y="1498600"/>
                  <a:pt x="7200900" y="1495425"/>
                </a:cubicBezTo>
                <a:lnTo>
                  <a:pt x="7372350" y="1476375"/>
                </a:lnTo>
                <a:lnTo>
                  <a:pt x="7572375" y="1457325"/>
                </a:lnTo>
                <a:cubicBezTo>
                  <a:pt x="7659536" y="1447986"/>
                  <a:pt x="7613819" y="1450418"/>
                  <a:pt x="7686675" y="1438275"/>
                </a:cubicBezTo>
                <a:cubicBezTo>
                  <a:pt x="7717663" y="1433110"/>
                  <a:pt x="7800655" y="1422436"/>
                  <a:pt x="7829550" y="1419225"/>
                </a:cubicBezTo>
                <a:cubicBezTo>
                  <a:pt x="7973306" y="1403252"/>
                  <a:pt x="7958367" y="1408301"/>
                  <a:pt x="8153400" y="1400175"/>
                </a:cubicBezTo>
                <a:cubicBezTo>
                  <a:pt x="8150225" y="1339850"/>
                  <a:pt x="8148337" y="1279443"/>
                  <a:pt x="8143875" y="1219200"/>
                </a:cubicBezTo>
                <a:cubicBezTo>
                  <a:pt x="8141984" y="1193672"/>
                  <a:pt x="8135899" y="1168551"/>
                  <a:pt x="8134350" y="1143000"/>
                </a:cubicBezTo>
                <a:cubicBezTo>
                  <a:pt x="8116659" y="851106"/>
                  <a:pt x="8141936" y="990432"/>
                  <a:pt x="8115300" y="857250"/>
                </a:cubicBezTo>
                <a:cubicBezTo>
                  <a:pt x="8112125" y="784225"/>
                  <a:pt x="8110067" y="711143"/>
                  <a:pt x="8105775" y="638175"/>
                </a:cubicBezTo>
                <a:cubicBezTo>
                  <a:pt x="8103716" y="603166"/>
                  <a:pt x="8098001" y="568425"/>
                  <a:pt x="8096250" y="533400"/>
                </a:cubicBezTo>
                <a:cubicBezTo>
                  <a:pt x="8083771" y="283814"/>
                  <a:pt x="8086725" y="244799"/>
                  <a:pt x="8086725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/>
          <p:cNvCxnSpPr/>
          <p:nvPr/>
        </p:nvCxnSpPr>
        <p:spPr>
          <a:xfrm>
            <a:off x="4696703" y="1399403"/>
            <a:ext cx="0" cy="5280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e libre 38"/>
          <p:cNvSpPr/>
          <p:nvPr/>
        </p:nvSpPr>
        <p:spPr>
          <a:xfrm>
            <a:off x="5191125" y="1857375"/>
            <a:ext cx="1047750" cy="1390650"/>
          </a:xfrm>
          <a:custGeom>
            <a:avLst/>
            <a:gdLst>
              <a:gd name="connsiteX0" fmla="*/ 0 w 1047750"/>
              <a:gd name="connsiteY0" fmla="*/ 1390650 h 1390650"/>
              <a:gd name="connsiteX1" fmla="*/ 38100 w 1047750"/>
              <a:gd name="connsiteY1" fmla="*/ 1133475 h 1390650"/>
              <a:gd name="connsiteX2" fmla="*/ 57150 w 1047750"/>
              <a:gd name="connsiteY2" fmla="*/ 1104900 h 1390650"/>
              <a:gd name="connsiteX3" fmla="*/ 85725 w 1047750"/>
              <a:gd name="connsiteY3" fmla="*/ 1038225 h 1390650"/>
              <a:gd name="connsiteX4" fmla="*/ 114300 w 1047750"/>
              <a:gd name="connsiteY4" fmla="*/ 971550 h 1390650"/>
              <a:gd name="connsiteX5" fmla="*/ 161925 w 1047750"/>
              <a:gd name="connsiteY5" fmla="*/ 914400 h 1390650"/>
              <a:gd name="connsiteX6" fmla="*/ 190500 w 1047750"/>
              <a:gd name="connsiteY6" fmla="*/ 876300 h 1390650"/>
              <a:gd name="connsiteX7" fmla="*/ 266700 w 1047750"/>
              <a:gd name="connsiteY7" fmla="*/ 828675 h 1390650"/>
              <a:gd name="connsiteX8" fmla="*/ 295275 w 1047750"/>
              <a:gd name="connsiteY8" fmla="*/ 809625 h 1390650"/>
              <a:gd name="connsiteX9" fmla="*/ 352425 w 1047750"/>
              <a:gd name="connsiteY9" fmla="*/ 790575 h 1390650"/>
              <a:gd name="connsiteX10" fmla="*/ 419100 w 1047750"/>
              <a:gd name="connsiteY10" fmla="*/ 771525 h 1390650"/>
              <a:gd name="connsiteX11" fmla="*/ 447675 w 1047750"/>
              <a:gd name="connsiteY11" fmla="*/ 762000 h 1390650"/>
              <a:gd name="connsiteX12" fmla="*/ 533400 w 1047750"/>
              <a:gd name="connsiteY12" fmla="*/ 742950 h 1390650"/>
              <a:gd name="connsiteX13" fmla="*/ 619125 w 1047750"/>
              <a:gd name="connsiteY13" fmla="*/ 733425 h 1390650"/>
              <a:gd name="connsiteX14" fmla="*/ 676275 w 1047750"/>
              <a:gd name="connsiteY14" fmla="*/ 714375 h 1390650"/>
              <a:gd name="connsiteX15" fmla="*/ 704850 w 1047750"/>
              <a:gd name="connsiteY15" fmla="*/ 704850 h 1390650"/>
              <a:gd name="connsiteX16" fmla="*/ 742950 w 1047750"/>
              <a:gd name="connsiteY16" fmla="*/ 685800 h 1390650"/>
              <a:gd name="connsiteX17" fmla="*/ 800100 w 1047750"/>
              <a:gd name="connsiteY17" fmla="*/ 657225 h 1390650"/>
              <a:gd name="connsiteX18" fmla="*/ 828675 w 1047750"/>
              <a:gd name="connsiteY18" fmla="*/ 628650 h 1390650"/>
              <a:gd name="connsiteX19" fmla="*/ 885825 w 1047750"/>
              <a:gd name="connsiteY19" fmla="*/ 590550 h 1390650"/>
              <a:gd name="connsiteX20" fmla="*/ 904875 w 1047750"/>
              <a:gd name="connsiteY20" fmla="*/ 552450 h 1390650"/>
              <a:gd name="connsiteX21" fmla="*/ 952500 w 1047750"/>
              <a:gd name="connsiteY21" fmla="*/ 485775 h 1390650"/>
              <a:gd name="connsiteX22" fmla="*/ 1000125 w 1047750"/>
              <a:gd name="connsiteY22" fmla="*/ 381000 h 1390650"/>
              <a:gd name="connsiteX23" fmla="*/ 1009650 w 1047750"/>
              <a:gd name="connsiteY23" fmla="*/ 333375 h 1390650"/>
              <a:gd name="connsiteX24" fmla="*/ 1028700 w 1047750"/>
              <a:gd name="connsiteY24" fmla="*/ 276225 h 1390650"/>
              <a:gd name="connsiteX25" fmla="*/ 1047750 w 1047750"/>
              <a:gd name="connsiteY25" fmla="*/ 209550 h 1390650"/>
              <a:gd name="connsiteX26" fmla="*/ 1038225 w 1047750"/>
              <a:gd name="connsiteY26" fmla="*/ 152400 h 1390650"/>
              <a:gd name="connsiteX27" fmla="*/ 1028700 w 1047750"/>
              <a:gd name="connsiteY27" fmla="*/ 123825 h 1390650"/>
              <a:gd name="connsiteX28" fmla="*/ 971550 w 1047750"/>
              <a:gd name="connsiteY28" fmla="*/ 85725 h 1390650"/>
              <a:gd name="connsiteX29" fmla="*/ 895350 w 1047750"/>
              <a:gd name="connsiteY29" fmla="*/ 19050 h 1390650"/>
              <a:gd name="connsiteX30" fmla="*/ 838200 w 1047750"/>
              <a:gd name="connsiteY30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47750" h="1390650">
                <a:moveTo>
                  <a:pt x="0" y="1390650"/>
                </a:moveTo>
                <a:cubicBezTo>
                  <a:pt x="7871" y="1241098"/>
                  <a:pt x="-10303" y="1239961"/>
                  <a:pt x="38100" y="1133475"/>
                </a:cubicBezTo>
                <a:cubicBezTo>
                  <a:pt x="42837" y="1123053"/>
                  <a:pt x="50800" y="1114425"/>
                  <a:pt x="57150" y="1104900"/>
                </a:cubicBezTo>
                <a:cubicBezTo>
                  <a:pt x="76974" y="1025606"/>
                  <a:pt x="52836" y="1104004"/>
                  <a:pt x="85725" y="1038225"/>
                </a:cubicBezTo>
                <a:cubicBezTo>
                  <a:pt x="139155" y="931364"/>
                  <a:pt x="35018" y="1110293"/>
                  <a:pt x="114300" y="971550"/>
                </a:cubicBezTo>
                <a:cubicBezTo>
                  <a:pt x="138359" y="929446"/>
                  <a:pt x="128153" y="953800"/>
                  <a:pt x="161925" y="914400"/>
                </a:cubicBezTo>
                <a:cubicBezTo>
                  <a:pt x="172256" y="902347"/>
                  <a:pt x="178213" y="886353"/>
                  <a:pt x="190500" y="876300"/>
                </a:cubicBezTo>
                <a:cubicBezTo>
                  <a:pt x="213682" y="857333"/>
                  <a:pt x="241778" y="845290"/>
                  <a:pt x="266700" y="828675"/>
                </a:cubicBezTo>
                <a:cubicBezTo>
                  <a:pt x="276225" y="822325"/>
                  <a:pt x="284814" y="814274"/>
                  <a:pt x="295275" y="809625"/>
                </a:cubicBezTo>
                <a:cubicBezTo>
                  <a:pt x="313625" y="801470"/>
                  <a:pt x="333375" y="796925"/>
                  <a:pt x="352425" y="790575"/>
                </a:cubicBezTo>
                <a:cubicBezTo>
                  <a:pt x="420938" y="767737"/>
                  <a:pt x="335379" y="795445"/>
                  <a:pt x="419100" y="771525"/>
                </a:cubicBezTo>
                <a:cubicBezTo>
                  <a:pt x="428754" y="768767"/>
                  <a:pt x="438021" y="764758"/>
                  <a:pt x="447675" y="762000"/>
                </a:cubicBezTo>
                <a:cubicBezTo>
                  <a:pt x="468474" y="756058"/>
                  <a:pt x="513758" y="745756"/>
                  <a:pt x="533400" y="742950"/>
                </a:cubicBezTo>
                <a:cubicBezTo>
                  <a:pt x="561862" y="738884"/>
                  <a:pt x="590550" y="736600"/>
                  <a:pt x="619125" y="733425"/>
                </a:cubicBezTo>
                <a:lnTo>
                  <a:pt x="676275" y="714375"/>
                </a:lnTo>
                <a:cubicBezTo>
                  <a:pt x="685800" y="711200"/>
                  <a:pt x="695870" y="709340"/>
                  <a:pt x="704850" y="704850"/>
                </a:cubicBezTo>
                <a:cubicBezTo>
                  <a:pt x="717550" y="698500"/>
                  <a:pt x="729899" y="691393"/>
                  <a:pt x="742950" y="685800"/>
                </a:cubicBezTo>
                <a:cubicBezTo>
                  <a:pt x="778327" y="670638"/>
                  <a:pt x="767798" y="684144"/>
                  <a:pt x="800100" y="657225"/>
                </a:cubicBezTo>
                <a:cubicBezTo>
                  <a:pt x="810448" y="648601"/>
                  <a:pt x="818042" y="636920"/>
                  <a:pt x="828675" y="628650"/>
                </a:cubicBezTo>
                <a:cubicBezTo>
                  <a:pt x="846747" y="614594"/>
                  <a:pt x="885825" y="590550"/>
                  <a:pt x="885825" y="590550"/>
                </a:cubicBezTo>
                <a:cubicBezTo>
                  <a:pt x="892175" y="577850"/>
                  <a:pt x="897830" y="564778"/>
                  <a:pt x="904875" y="552450"/>
                </a:cubicBezTo>
                <a:cubicBezTo>
                  <a:pt x="916017" y="532951"/>
                  <a:pt x="940234" y="502130"/>
                  <a:pt x="952500" y="485775"/>
                </a:cubicBezTo>
                <a:cubicBezTo>
                  <a:pt x="977498" y="385782"/>
                  <a:pt x="937413" y="531508"/>
                  <a:pt x="1000125" y="381000"/>
                </a:cubicBezTo>
                <a:cubicBezTo>
                  <a:pt x="1006352" y="366056"/>
                  <a:pt x="1005390" y="348994"/>
                  <a:pt x="1009650" y="333375"/>
                </a:cubicBezTo>
                <a:cubicBezTo>
                  <a:pt x="1014934" y="314002"/>
                  <a:pt x="1023830" y="295706"/>
                  <a:pt x="1028700" y="276225"/>
                </a:cubicBezTo>
                <a:cubicBezTo>
                  <a:pt x="1040660" y="228385"/>
                  <a:pt x="1034085" y="250544"/>
                  <a:pt x="1047750" y="209550"/>
                </a:cubicBezTo>
                <a:cubicBezTo>
                  <a:pt x="1044575" y="190500"/>
                  <a:pt x="1042415" y="171253"/>
                  <a:pt x="1038225" y="152400"/>
                </a:cubicBezTo>
                <a:cubicBezTo>
                  <a:pt x="1036047" y="142599"/>
                  <a:pt x="1035800" y="130925"/>
                  <a:pt x="1028700" y="123825"/>
                </a:cubicBezTo>
                <a:cubicBezTo>
                  <a:pt x="1012511" y="107636"/>
                  <a:pt x="971550" y="85725"/>
                  <a:pt x="971550" y="85725"/>
                </a:cubicBezTo>
                <a:cubicBezTo>
                  <a:pt x="949325" y="52387"/>
                  <a:pt x="942975" y="34925"/>
                  <a:pt x="895350" y="19050"/>
                </a:cubicBezTo>
                <a:lnTo>
                  <a:pt x="838200" y="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rme libre 39"/>
          <p:cNvSpPr/>
          <p:nvPr/>
        </p:nvSpPr>
        <p:spPr>
          <a:xfrm>
            <a:off x="5267325" y="1066800"/>
            <a:ext cx="1285875" cy="2638425"/>
          </a:xfrm>
          <a:custGeom>
            <a:avLst/>
            <a:gdLst>
              <a:gd name="connsiteX0" fmla="*/ 0 w 1285875"/>
              <a:gd name="connsiteY0" fmla="*/ 2638425 h 2638425"/>
              <a:gd name="connsiteX1" fmla="*/ 38100 w 1285875"/>
              <a:gd name="connsiteY1" fmla="*/ 2590800 h 2638425"/>
              <a:gd name="connsiteX2" fmla="*/ 47625 w 1285875"/>
              <a:gd name="connsiteY2" fmla="*/ 2562225 h 2638425"/>
              <a:gd name="connsiteX3" fmla="*/ 66675 w 1285875"/>
              <a:gd name="connsiteY3" fmla="*/ 2533650 h 2638425"/>
              <a:gd name="connsiteX4" fmla="*/ 85725 w 1285875"/>
              <a:gd name="connsiteY4" fmla="*/ 2486025 h 2638425"/>
              <a:gd name="connsiteX5" fmla="*/ 104775 w 1285875"/>
              <a:gd name="connsiteY5" fmla="*/ 2381250 h 2638425"/>
              <a:gd name="connsiteX6" fmla="*/ 114300 w 1285875"/>
              <a:gd name="connsiteY6" fmla="*/ 2352675 h 2638425"/>
              <a:gd name="connsiteX7" fmla="*/ 133350 w 1285875"/>
              <a:gd name="connsiteY7" fmla="*/ 2105025 h 2638425"/>
              <a:gd name="connsiteX8" fmla="*/ 142875 w 1285875"/>
              <a:gd name="connsiteY8" fmla="*/ 2057400 h 2638425"/>
              <a:gd name="connsiteX9" fmla="*/ 161925 w 1285875"/>
              <a:gd name="connsiteY9" fmla="*/ 2000250 h 2638425"/>
              <a:gd name="connsiteX10" fmla="*/ 180975 w 1285875"/>
              <a:gd name="connsiteY10" fmla="*/ 1943100 h 2638425"/>
              <a:gd name="connsiteX11" fmla="*/ 190500 w 1285875"/>
              <a:gd name="connsiteY11" fmla="*/ 1914525 h 2638425"/>
              <a:gd name="connsiteX12" fmla="*/ 219075 w 1285875"/>
              <a:gd name="connsiteY12" fmla="*/ 1885950 h 2638425"/>
              <a:gd name="connsiteX13" fmla="*/ 247650 w 1285875"/>
              <a:gd name="connsiteY13" fmla="*/ 1828800 h 2638425"/>
              <a:gd name="connsiteX14" fmla="*/ 276225 w 1285875"/>
              <a:gd name="connsiteY14" fmla="*/ 1809750 h 2638425"/>
              <a:gd name="connsiteX15" fmla="*/ 295275 w 1285875"/>
              <a:gd name="connsiteY15" fmla="*/ 1781175 h 2638425"/>
              <a:gd name="connsiteX16" fmla="*/ 323850 w 1285875"/>
              <a:gd name="connsiteY16" fmla="*/ 1771650 h 2638425"/>
              <a:gd name="connsiteX17" fmla="*/ 352425 w 1285875"/>
              <a:gd name="connsiteY17" fmla="*/ 1752600 h 2638425"/>
              <a:gd name="connsiteX18" fmla="*/ 381000 w 1285875"/>
              <a:gd name="connsiteY18" fmla="*/ 1743075 h 2638425"/>
              <a:gd name="connsiteX19" fmla="*/ 409575 w 1285875"/>
              <a:gd name="connsiteY19" fmla="*/ 1724025 h 2638425"/>
              <a:gd name="connsiteX20" fmla="*/ 466725 w 1285875"/>
              <a:gd name="connsiteY20" fmla="*/ 1704975 h 2638425"/>
              <a:gd name="connsiteX21" fmla="*/ 542925 w 1285875"/>
              <a:gd name="connsiteY21" fmla="*/ 1666875 h 2638425"/>
              <a:gd name="connsiteX22" fmla="*/ 571500 w 1285875"/>
              <a:gd name="connsiteY22" fmla="*/ 1657350 h 2638425"/>
              <a:gd name="connsiteX23" fmla="*/ 638175 w 1285875"/>
              <a:gd name="connsiteY23" fmla="*/ 1638300 h 2638425"/>
              <a:gd name="connsiteX24" fmla="*/ 666750 w 1285875"/>
              <a:gd name="connsiteY24" fmla="*/ 1619250 h 2638425"/>
              <a:gd name="connsiteX25" fmla="*/ 723900 w 1285875"/>
              <a:gd name="connsiteY25" fmla="*/ 1600200 h 2638425"/>
              <a:gd name="connsiteX26" fmla="*/ 752475 w 1285875"/>
              <a:gd name="connsiteY26" fmla="*/ 1590675 h 2638425"/>
              <a:gd name="connsiteX27" fmla="*/ 800100 w 1285875"/>
              <a:gd name="connsiteY27" fmla="*/ 1562100 h 2638425"/>
              <a:gd name="connsiteX28" fmla="*/ 828675 w 1285875"/>
              <a:gd name="connsiteY28" fmla="*/ 1552575 h 2638425"/>
              <a:gd name="connsiteX29" fmla="*/ 876300 w 1285875"/>
              <a:gd name="connsiteY29" fmla="*/ 1524000 h 2638425"/>
              <a:gd name="connsiteX30" fmla="*/ 1000125 w 1285875"/>
              <a:gd name="connsiteY30" fmla="*/ 1447800 h 2638425"/>
              <a:gd name="connsiteX31" fmla="*/ 1038225 w 1285875"/>
              <a:gd name="connsiteY31" fmla="*/ 1419225 h 2638425"/>
              <a:gd name="connsiteX32" fmla="*/ 1057275 w 1285875"/>
              <a:gd name="connsiteY32" fmla="*/ 1390650 h 2638425"/>
              <a:gd name="connsiteX33" fmla="*/ 1085850 w 1285875"/>
              <a:gd name="connsiteY33" fmla="*/ 1371600 h 2638425"/>
              <a:gd name="connsiteX34" fmla="*/ 1123950 w 1285875"/>
              <a:gd name="connsiteY34" fmla="*/ 1323975 h 2638425"/>
              <a:gd name="connsiteX35" fmla="*/ 1181100 w 1285875"/>
              <a:gd name="connsiteY35" fmla="*/ 1238250 h 2638425"/>
              <a:gd name="connsiteX36" fmla="*/ 1209675 w 1285875"/>
              <a:gd name="connsiteY36" fmla="*/ 1200150 h 2638425"/>
              <a:gd name="connsiteX37" fmla="*/ 1228725 w 1285875"/>
              <a:gd name="connsiteY37" fmla="*/ 1143000 h 2638425"/>
              <a:gd name="connsiteX38" fmla="*/ 1247775 w 1285875"/>
              <a:gd name="connsiteY38" fmla="*/ 1114425 h 2638425"/>
              <a:gd name="connsiteX39" fmla="*/ 1257300 w 1285875"/>
              <a:gd name="connsiteY39" fmla="*/ 1076325 h 2638425"/>
              <a:gd name="connsiteX40" fmla="*/ 1266825 w 1285875"/>
              <a:gd name="connsiteY40" fmla="*/ 1047750 h 2638425"/>
              <a:gd name="connsiteX41" fmla="*/ 1285875 w 1285875"/>
              <a:gd name="connsiteY41" fmla="*/ 971550 h 2638425"/>
              <a:gd name="connsiteX42" fmla="*/ 1276350 w 1285875"/>
              <a:gd name="connsiteY42" fmla="*/ 742950 h 2638425"/>
              <a:gd name="connsiteX43" fmla="*/ 1266825 w 1285875"/>
              <a:gd name="connsiteY43" fmla="*/ 695325 h 2638425"/>
              <a:gd name="connsiteX44" fmla="*/ 1257300 w 1285875"/>
              <a:gd name="connsiteY44" fmla="*/ 609600 h 2638425"/>
              <a:gd name="connsiteX45" fmla="*/ 1238250 w 1285875"/>
              <a:gd name="connsiteY45" fmla="*/ 542925 h 2638425"/>
              <a:gd name="connsiteX46" fmla="*/ 1228725 w 1285875"/>
              <a:gd name="connsiteY46" fmla="*/ 495300 h 2638425"/>
              <a:gd name="connsiteX47" fmla="*/ 1181100 w 1285875"/>
              <a:gd name="connsiteY47" fmla="*/ 428625 h 2638425"/>
              <a:gd name="connsiteX48" fmla="*/ 1162050 w 1285875"/>
              <a:gd name="connsiteY48" fmla="*/ 400050 h 2638425"/>
              <a:gd name="connsiteX49" fmla="*/ 1076325 w 1285875"/>
              <a:gd name="connsiteY49" fmla="*/ 304800 h 2638425"/>
              <a:gd name="connsiteX50" fmla="*/ 1009650 w 1285875"/>
              <a:gd name="connsiteY50" fmla="*/ 266700 h 2638425"/>
              <a:gd name="connsiteX51" fmla="*/ 971550 w 1285875"/>
              <a:gd name="connsiteY51" fmla="*/ 247650 h 2638425"/>
              <a:gd name="connsiteX52" fmla="*/ 933450 w 1285875"/>
              <a:gd name="connsiteY52" fmla="*/ 219075 h 2638425"/>
              <a:gd name="connsiteX53" fmla="*/ 904875 w 1285875"/>
              <a:gd name="connsiteY53" fmla="*/ 209550 h 2638425"/>
              <a:gd name="connsiteX54" fmla="*/ 838200 w 1285875"/>
              <a:gd name="connsiteY54" fmla="*/ 180975 h 2638425"/>
              <a:gd name="connsiteX55" fmla="*/ 781050 w 1285875"/>
              <a:gd name="connsiteY55" fmla="*/ 142875 h 2638425"/>
              <a:gd name="connsiteX56" fmla="*/ 723900 w 1285875"/>
              <a:gd name="connsiteY56" fmla="*/ 114300 h 2638425"/>
              <a:gd name="connsiteX57" fmla="*/ 695325 w 1285875"/>
              <a:gd name="connsiteY57" fmla="*/ 104775 h 2638425"/>
              <a:gd name="connsiteX58" fmla="*/ 666750 w 1285875"/>
              <a:gd name="connsiteY58" fmla="*/ 85725 h 2638425"/>
              <a:gd name="connsiteX59" fmla="*/ 571500 w 1285875"/>
              <a:gd name="connsiteY59" fmla="*/ 28575 h 2638425"/>
              <a:gd name="connsiteX60" fmla="*/ 533400 w 1285875"/>
              <a:gd name="connsiteY60" fmla="*/ 0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85875" h="2638425">
                <a:moveTo>
                  <a:pt x="0" y="2638425"/>
                </a:moveTo>
                <a:cubicBezTo>
                  <a:pt x="12700" y="2622550"/>
                  <a:pt x="27325" y="2608040"/>
                  <a:pt x="38100" y="2590800"/>
                </a:cubicBezTo>
                <a:cubicBezTo>
                  <a:pt x="43421" y="2582286"/>
                  <a:pt x="43135" y="2571205"/>
                  <a:pt x="47625" y="2562225"/>
                </a:cubicBezTo>
                <a:cubicBezTo>
                  <a:pt x="52745" y="2551986"/>
                  <a:pt x="61555" y="2543889"/>
                  <a:pt x="66675" y="2533650"/>
                </a:cubicBezTo>
                <a:cubicBezTo>
                  <a:pt x="74321" y="2518357"/>
                  <a:pt x="79375" y="2501900"/>
                  <a:pt x="85725" y="2486025"/>
                </a:cubicBezTo>
                <a:cubicBezTo>
                  <a:pt x="89971" y="2460549"/>
                  <a:pt x="98119" y="2407875"/>
                  <a:pt x="104775" y="2381250"/>
                </a:cubicBezTo>
                <a:cubicBezTo>
                  <a:pt x="107210" y="2371510"/>
                  <a:pt x="111125" y="2362200"/>
                  <a:pt x="114300" y="2352675"/>
                </a:cubicBezTo>
                <a:cubicBezTo>
                  <a:pt x="120396" y="2242944"/>
                  <a:pt x="118894" y="2198990"/>
                  <a:pt x="133350" y="2105025"/>
                </a:cubicBezTo>
                <a:cubicBezTo>
                  <a:pt x="135812" y="2089024"/>
                  <a:pt x="138615" y="2073019"/>
                  <a:pt x="142875" y="2057400"/>
                </a:cubicBezTo>
                <a:cubicBezTo>
                  <a:pt x="148159" y="2038027"/>
                  <a:pt x="155575" y="2019300"/>
                  <a:pt x="161925" y="2000250"/>
                </a:cubicBezTo>
                <a:lnTo>
                  <a:pt x="180975" y="1943100"/>
                </a:lnTo>
                <a:cubicBezTo>
                  <a:pt x="184150" y="1933575"/>
                  <a:pt x="183400" y="1921625"/>
                  <a:pt x="190500" y="1914525"/>
                </a:cubicBezTo>
                <a:lnTo>
                  <a:pt x="219075" y="1885950"/>
                </a:lnTo>
                <a:cubicBezTo>
                  <a:pt x="226822" y="1862709"/>
                  <a:pt x="229186" y="1847264"/>
                  <a:pt x="247650" y="1828800"/>
                </a:cubicBezTo>
                <a:cubicBezTo>
                  <a:pt x="255745" y="1820705"/>
                  <a:pt x="266700" y="1816100"/>
                  <a:pt x="276225" y="1809750"/>
                </a:cubicBezTo>
                <a:cubicBezTo>
                  <a:pt x="282575" y="1800225"/>
                  <a:pt x="286336" y="1788326"/>
                  <a:pt x="295275" y="1781175"/>
                </a:cubicBezTo>
                <a:cubicBezTo>
                  <a:pt x="303115" y="1774903"/>
                  <a:pt x="314870" y="1776140"/>
                  <a:pt x="323850" y="1771650"/>
                </a:cubicBezTo>
                <a:cubicBezTo>
                  <a:pt x="334089" y="1766530"/>
                  <a:pt x="342186" y="1757720"/>
                  <a:pt x="352425" y="1752600"/>
                </a:cubicBezTo>
                <a:cubicBezTo>
                  <a:pt x="361405" y="1748110"/>
                  <a:pt x="372020" y="1747565"/>
                  <a:pt x="381000" y="1743075"/>
                </a:cubicBezTo>
                <a:cubicBezTo>
                  <a:pt x="391239" y="1737955"/>
                  <a:pt x="399114" y="1728674"/>
                  <a:pt x="409575" y="1724025"/>
                </a:cubicBezTo>
                <a:cubicBezTo>
                  <a:pt x="427925" y="1715870"/>
                  <a:pt x="448764" y="1713955"/>
                  <a:pt x="466725" y="1704975"/>
                </a:cubicBezTo>
                <a:cubicBezTo>
                  <a:pt x="492125" y="1692275"/>
                  <a:pt x="515984" y="1675855"/>
                  <a:pt x="542925" y="1666875"/>
                </a:cubicBezTo>
                <a:cubicBezTo>
                  <a:pt x="552450" y="1663700"/>
                  <a:pt x="561846" y="1660108"/>
                  <a:pt x="571500" y="1657350"/>
                </a:cubicBezTo>
                <a:cubicBezTo>
                  <a:pt x="585742" y="1653281"/>
                  <a:pt x="622950" y="1645913"/>
                  <a:pt x="638175" y="1638300"/>
                </a:cubicBezTo>
                <a:cubicBezTo>
                  <a:pt x="648414" y="1633180"/>
                  <a:pt x="656289" y="1623899"/>
                  <a:pt x="666750" y="1619250"/>
                </a:cubicBezTo>
                <a:cubicBezTo>
                  <a:pt x="685100" y="1611095"/>
                  <a:pt x="704850" y="1606550"/>
                  <a:pt x="723900" y="1600200"/>
                </a:cubicBezTo>
                <a:cubicBezTo>
                  <a:pt x="733425" y="1597025"/>
                  <a:pt x="743866" y="1595841"/>
                  <a:pt x="752475" y="1590675"/>
                </a:cubicBezTo>
                <a:cubicBezTo>
                  <a:pt x="768350" y="1581150"/>
                  <a:pt x="783541" y="1570379"/>
                  <a:pt x="800100" y="1562100"/>
                </a:cubicBezTo>
                <a:cubicBezTo>
                  <a:pt x="809080" y="1557610"/>
                  <a:pt x="819695" y="1557065"/>
                  <a:pt x="828675" y="1552575"/>
                </a:cubicBezTo>
                <a:cubicBezTo>
                  <a:pt x="845234" y="1544296"/>
                  <a:pt x="860116" y="1532991"/>
                  <a:pt x="876300" y="1524000"/>
                </a:cubicBezTo>
                <a:cubicBezTo>
                  <a:pt x="947496" y="1484447"/>
                  <a:pt x="896832" y="1525270"/>
                  <a:pt x="1000125" y="1447800"/>
                </a:cubicBezTo>
                <a:cubicBezTo>
                  <a:pt x="1012825" y="1438275"/>
                  <a:pt x="1027000" y="1430450"/>
                  <a:pt x="1038225" y="1419225"/>
                </a:cubicBezTo>
                <a:cubicBezTo>
                  <a:pt x="1046320" y="1411130"/>
                  <a:pt x="1049180" y="1398745"/>
                  <a:pt x="1057275" y="1390650"/>
                </a:cubicBezTo>
                <a:cubicBezTo>
                  <a:pt x="1065370" y="1382555"/>
                  <a:pt x="1077755" y="1379695"/>
                  <a:pt x="1085850" y="1371600"/>
                </a:cubicBezTo>
                <a:cubicBezTo>
                  <a:pt x="1100225" y="1357225"/>
                  <a:pt x="1112133" y="1340518"/>
                  <a:pt x="1123950" y="1323975"/>
                </a:cubicBezTo>
                <a:cubicBezTo>
                  <a:pt x="1143911" y="1296029"/>
                  <a:pt x="1160494" y="1265724"/>
                  <a:pt x="1181100" y="1238250"/>
                </a:cubicBezTo>
                <a:lnTo>
                  <a:pt x="1209675" y="1200150"/>
                </a:lnTo>
                <a:cubicBezTo>
                  <a:pt x="1216025" y="1181100"/>
                  <a:pt x="1220570" y="1161350"/>
                  <a:pt x="1228725" y="1143000"/>
                </a:cubicBezTo>
                <a:cubicBezTo>
                  <a:pt x="1233374" y="1132539"/>
                  <a:pt x="1243266" y="1124947"/>
                  <a:pt x="1247775" y="1114425"/>
                </a:cubicBezTo>
                <a:cubicBezTo>
                  <a:pt x="1252932" y="1102393"/>
                  <a:pt x="1253704" y="1088912"/>
                  <a:pt x="1257300" y="1076325"/>
                </a:cubicBezTo>
                <a:cubicBezTo>
                  <a:pt x="1260058" y="1066671"/>
                  <a:pt x="1264183" y="1057436"/>
                  <a:pt x="1266825" y="1047750"/>
                </a:cubicBezTo>
                <a:cubicBezTo>
                  <a:pt x="1273714" y="1022491"/>
                  <a:pt x="1285875" y="971550"/>
                  <a:pt x="1285875" y="971550"/>
                </a:cubicBezTo>
                <a:cubicBezTo>
                  <a:pt x="1282700" y="895350"/>
                  <a:pt x="1281597" y="819035"/>
                  <a:pt x="1276350" y="742950"/>
                </a:cubicBezTo>
                <a:cubicBezTo>
                  <a:pt x="1275236" y="726799"/>
                  <a:pt x="1269115" y="711352"/>
                  <a:pt x="1266825" y="695325"/>
                </a:cubicBezTo>
                <a:cubicBezTo>
                  <a:pt x="1262759" y="666863"/>
                  <a:pt x="1261672" y="638017"/>
                  <a:pt x="1257300" y="609600"/>
                </a:cubicBezTo>
                <a:cubicBezTo>
                  <a:pt x="1250173" y="563277"/>
                  <a:pt x="1248208" y="582755"/>
                  <a:pt x="1238250" y="542925"/>
                </a:cubicBezTo>
                <a:cubicBezTo>
                  <a:pt x="1234323" y="527219"/>
                  <a:pt x="1233845" y="510659"/>
                  <a:pt x="1228725" y="495300"/>
                </a:cubicBezTo>
                <a:cubicBezTo>
                  <a:pt x="1213058" y="448300"/>
                  <a:pt x="1210791" y="464254"/>
                  <a:pt x="1181100" y="428625"/>
                </a:cubicBezTo>
                <a:cubicBezTo>
                  <a:pt x="1173771" y="419831"/>
                  <a:pt x="1168704" y="409365"/>
                  <a:pt x="1162050" y="400050"/>
                </a:cubicBezTo>
                <a:cubicBezTo>
                  <a:pt x="1143008" y="373391"/>
                  <a:pt x="1101090" y="317182"/>
                  <a:pt x="1076325" y="304800"/>
                </a:cubicBezTo>
                <a:cubicBezTo>
                  <a:pt x="961190" y="247233"/>
                  <a:pt x="1103892" y="320552"/>
                  <a:pt x="1009650" y="266700"/>
                </a:cubicBezTo>
                <a:cubicBezTo>
                  <a:pt x="997322" y="259655"/>
                  <a:pt x="983591" y="255175"/>
                  <a:pt x="971550" y="247650"/>
                </a:cubicBezTo>
                <a:cubicBezTo>
                  <a:pt x="958088" y="239236"/>
                  <a:pt x="947233" y="226951"/>
                  <a:pt x="933450" y="219075"/>
                </a:cubicBezTo>
                <a:cubicBezTo>
                  <a:pt x="924733" y="214094"/>
                  <a:pt x="913855" y="214040"/>
                  <a:pt x="904875" y="209550"/>
                </a:cubicBezTo>
                <a:cubicBezTo>
                  <a:pt x="839096" y="176661"/>
                  <a:pt x="917494" y="200799"/>
                  <a:pt x="838200" y="180975"/>
                </a:cubicBezTo>
                <a:cubicBezTo>
                  <a:pt x="819150" y="168275"/>
                  <a:pt x="802770" y="150115"/>
                  <a:pt x="781050" y="142875"/>
                </a:cubicBezTo>
                <a:cubicBezTo>
                  <a:pt x="709226" y="118934"/>
                  <a:pt x="797758" y="151229"/>
                  <a:pt x="723900" y="114300"/>
                </a:cubicBezTo>
                <a:cubicBezTo>
                  <a:pt x="714920" y="109810"/>
                  <a:pt x="704305" y="109265"/>
                  <a:pt x="695325" y="104775"/>
                </a:cubicBezTo>
                <a:cubicBezTo>
                  <a:pt x="685086" y="99655"/>
                  <a:pt x="676689" y="91405"/>
                  <a:pt x="666750" y="85725"/>
                </a:cubicBezTo>
                <a:cubicBezTo>
                  <a:pt x="564238" y="27147"/>
                  <a:pt x="711305" y="121778"/>
                  <a:pt x="571500" y="28575"/>
                </a:cubicBezTo>
                <a:cubicBezTo>
                  <a:pt x="539189" y="7034"/>
                  <a:pt x="551020" y="17620"/>
                  <a:pt x="533400" y="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orme libre 40"/>
          <p:cNvSpPr/>
          <p:nvPr/>
        </p:nvSpPr>
        <p:spPr>
          <a:xfrm>
            <a:off x="4530270" y="2238375"/>
            <a:ext cx="260866" cy="1028700"/>
          </a:xfrm>
          <a:custGeom>
            <a:avLst/>
            <a:gdLst>
              <a:gd name="connsiteX0" fmla="*/ 146505 w 260866"/>
              <a:gd name="connsiteY0" fmla="*/ 1028700 h 1028700"/>
              <a:gd name="connsiteX1" fmla="*/ 98880 w 260866"/>
              <a:gd name="connsiteY1" fmla="*/ 1000125 h 1028700"/>
              <a:gd name="connsiteX2" fmla="*/ 70305 w 260866"/>
              <a:gd name="connsiteY2" fmla="*/ 962025 h 1028700"/>
              <a:gd name="connsiteX3" fmla="*/ 13155 w 260866"/>
              <a:gd name="connsiteY3" fmla="*/ 838200 h 1028700"/>
              <a:gd name="connsiteX4" fmla="*/ 13155 w 260866"/>
              <a:gd name="connsiteY4" fmla="*/ 581025 h 1028700"/>
              <a:gd name="connsiteX5" fmla="*/ 32205 w 260866"/>
              <a:gd name="connsiteY5" fmla="*/ 552450 h 1028700"/>
              <a:gd name="connsiteX6" fmla="*/ 117930 w 260866"/>
              <a:gd name="connsiteY6" fmla="*/ 523875 h 1028700"/>
              <a:gd name="connsiteX7" fmla="*/ 146505 w 260866"/>
              <a:gd name="connsiteY7" fmla="*/ 514350 h 1028700"/>
              <a:gd name="connsiteX8" fmla="*/ 175080 w 260866"/>
              <a:gd name="connsiteY8" fmla="*/ 504825 h 1028700"/>
              <a:gd name="connsiteX9" fmla="*/ 213180 w 260866"/>
              <a:gd name="connsiteY9" fmla="*/ 457200 h 1028700"/>
              <a:gd name="connsiteX10" fmla="*/ 222705 w 260866"/>
              <a:gd name="connsiteY10" fmla="*/ 419100 h 1028700"/>
              <a:gd name="connsiteX11" fmla="*/ 232230 w 260866"/>
              <a:gd name="connsiteY11" fmla="*/ 390525 h 1028700"/>
              <a:gd name="connsiteX12" fmla="*/ 251280 w 260866"/>
              <a:gd name="connsiteY12" fmla="*/ 323850 h 1028700"/>
              <a:gd name="connsiteX13" fmla="*/ 251280 w 260866"/>
              <a:gd name="connsiteY13" fmla="*/ 152400 h 1028700"/>
              <a:gd name="connsiteX14" fmla="*/ 232230 w 260866"/>
              <a:gd name="connsiteY14" fmla="*/ 85725 h 1028700"/>
              <a:gd name="connsiteX15" fmla="*/ 194130 w 260866"/>
              <a:gd name="connsiteY15" fmla="*/ 28575 h 1028700"/>
              <a:gd name="connsiteX16" fmla="*/ 165555 w 260866"/>
              <a:gd name="connsiteY16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0866" h="1028700">
                <a:moveTo>
                  <a:pt x="146505" y="1028700"/>
                </a:moveTo>
                <a:cubicBezTo>
                  <a:pt x="130630" y="1019175"/>
                  <a:pt x="112813" y="1012316"/>
                  <a:pt x="98880" y="1000125"/>
                </a:cubicBezTo>
                <a:cubicBezTo>
                  <a:pt x="86933" y="989671"/>
                  <a:pt x="78181" y="975808"/>
                  <a:pt x="70305" y="962025"/>
                </a:cubicBezTo>
                <a:cubicBezTo>
                  <a:pt x="28613" y="889064"/>
                  <a:pt x="30957" y="891607"/>
                  <a:pt x="13155" y="838200"/>
                </a:cubicBezTo>
                <a:cubicBezTo>
                  <a:pt x="-2200" y="730713"/>
                  <a:pt x="-6444" y="731281"/>
                  <a:pt x="13155" y="581025"/>
                </a:cubicBezTo>
                <a:cubicBezTo>
                  <a:pt x="14636" y="569674"/>
                  <a:pt x="22497" y="558517"/>
                  <a:pt x="32205" y="552450"/>
                </a:cubicBezTo>
                <a:lnTo>
                  <a:pt x="117930" y="523875"/>
                </a:lnTo>
                <a:lnTo>
                  <a:pt x="146505" y="514350"/>
                </a:lnTo>
                <a:lnTo>
                  <a:pt x="175080" y="504825"/>
                </a:lnTo>
                <a:cubicBezTo>
                  <a:pt x="206219" y="411408"/>
                  <a:pt x="155735" y="543368"/>
                  <a:pt x="213180" y="457200"/>
                </a:cubicBezTo>
                <a:cubicBezTo>
                  <a:pt x="220442" y="446308"/>
                  <a:pt x="219109" y="431687"/>
                  <a:pt x="222705" y="419100"/>
                </a:cubicBezTo>
                <a:cubicBezTo>
                  <a:pt x="225463" y="409446"/>
                  <a:pt x="229472" y="400179"/>
                  <a:pt x="232230" y="390525"/>
                </a:cubicBezTo>
                <a:cubicBezTo>
                  <a:pt x="256150" y="306804"/>
                  <a:pt x="228442" y="392363"/>
                  <a:pt x="251280" y="323850"/>
                </a:cubicBezTo>
                <a:cubicBezTo>
                  <a:pt x="261932" y="227985"/>
                  <a:pt x="266028" y="248265"/>
                  <a:pt x="251280" y="152400"/>
                </a:cubicBezTo>
                <a:cubicBezTo>
                  <a:pt x="250231" y="145579"/>
                  <a:pt x="237527" y="95259"/>
                  <a:pt x="232230" y="85725"/>
                </a:cubicBezTo>
                <a:cubicBezTo>
                  <a:pt x="221111" y="65711"/>
                  <a:pt x="213180" y="41275"/>
                  <a:pt x="194130" y="28575"/>
                </a:cubicBezTo>
                <a:cubicBezTo>
                  <a:pt x="162913" y="7764"/>
                  <a:pt x="165555" y="20973"/>
                  <a:pt x="165555" y="0"/>
                </a:cubicBezTo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rme libre 41"/>
          <p:cNvSpPr/>
          <p:nvPr/>
        </p:nvSpPr>
        <p:spPr>
          <a:xfrm>
            <a:off x="3228975" y="1828800"/>
            <a:ext cx="885825" cy="1400175"/>
          </a:xfrm>
          <a:custGeom>
            <a:avLst/>
            <a:gdLst>
              <a:gd name="connsiteX0" fmla="*/ 885825 w 885825"/>
              <a:gd name="connsiteY0" fmla="*/ 1400175 h 1400175"/>
              <a:gd name="connsiteX1" fmla="*/ 876300 w 885825"/>
              <a:gd name="connsiteY1" fmla="*/ 1266825 h 1400175"/>
              <a:gd name="connsiteX2" fmla="*/ 866775 w 885825"/>
              <a:gd name="connsiteY2" fmla="*/ 1228725 h 1400175"/>
              <a:gd name="connsiteX3" fmla="*/ 857250 w 885825"/>
              <a:gd name="connsiteY3" fmla="*/ 1181100 h 1400175"/>
              <a:gd name="connsiteX4" fmla="*/ 828675 w 885825"/>
              <a:gd name="connsiteY4" fmla="*/ 1095375 h 1400175"/>
              <a:gd name="connsiteX5" fmla="*/ 819150 w 885825"/>
              <a:gd name="connsiteY5" fmla="*/ 1057275 h 1400175"/>
              <a:gd name="connsiteX6" fmla="*/ 742950 w 885825"/>
              <a:gd name="connsiteY6" fmla="*/ 895350 h 1400175"/>
              <a:gd name="connsiteX7" fmla="*/ 685800 w 885825"/>
              <a:gd name="connsiteY7" fmla="*/ 790575 h 1400175"/>
              <a:gd name="connsiteX8" fmla="*/ 657225 w 885825"/>
              <a:gd name="connsiteY8" fmla="*/ 752475 h 1400175"/>
              <a:gd name="connsiteX9" fmla="*/ 590550 w 885825"/>
              <a:gd name="connsiteY9" fmla="*/ 714375 h 1400175"/>
              <a:gd name="connsiteX10" fmla="*/ 542925 w 885825"/>
              <a:gd name="connsiteY10" fmla="*/ 676275 h 1400175"/>
              <a:gd name="connsiteX11" fmla="*/ 514350 w 885825"/>
              <a:gd name="connsiteY11" fmla="*/ 666750 h 1400175"/>
              <a:gd name="connsiteX12" fmla="*/ 457200 w 885825"/>
              <a:gd name="connsiteY12" fmla="*/ 638175 h 1400175"/>
              <a:gd name="connsiteX13" fmla="*/ 266700 w 885825"/>
              <a:gd name="connsiteY13" fmla="*/ 552450 h 1400175"/>
              <a:gd name="connsiteX14" fmla="*/ 161925 w 885825"/>
              <a:gd name="connsiteY14" fmla="*/ 504825 h 1400175"/>
              <a:gd name="connsiteX15" fmla="*/ 133350 w 885825"/>
              <a:gd name="connsiteY15" fmla="*/ 485775 h 1400175"/>
              <a:gd name="connsiteX16" fmla="*/ 9525 w 885825"/>
              <a:gd name="connsiteY16" fmla="*/ 428625 h 1400175"/>
              <a:gd name="connsiteX17" fmla="*/ 0 w 885825"/>
              <a:gd name="connsiteY17" fmla="*/ 400050 h 1400175"/>
              <a:gd name="connsiteX18" fmla="*/ 9525 w 885825"/>
              <a:gd name="connsiteY18" fmla="*/ 228600 h 1400175"/>
              <a:gd name="connsiteX19" fmla="*/ 28575 w 885825"/>
              <a:gd name="connsiteY19" fmla="*/ 200025 h 1400175"/>
              <a:gd name="connsiteX20" fmla="*/ 66675 w 885825"/>
              <a:gd name="connsiteY20" fmla="*/ 133350 h 1400175"/>
              <a:gd name="connsiteX21" fmla="*/ 95250 w 885825"/>
              <a:gd name="connsiteY21" fmla="*/ 104775 h 1400175"/>
              <a:gd name="connsiteX22" fmla="*/ 114300 w 885825"/>
              <a:gd name="connsiteY22" fmla="*/ 76200 h 1400175"/>
              <a:gd name="connsiteX23" fmla="*/ 142875 w 885825"/>
              <a:gd name="connsiteY23" fmla="*/ 57150 h 1400175"/>
              <a:gd name="connsiteX24" fmla="*/ 171450 w 885825"/>
              <a:gd name="connsiteY24" fmla="*/ 28575 h 1400175"/>
              <a:gd name="connsiteX25" fmla="*/ 209550 w 885825"/>
              <a:gd name="connsiteY25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85825" h="1400175">
                <a:moveTo>
                  <a:pt x="885825" y="1400175"/>
                </a:moveTo>
                <a:cubicBezTo>
                  <a:pt x="882650" y="1355725"/>
                  <a:pt x="881221" y="1311116"/>
                  <a:pt x="876300" y="1266825"/>
                </a:cubicBezTo>
                <a:cubicBezTo>
                  <a:pt x="874854" y="1253814"/>
                  <a:pt x="869615" y="1241504"/>
                  <a:pt x="866775" y="1228725"/>
                </a:cubicBezTo>
                <a:cubicBezTo>
                  <a:pt x="863263" y="1212921"/>
                  <a:pt x="861698" y="1196666"/>
                  <a:pt x="857250" y="1181100"/>
                </a:cubicBezTo>
                <a:cubicBezTo>
                  <a:pt x="848975" y="1152138"/>
                  <a:pt x="835980" y="1124596"/>
                  <a:pt x="828675" y="1095375"/>
                </a:cubicBezTo>
                <a:cubicBezTo>
                  <a:pt x="825500" y="1082675"/>
                  <a:pt x="823290" y="1069694"/>
                  <a:pt x="819150" y="1057275"/>
                </a:cubicBezTo>
                <a:cubicBezTo>
                  <a:pt x="793142" y="979250"/>
                  <a:pt x="785669" y="1002146"/>
                  <a:pt x="742950" y="895350"/>
                </a:cubicBezTo>
                <a:cubicBezTo>
                  <a:pt x="720473" y="839158"/>
                  <a:pt x="726586" y="844957"/>
                  <a:pt x="685800" y="790575"/>
                </a:cubicBezTo>
                <a:cubicBezTo>
                  <a:pt x="676275" y="777875"/>
                  <a:pt x="668450" y="763700"/>
                  <a:pt x="657225" y="752475"/>
                </a:cubicBezTo>
                <a:cubicBezTo>
                  <a:pt x="637739" y="732989"/>
                  <a:pt x="612962" y="729316"/>
                  <a:pt x="590550" y="714375"/>
                </a:cubicBezTo>
                <a:cubicBezTo>
                  <a:pt x="573634" y="703098"/>
                  <a:pt x="560165" y="687050"/>
                  <a:pt x="542925" y="676275"/>
                </a:cubicBezTo>
                <a:cubicBezTo>
                  <a:pt x="534411" y="670954"/>
                  <a:pt x="523525" y="670828"/>
                  <a:pt x="514350" y="666750"/>
                </a:cubicBezTo>
                <a:cubicBezTo>
                  <a:pt x="494887" y="658100"/>
                  <a:pt x="475898" y="648374"/>
                  <a:pt x="457200" y="638175"/>
                </a:cubicBezTo>
                <a:cubicBezTo>
                  <a:pt x="325096" y="566118"/>
                  <a:pt x="538961" y="663830"/>
                  <a:pt x="266700" y="552450"/>
                </a:cubicBezTo>
                <a:cubicBezTo>
                  <a:pt x="241294" y="542057"/>
                  <a:pt x="189754" y="520727"/>
                  <a:pt x="161925" y="504825"/>
                </a:cubicBezTo>
                <a:cubicBezTo>
                  <a:pt x="151986" y="499145"/>
                  <a:pt x="143429" y="491202"/>
                  <a:pt x="133350" y="485775"/>
                </a:cubicBezTo>
                <a:cubicBezTo>
                  <a:pt x="48663" y="440174"/>
                  <a:pt x="66248" y="447533"/>
                  <a:pt x="9525" y="428625"/>
                </a:cubicBezTo>
                <a:cubicBezTo>
                  <a:pt x="6350" y="419100"/>
                  <a:pt x="0" y="410090"/>
                  <a:pt x="0" y="400050"/>
                </a:cubicBezTo>
                <a:cubicBezTo>
                  <a:pt x="0" y="342812"/>
                  <a:pt x="1430" y="285263"/>
                  <a:pt x="9525" y="228600"/>
                </a:cubicBezTo>
                <a:cubicBezTo>
                  <a:pt x="11144" y="217267"/>
                  <a:pt x="22895" y="209964"/>
                  <a:pt x="28575" y="200025"/>
                </a:cubicBezTo>
                <a:cubicBezTo>
                  <a:pt x="45514" y="170382"/>
                  <a:pt x="45578" y="158666"/>
                  <a:pt x="66675" y="133350"/>
                </a:cubicBezTo>
                <a:cubicBezTo>
                  <a:pt x="75299" y="123002"/>
                  <a:pt x="86626" y="115123"/>
                  <a:pt x="95250" y="104775"/>
                </a:cubicBezTo>
                <a:cubicBezTo>
                  <a:pt x="102579" y="95981"/>
                  <a:pt x="106205" y="84295"/>
                  <a:pt x="114300" y="76200"/>
                </a:cubicBezTo>
                <a:cubicBezTo>
                  <a:pt x="122395" y="68105"/>
                  <a:pt x="134081" y="64479"/>
                  <a:pt x="142875" y="57150"/>
                </a:cubicBezTo>
                <a:cubicBezTo>
                  <a:pt x="153223" y="48526"/>
                  <a:pt x="161102" y="37199"/>
                  <a:pt x="171450" y="28575"/>
                </a:cubicBezTo>
                <a:cubicBezTo>
                  <a:pt x="236072" y="-25277"/>
                  <a:pt x="179257" y="30293"/>
                  <a:pt x="20955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/>
          <p:cNvSpPr txBox="1"/>
          <p:nvPr/>
        </p:nvSpPr>
        <p:spPr>
          <a:xfrm>
            <a:off x="261206" y="157718"/>
            <a:ext cx="222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Wiring</a:t>
            </a:r>
            <a:endParaRPr lang="en-US" sz="2400" u="sng" dirty="0"/>
          </a:p>
        </p:txBody>
      </p:sp>
      <p:sp>
        <p:nvSpPr>
          <p:cNvPr id="45" name="Forme libre 44"/>
          <p:cNvSpPr/>
          <p:nvPr/>
        </p:nvSpPr>
        <p:spPr>
          <a:xfrm>
            <a:off x="5991225" y="4581464"/>
            <a:ext cx="3990975" cy="1143061"/>
          </a:xfrm>
          <a:custGeom>
            <a:avLst/>
            <a:gdLst>
              <a:gd name="connsiteX0" fmla="*/ 0 w 3990975"/>
              <a:gd name="connsiteY0" fmla="*/ 19111 h 1143061"/>
              <a:gd name="connsiteX1" fmla="*/ 47625 w 3990975"/>
              <a:gd name="connsiteY1" fmla="*/ 9586 h 1143061"/>
              <a:gd name="connsiteX2" fmla="*/ 85725 w 3990975"/>
              <a:gd name="connsiteY2" fmla="*/ 61 h 1143061"/>
              <a:gd name="connsiteX3" fmla="*/ 200025 w 3990975"/>
              <a:gd name="connsiteY3" fmla="*/ 19111 h 1143061"/>
              <a:gd name="connsiteX4" fmla="*/ 219075 w 3990975"/>
              <a:gd name="connsiteY4" fmla="*/ 57211 h 1143061"/>
              <a:gd name="connsiteX5" fmla="*/ 247650 w 3990975"/>
              <a:gd name="connsiteY5" fmla="*/ 95311 h 1143061"/>
              <a:gd name="connsiteX6" fmla="*/ 276225 w 3990975"/>
              <a:gd name="connsiteY6" fmla="*/ 181036 h 1143061"/>
              <a:gd name="connsiteX7" fmla="*/ 304800 w 3990975"/>
              <a:gd name="connsiteY7" fmla="*/ 238186 h 1143061"/>
              <a:gd name="connsiteX8" fmla="*/ 323850 w 3990975"/>
              <a:gd name="connsiteY8" fmla="*/ 314386 h 1143061"/>
              <a:gd name="connsiteX9" fmla="*/ 333375 w 3990975"/>
              <a:gd name="connsiteY9" fmla="*/ 342961 h 1143061"/>
              <a:gd name="connsiteX10" fmla="*/ 352425 w 3990975"/>
              <a:gd name="connsiteY10" fmla="*/ 514411 h 1143061"/>
              <a:gd name="connsiteX11" fmla="*/ 371475 w 3990975"/>
              <a:gd name="connsiteY11" fmla="*/ 695386 h 1143061"/>
              <a:gd name="connsiteX12" fmla="*/ 400050 w 3990975"/>
              <a:gd name="connsiteY12" fmla="*/ 904936 h 1143061"/>
              <a:gd name="connsiteX13" fmla="*/ 419100 w 3990975"/>
              <a:gd name="connsiteY13" fmla="*/ 1019236 h 1143061"/>
              <a:gd name="connsiteX14" fmla="*/ 428625 w 3990975"/>
              <a:gd name="connsiteY14" fmla="*/ 1104961 h 1143061"/>
              <a:gd name="connsiteX15" fmla="*/ 438150 w 3990975"/>
              <a:gd name="connsiteY15" fmla="*/ 1133536 h 1143061"/>
              <a:gd name="connsiteX16" fmla="*/ 466725 w 3990975"/>
              <a:gd name="connsiteY16" fmla="*/ 1143061 h 1143061"/>
              <a:gd name="connsiteX17" fmla="*/ 1752600 w 3990975"/>
              <a:gd name="connsiteY17" fmla="*/ 1124011 h 1143061"/>
              <a:gd name="connsiteX18" fmla="*/ 2152650 w 3990975"/>
              <a:gd name="connsiteY18" fmla="*/ 1114486 h 1143061"/>
              <a:gd name="connsiteX19" fmla="*/ 2867025 w 3990975"/>
              <a:gd name="connsiteY19" fmla="*/ 1104961 h 1143061"/>
              <a:gd name="connsiteX20" fmla="*/ 3152775 w 3990975"/>
              <a:gd name="connsiteY20" fmla="*/ 1095436 h 1143061"/>
              <a:gd name="connsiteX21" fmla="*/ 3219450 w 3990975"/>
              <a:gd name="connsiteY21" fmla="*/ 1076386 h 1143061"/>
              <a:gd name="connsiteX22" fmla="*/ 3371850 w 3990975"/>
              <a:gd name="connsiteY22" fmla="*/ 1057336 h 1143061"/>
              <a:gd name="connsiteX23" fmla="*/ 3743325 w 3990975"/>
              <a:gd name="connsiteY23" fmla="*/ 1047811 h 1143061"/>
              <a:gd name="connsiteX24" fmla="*/ 3800475 w 3990975"/>
              <a:gd name="connsiteY24" fmla="*/ 1028761 h 1143061"/>
              <a:gd name="connsiteX25" fmla="*/ 3819525 w 3990975"/>
              <a:gd name="connsiteY25" fmla="*/ 1000186 h 1143061"/>
              <a:gd name="connsiteX26" fmla="*/ 3895725 w 3990975"/>
              <a:gd name="connsiteY26" fmla="*/ 971611 h 1143061"/>
              <a:gd name="connsiteX27" fmla="*/ 3905250 w 3990975"/>
              <a:gd name="connsiteY27" fmla="*/ 800161 h 1143061"/>
              <a:gd name="connsiteX28" fmla="*/ 3924300 w 3990975"/>
              <a:gd name="connsiteY28" fmla="*/ 504886 h 1143061"/>
              <a:gd name="connsiteX29" fmla="*/ 3933825 w 3990975"/>
              <a:gd name="connsiteY29" fmla="*/ 476311 h 1143061"/>
              <a:gd name="connsiteX30" fmla="*/ 3943350 w 3990975"/>
              <a:gd name="connsiteY30" fmla="*/ 438211 h 1143061"/>
              <a:gd name="connsiteX31" fmla="*/ 3952875 w 3990975"/>
              <a:gd name="connsiteY31" fmla="*/ 409636 h 1143061"/>
              <a:gd name="connsiteX32" fmla="*/ 3990975 w 3990975"/>
              <a:gd name="connsiteY32" fmla="*/ 409636 h 11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990975" h="1143061">
                <a:moveTo>
                  <a:pt x="0" y="19111"/>
                </a:moveTo>
                <a:cubicBezTo>
                  <a:pt x="15875" y="15936"/>
                  <a:pt x="31821" y="13098"/>
                  <a:pt x="47625" y="9586"/>
                </a:cubicBezTo>
                <a:cubicBezTo>
                  <a:pt x="60404" y="6746"/>
                  <a:pt x="72660" y="-756"/>
                  <a:pt x="85725" y="61"/>
                </a:cubicBezTo>
                <a:cubicBezTo>
                  <a:pt x="124275" y="2470"/>
                  <a:pt x="161925" y="12761"/>
                  <a:pt x="200025" y="19111"/>
                </a:cubicBezTo>
                <a:cubicBezTo>
                  <a:pt x="206375" y="31811"/>
                  <a:pt x="211550" y="45170"/>
                  <a:pt x="219075" y="57211"/>
                </a:cubicBezTo>
                <a:cubicBezTo>
                  <a:pt x="227489" y="70673"/>
                  <a:pt x="240550" y="81112"/>
                  <a:pt x="247650" y="95311"/>
                </a:cubicBezTo>
                <a:lnTo>
                  <a:pt x="276225" y="181036"/>
                </a:lnTo>
                <a:cubicBezTo>
                  <a:pt x="300166" y="252860"/>
                  <a:pt x="267871" y="164328"/>
                  <a:pt x="304800" y="238186"/>
                </a:cubicBezTo>
                <a:cubicBezTo>
                  <a:pt x="315686" y="259959"/>
                  <a:pt x="318416" y="292649"/>
                  <a:pt x="323850" y="314386"/>
                </a:cubicBezTo>
                <a:cubicBezTo>
                  <a:pt x="326285" y="324126"/>
                  <a:pt x="330200" y="333436"/>
                  <a:pt x="333375" y="342961"/>
                </a:cubicBezTo>
                <a:cubicBezTo>
                  <a:pt x="362254" y="631749"/>
                  <a:pt x="325460" y="271722"/>
                  <a:pt x="352425" y="514411"/>
                </a:cubicBezTo>
                <a:cubicBezTo>
                  <a:pt x="359124" y="574698"/>
                  <a:pt x="363951" y="635196"/>
                  <a:pt x="371475" y="695386"/>
                </a:cubicBezTo>
                <a:cubicBezTo>
                  <a:pt x="380107" y="764445"/>
                  <a:pt x="388715" y="836926"/>
                  <a:pt x="400050" y="904936"/>
                </a:cubicBezTo>
                <a:cubicBezTo>
                  <a:pt x="406400" y="943036"/>
                  <a:pt x="414835" y="980847"/>
                  <a:pt x="419100" y="1019236"/>
                </a:cubicBezTo>
                <a:cubicBezTo>
                  <a:pt x="422275" y="1047811"/>
                  <a:pt x="423898" y="1076601"/>
                  <a:pt x="428625" y="1104961"/>
                </a:cubicBezTo>
                <a:cubicBezTo>
                  <a:pt x="430276" y="1114865"/>
                  <a:pt x="431050" y="1126436"/>
                  <a:pt x="438150" y="1133536"/>
                </a:cubicBezTo>
                <a:cubicBezTo>
                  <a:pt x="445250" y="1140636"/>
                  <a:pt x="457200" y="1139886"/>
                  <a:pt x="466725" y="1143061"/>
                </a:cubicBezTo>
                <a:cubicBezTo>
                  <a:pt x="1017440" y="1110666"/>
                  <a:pt x="472216" y="1140016"/>
                  <a:pt x="1752600" y="1124011"/>
                </a:cubicBezTo>
                <a:cubicBezTo>
                  <a:pt x="1885977" y="1122344"/>
                  <a:pt x="2019282" y="1116766"/>
                  <a:pt x="2152650" y="1114486"/>
                </a:cubicBezTo>
                <a:lnTo>
                  <a:pt x="2867025" y="1104961"/>
                </a:lnTo>
                <a:cubicBezTo>
                  <a:pt x="2962275" y="1101786"/>
                  <a:pt x="3057637" y="1101032"/>
                  <a:pt x="3152775" y="1095436"/>
                </a:cubicBezTo>
                <a:cubicBezTo>
                  <a:pt x="3202949" y="1092485"/>
                  <a:pt x="3176666" y="1083141"/>
                  <a:pt x="3219450" y="1076386"/>
                </a:cubicBezTo>
                <a:cubicBezTo>
                  <a:pt x="3270019" y="1068401"/>
                  <a:pt x="3320671" y="1058648"/>
                  <a:pt x="3371850" y="1057336"/>
                </a:cubicBezTo>
                <a:lnTo>
                  <a:pt x="3743325" y="1047811"/>
                </a:lnTo>
                <a:cubicBezTo>
                  <a:pt x="3762375" y="1041461"/>
                  <a:pt x="3789336" y="1045469"/>
                  <a:pt x="3800475" y="1028761"/>
                </a:cubicBezTo>
                <a:cubicBezTo>
                  <a:pt x="3806825" y="1019236"/>
                  <a:pt x="3811430" y="1008281"/>
                  <a:pt x="3819525" y="1000186"/>
                </a:cubicBezTo>
                <a:cubicBezTo>
                  <a:pt x="3844051" y="975660"/>
                  <a:pt x="3861650" y="978426"/>
                  <a:pt x="3895725" y="971611"/>
                </a:cubicBezTo>
                <a:cubicBezTo>
                  <a:pt x="3898900" y="914461"/>
                  <a:pt x="3902461" y="857331"/>
                  <a:pt x="3905250" y="800161"/>
                </a:cubicBezTo>
                <a:cubicBezTo>
                  <a:pt x="3908812" y="727143"/>
                  <a:pt x="3908186" y="593510"/>
                  <a:pt x="3924300" y="504886"/>
                </a:cubicBezTo>
                <a:cubicBezTo>
                  <a:pt x="3926096" y="495008"/>
                  <a:pt x="3931067" y="485965"/>
                  <a:pt x="3933825" y="476311"/>
                </a:cubicBezTo>
                <a:cubicBezTo>
                  <a:pt x="3937421" y="463724"/>
                  <a:pt x="3939754" y="450798"/>
                  <a:pt x="3943350" y="438211"/>
                </a:cubicBezTo>
                <a:cubicBezTo>
                  <a:pt x="3946108" y="428557"/>
                  <a:pt x="3945775" y="416736"/>
                  <a:pt x="3952875" y="409636"/>
                </a:cubicBezTo>
                <a:cubicBezTo>
                  <a:pt x="3974765" y="387746"/>
                  <a:pt x="3979245" y="397906"/>
                  <a:pt x="3990975" y="4096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orme libre 45"/>
          <p:cNvSpPr/>
          <p:nvPr/>
        </p:nvSpPr>
        <p:spPr>
          <a:xfrm>
            <a:off x="6029325" y="5010150"/>
            <a:ext cx="4391025" cy="1057909"/>
          </a:xfrm>
          <a:custGeom>
            <a:avLst/>
            <a:gdLst>
              <a:gd name="connsiteX0" fmla="*/ 0 w 4391025"/>
              <a:gd name="connsiteY0" fmla="*/ 771525 h 1057909"/>
              <a:gd name="connsiteX1" fmla="*/ 123825 w 4391025"/>
              <a:gd name="connsiteY1" fmla="*/ 781050 h 1057909"/>
              <a:gd name="connsiteX2" fmla="*/ 180975 w 4391025"/>
              <a:gd name="connsiteY2" fmla="*/ 800100 h 1057909"/>
              <a:gd name="connsiteX3" fmla="*/ 219075 w 4391025"/>
              <a:gd name="connsiteY3" fmla="*/ 809625 h 1057909"/>
              <a:gd name="connsiteX4" fmla="*/ 266700 w 4391025"/>
              <a:gd name="connsiteY4" fmla="*/ 923925 h 1057909"/>
              <a:gd name="connsiteX5" fmla="*/ 276225 w 4391025"/>
              <a:gd name="connsiteY5" fmla="*/ 1009650 h 1057909"/>
              <a:gd name="connsiteX6" fmla="*/ 352425 w 4391025"/>
              <a:gd name="connsiteY6" fmla="*/ 1028700 h 1057909"/>
              <a:gd name="connsiteX7" fmla="*/ 400050 w 4391025"/>
              <a:gd name="connsiteY7" fmla="*/ 1038225 h 1057909"/>
              <a:gd name="connsiteX8" fmla="*/ 1200150 w 4391025"/>
              <a:gd name="connsiteY8" fmla="*/ 1047750 h 1057909"/>
              <a:gd name="connsiteX9" fmla="*/ 1304925 w 4391025"/>
              <a:gd name="connsiteY9" fmla="*/ 1057275 h 1057909"/>
              <a:gd name="connsiteX10" fmla="*/ 2305050 w 4391025"/>
              <a:gd name="connsiteY10" fmla="*/ 1028700 h 1057909"/>
              <a:gd name="connsiteX11" fmla="*/ 2676525 w 4391025"/>
              <a:gd name="connsiteY11" fmla="*/ 990600 h 1057909"/>
              <a:gd name="connsiteX12" fmla="*/ 2962275 w 4391025"/>
              <a:gd name="connsiteY12" fmla="*/ 981075 h 1057909"/>
              <a:gd name="connsiteX13" fmla="*/ 3190875 w 4391025"/>
              <a:gd name="connsiteY13" fmla="*/ 962025 h 1057909"/>
              <a:gd name="connsiteX14" fmla="*/ 3362325 w 4391025"/>
              <a:gd name="connsiteY14" fmla="*/ 952500 h 1057909"/>
              <a:gd name="connsiteX15" fmla="*/ 3629025 w 4391025"/>
              <a:gd name="connsiteY15" fmla="*/ 923925 h 1057909"/>
              <a:gd name="connsiteX16" fmla="*/ 3819525 w 4391025"/>
              <a:gd name="connsiteY16" fmla="*/ 904875 h 1057909"/>
              <a:gd name="connsiteX17" fmla="*/ 3848100 w 4391025"/>
              <a:gd name="connsiteY17" fmla="*/ 895350 h 1057909"/>
              <a:gd name="connsiteX18" fmla="*/ 4181475 w 4391025"/>
              <a:gd name="connsiteY18" fmla="*/ 866775 h 1057909"/>
              <a:gd name="connsiteX19" fmla="*/ 4391025 w 4391025"/>
              <a:gd name="connsiteY19" fmla="*/ 847725 h 1057909"/>
              <a:gd name="connsiteX20" fmla="*/ 4371975 w 4391025"/>
              <a:gd name="connsiteY20" fmla="*/ 723900 h 1057909"/>
              <a:gd name="connsiteX21" fmla="*/ 4362450 w 4391025"/>
              <a:gd name="connsiteY21" fmla="*/ 676275 h 1057909"/>
              <a:gd name="connsiteX22" fmla="*/ 4352925 w 4391025"/>
              <a:gd name="connsiteY22" fmla="*/ 600075 h 1057909"/>
              <a:gd name="connsiteX23" fmla="*/ 4333875 w 4391025"/>
              <a:gd name="connsiteY23" fmla="*/ 542925 h 1057909"/>
              <a:gd name="connsiteX24" fmla="*/ 4324350 w 4391025"/>
              <a:gd name="connsiteY24" fmla="*/ 476250 h 1057909"/>
              <a:gd name="connsiteX25" fmla="*/ 4314825 w 4391025"/>
              <a:gd name="connsiteY25" fmla="*/ 428625 h 1057909"/>
              <a:gd name="connsiteX26" fmla="*/ 4305300 w 4391025"/>
              <a:gd name="connsiteY26" fmla="*/ 304800 h 1057909"/>
              <a:gd name="connsiteX27" fmla="*/ 4305300 w 4391025"/>
              <a:gd name="connsiteY27" fmla="*/ 0 h 105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91025" h="1057909">
                <a:moveTo>
                  <a:pt x="0" y="771525"/>
                </a:moveTo>
                <a:cubicBezTo>
                  <a:pt x="41275" y="774700"/>
                  <a:pt x="82935" y="774594"/>
                  <a:pt x="123825" y="781050"/>
                </a:cubicBezTo>
                <a:cubicBezTo>
                  <a:pt x="143660" y="784182"/>
                  <a:pt x="161494" y="795230"/>
                  <a:pt x="180975" y="800100"/>
                </a:cubicBezTo>
                <a:lnTo>
                  <a:pt x="219075" y="809625"/>
                </a:lnTo>
                <a:cubicBezTo>
                  <a:pt x="270977" y="844226"/>
                  <a:pt x="255627" y="824264"/>
                  <a:pt x="266700" y="923925"/>
                </a:cubicBezTo>
                <a:cubicBezTo>
                  <a:pt x="269875" y="952500"/>
                  <a:pt x="258019" y="987398"/>
                  <a:pt x="276225" y="1009650"/>
                </a:cubicBezTo>
                <a:cubicBezTo>
                  <a:pt x="292804" y="1029914"/>
                  <a:pt x="326752" y="1023565"/>
                  <a:pt x="352425" y="1028700"/>
                </a:cubicBezTo>
                <a:cubicBezTo>
                  <a:pt x="368300" y="1031875"/>
                  <a:pt x="383865" y="1037861"/>
                  <a:pt x="400050" y="1038225"/>
                </a:cubicBezTo>
                <a:cubicBezTo>
                  <a:pt x="666702" y="1044217"/>
                  <a:pt x="933450" y="1044575"/>
                  <a:pt x="1200150" y="1047750"/>
                </a:cubicBezTo>
                <a:cubicBezTo>
                  <a:pt x="1235075" y="1050925"/>
                  <a:pt x="1269856" y="1057275"/>
                  <a:pt x="1304925" y="1057275"/>
                </a:cubicBezTo>
                <a:cubicBezTo>
                  <a:pt x="1842738" y="1057275"/>
                  <a:pt x="1908951" y="1064709"/>
                  <a:pt x="2305050" y="1028700"/>
                </a:cubicBezTo>
                <a:cubicBezTo>
                  <a:pt x="2334342" y="1026037"/>
                  <a:pt x="2652020" y="991417"/>
                  <a:pt x="2676525" y="990600"/>
                </a:cubicBezTo>
                <a:lnTo>
                  <a:pt x="2962275" y="981075"/>
                </a:lnTo>
                <a:cubicBezTo>
                  <a:pt x="3281505" y="966887"/>
                  <a:pt x="2968763" y="978478"/>
                  <a:pt x="3190875" y="962025"/>
                </a:cubicBezTo>
                <a:cubicBezTo>
                  <a:pt x="3247957" y="957797"/>
                  <a:pt x="3305175" y="955675"/>
                  <a:pt x="3362325" y="952500"/>
                </a:cubicBezTo>
                <a:cubicBezTo>
                  <a:pt x="3488600" y="910408"/>
                  <a:pt x="3389698" y="937601"/>
                  <a:pt x="3629025" y="923925"/>
                </a:cubicBezTo>
                <a:cubicBezTo>
                  <a:pt x="3741494" y="917498"/>
                  <a:pt x="3730168" y="917640"/>
                  <a:pt x="3819525" y="904875"/>
                </a:cubicBezTo>
                <a:cubicBezTo>
                  <a:pt x="3829050" y="901700"/>
                  <a:pt x="3838213" y="897095"/>
                  <a:pt x="3848100" y="895350"/>
                </a:cubicBezTo>
                <a:cubicBezTo>
                  <a:pt x="4004499" y="867750"/>
                  <a:pt x="4000569" y="877112"/>
                  <a:pt x="4181475" y="866775"/>
                </a:cubicBezTo>
                <a:cubicBezTo>
                  <a:pt x="4306909" y="859607"/>
                  <a:pt x="4289819" y="860376"/>
                  <a:pt x="4391025" y="847725"/>
                </a:cubicBezTo>
                <a:cubicBezTo>
                  <a:pt x="4383890" y="797779"/>
                  <a:pt x="4380786" y="772358"/>
                  <a:pt x="4371975" y="723900"/>
                </a:cubicBezTo>
                <a:cubicBezTo>
                  <a:pt x="4369079" y="707972"/>
                  <a:pt x="4364912" y="692276"/>
                  <a:pt x="4362450" y="676275"/>
                </a:cubicBezTo>
                <a:cubicBezTo>
                  <a:pt x="4358558" y="650975"/>
                  <a:pt x="4358288" y="625104"/>
                  <a:pt x="4352925" y="600075"/>
                </a:cubicBezTo>
                <a:cubicBezTo>
                  <a:pt x="4348718" y="580440"/>
                  <a:pt x="4333875" y="542925"/>
                  <a:pt x="4333875" y="542925"/>
                </a:cubicBezTo>
                <a:cubicBezTo>
                  <a:pt x="4330700" y="520700"/>
                  <a:pt x="4328041" y="498395"/>
                  <a:pt x="4324350" y="476250"/>
                </a:cubicBezTo>
                <a:cubicBezTo>
                  <a:pt x="4321688" y="460281"/>
                  <a:pt x="4316613" y="444715"/>
                  <a:pt x="4314825" y="428625"/>
                </a:cubicBezTo>
                <a:cubicBezTo>
                  <a:pt x="4310253" y="387481"/>
                  <a:pt x="4306220" y="346187"/>
                  <a:pt x="4305300" y="304800"/>
                </a:cubicBezTo>
                <a:cubicBezTo>
                  <a:pt x="4303043" y="203225"/>
                  <a:pt x="4305300" y="101600"/>
                  <a:pt x="4305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orme libre 46"/>
          <p:cNvSpPr/>
          <p:nvPr/>
        </p:nvSpPr>
        <p:spPr>
          <a:xfrm>
            <a:off x="5924550" y="3219450"/>
            <a:ext cx="3676650" cy="2124075"/>
          </a:xfrm>
          <a:custGeom>
            <a:avLst/>
            <a:gdLst>
              <a:gd name="connsiteX0" fmla="*/ 0 w 3676650"/>
              <a:gd name="connsiteY0" fmla="*/ 66675 h 2124075"/>
              <a:gd name="connsiteX1" fmla="*/ 76200 w 3676650"/>
              <a:gd name="connsiteY1" fmla="*/ 57150 h 2124075"/>
              <a:gd name="connsiteX2" fmla="*/ 171450 w 3676650"/>
              <a:gd name="connsiteY2" fmla="*/ 38100 h 2124075"/>
              <a:gd name="connsiteX3" fmla="*/ 209550 w 3676650"/>
              <a:gd name="connsiteY3" fmla="*/ 28575 h 2124075"/>
              <a:gd name="connsiteX4" fmla="*/ 285750 w 3676650"/>
              <a:gd name="connsiteY4" fmla="*/ 19050 h 2124075"/>
              <a:gd name="connsiteX5" fmla="*/ 352425 w 3676650"/>
              <a:gd name="connsiteY5" fmla="*/ 9525 h 2124075"/>
              <a:gd name="connsiteX6" fmla="*/ 723900 w 3676650"/>
              <a:gd name="connsiteY6" fmla="*/ 0 h 2124075"/>
              <a:gd name="connsiteX7" fmla="*/ 1771650 w 3676650"/>
              <a:gd name="connsiteY7" fmla="*/ 9525 h 2124075"/>
              <a:gd name="connsiteX8" fmla="*/ 1895475 w 3676650"/>
              <a:gd name="connsiteY8" fmla="*/ 19050 h 2124075"/>
              <a:gd name="connsiteX9" fmla="*/ 2095500 w 3676650"/>
              <a:gd name="connsiteY9" fmla="*/ 28575 h 2124075"/>
              <a:gd name="connsiteX10" fmla="*/ 2162175 w 3676650"/>
              <a:gd name="connsiteY10" fmla="*/ 38100 h 2124075"/>
              <a:gd name="connsiteX11" fmla="*/ 2266950 w 3676650"/>
              <a:gd name="connsiteY11" fmla="*/ 47625 h 2124075"/>
              <a:gd name="connsiteX12" fmla="*/ 2286000 w 3676650"/>
              <a:gd name="connsiteY12" fmla="*/ 76200 h 2124075"/>
              <a:gd name="connsiteX13" fmla="*/ 2295525 w 3676650"/>
              <a:gd name="connsiteY13" fmla="*/ 152400 h 2124075"/>
              <a:gd name="connsiteX14" fmla="*/ 2333625 w 3676650"/>
              <a:gd name="connsiteY14" fmla="*/ 523875 h 2124075"/>
              <a:gd name="connsiteX15" fmla="*/ 2343150 w 3676650"/>
              <a:gd name="connsiteY15" fmla="*/ 552450 h 2124075"/>
              <a:gd name="connsiteX16" fmla="*/ 2352675 w 3676650"/>
              <a:gd name="connsiteY16" fmla="*/ 619125 h 2124075"/>
              <a:gd name="connsiteX17" fmla="*/ 2362200 w 3676650"/>
              <a:gd name="connsiteY17" fmla="*/ 647700 h 2124075"/>
              <a:gd name="connsiteX18" fmla="*/ 2381250 w 3676650"/>
              <a:gd name="connsiteY18" fmla="*/ 771525 h 2124075"/>
              <a:gd name="connsiteX19" fmla="*/ 2390775 w 3676650"/>
              <a:gd name="connsiteY19" fmla="*/ 866775 h 2124075"/>
              <a:gd name="connsiteX20" fmla="*/ 2400300 w 3676650"/>
              <a:gd name="connsiteY20" fmla="*/ 942975 h 2124075"/>
              <a:gd name="connsiteX21" fmla="*/ 2419350 w 3676650"/>
              <a:gd name="connsiteY21" fmla="*/ 1095375 h 2124075"/>
              <a:gd name="connsiteX22" fmla="*/ 2428875 w 3676650"/>
              <a:gd name="connsiteY22" fmla="*/ 1304925 h 2124075"/>
              <a:gd name="connsiteX23" fmla="*/ 2438400 w 3676650"/>
              <a:gd name="connsiteY23" fmla="*/ 1866900 h 2124075"/>
              <a:gd name="connsiteX24" fmla="*/ 2447925 w 3676650"/>
              <a:gd name="connsiteY24" fmla="*/ 1943100 h 2124075"/>
              <a:gd name="connsiteX25" fmla="*/ 2486025 w 3676650"/>
              <a:gd name="connsiteY25" fmla="*/ 2085975 h 2124075"/>
              <a:gd name="connsiteX26" fmla="*/ 3219450 w 3676650"/>
              <a:gd name="connsiteY26" fmla="*/ 2085975 h 2124075"/>
              <a:gd name="connsiteX27" fmla="*/ 3248025 w 3676650"/>
              <a:gd name="connsiteY27" fmla="*/ 2095500 h 2124075"/>
              <a:gd name="connsiteX28" fmla="*/ 3381375 w 3676650"/>
              <a:gd name="connsiteY28" fmla="*/ 2105025 h 2124075"/>
              <a:gd name="connsiteX29" fmla="*/ 3590925 w 3676650"/>
              <a:gd name="connsiteY29" fmla="*/ 2124075 h 2124075"/>
              <a:gd name="connsiteX30" fmla="*/ 3676650 w 3676650"/>
              <a:gd name="connsiteY30" fmla="*/ 2114550 h 2124075"/>
              <a:gd name="connsiteX31" fmla="*/ 3667125 w 3676650"/>
              <a:gd name="connsiteY31" fmla="*/ 2057400 h 2124075"/>
              <a:gd name="connsiteX32" fmla="*/ 3648075 w 3676650"/>
              <a:gd name="connsiteY32" fmla="*/ 2019300 h 2124075"/>
              <a:gd name="connsiteX33" fmla="*/ 3638550 w 3676650"/>
              <a:gd name="connsiteY33" fmla="*/ 1952625 h 2124075"/>
              <a:gd name="connsiteX34" fmla="*/ 3629025 w 3676650"/>
              <a:gd name="connsiteY34" fmla="*/ 17811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676650" h="2124075">
                <a:moveTo>
                  <a:pt x="0" y="66675"/>
                </a:moveTo>
                <a:cubicBezTo>
                  <a:pt x="25400" y="63500"/>
                  <a:pt x="50951" y="61358"/>
                  <a:pt x="76200" y="57150"/>
                </a:cubicBezTo>
                <a:cubicBezTo>
                  <a:pt x="108138" y="51827"/>
                  <a:pt x="139790" y="44884"/>
                  <a:pt x="171450" y="38100"/>
                </a:cubicBezTo>
                <a:cubicBezTo>
                  <a:pt x="184250" y="35357"/>
                  <a:pt x="196637" y="30727"/>
                  <a:pt x="209550" y="28575"/>
                </a:cubicBezTo>
                <a:cubicBezTo>
                  <a:pt x="234799" y="24367"/>
                  <a:pt x="260377" y="22433"/>
                  <a:pt x="285750" y="19050"/>
                </a:cubicBezTo>
                <a:cubicBezTo>
                  <a:pt x="308004" y="16083"/>
                  <a:pt x="329996" y="10500"/>
                  <a:pt x="352425" y="9525"/>
                </a:cubicBezTo>
                <a:cubicBezTo>
                  <a:pt x="476174" y="4145"/>
                  <a:pt x="600075" y="3175"/>
                  <a:pt x="723900" y="0"/>
                </a:cubicBezTo>
                <a:lnTo>
                  <a:pt x="1771650" y="9525"/>
                </a:lnTo>
                <a:cubicBezTo>
                  <a:pt x="1813041" y="10198"/>
                  <a:pt x="1854150" y="16619"/>
                  <a:pt x="1895475" y="19050"/>
                </a:cubicBezTo>
                <a:cubicBezTo>
                  <a:pt x="1962110" y="22970"/>
                  <a:pt x="2028825" y="25400"/>
                  <a:pt x="2095500" y="28575"/>
                </a:cubicBezTo>
                <a:cubicBezTo>
                  <a:pt x="2117725" y="31750"/>
                  <a:pt x="2139862" y="35621"/>
                  <a:pt x="2162175" y="38100"/>
                </a:cubicBezTo>
                <a:cubicBezTo>
                  <a:pt x="2197030" y="41973"/>
                  <a:pt x="2233432" y="37312"/>
                  <a:pt x="2266950" y="47625"/>
                </a:cubicBezTo>
                <a:cubicBezTo>
                  <a:pt x="2277891" y="50992"/>
                  <a:pt x="2279650" y="66675"/>
                  <a:pt x="2286000" y="76200"/>
                </a:cubicBezTo>
                <a:cubicBezTo>
                  <a:pt x="2289175" y="101600"/>
                  <a:pt x="2293456" y="126886"/>
                  <a:pt x="2295525" y="152400"/>
                </a:cubicBezTo>
                <a:cubicBezTo>
                  <a:pt x="2313741" y="377063"/>
                  <a:pt x="2297549" y="367545"/>
                  <a:pt x="2333625" y="523875"/>
                </a:cubicBezTo>
                <a:cubicBezTo>
                  <a:pt x="2335883" y="533658"/>
                  <a:pt x="2339975" y="542925"/>
                  <a:pt x="2343150" y="552450"/>
                </a:cubicBezTo>
                <a:cubicBezTo>
                  <a:pt x="2346325" y="574675"/>
                  <a:pt x="2348272" y="597110"/>
                  <a:pt x="2352675" y="619125"/>
                </a:cubicBezTo>
                <a:cubicBezTo>
                  <a:pt x="2354644" y="628970"/>
                  <a:pt x="2360673" y="637777"/>
                  <a:pt x="2362200" y="647700"/>
                </a:cubicBezTo>
                <a:cubicBezTo>
                  <a:pt x="2383248" y="784513"/>
                  <a:pt x="2358323" y="702745"/>
                  <a:pt x="2381250" y="771525"/>
                </a:cubicBezTo>
                <a:cubicBezTo>
                  <a:pt x="2384425" y="803275"/>
                  <a:pt x="2387251" y="835062"/>
                  <a:pt x="2390775" y="866775"/>
                </a:cubicBezTo>
                <a:cubicBezTo>
                  <a:pt x="2393602" y="892216"/>
                  <a:pt x="2397753" y="917504"/>
                  <a:pt x="2400300" y="942975"/>
                </a:cubicBezTo>
                <a:cubicBezTo>
                  <a:pt x="2414450" y="1084470"/>
                  <a:pt x="2399341" y="1015340"/>
                  <a:pt x="2419350" y="1095375"/>
                </a:cubicBezTo>
                <a:cubicBezTo>
                  <a:pt x="2422525" y="1165225"/>
                  <a:pt x="2427149" y="1235024"/>
                  <a:pt x="2428875" y="1304925"/>
                </a:cubicBezTo>
                <a:cubicBezTo>
                  <a:pt x="2433500" y="1492220"/>
                  <a:pt x="2432810" y="1679632"/>
                  <a:pt x="2438400" y="1866900"/>
                </a:cubicBezTo>
                <a:cubicBezTo>
                  <a:pt x="2439164" y="1892486"/>
                  <a:pt x="2445607" y="1917607"/>
                  <a:pt x="2447925" y="1943100"/>
                </a:cubicBezTo>
                <a:cubicBezTo>
                  <a:pt x="2461045" y="2087425"/>
                  <a:pt x="2414525" y="2062142"/>
                  <a:pt x="2486025" y="2085975"/>
                </a:cubicBezTo>
                <a:cubicBezTo>
                  <a:pt x="2821572" y="2070723"/>
                  <a:pt x="2746750" y="2069675"/>
                  <a:pt x="3219450" y="2085975"/>
                </a:cubicBezTo>
                <a:cubicBezTo>
                  <a:pt x="3229484" y="2086321"/>
                  <a:pt x="3238054" y="2094327"/>
                  <a:pt x="3248025" y="2095500"/>
                </a:cubicBezTo>
                <a:cubicBezTo>
                  <a:pt x="3292283" y="2100707"/>
                  <a:pt x="3336925" y="2101850"/>
                  <a:pt x="3381375" y="2105025"/>
                </a:cubicBezTo>
                <a:cubicBezTo>
                  <a:pt x="3464304" y="2118847"/>
                  <a:pt x="3483628" y="2124075"/>
                  <a:pt x="3590925" y="2124075"/>
                </a:cubicBezTo>
                <a:cubicBezTo>
                  <a:pt x="3619676" y="2124075"/>
                  <a:pt x="3648075" y="2117725"/>
                  <a:pt x="3676650" y="2114550"/>
                </a:cubicBezTo>
                <a:cubicBezTo>
                  <a:pt x="3673475" y="2095500"/>
                  <a:pt x="3672674" y="2075898"/>
                  <a:pt x="3667125" y="2057400"/>
                </a:cubicBezTo>
                <a:cubicBezTo>
                  <a:pt x="3663045" y="2043800"/>
                  <a:pt x="3651811" y="2032999"/>
                  <a:pt x="3648075" y="2019300"/>
                </a:cubicBezTo>
                <a:cubicBezTo>
                  <a:pt x="3642168" y="1997640"/>
                  <a:pt x="3641964" y="1974815"/>
                  <a:pt x="3638550" y="1952625"/>
                </a:cubicBezTo>
                <a:cubicBezTo>
                  <a:pt x="3622761" y="1849999"/>
                  <a:pt x="3629025" y="1930362"/>
                  <a:pt x="3629025" y="1781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orme libre 48"/>
          <p:cNvSpPr/>
          <p:nvPr/>
        </p:nvSpPr>
        <p:spPr>
          <a:xfrm>
            <a:off x="5981700" y="3733800"/>
            <a:ext cx="3139954" cy="1857375"/>
          </a:xfrm>
          <a:custGeom>
            <a:avLst/>
            <a:gdLst>
              <a:gd name="connsiteX0" fmla="*/ 0 w 3139954"/>
              <a:gd name="connsiteY0" fmla="*/ 0 h 1857375"/>
              <a:gd name="connsiteX1" fmla="*/ 504825 w 3139954"/>
              <a:gd name="connsiteY1" fmla="*/ 9525 h 1857375"/>
              <a:gd name="connsiteX2" fmla="*/ 581025 w 3139954"/>
              <a:gd name="connsiteY2" fmla="*/ 28575 h 1857375"/>
              <a:gd name="connsiteX3" fmla="*/ 676275 w 3139954"/>
              <a:gd name="connsiteY3" fmla="*/ 57150 h 1857375"/>
              <a:gd name="connsiteX4" fmla="*/ 809625 w 3139954"/>
              <a:gd name="connsiteY4" fmla="*/ 66675 h 1857375"/>
              <a:gd name="connsiteX5" fmla="*/ 847725 w 3139954"/>
              <a:gd name="connsiteY5" fmla="*/ 76200 h 1857375"/>
              <a:gd name="connsiteX6" fmla="*/ 876300 w 3139954"/>
              <a:gd name="connsiteY6" fmla="*/ 85725 h 1857375"/>
              <a:gd name="connsiteX7" fmla="*/ 1209675 w 3139954"/>
              <a:gd name="connsiteY7" fmla="*/ 76200 h 1857375"/>
              <a:gd name="connsiteX8" fmla="*/ 1343025 w 3139954"/>
              <a:gd name="connsiteY8" fmla="*/ 66675 h 1857375"/>
              <a:gd name="connsiteX9" fmla="*/ 1352550 w 3139954"/>
              <a:gd name="connsiteY9" fmla="*/ 95250 h 1857375"/>
              <a:gd name="connsiteX10" fmla="*/ 1362075 w 3139954"/>
              <a:gd name="connsiteY10" fmla="*/ 133350 h 1857375"/>
              <a:gd name="connsiteX11" fmla="*/ 1381125 w 3139954"/>
              <a:gd name="connsiteY11" fmla="*/ 304800 h 1857375"/>
              <a:gd name="connsiteX12" fmla="*/ 1390650 w 3139954"/>
              <a:gd name="connsiteY12" fmla="*/ 485775 h 1857375"/>
              <a:gd name="connsiteX13" fmla="*/ 1409700 w 3139954"/>
              <a:gd name="connsiteY13" fmla="*/ 657225 h 1857375"/>
              <a:gd name="connsiteX14" fmla="*/ 1419225 w 3139954"/>
              <a:gd name="connsiteY14" fmla="*/ 866775 h 1857375"/>
              <a:gd name="connsiteX15" fmla="*/ 1428750 w 3139954"/>
              <a:gd name="connsiteY15" fmla="*/ 914400 h 1857375"/>
              <a:gd name="connsiteX16" fmla="*/ 1438275 w 3139954"/>
              <a:gd name="connsiteY16" fmla="*/ 1028700 h 1857375"/>
              <a:gd name="connsiteX17" fmla="*/ 1447800 w 3139954"/>
              <a:gd name="connsiteY17" fmla="*/ 1190625 h 1857375"/>
              <a:gd name="connsiteX18" fmla="*/ 1457325 w 3139954"/>
              <a:gd name="connsiteY18" fmla="*/ 1228725 h 1857375"/>
              <a:gd name="connsiteX19" fmla="*/ 1466850 w 3139954"/>
              <a:gd name="connsiteY19" fmla="*/ 1304925 h 1857375"/>
              <a:gd name="connsiteX20" fmla="*/ 1485900 w 3139954"/>
              <a:gd name="connsiteY20" fmla="*/ 1524000 h 1857375"/>
              <a:gd name="connsiteX21" fmla="*/ 1504950 w 3139954"/>
              <a:gd name="connsiteY21" fmla="*/ 1714500 h 1857375"/>
              <a:gd name="connsiteX22" fmla="*/ 1524000 w 3139954"/>
              <a:gd name="connsiteY22" fmla="*/ 1743075 h 1857375"/>
              <a:gd name="connsiteX23" fmla="*/ 1571625 w 3139954"/>
              <a:gd name="connsiteY23" fmla="*/ 1752600 h 1857375"/>
              <a:gd name="connsiteX24" fmla="*/ 1647825 w 3139954"/>
              <a:gd name="connsiteY24" fmla="*/ 1771650 h 1857375"/>
              <a:gd name="connsiteX25" fmla="*/ 1952625 w 3139954"/>
              <a:gd name="connsiteY25" fmla="*/ 1781175 h 1857375"/>
              <a:gd name="connsiteX26" fmla="*/ 1981200 w 3139954"/>
              <a:gd name="connsiteY26" fmla="*/ 1790700 h 1857375"/>
              <a:gd name="connsiteX27" fmla="*/ 2143125 w 3139954"/>
              <a:gd name="connsiteY27" fmla="*/ 1809750 h 1857375"/>
              <a:gd name="connsiteX28" fmla="*/ 2333625 w 3139954"/>
              <a:gd name="connsiteY28" fmla="*/ 1828800 h 1857375"/>
              <a:gd name="connsiteX29" fmla="*/ 2390775 w 3139954"/>
              <a:gd name="connsiteY29" fmla="*/ 1838325 h 1857375"/>
              <a:gd name="connsiteX30" fmla="*/ 2552700 w 3139954"/>
              <a:gd name="connsiteY30" fmla="*/ 1857375 h 1857375"/>
              <a:gd name="connsiteX31" fmla="*/ 2733675 w 3139954"/>
              <a:gd name="connsiteY31" fmla="*/ 1847850 h 1857375"/>
              <a:gd name="connsiteX32" fmla="*/ 2809875 w 3139954"/>
              <a:gd name="connsiteY32" fmla="*/ 1838325 h 1857375"/>
              <a:gd name="connsiteX33" fmla="*/ 3019425 w 3139954"/>
              <a:gd name="connsiteY33" fmla="*/ 1828800 h 1857375"/>
              <a:gd name="connsiteX34" fmla="*/ 3057525 w 3139954"/>
              <a:gd name="connsiteY34" fmla="*/ 1819275 h 1857375"/>
              <a:gd name="connsiteX35" fmla="*/ 3095625 w 3139954"/>
              <a:gd name="connsiteY35" fmla="*/ 1800225 h 1857375"/>
              <a:gd name="connsiteX36" fmla="*/ 3124200 w 3139954"/>
              <a:gd name="connsiteY36" fmla="*/ 1790700 h 1857375"/>
              <a:gd name="connsiteX37" fmla="*/ 3124200 w 3139954"/>
              <a:gd name="connsiteY37" fmla="*/ 1581150 h 1857375"/>
              <a:gd name="connsiteX38" fmla="*/ 3114675 w 3139954"/>
              <a:gd name="connsiteY38" fmla="*/ 1476375 h 1857375"/>
              <a:gd name="connsiteX39" fmla="*/ 3124200 w 3139954"/>
              <a:gd name="connsiteY39" fmla="*/ 1276350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39954" h="1857375">
                <a:moveTo>
                  <a:pt x="0" y="0"/>
                </a:moveTo>
                <a:cubicBezTo>
                  <a:pt x="168275" y="3175"/>
                  <a:pt x="336723" y="1258"/>
                  <a:pt x="504825" y="9525"/>
                </a:cubicBezTo>
                <a:cubicBezTo>
                  <a:pt x="530975" y="10811"/>
                  <a:pt x="556187" y="20296"/>
                  <a:pt x="581025" y="28575"/>
                </a:cubicBezTo>
                <a:cubicBezTo>
                  <a:pt x="606662" y="37121"/>
                  <a:pt x="657193" y="54424"/>
                  <a:pt x="676275" y="57150"/>
                </a:cubicBezTo>
                <a:cubicBezTo>
                  <a:pt x="720390" y="63452"/>
                  <a:pt x="765175" y="63500"/>
                  <a:pt x="809625" y="66675"/>
                </a:cubicBezTo>
                <a:cubicBezTo>
                  <a:pt x="822325" y="69850"/>
                  <a:pt x="835138" y="72604"/>
                  <a:pt x="847725" y="76200"/>
                </a:cubicBezTo>
                <a:cubicBezTo>
                  <a:pt x="857379" y="78958"/>
                  <a:pt x="866260" y="85725"/>
                  <a:pt x="876300" y="85725"/>
                </a:cubicBezTo>
                <a:cubicBezTo>
                  <a:pt x="987470" y="85725"/>
                  <a:pt x="1098550" y="79375"/>
                  <a:pt x="1209675" y="76200"/>
                </a:cubicBezTo>
                <a:cubicBezTo>
                  <a:pt x="1256026" y="62957"/>
                  <a:pt x="1294176" y="42250"/>
                  <a:pt x="1343025" y="66675"/>
                </a:cubicBezTo>
                <a:cubicBezTo>
                  <a:pt x="1352005" y="71165"/>
                  <a:pt x="1349792" y="85596"/>
                  <a:pt x="1352550" y="95250"/>
                </a:cubicBezTo>
                <a:cubicBezTo>
                  <a:pt x="1356146" y="107837"/>
                  <a:pt x="1359923" y="120437"/>
                  <a:pt x="1362075" y="133350"/>
                </a:cubicBezTo>
                <a:cubicBezTo>
                  <a:pt x="1367258" y="164449"/>
                  <a:pt x="1379399" y="279766"/>
                  <a:pt x="1381125" y="304800"/>
                </a:cubicBezTo>
                <a:cubicBezTo>
                  <a:pt x="1385281" y="365065"/>
                  <a:pt x="1385768" y="425564"/>
                  <a:pt x="1390650" y="485775"/>
                </a:cubicBezTo>
                <a:cubicBezTo>
                  <a:pt x="1395297" y="543089"/>
                  <a:pt x="1409700" y="657225"/>
                  <a:pt x="1409700" y="657225"/>
                </a:cubicBezTo>
                <a:cubicBezTo>
                  <a:pt x="1412875" y="727075"/>
                  <a:pt x="1414060" y="797044"/>
                  <a:pt x="1419225" y="866775"/>
                </a:cubicBezTo>
                <a:cubicBezTo>
                  <a:pt x="1420421" y="882920"/>
                  <a:pt x="1426858" y="898322"/>
                  <a:pt x="1428750" y="914400"/>
                </a:cubicBezTo>
                <a:cubicBezTo>
                  <a:pt x="1433217" y="952370"/>
                  <a:pt x="1435645" y="990559"/>
                  <a:pt x="1438275" y="1028700"/>
                </a:cubicBezTo>
                <a:cubicBezTo>
                  <a:pt x="1441995" y="1082640"/>
                  <a:pt x="1442674" y="1136800"/>
                  <a:pt x="1447800" y="1190625"/>
                </a:cubicBezTo>
                <a:cubicBezTo>
                  <a:pt x="1449041" y="1203657"/>
                  <a:pt x="1455173" y="1215812"/>
                  <a:pt x="1457325" y="1228725"/>
                </a:cubicBezTo>
                <a:cubicBezTo>
                  <a:pt x="1461533" y="1253974"/>
                  <a:pt x="1464724" y="1279416"/>
                  <a:pt x="1466850" y="1304925"/>
                </a:cubicBezTo>
                <a:cubicBezTo>
                  <a:pt x="1486516" y="1540914"/>
                  <a:pt x="1465322" y="1379951"/>
                  <a:pt x="1485900" y="1524000"/>
                </a:cubicBezTo>
                <a:cubicBezTo>
                  <a:pt x="1486457" y="1533463"/>
                  <a:pt x="1480102" y="1664804"/>
                  <a:pt x="1504950" y="1714500"/>
                </a:cubicBezTo>
                <a:cubicBezTo>
                  <a:pt x="1510070" y="1724739"/>
                  <a:pt x="1514061" y="1737395"/>
                  <a:pt x="1524000" y="1743075"/>
                </a:cubicBezTo>
                <a:cubicBezTo>
                  <a:pt x="1538056" y="1751107"/>
                  <a:pt x="1555850" y="1748960"/>
                  <a:pt x="1571625" y="1752600"/>
                </a:cubicBezTo>
                <a:cubicBezTo>
                  <a:pt x="1597136" y="1758487"/>
                  <a:pt x="1621656" y="1770832"/>
                  <a:pt x="1647825" y="1771650"/>
                </a:cubicBezTo>
                <a:lnTo>
                  <a:pt x="1952625" y="1781175"/>
                </a:lnTo>
                <a:cubicBezTo>
                  <a:pt x="1962150" y="1784350"/>
                  <a:pt x="1971322" y="1788904"/>
                  <a:pt x="1981200" y="1790700"/>
                </a:cubicBezTo>
                <a:cubicBezTo>
                  <a:pt x="2005394" y="1795099"/>
                  <a:pt x="2122415" y="1807161"/>
                  <a:pt x="2143125" y="1809750"/>
                </a:cubicBezTo>
                <a:cubicBezTo>
                  <a:pt x="2290767" y="1828205"/>
                  <a:pt x="2113684" y="1811881"/>
                  <a:pt x="2333625" y="1828800"/>
                </a:cubicBezTo>
                <a:cubicBezTo>
                  <a:pt x="2352675" y="1831975"/>
                  <a:pt x="2371580" y="1836192"/>
                  <a:pt x="2390775" y="1838325"/>
                </a:cubicBezTo>
                <a:cubicBezTo>
                  <a:pt x="2561969" y="1857347"/>
                  <a:pt x="2450325" y="1836900"/>
                  <a:pt x="2552700" y="1857375"/>
                </a:cubicBezTo>
                <a:cubicBezTo>
                  <a:pt x="2613025" y="1854200"/>
                  <a:pt x="2673432" y="1852312"/>
                  <a:pt x="2733675" y="1847850"/>
                </a:cubicBezTo>
                <a:cubicBezTo>
                  <a:pt x="2759203" y="1845959"/>
                  <a:pt x="2784334" y="1840028"/>
                  <a:pt x="2809875" y="1838325"/>
                </a:cubicBezTo>
                <a:cubicBezTo>
                  <a:pt x="2879642" y="1833674"/>
                  <a:pt x="2949575" y="1831975"/>
                  <a:pt x="3019425" y="1828800"/>
                </a:cubicBezTo>
                <a:cubicBezTo>
                  <a:pt x="3032125" y="1825625"/>
                  <a:pt x="3045268" y="1823872"/>
                  <a:pt x="3057525" y="1819275"/>
                </a:cubicBezTo>
                <a:cubicBezTo>
                  <a:pt x="3070820" y="1814289"/>
                  <a:pt x="3082574" y="1805818"/>
                  <a:pt x="3095625" y="1800225"/>
                </a:cubicBezTo>
                <a:cubicBezTo>
                  <a:pt x="3104853" y="1796270"/>
                  <a:pt x="3114675" y="1793875"/>
                  <a:pt x="3124200" y="1790700"/>
                </a:cubicBezTo>
                <a:cubicBezTo>
                  <a:pt x="3152457" y="1705930"/>
                  <a:pt x="3136487" y="1765450"/>
                  <a:pt x="3124200" y="1581150"/>
                </a:cubicBezTo>
                <a:cubicBezTo>
                  <a:pt x="3121867" y="1546159"/>
                  <a:pt x="3117850" y="1511300"/>
                  <a:pt x="3114675" y="1476375"/>
                </a:cubicBezTo>
                <a:lnTo>
                  <a:pt x="3124200" y="12763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65543" y="1382986"/>
            <a:ext cx="989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~ 1KOhm 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4810557" y="636957"/>
            <a:ext cx="12906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~ 500 KOhm 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5061086" y="1352339"/>
            <a:ext cx="989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~ 5KOhm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4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asset1.basecamp.com/1955090/projects/9249395/attachments/179830656/ea68d0e290686a40de5ce3ae524599df0010/thumbnail.jpg"/>
          <p:cNvSpPr>
            <a:spLocks noChangeAspect="1" noChangeArrowheads="1"/>
          </p:cNvSpPr>
          <p:nvPr/>
        </p:nvSpPr>
        <p:spPr bwMode="auto">
          <a:xfrm>
            <a:off x="307975" y="388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6" descr="https://asset1.basecamp.com/1955090/projects/9249395/attachments/179830656/ea68d0e290686a40de5ce3ae524599df0010/thumbnail.jpg"/>
          <p:cNvSpPr>
            <a:spLocks noChangeAspect="1" noChangeArrowheads="1"/>
          </p:cNvSpPr>
          <p:nvPr/>
        </p:nvSpPr>
        <p:spPr bwMode="auto">
          <a:xfrm>
            <a:off x="460375" y="541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6111" r="17592" b="10695"/>
          <a:stretch/>
        </p:blipFill>
        <p:spPr>
          <a:xfrm rot="16200000">
            <a:off x="4487457" y="804321"/>
            <a:ext cx="3409169" cy="568828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4918785" y="1113409"/>
            <a:ext cx="16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Reading of E1/E2/ET1-Ref/ET2-Ref/I1/I2</a:t>
            </a:r>
            <a:endParaRPr lang="en-US" sz="1200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5837372" y="1604962"/>
            <a:ext cx="229469" cy="900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649403" y="743548"/>
            <a:ext cx="1760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Coarse and fine adjustment of an offset applied to </a:t>
            </a:r>
            <a:r>
              <a:rPr lang="en-US" sz="1200" dirty="0" smtClean="0"/>
              <a:t>W1 </a:t>
            </a:r>
            <a:r>
              <a:rPr lang="en-US" sz="1200" dirty="0" smtClean="0"/>
              <a:t>: </a:t>
            </a:r>
            <a:r>
              <a:rPr lang="en-US" sz="1200" b="1" dirty="0" smtClean="0"/>
              <a:t>set to 0 if </a:t>
            </a:r>
            <a:r>
              <a:rPr lang="en-US" sz="1200" b="1" dirty="0" smtClean="0"/>
              <a:t>switch on downward position</a:t>
            </a:r>
          </a:p>
          <a:p>
            <a:pPr algn="ctr"/>
            <a:endParaRPr lang="en-US" sz="1200" b="1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517900" y="1712251"/>
            <a:ext cx="692150" cy="19358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3745521" y="1712251"/>
            <a:ext cx="1448798" cy="19358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719010" y="888108"/>
            <a:ext cx="161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Switch to disconnect internally the</a:t>
            </a:r>
            <a:r>
              <a:rPr lang="en-US" sz="1200" b="1" dirty="0" smtClean="0"/>
              <a:t> CE</a:t>
            </a:r>
            <a:r>
              <a:rPr lang="en-US" sz="1200" dirty="0" smtClean="0"/>
              <a:t>: keep the upward position</a:t>
            </a:r>
            <a:endParaRPr lang="en-US" sz="12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7085054" y="1525930"/>
            <a:ext cx="310972" cy="11824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8508616" y="1050429"/>
            <a:ext cx="320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Switch to set a high </a:t>
            </a:r>
            <a:r>
              <a:rPr lang="en-US" sz="1200" dirty="0" smtClean="0"/>
              <a:t>input </a:t>
            </a:r>
            <a:r>
              <a:rPr lang="en-US" sz="1200" dirty="0" smtClean="0"/>
              <a:t>impedance on the ref (to minimize noise on low current measurement): </a:t>
            </a:r>
            <a:r>
              <a:rPr lang="en-US" sz="1200" dirty="0" smtClean="0"/>
              <a:t>: keep the upward position</a:t>
            </a:r>
          </a:p>
          <a:p>
            <a:pPr algn="ctr"/>
            <a:endParaRPr lang="en-US" sz="1200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H="1">
            <a:off x="7580176" y="1344241"/>
            <a:ext cx="1000905" cy="1364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830574" y="5641334"/>
            <a:ext cx="1616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b="1" dirty="0" smtClean="0"/>
              <a:t>input voltage </a:t>
            </a:r>
            <a:r>
              <a:rPr lang="en-US" sz="1200" dirty="0" smtClean="0"/>
              <a:t>applied to W1 (substrate) will be multiplied by either 1, 0.1 or 0.01: </a:t>
            </a:r>
            <a:r>
              <a:rPr lang="en-US" sz="1200" b="1" dirty="0" smtClean="0"/>
              <a:t>set to 1</a:t>
            </a:r>
            <a:endParaRPr lang="en-US" sz="1200" b="1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118839" y="4855764"/>
            <a:ext cx="16291" cy="948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9353297" y="3215278"/>
            <a:ext cx="199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 multiplying gain for the current </a:t>
            </a:r>
            <a:r>
              <a:rPr lang="en-US" sz="1200" dirty="0" smtClean="0"/>
              <a:t>(voltage) </a:t>
            </a:r>
            <a:r>
              <a:rPr lang="en-US" sz="1200" dirty="0" smtClean="0"/>
              <a:t>measured at W1 (substrate)</a:t>
            </a:r>
            <a:endParaRPr lang="en-US" sz="12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7085054" y="4878642"/>
            <a:ext cx="16291" cy="948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8225295" y="3400425"/>
            <a:ext cx="1195779" cy="1559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837372" y="5711883"/>
            <a:ext cx="1616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b="1" dirty="0" smtClean="0"/>
              <a:t>input voltage </a:t>
            </a:r>
            <a:r>
              <a:rPr lang="en-US" sz="1200" dirty="0" smtClean="0"/>
              <a:t>applied to W2 (probe) will be multiplied by either 1, 0.1 or 0.01: </a:t>
            </a:r>
            <a:r>
              <a:rPr lang="en-US" sz="1200" b="1" dirty="0" smtClean="0"/>
              <a:t>set to 1</a:t>
            </a:r>
            <a:endParaRPr lang="en-US" sz="1200" b="1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5047804" y="1604962"/>
            <a:ext cx="472025" cy="10752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1492800" y="4625671"/>
            <a:ext cx="176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Coarse and fine adjustment of an offset applied to W2 : </a:t>
            </a:r>
            <a:r>
              <a:rPr lang="en-US" sz="1200" b="1" dirty="0" smtClean="0"/>
              <a:t>set to 0 if switch on downward position</a:t>
            </a:r>
            <a:endParaRPr lang="en-US" sz="1200" b="1" dirty="0" smtClean="0"/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3210384" y="3648075"/>
            <a:ext cx="2856457" cy="13007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3253076" y="3648075"/>
            <a:ext cx="3831978" cy="13366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9457717" y="4351695"/>
            <a:ext cx="202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 multiplying gain for the current </a:t>
            </a:r>
            <a:r>
              <a:rPr lang="en-US" sz="1200" dirty="0" smtClean="0"/>
              <a:t>(voltage) </a:t>
            </a:r>
            <a:r>
              <a:rPr lang="en-US" sz="1200" dirty="0" smtClean="0"/>
              <a:t>measured at W2 (probe)</a:t>
            </a:r>
            <a:endParaRPr lang="en-US" sz="1200" b="1" dirty="0"/>
          </a:p>
        </p:txBody>
      </p:sp>
      <p:cxnSp>
        <p:nvCxnSpPr>
          <p:cNvPr id="54" name="Connecteur droit avec flèche 53"/>
          <p:cNvCxnSpPr/>
          <p:nvPr/>
        </p:nvCxnSpPr>
        <p:spPr>
          <a:xfrm flipH="1">
            <a:off x="8261938" y="4536501"/>
            <a:ext cx="1195779" cy="1559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94623" y="126103"/>
            <a:ext cx="365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Bipotentiostat</a:t>
            </a:r>
            <a:r>
              <a:rPr lang="en-US" sz="2400" u="sng" dirty="0" smtClean="0"/>
              <a:t> description</a:t>
            </a:r>
            <a:endParaRPr lang="en-US" sz="2400" u="sng" dirty="0"/>
          </a:p>
        </p:txBody>
      </p:sp>
      <p:sp>
        <p:nvSpPr>
          <p:cNvPr id="56" name="Rectangle 55"/>
          <p:cNvSpPr/>
          <p:nvPr/>
        </p:nvSpPr>
        <p:spPr>
          <a:xfrm>
            <a:off x="3156801" y="231322"/>
            <a:ext cx="56663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/>
              <a:t>ET1 and ET2 stand for « </a:t>
            </a:r>
            <a:r>
              <a:rPr lang="fr-FR" sz="1200" dirty="0" err="1" smtClean="0"/>
              <a:t>Working</a:t>
            </a:r>
            <a:r>
              <a:rPr lang="fr-FR" sz="1200" dirty="0" smtClean="0"/>
              <a:t> </a:t>
            </a:r>
            <a:r>
              <a:rPr lang="fr-FR" sz="1200" dirty="0" err="1" smtClean="0"/>
              <a:t>electrode</a:t>
            </a:r>
            <a:r>
              <a:rPr lang="fr-FR" sz="1200" dirty="0" smtClean="0"/>
              <a:t> » W1( </a:t>
            </a:r>
            <a:r>
              <a:rPr lang="fr-FR" sz="1200" dirty="0" err="1" smtClean="0"/>
              <a:t>substrate</a:t>
            </a:r>
            <a:r>
              <a:rPr lang="fr-FR" sz="1200" dirty="0" smtClean="0"/>
              <a:t>) and W2 (probe)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1243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175</Words>
  <Application>Microsoft Office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Ivan Lucas</dc:creator>
  <cp:lastModifiedBy>Ivan Lucas</cp:lastModifiedBy>
  <cp:revision>16</cp:revision>
  <cp:lastPrinted>2015-09-09T08:14:31Z</cp:lastPrinted>
  <dcterms:created xsi:type="dcterms:W3CDTF">2015-09-09T07:18:24Z</dcterms:created>
  <dcterms:modified xsi:type="dcterms:W3CDTF">2015-09-09T12:59:38Z</dcterms:modified>
</cp:coreProperties>
</file>