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64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8C5AC-9979-6143-5D91-3246014E4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B1387E-7F42-6FBF-A89D-1A04080F69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E4D481-0729-ECD0-38E4-3D590B126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78200-CECE-4343-9CA7-2BC962244E0A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9117F9-E8BF-4031-3F0F-4751E5618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41199A-7936-B375-8D03-57771543A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C68ED-A0DA-475E-8BCF-6FBEC814DB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485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A5E6B-2BCF-8E3E-1C19-E2B20C3C4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74EEB9-4531-D4C9-DCFF-0C2E73F4E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EDC446-4EF7-7C01-2DCF-77DA5D978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78200-CECE-4343-9CA7-2BC962244E0A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026C44-7FE9-71C0-CAFD-70F7168D2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A4C3FC-1946-47C5-A9BD-DE2BC3A3F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C68ED-A0DA-475E-8BCF-6FBEC814DB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369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5504A1-C510-C7D2-E382-4F5FB506B9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25FB65-8215-B2A8-FBE0-A8E8B031E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2D9114-E1B5-1622-DEAD-DB30B0A7C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78200-CECE-4343-9CA7-2BC962244E0A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B667EF-A6CA-3149-C16B-798E38A6E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7AC31E-E8D5-45E0-2970-F6494E4EA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C68ED-A0DA-475E-8BCF-6FBEC814DB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652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8DA8E4-31C3-599A-2199-58A624D4B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8A7EC7-FF12-8447-4FA9-59F3FB505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71B7C2-629C-182B-CD08-FE0B02C8C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78200-CECE-4343-9CA7-2BC962244E0A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A966AB-0CCB-9D86-A175-CB56A8F3B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A3B2E6-1ED9-AE4D-ECDF-26C0A9A6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C68ED-A0DA-475E-8BCF-6FBEC814DB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758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EC60B6-EC07-24E7-B878-5DED34D27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9B29D8-EBC4-D84C-8A27-FED544DBD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130281-7DC8-B4F6-04C5-28D25A41C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78200-CECE-4343-9CA7-2BC962244E0A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1AB2ED-BCE4-847C-19FC-999DDF527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B1E26A-834D-4263-80F6-945A188CB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C68ED-A0DA-475E-8BCF-6FBEC814DB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49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410FFB-A00D-0873-4D45-2FB6AE996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876027-BA24-29BF-FAD9-1BB783B4C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8E2C8D-B9C1-5CD9-D744-27E2AF689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68411B-3A05-302F-9A1E-587F39161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78200-CECE-4343-9CA7-2BC962244E0A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AAB489-DEF6-1AF3-9C14-FA8D61489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BE8F8B-603E-4D9E-6F69-AC87FBB1B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C68ED-A0DA-475E-8BCF-6FBEC814DB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084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8962A-9FB8-6359-B412-64C013F97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8E160A-B2D1-F4A6-6E20-B3186590C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417DFE-9C83-9BAD-3526-EC508A85D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7DEDF69-6087-E43A-E67E-B6DE3AF822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8F1345-6872-5AC6-B71B-4CC73E2AF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77D84B0-91CC-6E5C-6249-872D71ED6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78200-CECE-4343-9CA7-2BC962244E0A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20F5D83-34FD-02FD-1A37-90741FD38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D3E0101-615B-2BCA-70BD-DAECF645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C68ED-A0DA-475E-8BCF-6FBEC814DB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821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ABD3E0-CBAB-279B-0DC3-3F6079D7B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A06E172-D65C-71D5-EFE2-3D4147BA2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78200-CECE-4343-9CA7-2BC962244E0A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7ED55D-C4EC-E2DE-E4A8-37CA6FF20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2C3F38-723E-AC20-EB52-0FD0822C3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C68ED-A0DA-475E-8BCF-6FBEC814DB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844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5237C3-094E-DBAC-162F-6234F5BE0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78200-CECE-4343-9CA7-2BC962244E0A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41855D8-2281-0EB3-DCC1-4CB215DC2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A72B64-DBA3-582E-C02B-82756B984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C68ED-A0DA-475E-8BCF-6FBEC814DB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280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A5A0AA-5898-04E6-6CD7-326F74B20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DEAD51-32E3-9554-7EC5-66B14B499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5AE3BA-DE10-AD25-E84A-E33F78F09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12F172-3212-C814-D499-83F3CAB9F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78200-CECE-4343-9CA7-2BC962244E0A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9859E8-825B-2ABF-886A-CAB8BCC0C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90DB9D-2F2B-DCBD-08EA-E88F392D1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C68ED-A0DA-475E-8BCF-6FBEC814DB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274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EA9006-7888-0785-B682-43565F01F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72A987A-ADCE-A62D-8FB5-7A3D649689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3EE1B7-0D05-34F4-6191-AA7A3178F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B3EAA6-69F4-CF43-0859-55EF4FEDC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78200-CECE-4343-9CA7-2BC962244E0A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85626F-2535-3F96-B961-C9A0012FA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B26F02-9D27-B37F-857F-9F448C82A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C68ED-A0DA-475E-8BCF-6FBEC814DB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453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E3AD343-7FDB-1255-DDC1-6D45F7DC7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036C9D-1A64-E084-AF9F-1371B569F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94B69E-9B67-1A67-5B99-D4B10FABA8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78200-CECE-4343-9CA7-2BC962244E0A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F31301-35B8-511F-5577-2CCDFFEBEB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80D842-A963-0CA0-4CDD-523B91B0C5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C68ED-A0DA-475E-8BCF-6FBEC814DB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512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6FE8249-0E33-8F3B-CFC7-3B581BFAB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875"/>
            <a:ext cx="12192000" cy="65722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B36026F-F558-67CD-994C-566F712AA648}"/>
              </a:ext>
            </a:extLst>
          </p:cNvPr>
          <p:cNvSpPr txBox="1"/>
          <p:nvPr/>
        </p:nvSpPr>
        <p:spPr>
          <a:xfrm>
            <a:off x="7349576" y="142875"/>
            <a:ext cx="3093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ADI LTSPICE</a:t>
            </a:r>
            <a:r>
              <a:rPr lang="zh-CN" altLang="en-US" dirty="0"/>
              <a:t>仿真</a:t>
            </a:r>
          </a:p>
        </p:txBody>
      </p:sp>
    </p:spTree>
    <p:extLst>
      <p:ext uri="{BB962C8B-B14F-4D97-AF65-F5344CB8AC3E}">
        <p14:creationId xmlns:p14="http://schemas.microsoft.com/office/powerpoint/2010/main" val="3733753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782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64E1098-6961-19F5-DD0E-938AF0E16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875"/>
            <a:ext cx="12192000" cy="657225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8DB4AE9-DC85-EC05-C39B-8DE611495730}"/>
              </a:ext>
            </a:extLst>
          </p:cNvPr>
          <p:cNvSpPr txBox="1"/>
          <p:nvPr/>
        </p:nvSpPr>
        <p:spPr>
          <a:xfrm>
            <a:off x="3540722" y="3870731"/>
            <a:ext cx="3334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加法器</a:t>
            </a:r>
            <a:r>
              <a:rPr lang="en-US" altLang="zh-CN" dirty="0"/>
              <a:t>OPA</a:t>
            </a:r>
            <a:r>
              <a:rPr lang="zh-CN" altLang="en-US" dirty="0"/>
              <a:t>为</a:t>
            </a:r>
            <a:r>
              <a:rPr lang="en-US" altLang="zh-CN" dirty="0"/>
              <a:t>op27</a:t>
            </a:r>
            <a:r>
              <a:rPr lang="zh-CN" altLang="en-US" dirty="0"/>
              <a:t>，无输出</a:t>
            </a:r>
          </a:p>
        </p:txBody>
      </p:sp>
    </p:spTree>
    <p:extLst>
      <p:ext uri="{BB962C8B-B14F-4D97-AF65-F5344CB8AC3E}">
        <p14:creationId xmlns:p14="http://schemas.microsoft.com/office/powerpoint/2010/main" val="1434938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F960C03-0510-6BA6-0BBB-E7D86CF94424}"/>
              </a:ext>
            </a:extLst>
          </p:cNvPr>
          <p:cNvSpPr txBox="1"/>
          <p:nvPr/>
        </p:nvSpPr>
        <p:spPr>
          <a:xfrm>
            <a:off x="7349576" y="142875"/>
            <a:ext cx="3093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 TINA</a:t>
            </a:r>
            <a:r>
              <a:rPr lang="zh-CN" altLang="en-US" dirty="0"/>
              <a:t>仿真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A3FCB05-D876-4DA3-199E-04E617ED2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9633"/>
            <a:ext cx="12192000" cy="527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301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6D43E47-0EB6-1F02-B4DB-A19143005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4731"/>
            <a:ext cx="12192000" cy="586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962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7B1FD13-9AE0-475B-BE14-CB8E900FF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9081"/>
            <a:ext cx="12192000" cy="561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89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719D660-B796-8BC5-F4D8-B15B40FDC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1331"/>
            <a:ext cx="12192000" cy="581533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F685315-59D6-84D6-4DD3-FCB327092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2966" y="4138654"/>
            <a:ext cx="3159034" cy="250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524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2002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690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9871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2433</TotalTime>
  <Words>13</Words>
  <Application>Microsoft Office PowerPoint</Application>
  <PresentationFormat>宽屏</PresentationFormat>
  <Paragraphs>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xiaohu wu</dc:creator>
  <cp:lastModifiedBy>xiaohu wu</cp:lastModifiedBy>
  <cp:revision>10</cp:revision>
  <dcterms:created xsi:type="dcterms:W3CDTF">2024-04-15T08:46:04Z</dcterms:created>
  <dcterms:modified xsi:type="dcterms:W3CDTF">2024-04-17T01:19:12Z</dcterms:modified>
</cp:coreProperties>
</file>