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5A6"/>
    <a:srgbClr val="FAEDBF"/>
    <a:srgbClr val="DD6657"/>
    <a:srgbClr val="71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8" y="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22BE1-D702-4EDE-92A3-31307E401240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FA5E8-6199-4649-800D-39E54CE33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7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CB96-0046-4430-9133-C8EB0531FA1C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2870" y="6173788"/>
            <a:ext cx="2057400" cy="365125"/>
          </a:xfrm>
        </p:spPr>
        <p:txBody>
          <a:bodyPr/>
          <a:lstStyle>
            <a:lvl1pPr>
              <a:defRPr sz="3200">
                <a:latin typeface="Adobe Gothic Std B" panose="020B0800000000000000" pitchFamily="34" charset="-128"/>
              </a:defRPr>
            </a:lvl1pPr>
          </a:lstStyle>
          <a:p>
            <a:fld id="{C65DE1B4-D86D-4C05-8081-94158E63115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843281" y="5633437"/>
            <a:ext cx="881597" cy="929356"/>
          </a:xfrm>
          <a:prstGeom prst="rtTriangle">
            <a:avLst/>
          </a:prstGeom>
          <a:noFill/>
          <a:ln>
            <a:solidFill>
              <a:srgbClr val="71A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6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A287-CB66-4BC6-AE47-FCBDA6C6A878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4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F155-52E0-42CD-97BB-61558747C3D3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FEE3-4A9A-4FEC-B89F-BC0C17CDAAAF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42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8910-D0E8-4546-A5AD-575021D2B3C6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60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E13-C129-4F12-9C8A-ED9D8516C177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0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92E-738C-4B16-87FD-BE2DDB4E6CAD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3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4145-1D4B-4051-81FA-E66EBC532119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6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A5A-A347-4D9F-B0B5-A9F3B603E82A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E837-6D97-4B99-8B89-32209944E99D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1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610F-E67C-42B9-A028-0189A863EB82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3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4DB2-9AC1-4D85-85E4-F6A8B5C65B3E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8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uf.com/articles/web/123779.html" TargetMode="External"/><Relationship Id="rId2" Type="http://schemas.openxmlformats.org/officeDocument/2006/relationships/hyperlink" Target="https://ithelp.ithome.com.tw/articles/1020705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knews.cc/zh-tw/code/gmrl299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53793" y="106832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崑山科大資訊工程所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人工智慧與資訊安全課程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836" r="7652" b="8561"/>
          <a:stretch/>
        </p:blipFill>
        <p:spPr>
          <a:xfrm>
            <a:off x="572569" y="1340551"/>
            <a:ext cx="3837062" cy="406662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73216" y="4885653"/>
            <a:ext cx="3331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課程教授：恩師 龍大大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報告人：薛博仁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88206" y="3023155"/>
            <a:ext cx="31357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Windows</a:t>
            </a:r>
            <a:r>
              <a:rPr lang="zh-TW" altLang="en-US" sz="2800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滲透</a:t>
            </a:r>
            <a:r>
              <a:rPr lang="zh-TW" altLang="en-US" sz="28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</a:t>
            </a:r>
            <a:endParaRPr lang="en-US" altLang="zh-TW" sz="2800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572000" y="538385"/>
            <a:ext cx="0" cy="5742774"/>
          </a:xfrm>
          <a:prstGeom prst="line">
            <a:avLst/>
          </a:prstGeom>
          <a:ln>
            <a:solidFill>
              <a:srgbClr val="5E85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68" y="2788172"/>
            <a:ext cx="2391263" cy="621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62" y="4239325"/>
            <a:ext cx="2660672" cy="4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大綱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5801" y="1471284"/>
            <a:ext cx="60376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介紹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測試平台與相關工具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Windows XP 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滲透測試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漏洞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掃描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nmap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NSE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漏洞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en-US" altLang="zh-TW" sz="24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metasploit</a:t>
            </a: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Post-exploitation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防護技術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結語</a:t>
            </a:r>
            <a:endParaRPr lang="en-US" altLang="zh-TW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參考文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獻</a:t>
            </a: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04901" y="1828799"/>
            <a:ext cx="706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飛飛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安補帖─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Day21─DVWA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ithelp.ithome.com.tw/articles/10207050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,2018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2]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lonehand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Novice Guide: XSS Gold Coins of DVWA-1.9 Full Level Tutorial (Completed, with Examples),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www.freebuf.com/articles/web/123779.html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,2016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黑客學習灬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黑客滲透攻擊必備環境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DVWA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簡介及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kknews.cc/zh-tw/code/gmrl299.html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,2019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72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31" y="883400"/>
            <a:ext cx="5197538" cy="5091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68" y="2608470"/>
            <a:ext cx="2391263" cy="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11149</TotalTime>
  <Words>125</Words>
  <Application>Microsoft Office PowerPoint</Application>
  <PresentationFormat>如螢幕大小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Adobe Gothic Std B</vt:lpstr>
      <vt:lpstr>Adobe 繁黑體 Std B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 博仁</dc:creator>
  <cp:lastModifiedBy>薛 博仁</cp:lastModifiedBy>
  <cp:revision>45</cp:revision>
  <dcterms:created xsi:type="dcterms:W3CDTF">2020-12-03T05:15:11Z</dcterms:created>
  <dcterms:modified xsi:type="dcterms:W3CDTF">2020-12-30T11:58:59Z</dcterms:modified>
</cp:coreProperties>
</file>