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5AFA5-2900-4CB0-84B5-9CF00C848AC8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99E40-7B64-47AB-ABD2-511B38BE6D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01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BC16-41C1-4671-A4C9-1E82918EED7D}" type="datetime1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37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A999-96E9-4E1E-9CD8-5188023F6BFB}" type="datetime1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66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58D16-8F03-4CF2-A8B2-3CB13B3374EA}" type="datetime1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34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7C25-1F11-4812-A92A-786013259B35}" type="datetime1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28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82E8-19A8-4584-B3C0-33DD6527744A}" type="datetime1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33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0732-1718-4F8A-BE44-CECDCD7AD115}" type="datetime1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32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D877-D92C-4BB0-8FB7-F6B8E5023AF0}" type="datetime1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71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D9EC-BCA7-44CA-BB3F-E610D806210C}" type="datetime1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49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58B2-9186-4660-9052-5B867C565495}" type="datetime1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43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000C-DBC3-4843-93EA-C8DBE400704B}" type="datetime1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00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D3A1-8C41-446E-970E-722C566E70DA}" type="datetime1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55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5C60F-C575-48B1-8930-1B5368F4BC1F}" type="datetime1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42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30281" y="2934897"/>
            <a:ext cx="5185161" cy="894950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多類別分類問題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725682" y="5332574"/>
            <a:ext cx="2779520" cy="828943"/>
          </a:xfrm>
        </p:spPr>
        <p:txBody>
          <a:bodyPr>
            <a:normAutofit lnSpcReduction="10000"/>
          </a:bodyPr>
          <a:lstStyle/>
          <a:p>
            <a:pPr algn="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報告學生：薛博仁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指導老師：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龍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大大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40521" y="537221"/>
            <a:ext cx="5185161" cy="8949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崑山科技大學資工所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深度學習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Deep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839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523428" y="460309"/>
            <a:ext cx="138228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綱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39995" y="1957165"/>
            <a:ext cx="43615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i="0" dirty="0" smtClean="0">
                <a:solidFill>
                  <a:srgbClr val="23232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前言</a:t>
            </a:r>
            <a:endParaRPr lang="en-US" altLang="zh-TW" sz="2400" b="1" i="0" dirty="0" smtClean="0">
              <a:solidFill>
                <a:srgbClr val="23232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i="0" dirty="0" smtClean="0">
                <a:solidFill>
                  <a:srgbClr val="23232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卷積神經網路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i="0" dirty="0" smtClean="0">
                <a:solidFill>
                  <a:srgbClr val="23232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多類別分類問題</a:t>
            </a:r>
            <a:endParaRPr lang="en-US" altLang="zh-TW" sz="2400" b="1" i="0" dirty="0" smtClean="0">
              <a:solidFill>
                <a:srgbClr val="23232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i="0" dirty="0" smtClean="0">
                <a:solidFill>
                  <a:srgbClr val="23232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2400" b="1" i="0" dirty="0" smtClean="0">
                <a:solidFill>
                  <a:srgbClr val="23232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2400" b="1" i="0" dirty="0" smtClean="0">
                <a:solidFill>
                  <a:srgbClr val="23232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2400" b="1" i="0" dirty="0" smtClean="0">
              <a:solidFill>
                <a:srgbClr val="23232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i="0" dirty="0" smtClean="0">
                <a:solidFill>
                  <a:srgbClr val="23232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參考文獻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902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6" y="332122"/>
            <a:ext cx="2647062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7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一、前言</a:t>
            </a:r>
            <a:endParaRPr lang="zh-TW" altLang="en-US" sz="47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50478" y="1675154"/>
            <a:ext cx="4361560" cy="1686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用途</a:t>
            </a:r>
            <a:endParaRPr lang="en-US" altLang="zh-TW" sz="2400" b="1" dirty="0" smtClean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與二元分類的差異</a:t>
            </a:r>
            <a:endParaRPr lang="en-US" altLang="zh-TW" sz="2400" b="1" dirty="0" smtClean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354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6" y="460309"/>
            <a:ext cx="4988611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二、卷</a:t>
            </a: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積神經網路</a:t>
            </a:r>
            <a:endParaRPr lang="en-US" altLang="zh-TW" sz="47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50478" y="1675154"/>
            <a:ext cx="4361560" cy="1686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用途</a:t>
            </a:r>
            <a:endParaRPr lang="en-US" altLang="zh-TW" sz="2400" b="1" dirty="0" smtClean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與二元分類的差異</a:t>
            </a:r>
            <a:endParaRPr lang="en-US" altLang="zh-TW" sz="2400" b="1" dirty="0" smtClean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174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6" y="460309"/>
            <a:ext cx="5697912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多類別分類</a:t>
            </a:r>
            <a:r>
              <a:rPr lang="zh-TW" altLang="en-US" sz="4800" b="1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50478" y="1675154"/>
            <a:ext cx="4361560" cy="1686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用途</a:t>
            </a:r>
            <a:endParaRPr lang="en-US" altLang="zh-TW" sz="2400" b="1" dirty="0" smtClean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與二元分類的差異</a:t>
            </a:r>
            <a:endParaRPr lang="en-US" altLang="zh-TW" sz="2400" b="1" dirty="0" smtClean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590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</a:t>
            </a:r>
            <a:r>
              <a:rPr lang="zh-TW" altLang="en-US" sz="4700" b="1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50478" y="1675154"/>
            <a:ext cx="4361560" cy="1686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用途</a:t>
            </a:r>
            <a:endParaRPr lang="en-US" altLang="zh-TW" sz="2400" b="1" dirty="0" smtClean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與二元分類的差異</a:t>
            </a:r>
            <a:endParaRPr lang="en-US" altLang="zh-TW" sz="2400" b="1" dirty="0" smtClean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700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6" y="460309"/>
            <a:ext cx="4074212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五、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參考文獻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50478" y="1675154"/>
            <a:ext cx="4361560" cy="1686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用途</a:t>
            </a:r>
            <a:endParaRPr lang="en-US" altLang="zh-TW" sz="2400" b="1" dirty="0" smtClean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與二元分類的差異</a:t>
            </a:r>
            <a:endParaRPr lang="en-US" altLang="zh-TW" sz="2400" b="1" dirty="0" smtClean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906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343538" y="2912952"/>
            <a:ext cx="2578698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謝謝聆聽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256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93</Words>
  <Application>Microsoft Office PowerPoint</Application>
  <PresentationFormat>如螢幕大小 (4:3)</PresentationFormat>
  <Paragraphs>28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Office 佈景主題</vt:lpstr>
      <vt:lpstr>多類別分類問題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多類別分類問題</dc:title>
  <dc:creator>薛 博仁</dc:creator>
  <cp:lastModifiedBy>薛 博仁</cp:lastModifiedBy>
  <cp:revision>4</cp:revision>
  <dcterms:created xsi:type="dcterms:W3CDTF">2020-04-16T08:29:00Z</dcterms:created>
  <dcterms:modified xsi:type="dcterms:W3CDTF">2020-04-16T13:02:41Z</dcterms:modified>
</cp:coreProperties>
</file>