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2" r:id="rId6"/>
    <p:sldId id="265" r:id="rId7"/>
    <p:sldId id="266" r:id="rId8"/>
    <p:sldId id="263" r:id="rId9"/>
    <p:sldId id="267" r:id="rId10"/>
    <p:sldId id="269" r:id="rId11"/>
    <p:sldId id="270" r:id="rId12"/>
    <p:sldId id="271" r:id="rId13"/>
    <p:sldId id="272" r:id="rId14"/>
    <p:sldId id="275" r:id="rId15"/>
    <p:sldId id="274" r:id="rId16"/>
    <p:sldId id="276" r:id="rId17"/>
    <p:sldId id="277" r:id="rId18"/>
    <p:sldId id="281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1" r:id="rId30"/>
    <p:sldId id="289" r:id="rId31"/>
    <p:sldId id="292" r:id="rId32"/>
    <p:sldId id="290" r:id="rId33"/>
    <p:sldId id="293" r:id="rId34"/>
    <p:sldId id="26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A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4645B-90EB-485D-9030-0BC163462A75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961E2-D970-4EED-A647-A1DBFAD6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发送的数据最多为：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65500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961E2-D970-4EED-A647-A1DBFAD6539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961E2-D970-4EED-A647-A1DBFAD6539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961E2-D970-4EED-A647-A1DBFAD6539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961E2-D970-4EED-A647-A1DBFAD6539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961E2-D970-4EED-A647-A1DBFAD6539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961E2-D970-4EED-A647-A1DBFAD6539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961E2-D970-4EED-A647-A1DBFAD6539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961E2-D970-4EED-A647-A1DBFAD6539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961E2-D970-4EED-A647-A1DBFAD6539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961E2-D970-4EED-A647-A1DBFAD6539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961E2-D970-4EED-A647-A1DBFAD6539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发送的数据最多为：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65500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961E2-D970-4EED-A647-A1DBFAD6539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961E2-D970-4EED-A647-A1DBFAD6539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发送的数据最多为：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65500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961E2-D970-4EED-A647-A1DBFAD6539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961E2-D970-4EED-A647-A1DBFAD6539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961E2-D970-4EED-A647-A1DBFAD6539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961E2-D970-4EED-A647-A1DBFAD6539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961E2-D970-4EED-A647-A1DBFAD6539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把你好输入到</a:t>
            </a:r>
            <a:r>
              <a:rPr lang="en-US" altLang="zh-CN" dirty="0" smtClean="0"/>
              <a:t>1.txt</a:t>
            </a:r>
            <a:r>
              <a:rPr lang="zh-CN" altLang="en-US" dirty="0" smtClean="0"/>
              <a:t>中，如果</a:t>
            </a:r>
            <a:r>
              <a:rPr lang="en-US" altLang="zh-CN" dirty="0" smtClean="0"/>
              <a:t>1.txt</a:t>
            </a:r>
            <a:r>
              <a:rPr lang="zh-CN" altLang="en-US" dirty="0" smtClean="0"/>
              <a:t>文件不存在则新建，若</a:t>
            </a:r>
            <a:r>
              <a:rPr lang="en-US" altLang="zh-CN" dirty="0" smtClean="0"/>
              <a:t>1.txt</a:t>
            </a:r>
            <a:r>
              <a:rPr lang="zh-CN" altLang="en-US" dirty="0" smtClean="0"/>
              <a:t>存在且有内容，则会把内容全部覆盖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961E2-D970-4EED-A647-A1DBFAD6539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961E2-D970-4EED-A647-A1DBFAD6539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431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2357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4549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1029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4871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874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4554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7387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1653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2573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5480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893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521532" y="2166002"/>
            <a:ext cx="11044777" cy="857399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DOS</a:t>
            </a:r>
            <a:r>
              <a:rPr lang="zh-CN" altLang="en-US" sz="4800" dirty="0" smtClean="0">
                <a:ln w="18415" cmpd="sng">
                  <a:noFill/>
                  <a:prstDash val="solid"/>
                </a:ln>
                <a:solidFill>
                  <a:srgbClr val="00B05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命令</a:t>
            </a:r>
            <a:endParaRPr lang="zh-CN" altLang="en-US" sz="4800" dirty="0">
              <a:ln w="18415" cmpd="sng">
                <a:noFill/>
                <a:prstDash val="solid"/>
              </a:ln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30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2.2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常用命令</a:t>
            </a:r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</a:t>
            </a:r>
            <a:r>
              <a:rPr lang="en-US" altLang="zh-CN" sz="3200" b="1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cd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cd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	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切换目录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示例：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切换到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C:\Program Files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目录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cd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“C:\Program Files”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切换到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盘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D:</a:t>
            </a: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3.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切换到上一层目录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cd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..</a:t>
            </a:r>
          </a:p>
          <a:p>
            <a:pPr lvl="2">
              <a:buNone/>
            </a:pP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目录：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相对路径：从当前目录开始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绝对路径：从根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(\)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目录开始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示例：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当前所在目录：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E:\TS26</a:t>
            </a:r>
            <a:r>
              <a:rPr lang="en-US" altLang="zh-CN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,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目录切换到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E:\TS26\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课件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\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预科</a:t>
            </a:r>
          </a:p>
          <a:p>
            <a:pPr lvl="2"/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相对路径：</a:t>
            </a:r>
          </a:p>
          <a:p>
            <a:pPr lvl="2"/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	</a:t>
            </a: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cd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课件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\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预科</a:t>
            </a:r>
          </a:p>
          <a:p>
            <a:pPr lvl="2"/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绝对路径：</a:t>
            </a:r>
          </a:p>
          <a:p>
            <a:pPr lvl="2"/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	</a:t>
            </a: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cd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\TS26\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课件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\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预科</a:t>
            </a: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2.2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常用命令</a:t>
            </a:r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</a:t>
            </a:r>
            <a:r>
              <a:rPr lang="en-US" altLang="zh-CN" sz="3200" b="1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ipconfig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ipconfig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	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查看本机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IP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地址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示例：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查看本机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IP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地址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ipconfig</a:t>
            </a: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显示全部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ipconfig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/all</a:t>
            </a:r>
          </a:p>
          <a:p>
            <a:pPr lvl="2">
              <a:buNone/>
            </a:pP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192.168.3.1~255</a:t>
            </a:r>
          </a:p>
          <a:p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扩展：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ifconfig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--</a:t>
            </a:r>
            <a:r>
              <a:rPr lang="en-US" altLang="zh-CN" sz="20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linux/unix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系统查看本机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IP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地址命令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2.2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常用命令</a:t>
            </a:r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-ping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ping 	</a:t>
            </a:r>
          </a:p>
          <a:p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查询本机与另外一台机器是否可以建立连接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(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测试网络是否有问题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)</a:t>
            </a: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-l 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数据包大小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--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指定发送数据包大小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-n 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发送数据次数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--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指定发送数据次数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-t		--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一直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ping	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结束：</a:t>
            </a:r>
            <a:r>
              <a:rPr lang="en-US" altLang="zh-CN" sz="20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Ctrl+c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示例：</a:t>
            </a:r>
            <a:endParaRPr lang="en-US" altLang="zh-CN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1.ping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百度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ping </a:t>
            </a: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www.baidu.com</a:t>
            </a: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发送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10M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数据到百度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ping –l 10M </a:t>
            </a: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www.baidu.com</a:t>
            </a: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3.ping10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次百度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ping –n 10 </a:t>
            </a: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www.baidu.com</a:t>
            </a: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4.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一直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ping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百度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ping –t </a:t>
            </a: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www.baidu.com</a:t>
            </a: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2.2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常用命令</a:t>
            </a:r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</a:t>
            </a:r>
            <a:r>
              <a:rPr lang="en-US" altLang="zh-CN" sz="3200" b="1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netstat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netstat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检验本机各端口的网络连接情况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-a            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显示所有连接和监听端口。 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-n            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以数字形式显示地址和端口号。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-o            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显示与每个连接相关的所属进程 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ID 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。 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示例：</a:t>
            </a:r>
            <a:endParaRPr lang="en-US" altLang="zh-CN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查询本机各端口的网络连接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netstat</a:t>
            </a: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查看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4000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端口是否被占用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netstat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–</a:t>
            </a: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ano|findstr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4000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6984" y="5263661"/>
            <a:ext cx="6257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2.2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常用命令</a:t>
            </a:r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</a:t>
            </a:r>
            <a:r>
              <a:rPr lang="en-US" altLang="zh-CN" sz="3200" b="1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netstat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/>
          </a:bodyPr>
          <a:lstStyle/>
          <a:p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协议    本地地址          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外部地址        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    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状态</a:t>
            </a:r>
          </a:p>
          <a:p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TCP    127.0.0.1:63496        PC-20180917FYDA:63497  ESTABLISHED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TCP    127.0.0.1:63497        PC-20180917FYDA:63496  ESTABLISHED</a:t>
            </a:r>
          </a:p>
          <a:p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>
              <a:buNone/>
            </a:pP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协议：</a:t>
            </a: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udp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是面向无连接的传输 </a:t>
            </a: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tcp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是面向连接传输</a:t>
            </a: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状态列表：</a:t>
            </a: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LISTEN   	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：在监听状态中。端口已经开放，等待连接    </a:t>
            </a:r>
            <a:b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</a:b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ESTABLISHED 	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：已建立联机的联机情况。 两台机器正在通信</a:t>
            </a:r>
            <a:b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</a:b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TIME_WAIT 	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：该联机在目前已经是等待的状态。该端口曾经访问过，但访问结束了</a:t>
            </a: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2.2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常用命令</a:t>
            </a:r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</a:t>
            </a:r>
            <a:r>
              <a:rPr lang="en-US" altLang="zh-CN" sz="3200" b="1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tasklist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tasklist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查看当前正在运行的映像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示例：</a:t>
            </a:r>
            <a:endParaRPr lang="en-US" altLang="zh-CN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查看当前正在运行的映像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tasklist</a:t>
            </a: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查看进程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5212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对应的映像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tasklist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|</a:t>
            </a: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findstr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5212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9319" y="4358054"/>
            <a:ext cx="6219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2.2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常用命令</a:t>
            </a:r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</a:t>
            </a:r>
            <a:r>
              <a:rPr lang="en-US" altLang="zh-CN" sz="3200" b="1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taskkill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taskkill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结束进程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示例：</a:t>
            </a:r>
            <a:endParaRPr lang="en-US" altLang="zh-CN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结束进程号为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5212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的映像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Taskkill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/f /</a:t>
            </a: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pid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5212</a:t>
            </a:r>
          </a:p>
        </p:txBody>
      </p:sp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2.2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常用命令</a:t>
            </a:r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</a:t>
            </a:r>
            <a:r>
              <a:rPr lang="en-US" altLang="zh-CN" sz="3200" b="1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md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md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新建目录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</a:p>
          <a:p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语法：</a:t>
            </a:r>
            <a:r>
              <a:rPr lang="en-US" altLang="zh-CN" sz="20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md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目录名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示例：</a:t>
            </a:r>
            <a:endParaRPr lang="en-US" altLang="zh-CN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新建一个目录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as</a:t>
            </a:r>
          </a:p>
          <a:p>
            <a:pPr lvl="2">
              <a:buNone/>
            </a:pP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md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as</a:t>
            </a:r>
          </a:p>
        </p:txBody>
      </p:sp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2.2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常用命令</a:t>
            </a:r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-rd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rd	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删除目录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</a:p>
          <a:p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语法：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rd 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目录名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示例：</a:t>
            </a:r>
            <a:endParaRPr lang="en-US" altLang="zh-CN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删除目录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as</a:t>
            </a:r>
          </a:p>
          <a:p>
            <a:pPr lvl="2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rd as</a:t>
            </a:r>
          </a:p>
        </p:txBody>
      </p:sp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2.2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常用命令</a:t>
            </a:r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-echo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echo	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新建一个文件，并且在文件中加入内容：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	</a:t>
            </a:r>
          </a:p>
          <a:p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语法：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echo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输入内容 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&gt;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文件名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示例：</a:t>
            </a:r>
            <a:endParaRPr lang="en-US" altLang="zh-CN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把你好输入到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1.txt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中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echo 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你好 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&gt; 1.txt</a:t>
            </a: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把你好输入到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1.txt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文档后面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echo </a:t>
            </a:r>
            <a:r>
              <a:rPr lang="zh-CN" altLang="en-US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你好 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&gt;&gt; 1.txt</a:t>
            </a:r>
          </a:p>
          <a:p>
            <a:pPr lvl="2">
              <a:buNone/>
            </a:pP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77124" y="593639"/>
            <a:ext cx="8229600" cy="66693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DOS</a:t>
            </a:r>
            <a:r>
              <a:rPr lang="zh-CN" altLang="en-US" sz="32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命令</a:t>
            </a:r>
            <a:endParaRPr lang="zh-CN" altLang="en-US" sz="3200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77124" y="1772506"/>
            <a:ext cx="4071966" cy="3704168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第一章 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DOS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命令基础</a:t>
            </a:r>
            <a:endParaRPr lang="en-US" altLang="zh-CN" sz="24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第二章 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DOS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命令</a:t>
            </a:r>
          </a:p>
          <a:p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第三章 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windows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快捷键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第四章 </a:t>
            </a:r>
            <a:r>
              <a:rPr lang="zh-CN" altLang="en-US" sz="24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扩</a:t>
            </a:r>
            <a:r>
              <a:rPr lang="zh-CN" altLang="en-US" sz="24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展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76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2.2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常用命令</a:t>
            </a:r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-type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type	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显示文件中的内容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	</a:t>
            </a:r>
          </a:p>
          <a:p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语法：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type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文件名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示例：</a:t>
            </a:r>
            <a:endParaRPr lang="en-US" altLang="zh-CN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显示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1.txt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中的内容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type 1.txt</a:t>
            </a: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新建空文件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123.txt</a:t>
            </a:r>
          </a:p>
          <a:p>
            <a:pPr lvl="2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type </a:t>
            </a: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nul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&gt; 123.txt</a:t>
            </a:r>
          </a:p>
          <a:p>
            <a:pPr lvl="2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</a:t>
            </a:r>
            <a:r>
              <a:rPr lang="en-US" altLang="zh-CN" sz="16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cd</a:t>
            </a: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.&gt;123.txt</a:t>
            </a:r>
          </a:p>
          <a:p>
            <a:pPr lvl="2">
              <a:buNone/>
            </a:pP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2.2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常用命令</a:t>
            </a:r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-del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del	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删除文件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	</a:t>
            </a:r>
          </a:p>
          <a:p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语法：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del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文件名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示例：</a:t>
            </a:r>
            <a:endParaRPr lang="en-US" altLang="zh-CN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删除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1.txt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文件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del 1.txt</a:t>
            </a:r>
          </a:p>
          <a:p>
            <a:pPr lvl="2">
              <a:buNone/>
            </a:pP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2.2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常用命令</a:t>
            </a:r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-copy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copy	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复制文件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</a:p>
          <a:p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语法：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copy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源文件 目标文件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示例：</a:t>
            </a:r>
            <a:endParaRPr lang="en-US" altLang="zh-CN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复制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1.txt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文件为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123.txt</a:t>
            </a:r>
          </a:p>
          <a:p>
            <a:pPr lvl="2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copy 1.txt 123.txt</a:t>
            </a: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复制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1.txt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文件到上一层目录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copy 1.txt ..\</a:t>
            </a: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3.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复制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1.txt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文件到上一层目录并且重命名为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123.txt</a:t>
            </a:r>
          </a:p>
          <a:p>
            <a:pPr lvl="2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copy 1.txt ..\123.txt</a:t>
            </a:r>
          </a:p>
          <a:p>
            <a:pPr lvl="2">
              <a:buNone/>
            </a:pP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2.2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常用命令</a:t>
            </a:r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-shutdown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shutdown	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关机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示例：</a:t>
            </a:r>
            <a:endParaRPr lang="en-US" altLang="zh-CN" b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计划在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100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秒后关机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shutdown -s -t 100</a:t>
            </a: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取消关机计划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shutdown –a</a:t>
            </a: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3.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重启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shutdown –r</a:t>
            </a:r>
          </a:p>
          <a:p>
            <a:pPr lvl="2">
              <a:buNone/>
            </a:pP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第三章内</a:t>
            </a: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容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44232" y="1593935"/>
            <a:ext cx="8215370" cy="4329130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3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.1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常用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windows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快捷键</a:t>
            </a:r>
            <a:endParaRPr lang="zh-CN" altLang="en-US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0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3.1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常用快捷键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37508" y="251329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快捷键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快捷键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CTRL+C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复制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Win+E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打开我的电脑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CTRL+V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粘贴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Win+D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显示桌面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CTRL+A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Win+F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搜索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CTRL+Z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撤销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ALT+TAB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窗口切换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CTRL+S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保存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CTEL+X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剪切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第四章内</a:t>
            </a: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容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44232" y="1593935"/>
            <a:ext cx="8215370" cy="4329130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4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.1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用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dos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命令打开常用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windows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程序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4.2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文件夹共享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4.3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远程桌面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4.4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任务计划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4.5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静态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IP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设置</a:t>
            </a:r>
          </a:p>
          <a:p>
            <a:pPr>
              <a:buNone/>
            </a:pPr>
            <a:endParaRPr lang="zh-CN" altLang="en-US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0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4.1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用</a:t>
            </a:r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dos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命令打开常用</a:t>
            </a:r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windows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程序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/>
          </a:bodyPr>
          <a:lstStyle/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taskmgr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	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任务管理器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mspaint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	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画图板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mstsc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	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远程桌面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notepad.exe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打开记事本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regedit.exe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注册表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calc			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启动计算器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taskschd.msc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任务计划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4.2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文件夹共享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设置共享：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打开：控制面板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\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网络和 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Internet\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网络和共享中心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\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高级共享设置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设置：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启用文件和打印机共享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启用公用文件夹共享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3.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关闭密码保护的共享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选择需要共享的文件夹，鼠标右键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共享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3.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共享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输入用户名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everyone—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添加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共享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访问共享：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打开我的电脑，在地址栏中输入：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\\IP</a:t>
            </a:r>
          </a:p>
          <a:p>
            <a:pPr lvl="2">
              <a:buNone/>
            </a:pP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7515" y="422031"/>
            <a:ext cx="4112451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0931" y="5636238"/>
            <a:ext cx="4807968" cy="75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44645" y="3731970"/>
            <a:ext cx="2774339" cy="2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4.2 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文件夹共享</a:t>
            </a:r>
            <a:r>
              <a:rPr lang="en-US" altLang="zh-CN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3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取消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在已共享的文件夹上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鼠标右键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属性：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共享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高级共享：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1720" y="2934432"/>
            <a:ext cx="34671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第一章内</a:t>
            </a: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容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44232" y="1593935"/>
            <a:ext cx="8215370" cy="4329130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1.1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什么是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dos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命令？</a:t>
            </a:r>
            <a:endParaRPr lang="zh-CN" altLang="en-US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1.2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如何进入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dos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命令模式</a:t>
            </a:r>
            <a:endParaRPr lang="zh-CN" altLang="en-US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1.3 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dos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命令界面介绍</a:t>
            </a:r>
            <a:endParaRPr lang="zh-CN" altLang="en-US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0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4.3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远程桌面</a:t>
            </a:r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设置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打开控制面板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—windows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防火墙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打开或关闭防火墙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关闭防火墙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计算机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--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右键属性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--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远程设置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3.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远程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4.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允许允许任意版本远程桌面的计算机连接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6383" y="2055935"/>
            <a:ext cx="39052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4.3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远程桌面</a:t>
            </a:r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连接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开始运行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输入 </a:t>
            </a:r>
            <a:r>
              <a:rPr lang="en-US" altLang="zh-CN" sz="24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mstsc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  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或者到开始菜单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---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附件通信里面去打开 远程桌面工具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输入计算机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IP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地址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>
              <a:buNone/>
            </a:pP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>
              <a:buNone/>
            </a:pP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498" y="3395297"/>
            <a:ext cx="3990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4.4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任务计划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开始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程序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附件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系统工具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任务计划或者在搜索中输入：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</a:t>
            </a:r>
            <a:r>
              <a:rPr lang="en-US" altLang="zh-CN" sz="24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taskschd.msc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创建基本任务。选择“操作”区域的“创建基本任务”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3.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输入要创建的基本任务的名称、描述信息。基本任务用于创建一般性的常见任务计划。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4.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选择“一次”，之后可以具体的设置触发的时间点。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5.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“操作”设置。这一步，设置希望执行的操作。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7205" y="4186507"/>
            <a:ext cx="2820911" cy="219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4.5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静态</a:t>
            </a:r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IP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设置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开始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控制面板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网络和 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Internet—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网络和共享中心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更改适配器设置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在“本地连接”上鼠标右击点击“属性”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3.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找到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IPV4</a:t>
            </a: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4.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修改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IP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地址和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DNS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服务器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5.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确定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6.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本地连接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鼠标右键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禁用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启用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9861" y="2153383"/>
            <a:ext cx="39719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521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1.1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什么是</a:t>
            </a:r>
            <a:r>
              <a:rPr lang="en-US" altLang="zh-CN" sz="32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dos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命令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387916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指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DOS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操作系统的命令，是一种面向磁盘的操作命令，主要包括目录操作类命令、磁盘操作类命令、文件操作类命令和其它命令。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zh-CN" altLang="en-US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目前大家常用的操作系统有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windows10,windows 7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等，都是图形化的界面。在有这些系统之前的人们使用的操作系统是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DOS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系统，使用的命令界面。</a:t>
            </a:r>
          </a:p>
          <a:p>
            <a:endParaRPr lang="zh-CN" altLang="en-US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1.2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如何进入</a:t>
            </a:r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dos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命令界面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319409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开机启动时进入到命令界面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开机后运行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CMD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进入到命令界面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(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弱化版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DOS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命令接受窗口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)</a:t>
            </a:r>
            <a:endParaRPr lang="zh-CN" altLang="en-US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开始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搜索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en-US" altLang="zh-CN" sz="20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cmd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—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回车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打开：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C:\Windows\System32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目录下的</a:t>
            </a:r>
            <a:r>
              <a:rPr lang="en-US" altLang="zh-CN" sz="2000" dirty="0" err="1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cmd.exe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6641" y="2931198"/>
            <a:ext cx="3270738" cy="212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1.3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命令界面介绍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021" y="1446335"/>
            <a:ext cx="68865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第二章</a:t>
            </a: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内容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44232" y="1593935"/>
            <a:ext cx="8215370" cy="4329130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.1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基础知识</a:t>
            </a:r>
            <a:endParaRPr lang="zh-CN" altLang="en-US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2.2 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常用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dos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命令</a:t>
            </a:r>
            <a:endParaRPr lang="zh-CN" altLang="en-US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0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2.1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基础知识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不区分大小写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(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命令和文件以及文件夹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)</a:t>
            </a: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DOS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中文件夹叫做目录，标记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&lt;DIR&gt;</a:t>
            </a: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文件的标记是扩展名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常见文件扩展名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zh-CN" altLang="en-US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89100" y="443001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后缀名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后缀名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文件类型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文本文档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可执行文件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DOCX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</a:t>
                      </a:r>
                      <a:r>
                        <a:rPr lang="zh-CN" altLang="en-US" dirty="0" smtClean="0"/>
                        <a:t>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批处理文件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XLS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XLSX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Excel</a:t>
                      </a:r>
                      <a:r>
                        <a:rPr lang="zh-CN" altLang="en-US" dirty="0" smtClean="0"/>
                        <a:t>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PPT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PPTX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幻灯片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备份文件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3719" y="609388"/>
            <a:ext cx="10567007" cy="526683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2.2 </a:t>
            </a:r>
            <a:r>
              <a:rPr lang="zh-CN" altLang="en-US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常用命令</a:t>
            </a:r>
            <a:r>
              <a:rPr lang="en-US" altLang="zh-CN" sz="32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-dir</a:t>
            </a:r>
            <a:endParaRPr lang="zh-CN" altLang="en-US" sz="3200" b="1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3719" y="1553853"/>
            <a:ext cx="10456171" cy="489090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dir 	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显示目录下的内容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/p	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按照屏幕大小显示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示例：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查看当前目录下的所有内容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dir</a:t>
            </a: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2.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查看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C:\Program Files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目录下的所有内容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dir “C:\Program Files”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3.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按屏幕大小显示 当前目录下的所有内容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dir /p</a:t>
            </a:r>
          </a:p>
          <a:p>
            <a:pPr lvl="2">
              <a:buNone/>
            </a:pPr>
            <a:endParaRPr lang="en-US" altLang="zh-CN" sz="16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*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	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通配符，代表</a:t>
            </a:r>
            <a:r>
              <a:rPr lang="en-US" altLang="zh-CN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0~n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个字符</a:t>
            </a:r>
            <a:endParaRPr lang="en-US" altLang="zh-CN" sz="24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示例：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查看当前目录中后缀名为：</a:t>
            </a:r>
            <a:r>
              <a:rPr lang="en-US" altLang="zh-CN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.txt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的文件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2">
              <a:buNone/>
            </a:pPr>
            <a:r>
              <a:rPr lang="en-US" altLang="zh-CN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dir </a:t>
            </a:r>
            <a:r>
              <a:rPr lang="zh-CN" altLang="en-US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*</a:t>
            </a:r>
            <a:r>
              <a:rPr lang="en-US" altLang="zh-CN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.txt	</a:t>
            </a:r>
          </a:p>
          <a:p>
            <a:pPr lvl="1">
              <a:buNone/>
            </a:pP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pPr lvl="1"/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51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研科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3836</TotalTime>
  <Words>1232</Words>
  <Application>Microsoft Office PowerPoint</Application>
  <PresentationFormat>自定义</PresentationFormat>
  <Paragraphs>338</Paragraphs>
  <Slides>34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新研科技</vt:lpstr>
      <vt:lpstr>DOS命令</vt:lpstr>
      <vt:lpstr>DOS命令</vt:lpstr>
      <vt:lpstr>第一章内容</vt:lpstr>
      <vt:lpstr>1.1 什么是dos命令</vt:lpstr>
      <vt:lpstr>1.2 如何进入dos命令界面</vt:lpstr>
      <vt:lpstr>1.3 命令界面介绍</vt:lpstr>
      <vt:lpstr>第二章内容</vt:lpstr>
      <vt:lpstr>2.1 基础知识</vt:lpstr>
      <vt:lpstr>2.2 常用命令-dir</vt:lpstr>
      <vt:lpstr>2.2 常用命令-cd</vt:lpstr>
      <vt:lpstr>2.2 常用命令-ipconfig</vt:lpstr>
      <vt:lpstr>2.2 常用命令-ping</vt:lpstr>
      <vt:lpstr>2.2 常用命令-netstat</vt:lpstr>
      <vt:lpstr>2.2 常用命令-netstat</vt:lpstr>
      <vt:lpstr>2.2 常用命令-tasklist</vt:lpstr>
      <vt:lpstr>2.2 常用命令-taskkill</vt:lpstr>
      <vt:lpstr>2.2 常用命令-md</vt:lpstr>
      <vt:lpstr>2.2 常用命令-rd</vt:lpstr>
      <vt:lpstr>2.2 常用命令-echo</vt:lpstr>
      <vt:lpstr>2.2 常用命令-type</vt:lpstr>
      <vt:lpstr>2.2 常用命令-del</vt:lpstr>
      <vt:lpstr>2.2 常用命令-copy</vt:lpstr>
      <vt:lpstr>2.2 常用命令-shutdown</vt:lpstr>
      <vt:lpstr>第三章内容</vt:lpstr>
      <vt:lpstr>3.1 常用快捷键</vt:lpstr>
      <vt:lpstr>第四章内容</vt:lpstr>
      <vt:lpstr>4.1 用dos命令打开常用windows程序</vt:lpstr>
      <vt:lpstr>4.2 文件夹共享</vt:lpstr>
      <vt:lpstr>4.2 文件夹共享—取消</vt:lpstr>
      <vt:lpstr>4.3 远程桌面—设置</vt:lpstr>
      <vt:lpstr>4.3 远程桌面—连接</vt:lpstr>
      <vt:lpstr>4.4 任务计划</vt:lpstr>
      <vt:lpstr>4.5 静态IP设置</vt:lpstr>
      <vt:lpstr>幻灯片 34</vt:lpstr>
    </vt:vector>
  </TitlesOfParts>
  <Manager>新研科技</Manager>
  <Company>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新研科技</dc:title>
  <dc:creator>Administrator</dc:creator>
  <cp:lastModifiedBy>Administrator</cp:lastModifiedBy>
  <cp:revision>496</cp:revision>
  <dcterms:created xsi:type="dcterms:W3CDTF">2018-02-01T07:53:05Z</dcterms:created>
  <dcterms:modified xsi:type="dcterms:W3CDTF">2019-01-02T07:57:27Z</dcterms:modified>
</cp:coreProperties>
</file>