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3B43-56C7-4743-B19D-32A3D8754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CEA4A-51BF-43BA-8C51-56065F39A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DD6C-2C18-4206-B653-E4E9909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9D2F-00CE-4768-9491-E4B93A4A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5E88-B6DA-464B-B8FE-93DF906B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832B-B721-4E60-9474-D90218E3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C251-DDF8-442A-AA38-767C6C1E9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12B3-8318-4733-9565-B3760C8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7944-4156-4FC0-B14F-74E2AF7E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3669-14CF-4C4B-B69B-E6273FE1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9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53C8B-C055-4594-AE98-F0C72B5A5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D1F19-7F01-45A6-84C7-EDAF8E254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C2A6-1386-4ADB-9142-0F49E213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EF22A-797A-4B62-9EBA-4DDAE24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0C22-6D9E-49FF-B0A2-6F979AB5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8B5A-7CE5-484B-947F-B3F4B81E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8B39-9BF4-4E67-8490-BDD071BB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5F68-F601-4B37-8CF7-69EEA41F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4225-0013-4E47-BADC-A806B488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28C9-50F6-4638-82D2-21F2F067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11F4-430B-4E38-8413-AC661AD4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735A4-ED85-4EAE-B893-4B68C660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1039-54DA-4F22-A097-54ACAD4A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AF63-BB8F-4C39-A597-9A7984C9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1FEA-50E7-411C-8BE4-ADF9B9EF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2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3E5-01F3-4BF0-A8ED-42D50B6D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2E7E-8CEF-470D-BA3D-0948CE4D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C3CD-374C-45F3-B988-A6027BCA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786E-9415-4733-9DF9-16CD3A4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C66B-02E1-4F84-87AA-65468E3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D3CB-91B3-4904-8AEC-2F6EDBE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D49E-8D2F-4A33-8006-41252DA0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1372-8C13-4A59-9C4F-C24201C2E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A3D6C-0A34-43CB-B194-8B424288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B294E-66DD-45D7-9CEF-7BE422C3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D2D78-56D7-4A70-9A3D-A347B4916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F2F2A-615D-4BEC-A8A9-02353084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5928-0A72-4935-B4E7-484CBEE9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EC3C7-F421-4AE3-A4CE-5097867F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13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25F4-D6B8-4CAF-AF23-8AB365AD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C225A-ADA2-4953-95E1-53471678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4CDE7-762F-4D6B-B74B-E1C93AB3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E57A-3510-4EBB-8D36-0789385C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F7FAC-E1E4-408C-AD68-92BFB529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74ACB-5659-483C-AB51-31A6BEE0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FC238-83A4-4AE9-8218-986FA2CC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0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464D-C6C3-4D66-A53E-3FD49E6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6EFA-C165-45E0-8583-0C42CE4C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8A8F9-9998-4F6F-96E2-0DC6C4911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A89F-E197-4BE4-95EC-C56D13B0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C2268-E3EF-47B5-B562-7726B595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25354-E1A1-43E7-8389-EEF6158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7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5860-8BF4-494B-9131-A2509388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B21F3-6DB6-4DC2-A533-D3B84446C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6ABD3-3319-4BC0-8D7C-B495229F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6222-425B-4558-A4F1-BB8DD59F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2B709-422F-47FE-B646-49861580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DA496-0E60-43B8-A826-923B99C0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5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BAC00-1792-4036-99E8-2EAAF3E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91BBB-6C5D-490C-8F8E-725F0C917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4468-F1B8-4A1D-A3E0-9A866198E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8385-818C-48A9-A8BE-462C76FE1CE1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BA58-0E1A-4D81-9326-2A56F11E7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145F-F192-418B-A57D-EEF0F4346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8315-E3CF-48CF-ABDC-4041E0C72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5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6AA5-FDCD-472A-A3A5-431F0D234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D&amp;D INVENTORY/SHOP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0A587-E867-445D-9B2A-BE9276E34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Zak Meyers</a:t>
            </a:r>
          </a:p>
        </p:txBody>
      </p:sp>
    </p:spTree>
    <p:extLst>
      <p:ext uri="{BB962C8B-B14F-4D97-AF65-F5344CB8AC3E}">
        <p14:creationId xmlns:p14="http://schemas.microsoft.com/office/powerpoint/2010/main" val="186955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35DA-D425-405F-BCB8-6B14B8C7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9EB-28A7-48DA-A396-A3516821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59" y="2506662"/>
            <a:ext cx="89960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time spent working on project since start of Monday 11/11: 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~23 hours outside of work hours.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~20 hours during the work week.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 ~43 hours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BD37A-309E-47A0-9039-C0FA59665E09}"/>
              </a:ext>
            </a:extLst>
          </p:cNvPr>
          <p:cNvSpPr txBox="1"/>
          <p:nvPr/>
        </p:nvSpPr>
        <p:spPr>
          <a:xfrm>
            <a:off x="1537447" y="5711619"/>
            <a:ext cx="899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119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0F9-044B-436E-B7A7-77C4A8A8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73E1-8826-4FC7-BA2C-697B9385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create an interface that players of D&amp;D can use to keep track of their character’s inventory and items in the game.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add in functionality for a shop allowing users to purchase items.</a:t>
            </a:r>
          </a:p>
        </p:txBody>
      </p:sp>
    </p:spTree>
    <p:extLst>
      <p:ext uri="{BB962C8B-B14F-4D97-AF65-F5344CB8AC3E}">
        <p14:creationId xmlns:p14="http://schemas.microsoft.com/office/powerpoint/2010/main" val="411373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C454-7AF4-4BE6-B115-1764570E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C8D3-8C47-4FDA-B865-95595804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As an adventurer, I would like the functionality to view known items      within the world, so that I can keep track of items that I may want to obtain.</a:t>
            </a:r>
          </a:p>
          <a:p>
            <a:pPr>
              <a:buFontTx/>
              <a:buChar char="-"/>
            </a:pPr>
            <a:r>
              <a:rPr lang="en-GB" sz="2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adventurer, I would like to be able to add and update items to the known items list as new items are discovered throughout my travels.</a:t>
            </a:r>
          </a:p>
          <a:p>
            <a:pPr>
              <a:buFontTx/>
              <a:buChar char="-"/>
            </a:pPr>
            <a:r>
              <a:rPr lang="en-GB" sz="2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adventurer, I would like to be able to add items to my inventory when I obtain them, and delete them once I have no further use for them.</a:t>
            </a:r>
          </a:p>
          <a:p>
            <a:pPr>
              <a:buFontTx/>
              <a:buChar char="-"/>
            </a:pPr>
            <a:r>
              <a:rPr lang="en-GB" sz="2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adventurer, I would like to be able to purchase items from a shop and have the items transferred to my inventory, so that I can obtain items that I have not previously discovered.</a:t>
            </a:r>
          </a:p>
        </p:txBody>
      </p:sp>
    </p:spTree>
    <p:extLst>
      <p:ext uri="{BB962C8B-B14F-4D97-AF65-F5344CB8AC3E}">
        <p14:creationId xmlns:p14="http://schemas.microsoft.com/office/powerpoint/2010/main" val="2063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938F-7AF5-4ED7-B85B-4566558E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WIREFRAMES: ITEMS &amp; INVENTORY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91C96-3A60-46B4-BA75-E48F1A6B4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5" t="18681" r="16470" b="4426"/>
          <a:stretch/>
        </p:blipFill>
        <p:spPr>
          <a:xfrm>
            <a:off x="71717" y="2144958"/>
            <a:ext cx="5809129" cy="3565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0CA44-CC85-4FD3-A952-4EF3640BE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6" t="19418" r="16328" b="3156"/>
          <a:stretch/>
        </p:blipFill>
        <p:spPr>
          <a:xfrm>
            <a:off x="6311156" y="2144958"/>
            <a:ext cx="5809129" cy="35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030D-2E75-4177-8749-E887C6E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WIREFRAMES: SHOP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B6388-4A43-4495-986E-506E018D7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7" t="17995" r="16470" b="5249"/>
          <a:stretch/>
        </p:blipFill>
        <p:spPr>
          <a:xfrm>
            <a:off x="2271993" y="1786404"/>
            <a:ext cx="7648014" cy="4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6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AB4D-43A6-49C2-A115-94D561D1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F215B-DE2A-4B8A-89BC-B5054F11C759}"/>
              </a:ext>
            </a:extLst>
          </p:cNvPr>
          <p:cNvPicPr/>
          <p:nvPr/>
        </p:nvPicPr>
        <p:blipFill rotWithShape="1">
          <a:blip r:embed="rId2"/>
          <a:srcRect l="25526" t="21809" r="31398" b="26146"/>
          <a:stretch/>
        </p:blipFill>
        <p:spPr bwMode="auto">
          <a:xfrm>
            <a:off x="2588997" y="1867795"/>
            <a:ext cx="7014005" cy="4246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4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65CF-286A-4BEA-A5E5-72C16700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DBFAE-19E3-45BE-B980-44B6D8D54526}"/>
              </a:ext>
            </a:extLst>
          </p:cNvPr>
          <p:cNvSpPr txBox="1"/>
          <p:nvPr/>
        </p:nvSpPr>
        <p:spPr>
          <a:xfrm>
            <a:off x="6786280" y="1687047"/>
            <a:ext cx="35589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</a:p>
          <a:p>
            <a:pPr algn="ctr"/>
            <a:endParaRPr lang="en-GB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CRUD functionality through the front-end took longer than anticipated, especially for the “add item to inventory” function on the Inventory and Shop pages.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checks were pushed back to sprint 2 due to the delay in the add item to inventory functions.</a:t>
            </a:r>
          </a:p>
          <a:p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A35D2-958C-4A49-9DBF-9EC6C052D497}"/>
              </a:ext>
            </a:extLst>
          </p:cNvPr>
          <p:cNvSpPr txBox="1"/>
          <p:nvPr/>
        </p:nvSpPr>
        <p:spPr>
          <a:xfrm>
            <a:off x="1846731" y="1687047"/>
            <a:ext cx="355898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Went Well</a:t>
            </a:r>
          </a:p>
          <a:p>
            <a:pPr algn="ctr"/>
            <a:endParaRPr lang="en-GB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CRUD functionality through the back-end server side was implemented and tested in Postman relatively quickly and without issue.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 and CSS implemented successfully on all HTML pages created.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functionality linked through the front-end via </a:t>
            </a:r>
            <a:r>
              <a:rPr lang="en-GB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items page and functionality on the shop and inventory pages.</a:t>
            </a:r>
          </a:p>
        </p:txBody>
      </p:sp>
    </p:spTree>
    <p:extLst>
      <p:ext uri="{BB962C8B-B14F-4D97-AF65-F5344CB8AC3E}">
        <p14:creationId xmlns:p14="http://schemas.microsoft.com/office/powerpoint/2010/main" val="10208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CB43-A769-448C-86E4-CF530ED9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08BD-8CE4-4A04-8720-EC41A446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checks to ensure that users cannot input anything that would cause the code to break.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to the user input for which item to add/update/drop/buy: Implement dropdown menus including all item options. Ensure that user cannot try to manipulate items that don’t exist.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 functionality so users can store their own inventories.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“add to inventory” buttons working that time did not permit for.</a:t>
            </a:r>
          </a:p>
          <a:p>
            <a:pPr>
              <a:buFontTx/>
              <a:buChar char="-"/>
            </a:pPr>
            <a:endParaRPr lang="en-GB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functionality that will change the quantity of items in the shop when they are bought. </a:t>
            </a:r>
          </a:p>
        </p:txBody>
      </p:sp>
    </p:spTree>
    <p:extLst>
      <p:ext uri="{BB962C8B-B14F-4D97-AF65-F5344CB8AC3E}">
        <p14:creationId xmlns:p14="http://schemas.microsoft.com/office/powerpoint/2010/main" val="330269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E19A-E14A-49B4-9F87-0B5D00A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FD07-FFA4-43C2-AD2F-34F0D6D7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off by implementing the dropdown menus first instead of the user text input at current.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user input validation at the same time the user input functionality is written in the front-end.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Delays occurred when time was spent focusing on certain aspects of the CRUD implementation through the front end. With the new familiarity of the CRUD functions using </a:t>
            </a:r>
            <a:r>
              <a:rPr lang="en-GB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these CRUD functions would be much faster to create.</a:t>
            </a: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GB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71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D&amp;D INVENTORY/SHOP INTERFACE</vt:lpstr>
      <vt:lpstr>THE IDEA</vt:lpstr>
      <vt:lpstr>USER STORIES</vt:lpstr>
      <vt:lpstr>WIREFRAMES: ITEMS &amp; INVENTORY</vt:lpstr>
      <vt:lpstr>WIREFRAMES: SHOP INTERFACE</vt:lpstr>
      <vt:lpstr>ENTITY RELATIONSHIP DIAGRAM</vt:lpstr>
      <vt:lpstr>REVIEW</vt:lpstr>
      <vt:lpstr>WHAT’S NEXT?</vt:lpstr>
      <vt:lpstr>WHAT WOULD CHANGE?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D&amp;D INVENTORY/SHOP INTERFACE</dc:title>
  <dc:creator>zak meyers</dc:creator>
  <cp:lastModifiedBy>zak meyers</cp:lastModifiedBy>
  <cp:revision>20</cp:revision>
  <dcterms:created xsi:type="dcterms:W3CDTF">2019-11-18T19:47:22Z</dcterms:created>
  <dcterms:modified xsi:type="dcterms:W3CDTF">2019-11-20T01:17:57Z</dcterms:modified>
</cp:coreProperties>
</file>