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67" r:id="rId2"/>
    <p:sldId id="268" r:id="rId3"/>
    <p:sldId id="270" r:id="rId4"/>
    <p:sldId id="272" r:id="rId5"/>
    <p:sldId id="273" r:id="rId6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8"/>
      <p:bold r:id="rId9"/>
    </p:embeddedFont>
    <p:embeddedFont>
      <p:font typeface="Bebas Neue" panose="020B0600000101010101" charset="0"/>
      <p:regular r:id="rId10"/>
    </p:embeddedFont>
    <p:embeddedFont>
      <p:font typeface="Boogaloo" panose="020B0600000101010101" charset="0"/>
      <p:regular r:id="rId11"/>
    </p:embeddedFont>
    <p:embeddedFont>
      <p:font typeface="Fredoka One" panose="020B0600000101010101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5" name="Google Shape;58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6" name="Google Shape;58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" name="Google Shape;58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7" name="Google Shape;58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" name="Google Shape;58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1" name="Google Shape;58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하지만 저희 견종 추천 기능은 신뢰 있는 데이터를 기반으로 올바른 결과를 보여줍니다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7" name="Google Shape;59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8" name="Google Shape;59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" name="Google Shape;60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2" name="Google Shape;60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4"/>
        </a:solidFill>
        <a:effectLst/>
      </p:bgPr>
    </p:bg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"/>
          <p:cNvSpPr txBox="1">
            <a:spLocks noGrp="1"/>
          </p:cNvSpPr>
          <p:nvPr>
            <p:ph type="subTitle" idx="1"/>
          </p:nvPr>
        </p:nvSpPr>
        <p:spPr>
          <a:xfrm>
            <a:off x="3027350" y="1487550"/>
            <a:ext cx="32850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2" name="Google Shape;1952;p6"/>
          <p:cNvSpPr txBox="1">
            <a:spLocks noGrp="1"/>
          </p:cNvSpPr>
          <p:nvPr>
            <p:ph type="subTitle" idx="2"/>
          </p:nvPr>
        </p:nvSpPr>
        <p:spPr>
          <a:xfrm>
            <a:off x="3027350" y="3133300"/>
            <a:ext cx="32850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3" name="Google Shape;1953;p6"/>
          <p:cNvSpPr txBox="1">
            <a:spLocks noGrp="1"/>
          </p:cNvSpPr>
          <p:nvPr>
            <p:ph type="subTitle" idx="3"/>
          </p:nvPr>
        </p:nvSpPr>
        <p:spPr>
          <a:xfrm>
            <a:off x="3027350" y="1807260"/>
            <a:ext cx="3285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6"/>
          <p:cNvSpPr txBox="1">
            <a:spLocks noGrp="1"/>
          </p:cNvSpPr>
          <p:nvPr>
            <p:ph type="subTitle" idx="4"/>
          </p:nvPr>
        </p:nvSpPr>
        <p:spPr>
          <a:xfrm>
            <a:off x="3027350" y="3422885"/>
            <a:ext cx="3285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5" name="Google Shape;19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56" name="Google Shape;1956;p6"/>
          <p:cNvGrpSpPr/>
          <p:nvPr/>
        </p:nvGrpSpPr>
        <p:grpSpPr>
          <a:xfrm>
            <a:off x="1223095" y="4608503"/>
            <a:ext cx="1028674" cy="871690"/>
            <a:chOff x="5124150" y="3418675"/>
            <a:chExt cx="584175" cy="495025"/>
          </a:xfrm>
        </p:grpSpPr>
        <p:sp>
          <p:nvSpPr>
            <p:cNvPr id="1957" name="Google Shape;1957;p6"/>
            <p:cNvSpPr/>
            <p:nvPr/>
          </p:nvSpPr>
          <p:spPr>
            <a:xfrm>
              <a:off x="5548600" y="3816075"/>
              <a:ext cx="86175" cy="61375"/>
            </a:xfrm>
            <a:custGeom>
              <a:avLst/>
              <a:gdLst/>
              <a:ahLst/>
              <a:cxnLst/>
              <a:rect l="l" t="t" r="r" b="b"/>
              <a:pathLst>
                <a:path w="3447" h="2455" extrusionOk="0">
                  <a:moveTo>
                    <a:pt x="1996" y="1"/>
                  </a:moveTo>
                  <a:cubicBezTo>
                    <a:pt x="175" y="146"/>
                    <a:pt x="1" y="265"/>
                    <a:pt x="8" y="1416"/>
                  </a:cubicBezTo>
                  <a:cubicBezTo>
                    <a:pt x="241" y="1624"/>
                    <a:pt x="511" y="1871"/>
                    <a:pt x="865" y="2190"/>
                  </a:cubicBezTo>
                  <a:cubicBezTo>
                    <a:pt x="1269" y="2247"/>
                    <a:pt x="1718" y="2455"/>
                    <a:pt x="2123" y="2455"/>
                  </a:cubicBezTo>
                  <a:cubicBezTo>
                    <a:pt x="2432" y="2455"/>
                    <a:pt x="2715" y="2334"/>
                    <a:pt x="2933" y="1933"/>
                  </a:cubicBezTo>
                  <a:cubicBezTo>
                    <a:pt x="3446" y="983"/>
                    <a:pt x="2537" y="535"/>
                    <a:pt x="1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498050" y="3418675"/>
              <a:ext cx="84325" cy="60975"/>
            </a:xfrm>
            <a:custGeom>
              <a:avLst/>
              <a:gdLst/>
              <a:ahLst/>
              <a:cxnLst/>
              <a:rect l="l" t="t" r="r" b="b"/>
              <a:pathLst>
                <a:path w="3373" h="2439" extrusionOk="0">
                  <a:moveTo>
                    <a:pt x="2527" y="0"/>
                  </a:moveTo>
                  <a:cubicBezTo>
                    <a:pt x="1329" y="66"/>
                    <a:pt x="399" y="188"/>
                    <a:pt x="0" y="1357"/>
                  </a:cubicBezTo>
                  <a:cubicBezTo>
                    <a:pt x="383" y="1707"/>
                    <a:pt x="761" y="2058"/>
                    <a:pt x="1052" y="2324"/>
                  </a:cubicBezTo>
                  <a:cubicBezTo>
                    <a:pt x="1335" y="2398"/>
                    <a:pt x="1597" y="2439"/>
                    <a:pt x="1846" y="2439"/>
                  </a:cubicBezTo>
                  <a:cubicBezTo>
                    <a:pt x="2406" y="2439"/>
                    <a:pt x="2894" y="2233"/>
                    <a:pt x="3373" y="1735"/>
                  </a:cubicBezTo>
                  <a:cubicBezTo>
                    <a:pt x="3099" y="1169"/>
                    <a:pt x="2811" y="587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512800" y="3555500"/>
              <a:ext cx="76950" cy="54350"/>
            </a:xfrm>
            <a:custGeom>
              <a:avLst/>
              <a:gdLst/>
              <a:ahLst/>
              <a:cxnLst/>
              <a:rect l="l" t="t" r="r" b="b"/>
              <a:pathLst>
                <a:path w="3078" h="2174" extrusionOk="0">
                  <a:moveTo>
                    <a:pt x="1901" y="0"/>
                  </a:moveTo>
                  <a:cubicBezTo>
                    <a:pt x="1225" y="0"/>
                    <a:pt x="396" y="455"/>
                    <a:pt x="1" y="1324"/>
                  </a:cubicBezTo>
                  <a:cubicBezTo>
                    <a:pt x="278" y="1504"/>
                    <a:pt x="618" y="1716"/>
                    <a:pt x="944" y="1945"/>
                  </a:cubicBezTo>
                  <a:cubicBezTo>
                    <a:pt x="1165" y="2099"/>
                    <a:pt x="1480" y="2174"/>
                    <a:pt x="1795" y="2174"/>
                  </a:cubicBezTo>
                  <a:cubicBezTo>
                    <a:pt x="2201" y="2174"/>
                    <a:pt x="2607" y="2050"/>
                    <a:pt x="2811" y="1813"/>
                  </a:cubicBezTo>
                  <a:cubicBezTo>
                    <a:pt x="3077" y="1504"/>
                    <a:pt x="3036" y="741"/>
                    <a:pt x="2734" y="356"/>
                  </a:cubicBezTo>
                  <a:cubicBezTo>
                    <a:pt x="2546" y="117"/>
                    <a:pt x="2243" y="0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247300" y="3564825"/>
              <a:ext cx="71225" cy="62275"/>
            </a:xfrm>
            <a:custGeom>
              <a:avLst/>
              <a:gdLst/>
              <a:ahLst/>
              <a:cxnLst/>
              <a:rect l="l" t="t" r="r" b="b"/>
              <a:pathLst>
                <a:path w="2849" h="2491" extrusionOk="0">
                  <a:moveTo>
                    <a:pt x="2419" y="212"/>
                  </a:moveTo>
                  <a:cubicBezTo>
                    <a:pt x="1451" y="420"/>
                    <a:pt x="427" y="0"/>
                    <a:pt x="0" y="1277"/>
                  </a:cubicBezTo>
                  <a:cubicBezTo>
                    <a:pt x="436" y="1973"/>
                    <a:pt x="922" y="2490"/>
                    <a:pt x="1793" y="2490"/>
                  </a:cubicBezTo>
                  <a:cubicBezTo>
                    <a:pt x="1859" y="2490"/>
                    <a:pt x="1928" y="2487"/>
                    <a:pt x="1999" y="2481"/>
                  </a:cubicBezTo>
                  <a:cubicBezTo>
                    <a:pt x="2211" y="2324"/>
                    <a:pt x="2477" y="2130"/>
                    <a:pt x="2849" y="1860"/>
                  </a:cubicBezTo>
                  <a:cubicBezTo>
                    <a:pt x="2711" y="1322"/>
                    <a:pt x="2571" y="795"/>
                    <a:pt x="2419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284525" y="3713475"/>
              <a:ext cx="72950" cy="52850"/>
            </a:xfrm>
            <a:custGeom>
              <a:avLst/>
              <a:gdLst/>
              <a:ahLst/>
              <a:cxnLst/>
              <a:rect l="l" t="t" r="r" b="b"/>
              <a:pathLst>
                <a:path w="2918" h="2114" extrusionOk="0">
                  <a:moveTo>
                    <a:pt x="2317" y="0"/>
                  </a:moveTo>
                  <a:cubicBezTo>
                    <a:pt x="2188" y="19"/>
                    <a:pt x="2058" y="25"/>
                    <a:pt x="1929" y="25"/>
                  </a:cubicBezTo>
                  <a:cubicBezTo>
                    <a:pt x="1709" y="25"/>
                    <a:pt x="1490" y="8"/>
                    <a:pt x="1277" y="8"/>
                  </a:cubicBezTo>
                  <a:cubicBezTo>
                    <a:pt x="813" y="8"/>
                    <a:pt x="375" y="88"/>
                    <a:pt x="0" y="597"/>
                  </a:cubicBezTo>
                  <a:cubicBezTo>
                    <a:pt x="149" y="1403"/>
                    <a:pt x="680" y="1787"/>
                    <a:pt x="1329" y="2030"/>
                  </a:cubicBezTo>
                  <a:cubicBezTo>
                    <a:pt x="1478" y="2086"/>
                    <a:pt x="1618" y="2113"/>
                    <a:pt x="1750" y="2113"/>
                  </a:cubicBezTo>
                  <a:cubicBezTo>
                    <a:pt x="2191" y="2113"/>
                    <a:pt x="2552" y="1819"/>
                    <a:pt x="2918" y="1333"/>
                  </a:cubicBezTo>
                  <a:cubicBezTo>
                    <a:pt x="2741" y="945"/>
                    <a:pt x="2540" y="497"/>
                    <a:pt x="2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425025" y="3757700"/>
              <a:ext cx="76950" cy="53800"/>
            </a:xfrm>
            <a:custGeom>
              <a:avLst/>
              <a:gdLst/>
              <a:ahLst/>
              <a:cxnLst/>
              <a:rect l="l" t="t" r="r" b="b"/>
              <a:pathLst>
                <a:path w="3078" h="2152" extrusionOk="0">
                  <a:moveTo>
                    <a:pt x="1888" y="1"/>
                  </a:moveTo>
                  <a:cubicBezTo>
                    <a:pt x="497" y="67"/>
                    <a:pt x="427" y="98"/>
                    <a:pt x="0" y="785"/>
                  </a:cubicBezTo>
                  <a:cubicBezTo>
                    <a:pt x="404" y="1726"/>
                    <a:pt x="906" y="2151"/>
                    <a:pt x="1724" y="2151"/>
                  </a:cubicBezTo>
                  <a:cubicBezTo>
                    <a:pt x="1974" y="2151"/>
                    <a:pt x="2255" y="2111"/>
                    <a:pt x="2571" y="2034"/>
                  </a:cubicBezTo>
                  <a:cubicBezTo>
                    <a:pt x="3078" y="1056"/>
                    <a:pt x="2394" y="556"/>
                    <a:pt x="1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5221625" y="3453700"/>
              <a:ext cx="73250" cy="55750"/>
            </a:xfrm>
            <a:custGeom>
              <a:avLst/>
              <a:gdLst/>
              <a:ahLst/>
              <a:cxnLst/>
              <a:rect l="l" t="t" r="r" b="b"/>
              <a:pathLst>
                <a:path w="2930" h="2230" extrusionOk="0">
                  <a:moveTo>
                    <a:pt x="2026" y="1"/>
                  </a:moveTo>
                  <a:cubicBezTo>
                    <a:pt x="1624" y="81"/>
                    <a:pt x="1267" y="153"/>
                    <a:pt x="907" y="226"/>
                  </a:cubicBezTo>
                  <a:cubicBezTo>
                    <a:pt x="878" y="233"/>
                    <a:pt x="847" y="236"/>
                    <a:pt x="819" y="247"/>
                  </a:cubicBezTo>
                  <a:cubicBezTo>
                    <a:pt x="164" y="455"/>
                    <a:pt x="1" y="952"/>
                    <a:pt x="399" y="1520"/>
                  </a:cubicBezTo>
                  <a:cubicBezTo>
                    <a:pt x="737" y="2006"/>
                    <a:pt x="1106" y="2229"/>
                    <a:pt x="1641" y="2229"/>
                  </a:cubicBezTo>
                  <a:cubicBezTo>
                    <a:pt x="1865" y="2229"/>
                    <a:pt x="2119" y="2190"/>
                    <a:pt x="2412" y="2114"/>
                  </a:cubicBezTo>
                  <a:cubicBezTo>
                    <a:pt x="2929" y="1256"/>
                    <a:pt x="2867" y="865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5373850" y="3507925"/>
              <a:ext cx="69400" cy="55625"/>
            </a:xfrm>
            <a:custGeom>
              <a:avLst/>
              <a:gdLst/>
              <a:ahLst/>
              <a:cxnLst/>
              <a:rect l="l" t="t" r="r" b="b"/>
              <a:pathLst>
                <a:path w="2776" h="2225" extrusionOk="0">
                  <a:moveTo>
                    <a:pt x="1937" y="0"/>
                  </a:moveTo>
                  <a:cubicBezTo>
                    <a:pt x="1277" y="302"/>
                    <a:pt x="330" y="122"/>
                    <a:pt x="1" y="1124"/>
                  </a:cubicBezTo>
                  <a:cubicBezTo>
                    <a:pt x="392" y="1923"/>
                    <a:pt x="1152" y="2058"/>
                    <a:pt x="1898" y="2224"/>
                  </a:cubicBezTo>
                  <a:cubicBezTo>
                    <a:pt x="2051" y="2168"/>
                    <a:pt x="2200" y="2127"/>
                    <a:pt x="2336" y="2061"/>
                  </a:cubicBezTo>
                  <a:cubicBezTo>
                    <a:pt x="2470" y="1995"/>
                    <a:pt x="2589" y="1902"/>
                    <a:pt x="2689" y="1835"/>
                  </a:cubicBezTo>
                  <a:cubicBezTo>
                    <a:pt x="2776" y="903"/>
                    <a:pt x="2574" y="413"/>
                    <a:pt x="1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5185125" y="3788175"/>
              <a:ext cx="60725" cy="63325"/>
            </a:xfrm>
            <a:custGeom>
              <a:avLst/>
              <a:gdLst/>
              <a:ahLst/>
              <a:cxnLst/>
              <a:rect l="l" t="t" r="r" b="b"/>
              <a:pathLst>
                <a:path w="2429" h="2533" extrusionOk="0">
                  <a:moveTo>
                    <a:pt x="1784" y="0"/>
                  </a:moveTo>
                  <a:cubicBezTo>
                    <a:pt x="1287" y="128"/>
                    <a:pt x="826" y="250"/>
                    <a:pt x="399" y="361"/>
                  </a:cubicBezTo>
                  <a:cubicBezTo>
                    <a:pt x="0" y="1096"/>
                    <a:pt x="73" y="1662"/>
                    <a:pt x="545" y="2102"/>
                  </a:cubicBezTo>
                  <a:cubicBezTo>
                    <a:pt x="817" y="2357"/>
                    <a:pt x="1128" y="2533"/>
                    <a:pt x="1500" y="2533"/>
                  </a:cubicBezTo>
                  <a:cubicBezTo>
                    <a:pt x="1731" y="2533"/>
                    <a:pt x="1986" y="2465"/>
                    <a:pt x="2269" y="2307"/>
                  </a:cubicBezTo>
                  <a:cubicBezTo>
                    <a:pt x="2314" y="1883"/>
                    <a:pt x="2370" y="1381"/>
                    <a:pt x="2429" y="850"/>
                  </a:cubicBezTo>
                  <a:cubicBezTo>
                    <a:pt x="2224" y="580"/>
                    <a:pt x="2026" y="319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5332300" y="3853375"/>
              <a:ext cx="64650" cy="60325"/>
            </a:xfrm>
            <a:custGeom>
              <a:avLst/>
              <a:gdLst/>
              <a:ahLst/>
              <a:cxnLst/>
              <a:rect l="l" t="t" r="r" b="b"/>
              <a:pathLst>
                <a:path w="2586" h="2413" extrusionOk="0">
                  <a:moveTo>
                    <a:pt x="1530" y="1"/>
                  </a:moveTo>
                  <a:cubicBezTo>
                    <a:pt x="816" y="202"/>
                    <a:pt x="174" y="278"/>
                    <a:pt x="1" y="1232"/>
                  </a:cubicBezTo>
                  <a:cubicBezTo>
                    <a:pt x="410" y="1610"/>
                    <a:pt x="882" y="2047"/>
                    <a:pt x="1271" y="2412"/>
                  </a:cubicBezTo>
                  <a:cubicBezTo>
                    <a:pt x="2499" y="2151"/>
                    <a:pt x="2571" y="2058"/>
                    <a:pt x="2585" y="837"/>
                  </a:cubicBezTo>
                  <a:cubicBezTo>
                    <a:pt x="2259" y="577"/>
                    <a:pt x="1871" y="268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5639600" y="3639925"/>
              <a:ext cx="66975" cy="50850"/>
            </a:xfrm>
            <a:custGeom>
              <a:avLst/>
              <a:gdLst/>
              <a:ahLst/>
              <a:cxnLst/>
              <a:rect l="l" t="t" r="r" b="b"/>
              <a:pathLst>
                <a:path w="2679" h="2034" extrusionOk="0">
                  <a:moveTo>
                    <a:pt x="1666" y="1"/>
                  </a:moveTo>
                  <a:cubicBezTo>
                    <a:pt x="1596" y="1"/>
                    <a:pt x="1523" y="5"/>
                    <a:pt x="1448" y="15"/>
                  </a:cubicBezTo>
                  <a:cubicBezTo>
                    <a:pt x="875" y="87"/>
                    <a:pt x="288" y="206"/>
                    <a:pt x="0" y="976"/>
                  </a:cubicBezTo>
                  <a:cubicBezTo>
                    <a:pt x="229" y="1274"/>
                    <a:pt x="452" y="1562"/>
                    <a:pt x="663" y="1839"/>
                  </a:cubicBezTo>
                  <a:cubicBezTo>
                    <a:pt x="927" y="1909"/>
                    <a:pt x="1159" y="1999"/>
                    <a:pt x="1398" y="2027"/>
                  </a:cubicBezTo>
                  <a:cubicBezTo>
                    <a:pt x="1441" y="2031"/>
                    <a:pt x="1484" y="2034"/>
                    <a:pt x="1527" y="2034"/>
                  </a:cubicBezTo>
                  <a:cubicBezTo>
                    <a:pt x="2150" y="2034"/>
                    <a:pt x="2679" y="1520"/>
                    <a:pt x="2676" y="902"/>
                  </a:cubicBezTo>
                  <a:cubicBezTo>
                    <a:pt x="2676" y="361"/>
                    <a:pt x="2281" y="1"/>
                    <a:pt x="1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408100" y="3633425"/>
              <a:ext cx="66125" cy="52425"/>
            </a:xfrm>
            <a:custGeom>
              <a:avLst/>
              <a:gdLst/>
              <a:ahLst/>
              <a:cxnLst/>
              <a:rect l="l" t="t" r="r" b="b"/>
              <a:pathLst>
                <a:path w="2645" h="2097" extrusionOk="0">
                  <a:moveTo>
                    <a:pt x="1643" y="0"/>
                  </a:moveTo>
                  <a:cubicBezTo>
                    <a:pt x="1004" y="0"/>
                    <a:pt x="484" y="347"/>
                    <a:pt x="0" y="791"/>
                  </a:cubicBezTo>
                  <a:cubicBezTo>
                    <a:pt x="281" y="1721"/>
                    <a:pt x="660" y="2096"/>
                    <a:pt x="1432" y="2096"/>
                  </a:cubicBezTo>
                  <a:cubicBezTo>
                    <a:pt x="1608" y="2096"/>
                    <a:pt x="1804" y="2077"/>
                    <a:pt x="2024" y="2040"/>
                  </a:cubicBezTo>
                  <a:cubicBezTo>
                    <a:pt x="2644" y="989"/>
                    <a:pt x="2644" y="833"/>
                    <a:pt x="1999" y="35"/>
                  </a:cubicBezTo>
                  <a:cubicBezTo>
                    <a:pt x="1876" y="11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532475" y="3692050"/>
              <a:ext cx="67075" cy="50600"/>
            </a:xfrm>
            <a:custGeom>
              <a:avLst/>
              <a:gdLst/>
              <a:ahLst/>
              <a:cxnLst/>
              <a:rect l="l" t="t" r="r" b="b"/>
              <a:pathLst>
                <a:path w="2683" h="2024" extrusionOk="0">
                  <a:moveTo>
                    <a:pt x="1202" y="1"/>
                  </a:moveTo>
                  <a:cubicBezTo>
                    <a:pt x="543" y="1"/>
                    <a:pt x="314" y="197"/>
                    <a:pt x="1" y="733"/>
                  </a:cubicBezTo>
                  <a:cubicBezTo>
                    <a:pt x="547" y="1589"/>
                    <a:pt x="1046" y="2024"/>
                    <a:pt x="1549" y="2024"/>
                  </a:cubicBezTo>
                  <a:cubicBezTo>
                    <a:pt x="1919" y="2024"/>
                    <a:pt x="2290" y="1788"/>
                    <a:pt x="2683" y="1312"/>
                  </a:cubicBezTo>
                  <a:cubicBezTo>
                    <a:pt x="2527" y="927"/>
                    <a:pt x="2343" y="469"/>
                    <a:pt x="2186" y="81"/>
                  </a:cubicBezTo>
                  <a:cubicBezTo>
                    <a:pt x="1775" y="30"/>
                    <a:pt x="1456" y="1"/>
                    <a:pt x="1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144950" y="3660225"/>
              <a:ext cx="55000" cy="60650"/>
            </a:xfrm>
            <a:custGeom>
              <a:avLst/>
              <a:gdLst/>
              <a:ahLst/>
              <a:cxnLst/>
              <a:rect l="l" t="t" r="r" b="b"/>
              <a:pathLst>
                <a:path w="2200" h="2426" extrusionOk="0">
                  <a:moveTo>
                    <a:pt x="1399" y="1"/>
                  </a:moveTo>
                  <a:cubicBezTo>
                    <a:pt x="864" y="379"/>
                    <a:pt x="91" y="316"/>
                    <a:pt x="1" y="1315"/>
                  </a:cubicBezTo>
                  <a:cubicBezTo>
                    <a:pt x="362" y="1631"/>
                    <a:pt x="799" y="2009"/>
                    <a:pt x="1274" y="2425"/>
                  </a:cubicBezTo>
                  <a:cubicBezTo>
                    <a:pt x="1655" y="2130"/>
                    <a:pt x="1934" y="1916"/>
                    <a:pt x="2200" y="1711"/>
                  </a:cubicBezTo>
                  <a:cubicBezTo>
                    <a:pt x="2163" y="1270"/>
                    <a:pt x="2128" y="906"/>
                    <a:pt x="2089" y="483"/>
                  </a:cubicBezTo>
                  <a:cubicBezTo>
                    <a:pt x="1871" y="330"/>
                    <a:pt x="1635" y="164"/>
                    <a:pt x="1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616525" y="3483125"/>
              <a:ext cx="51550" cy="55700"/>
            </a:xfrm>
            <a:custGeom>
              <a:avLst/>
              <a:gdLst/>
              <a:ahLst/>
              <a:cxnLst/>
              <a:rect l="l" t="t" r="r" b="b"/>
              <a:pathLst>
                <a:path w="2062" h="2228" extrusionOk="0">
                  <a:moveTo>
                    <a:pt x="1309" y="0"/>
                  </a:moveTo>
                  <a:cubicBezTo>
                    <a:pt x="87" y="458"/>
                    <a:pt x="87" y="458"/>
                    <a:pt x="1" y="1367"/>
                  </a:cubicBezTo>
                  <a:cubicBezTo>
                    <a:pt x="174" y="1596"/>
                    <a:pt x="358" y="1839"/>
                    <a:pt x="653" y="2228"/>
                  </a:cubicBezTo>
                  <a:cubicBezTo>
                    <a:pt x="1104" y="2151"/>
                    <a:pt x="1565" y="2068"/>
                    <a:pt x="2002" y="1991"/>
                  </a:cubicBezTo>
                  <a:cubicBezTo>
                    <a:pt x="2062" y="531"/>
                    <a:pt x="2044" y="482"/>
                    <a:pt x="1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650350" y="3759575"/>
              <a:ext cx="57975" cy="47075"/>
            </a:xfrm>
            <a:custGeom>
              <a:avLst/>
              <a:gdLst/>
              <a:ahLst/>
              <a:cxnLst/>
              <a:rect l="l" t="t" r="r" b="b"/>
              <a:pathLst>
                <a:path w="2319" h="1883" extrusionOk="0">
                  <a:moveTo>
                    <a:pt x="1242" y="1"/>
                  </a:moveTo>
                  <a:cubicBezTo>
                    <a:pt x="567" y="1"/>
                    <a:pt x="270" y="293"/>
                    <a:pt x="1" y="1029"/>
                  </a:cubicBezTo>
                  <a:cubicBezTo>
                    <a:pt x="223" y="1286"/>
                    <a:pt x="459" y="1560"/>
                    <a:pt x="736" y="1883"/>
                  </a:cubicBezTo>
                  <a:cubicBezTo>
                    <a:pt x="1229" y="1796"/>
                    <a:pt x="1697" y="1713"/>
                    <a:pt x="2318" y="1602"/>
                  </a:cubicBezTo>
                  <a:cubicBezTo>
                    <a:pt x="2225" y="1043"/>
                    <a:pt x="2152" y="585"/>
                    <a:pt x="2072" y="96"/>
                  </a:cubicBezTo>
                  <a:cubicBezTo>
                    <a:pt x="1742" y="34"/>
                    <a:pt x="1470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124150" y="3559000"/>
              <a:ext cx="51550" cy="46425"/>
            </a:xfrm>
            <a:custGeom>
              <a:avLst/>
              <a:gdLst/>
              <a:ahLst/>
              <a:cxnLst/>
              <a:rect l="l" t="t" r="r" b="b"/>
              <a:pathLst>
                <a:path w="2062" h="1857" extrusionOk="0">
                  <a:moveTo>
                    <a:pt x="1384" y="0"/>
                  </a:moveTo>
                  <a:cubicBezTo>
                    <a:pt x="798" y="29"/>
                    <a:pt x="243" y="63"/>
                    <a:pt x="0" y="778"/>
                  </a:cubicBezTo>
                  <a:cubicBezTo>
                    <a:pt x="492" y="1578"/>
                    <a:pt x="767" y="1856"/>
                    <a:pt x="1299" y="1856"/>
                  </a:cubicBezTo>
                  <a:cubicBezTo>
                    <a:pt x="1479" y="1856"/>
                    <a:pt x="1689" y="1824"/>
                    <a:pt x="1946" y="1770"/>
                  </a:cubicBezTo>
                  <a:cubicBezTo>
                    <a:pt x="2037" y="1094"/>
                    <a:pt x="2061" y="445"/>
                    <a:pt x="1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4" name="Google Shape;1974;p6"/>
          <p:cNvGrpSpPr/>
          <p:nvPr/>
        </p:nvGrpSpPr>
        <p:grpSpPr>
          <a:xfrm rot="1880128">
            <a:off x="-771260" y="-352785"/>
            <a:ext cx="2122479" cy="1325984"/>
            <a:chOff x="5656725" y="3569950"/>
            <a:chExt cx="889150" cy="555450"/>
          </a:xfrm>
        </p:grpSpPr>
        <p:sp>
          <p:nvSpPr>
            <p:cNvPr id="1975" name="Google Shape;1975;p6"/>
            <p:cNvSpPr/>
            <p:nvPr/>
          </p:nvSpPr>
          <p:spPr>
            <a:xfrm>
              <a:off x="5656725" y="3569950"/>
              <a:ext cx="889150" cy="555450"/>
            </a:xfrm>
            <a:custGeom>
              <a:avLst/>
              <a:gdLst/>
              <a:ahLst/>
              <a:cxnLst/>
              <a:rect l="l" t="t" r="r" b="b"/>
              <a:pathLst>
                <a:path w="35566" h="22218" extrusionOk="0">
                  <a:moveTo>
                    <a:pt x="24126" y="3203"/>
                  </a:moveTo>
                  <a:cubicBezTo>
                    <a:pt x="24126" y="3234"/>
                    <a:pt x="24129" y="3262"/>
                    <a:pt x="24134" y="3289"/>
                  </a:cubicBezTo>
                  <a:cubicBezTo>
                    <a:pt x="24053" y="3287"/>
                    <a:pt x="23973" y="3282"/>
                    <a:pt x="23893" y="3276"/>
                  </a:cubicBezTo>
                  <a:lnTo>
                    <a:pt x="23893" y="3276"/>
                  </a:lnTo>
                  <a:cubicBezTo>
                    <a:pt x="23971" y="3253"/>
                    <a:pt x="24048" y="3229"/>
                    <a:pt x="24126" y="3203"/>
                  </a:cubicBezTo>
                  <a:close/>
                  <a:moveTo>
                    <a:pt x="12584" y="6689"/>
                  </a:moveTo>
                  <a:cubicBezTo>
                    <a:pt x="12587" y="6724"/>
                    <a:pt x="12587" y="6759"/>
                    <a:pt x="12591" y="6793"/>
                  </a:cubicBezTo>
                  <a:cubicBezTo>
                    <a:pt x="12467" y="6783"/>
                    <a:pt x="12339" y="6772"/>
                    <a:pt x="12212" y="6759"/>
                  </a:cubicBezTo>
                  <a:lnTo>
                    <a:pt x="12212" y="6759"/>
                  </a:lnTo>
                  <a:cubicBezTo>
                    <a:pt x="12338" y="6736"/>
                    <a:pt x="12461" y="6713"/>
                    <a:pt x="12584" y="6689"/>
                  </a:cubicBezTo>
                  <a:close/>
                  <a:moveTo>
                    <a:pt x="12653" y="14756"/>
                  </a:moveTo>
                  <a:lnTo>
                    <a:pt x="12677" y="14797"/>
                  </a:lnTo>
                  <a:cubicBezTo>
                    <a:pt x="12673" y="14799"/>
                    <a:pt x="12669" y="14800"/>
                    <a:pt x="12665" y="14801"/>
                  </a:cubicBezTo>
                  <a:lnTo>
                    <a:pt x="12665" y="14801"/>
                  </a:lnTo>
                  <a:lnTo>
                    <a:pt x="12653" y="14756"/>
                  </a:lnTo>
                  <a:close/>
                  <a:moveTo>
                    <a:pt x="12199" y="14756"/>
                  </a:moveTo>
                  <a:cubicBezTo>
                    <a:pt x="12337" y="14756"/>
                    <a:pt x="12481" y="14773"/>
                    <a:pt x="12632" y="14811"/>
                  </a:cubicBezTo>
                  <a:lnTo>
                    <a:pt x="12632" y="14811"/>
                  </a:lnTo>
                  <a:cubicBezTo>
                    <a:pt x="11985" y="15011"/>
                    <a:pt x="11342" y="15209"/>
                    <a:pt x="10696" y="15408"/>
                  </a:cubicBezTo>
                  <a:lnTo>
                    <a:pt x="10696" y="15408"/>
                  </a:lnTo>
                  <a:cubicBezTo>
                    <a:pt x="11153" y="15049"/>
                    <a:pt x="11630" y="14756"/>
                    <a:pt x="12199" y="14756"/>
                  </a:cubicBezTo>
                  <a:close/>
                  <a:moveTo>
                    <a:pt x="6086" y="15873"/>
                  </a:moveTo>
                  <a:cubicBezTo>
                    <a:pt x="6110" y="15936"/>
                    <a:pt x="6131" y="15998"/>
                    <a:pt x="6155" y="16064"/>
                  </a:cubicBezTo>
                  <a:cubicBezTo>
                    <a:pt x="6080" y="16067"/>
                    <a:pt x="6005" y="16070"/>
                    <a:pt x="5930" y="16075"/>
                  </a:cubicBezTo>
                  <a:lnTo>
                    <a:pt x="5930" y="16075"/>
                  </a:lnTo>
                  <a:cubicBezTo>
                    <a:pt x="5983" y="16007"/>
                    <a:pt x="6033" y="15941"/>
                    <a:pt x="6086" y="15873"/>
                  </a:cubicBezTo>
                  <a:close/>
                  <a:moveTo>
                    <a:pt x="22733" y="16384"/>
                  </a:moveTo>
                  <a:cubicBezTo>
                    <a:pt x="22733" y="16384"/>
                    <a:pt x="22730" y="16385"/>
                    <a:pt x="22721" y="16388"/>
                  </a:cubicBezTo>
                  <a:lnTo>
                    <a:pt x="22721" y="16388"/>
                  </a:lnTo>
                  <a:cubicBezTo>
                    <a:pt x="22720" y="16388"/>
                    <a:pt x="22719" y="16389"/>
                    <a:pt x="22717" y="16389"/>
                  </a:cubicBezTo>
                  <a:lnTo>
                    <a:pt x="22717" y="16389"/>
                  </a:lnTo>
                  <a:cubicBezTo>
                    <a:pt x="22726" y="16386"/>
                    <a:pt x="22732" y="16384"/>
                    <a:pt x="22733" y="16384"/>
                  </a:cubicBezTo>
                  <a:close/>
                  <a:moveTo>
                    <a:pt x="22605" y="16437"/>
                  </a:moveTo>
                  <a:lnTo>
                    <a:pt x="22605" y="16437"/>
                  </a:lnTo>
                  <a:cubicBezTo>
                    <a:pt x="22604" y="16438"/>
                    <a:pt x="22603" y="16438"/>
                    <a:pt x="22603" y="16439"/>
                  </a:cubicBezTo>
                  <a:lnTo>
                    <a:pt x="22603" y="16439"/>
                  </a:lnTo>
                  <a:cubicBezTo>
                    <a:pt x="22580" y="16450"/>
                    <a:pt x="22571" y="16455"/>
                    <a:pt x="22571" y="16455"/>
                  </a:cubicBezTo>
                  <a:cubicBezTo>
                    <a:pt x="22570" y="16455"/>
                    <a:pt x="22584" y="16447"/>
                    <a:pt x="22605" y="16437"/>
                  </a:cubicBezTo>
                  <a:close/>
                  <a:moveTo>
                    <a:pt x="22586" y="16454"/>
                  </a:moveTo>
                  <a:cubicBezTo>
                    <a:pt x="22579" y="16461"/>
                    <a:pt x="22574" y="16465"/>
                    <a:pt x="22574" y="16465"/>
                  </a:cubicBezTo>
                  <a:cubicBezTo>
                    <a:pt x="22574" y="16465"/>
                    <a:pt x="22578" y="16461"/>
                    <a:pt x="22586" y="16454"/>
                  </a:cubicBezTo>
                  <a:close/>
                  <a:moveTo>
                    <a:pt x="21875" y="16285"/>
                  </a:moveTo>
                  <a:cubicBezTo>
                    <a:pt x="21351" y="16577"/>
                    <a:pt x="20945" y="16806"/>
                    <a:pt x="20428" y="17094"/>
                  </a:cubicBezTo>
                  <a:cubicBezTo>
                    <a:pt x="20702" y="16362"/>
                    <a:pt x="20816" y="16300"/>
                    <a:pt x="21875" y="16285"/>
                  </a:cubicBezTo>
                  <a:close/>
                  <a:moveTo>
                    <a:pt x="22387" y="17932"/>
                  </a:moveTo>
                  <a:lnTo>
                    <a:pt x="22387" y="17932"/>
                  </a:lnTo>
                  <a:cubicBezTo>
                    <a:pt x="22384" y="17932"/>
                    <a:pt x="22381" y="17933"/>
                    <a:pt x="22378" y="17934"/>
                  </a:cubicBezTo>
                  <a:lnTo>
                    <a:pt x="22398" y="17955"/>
                  </a:lnTo>
                  <a:cubicBezTo>
                    <a:pt x="22395" y="17948"/>
                    <a:pt x="22391" y="17940"/>
                    <a:pt x="22387" y="17932"/>
                  </a:cubicBezTo>
                  <a:close/>
                  <a:moveTo>
                    <a:pt x="31010" y="0"/>
                  </a:moveTo>
                  <a:cubicBezTo>
                    <a:pt x="30829" y="257"/>
                    <a:pt x="30712" y="420"/>
                    <a:pt x="30590" y="590"/>
                  </a:cubicBezTo>
                  <a:cubicBezTo>
                    <a:pt x="30395" y="493"/>
                    <a:pt x="30249" y="420"/>
                    <a:pt x="30129" y="358"/>
                  </a:cubicBezTo>
                  <a:cubicBezTo>
                    <a:pt x="29521" y="636"/>
                    <a:pt x="28949" y="927"/>
                    <a:pt x="28359" y="1166"/>
                  </a:cubicBezTo>
                  <a:cubicBezTo>
                    <a:pt x="26915" y="1749"/>
                    <a:pt x="25458" y="2304"/>
                    <a:pt x="24019" y="2891"/>
                  </a:cubicBezTo>
                  <a:cubicBezTo>
                    <a:pt x="23929" y="2927"/>
                    <a:pt x="23906" y="3134"/>
                    <a:pt x="23855" y="3274"/>
                  </a:cubicBezTo>
                  <a:lnTo>
                    <a:pt x="23855" y="3274"/>
                  </a:lnTo>
                  <a:cubicBezTo>
                    <a:pt x="23847" y="3273"/>
                    <a:pt x="23839" y="3272"/>
                    <a:pt x="23831" y="3272"/>
                  </a:cubicBezTo>
                  <a:cubicBezTo>
                    <a:pt x="23748" y="3334"/>
                    <a:pt x="23668" y="3435"/>
                    <a:pt x="23575" y="3456"/>
                  </a:cubicBezTo>
                  <a:cubicBezTo>
                    <a:pt x="22586" y="3661"/>
                    <a:pt x="21590" y="3855"/>
                    <a:pt x="20598" y="4053"/>
                  </a:cubicBezTo>
                  <a:lnTo>
                    <a:pt x="20581" y="4042"/>
                  </a:lnTo>
                  <a:lnTo>
                    <a:pt x="20581" y="4042"/>
                  </a:lnTo>
                  <a:cubicBezTo>
                    <a:pt x="20595" y="4091"/>
                    <a:pt x="20632" y="4174"/>
                    <a:pt x="20619" y="4181"/>
                  </a:cubicBezTo>
                  <a:cubicBezTo>
                    <a:pt x="19772" y="4771"/>
                    <a:pt x="18791" y="4836"/>
                    <a:pt x="17805" y="4896"/>
                  </a:cubicBezTo>
                  <a:cubicBezTo>
                    <a:pt x="18218" y="4729"/>
                    <a:pt x="18631" y="4559"/>
                    <a:pt x="19047" y="4393"/>
                  </a:cubicBezTo>
                  <a:lnTo>
                    <a:pt x="19047" y="4393"/>
                  </a:lnTo>
                  <a:cubicBezTo>
                    <a:pt x="17663" y="4583"/>
                    <a:pt x="17191" y="4778"/>
                    <a:pt x="16789" y="5198"/>
                  </a:cubicBezTo>
                  <a:cubicBezTo>
                    <a:pt x="16717" y="5172"/>
                    <a:pt x="16623" y="5160"/>
                    <a:pt x="16510" y="5160"/>
                  </a:cubicBezTo>
                  <a:cubicBezTo>
                    <a:pt x="15650" y="5160"/>
                    <a:pt x="13691" y="5870"/>
                    <a:pt x="12195" y="6762"/>
                  </a:cubicBezTo>
                  <a:cubicBezTo>
                    <a:pt x="12198" y="6762"/>
                    <a:pt x="12201" y="6761"/>
                    <a:pt x="12204" y="6761"/>
                  </a:cubicBezTo>
                  <a:lnTo>
                    <a:pt x="12204" y="6761"/>
                  </a:lnTo>
                  <a:cubicBezTo>
                    <a:pt x="11241" y="7079"/>
                    <a:pt x="10264" y="7370"/>
                    <a:pt x="9312" y="7720"/>
                  </a:cubicBezTo>
                  <a:cubicBezTo>
                    <a:pt x="7189" y="8504"/>
                    <a:pt x="5087" y="9340"/>
                    <a:pt x="2956" y="10100"/>
                  </a:cubicBezTo>
                  <a:cubicBezTo>
                    <a:pt x="2040" y="10429"/>
                    <a:pt x="1239" y="10860"/>
                    <a:pt x="635" y="11640"/>
                  </a:cubicBezTo>
                  <a:cubicBezTo>
                    <a:pt x="458" y="11866"/>
                    <a:pt x="170" y="12001"/>
                    <a:pt x="0" y="12130"/>
                  </a:cubicBezTo>
                  <a:cubicBezTo>
                    <a:pt x="420" y="12493"/>
                    <a:pt x="868" y="12882"/>
                    <a:pt x="1319" y="13267"/>
                  </a:cubicBezTo>
                  <a:cubicBezTo>
                    <a:pt x="1402" y="13340"/>
                    <a:pt x="1492" y="13409"/>
                    <a:pt x="1593" y="13454"/>
                  </a:cubicBezTo>
                  <a:cubicBezTo>
                    <a:pt x="2887" y="14027"/>
                    <a:pt x="4181" y="14596"/>
                    <a:pt x="5399" y="15134"/>
                  </a:cubicBezTo>
                  <a:cubicBezTo>
                    <a:pt x="5578" y="15466"/>
                    <a:pt x="5738" y="15772"/>
                    <a:pt x="5901" y="16077"/>
                  </a:cubicBezTo>
                  <a:lnTo>
                    <a:pt x="5901" y="16077"/>
                  </a:lnTo>
                  <a:cubicBezTo>
                    <a:pt x="5899" y="16077"/>
                    <a:pt x="5896" y="16077"/>
                    <a:pt x="5894" y="16077"/>
                  </a:cubicBezTo>
                  <a:cubicBezTo>
                    <a:pt x="5898" y="16079"/>
                    <a:pt x="5901" y="16082"/>
                    <a:pt x="5905" y="16084"/>
                  </a:cubicBezTo>
                  <a:lnTo>
                    <a:pt x="5905" y="16084"/>
                  </a:lnTo>
                  <a:cubicBezTo>
                    <a:pt x="5907" y="16089"/>
                    <a:pt x="5909" y="16093"/>
                    <a:pt x="5912" y="16098"/>
                  </a:cubicBezTo>
                  <a:cubicBezTo>
                    <a:pt x="5913" y="16096"/>
                    <a:pt x="5915" y="16094"/>
                    <a:pt x="5916" y="16092"/>
                  </a:cubicBezTo>
                  <a:lnTo>
                    <a:pt x="5916" y="16092"/>
                  </a:lnTo>
                  <a:cubicBezTo>
                    <a:pt x="6047" y="16186"/>
                    <a:pt x="6170" y="16315"/>
                    <a:pt x="6311" y="16344"/>
                  </a:cubicBezTo>
                  <a:cubicBezTo>
                    <a:pt x="6568" y="16397"/>
                    <a:pt x="6842" y="16379"/>
                    <a:pt x="7178" y="16397"/>
                  </a:cubicBezTo>
                  <a:cubicBezTo>
                    <a:pt x="6981" y="16681"/>
                    <a:pt x="6849" y="16872"/>
                    <a:pt x="6679" y="17115"/>
                  </a:cubicBezTo>
                  <a:cubicBezTo>
                    <a:pt x="6896" y="17184"/>
                    <a:pt x="7079" y="17301"/>
                    <a:pt x="7221" y="17301"/>
                  </a:cubicBezTo>
                  <a:cubicBezTo>
                    <a:pt x="7242" y="17301"/>
                    <a:pt x="7263" y="17298"/>
                    <a:pt x="7282" y="17292"/>
                  </a:cubicBezTo>
                  <a:cubicBezTo>
                    <a:pt x="7879" y="17105"/>
                    <a:pt x="8462" y="16862"/>
                    <a:pt x="9049" y="16639"/>
                  </a:cubicBezTo>
                  <a:cubicBezTo>
                    <a:pt x="9322" y="16789"/>
                    <a:pt x="9596" y="16935"/>
                    <a:pt x="10030" y="17167"/>
                  </a:cubicBezTo>
                  <a:cubicBezTo>
                    <a:pt x="9881" y="16782"/>
                    <a:pt x="9801" y="16573"/>
                    <a:pt x="9690" y="16282"/>
                  </a:cubicBezTo>
                  <a:cubicBezTo>
                    <a:pt x="9971" y="16265"/>
                    <a:pt x="10203" y="16249"/>
                    <a:pt x="10438" y="16235"/>
                  </a:cubicBezTo>
                  <a:lnTo>
                    <a:pt x="10438" y="16235"/>
                  </a:lnTo>
                  <a:cubicBezTo>
                    <a:pt x="10439" y="16241"/>
                    <a:pt x="10441" y="16246"/>
                    <a:pt x="10443" y="16251"/>
                  </a:cubicBezTo>
                  <a:lnTo>
                    <a:pt x="10464" y="16234"/>
                  </a:lnTo>
                  <a:lnTo>
                    <a:pt x="10464" y="16234"/>
                  </a:lnTo>
                  <a:cubicBezTo>
                    <a:pt x="10455" y="16234"/>
                    <a:pt x="10446" y="16235"/>
                    <a:pt x="10438" y="16235"/>
                  </a:cubicBezTo>
                  <a:lnTo>
                    <a:pt x="10438" y="16235"/>
                  </a:lnTo>
                  <a:cubicBezTo>
                    <a:pt x="10249" y="15693"/>
                    <a:pt x="10775" y="15740"/>
                    <a:pt x="11009" y="15648"/>
                  </a:cubicBezTo>
                  <a:cubicBezTo>
                    <a:pt x="11966" y="15273"/>
                    <a:pt x="12934" y="14905"/>
                    <a:pt x="13923" y="14634"/>
                  </a:cubicBezTo>
                  <a:cubicBezTo>
                    <a:pt x="14634" y="14440"/>
                    <a:pt x="15387" y="14402"/>
                    <a:pt x="16123" y="14291"/>
                  </a:cubicBezTo>
                  <a:lnTo>
                    <a:pt x="16123" y="14291"/>
                  </a:lnTo>
                  <a:cubicBezTo>
                    <a:pt x="15761" y="14613"/>
                    <a:pt x="15266" y="14673"/>
                    <a:pt x="15019" y="14953"/>
                  </a:cubicBezTo>
                  <a:cubicBezTo>
                    <a:pt x="14291" y="15772"/>
                    <a:pt x="13247" y="15811"/>
                    <a:pt x="12344" y="16181"/>
                  </a:cubicBezTo>
                  <a:cubicBezTo>
                    <a:pt x="11716" y="16439"/>
                    <a:pt x="11023" y="16535"/>
                    <a:pt x="10357" y="16706"/>
                  </a:cubicBezTo>
                  <a:cubicBezTo>
                    <a:pt x="10412" y="16764"/>
                    <a:pt x="10467" y="16827"/>
                    <a:pt x="10520" y="16886"/>
                  </a:cubicBezTo>
                  <a:cubicBezTo>
                    <a:pt x="10273" y="17351"/>
                    <a:pt x="10027" y="17819"/>
                    <a:pt x="9697" y="18444"/>
                  </a:cubicBezTo>
                  <a:cubicBezTo>
                    <a:pt x="9697" y="18461"/>
                    <a:pt x="9711" y="18676"/>
                    <a:pt x="9721" y="18908"/>
                  </a:cubicBezTo>
                  <a:cubicBezTo>
                    <a:pt x="9961" y="18922"/>
                    <a:pt x="10148" y="18933"/>
                    <a:pt x="10342" y="18943"/>
                  </a:cubicBezTo>
                  <a:cubicBezTo>
                    <a:pt x="10342" y="19235"/>
                    <a:pt x="10332" y="19505"/>
                    <a:pt x="10349" y="19773"/>
                  </a:cubicBezTo>
                  <a:cubicBezTo>
                    <a:pt x="10353" y="19842"/>
                    <a:pt x="10426" y="19925"/>
                    <a:pt x="10488" y="19970"/>
                  </a:cubicBezTo>
                  <a:cubicBezTo>
                    <a:pt x="10599" y="20046"/>
                    <a:pt x="10728" y="20099"/>
                    <a:pt x="10749" y="20109"/>
                  </a:cubicBezTo>
                  <a:cubicBezTo>
                    <a:pt x="11238" y="20016"/>
                    <a:pt x="11619" y="19939"/>
                    <a:pt x="12118" y="19842"/>
                  </a:cubicBezTo>
                  <a:lnTo>
                    <a:pt x="12118" y="19842"/>
                  </a:lnTo>
                  <a:cubicBezTo>
                    <a:pt x="11966" y="20212"/>
                    <a:pt x="11883" y="20413"/>
                    <a:pt x="11801" y="20611"/>
                  </a:cubicBezTo>
                  <a:lnTo>
                    <a:pt x="11801" y="20611"/>
                  </a:lnTo>
                  <a:cubicBezTo>
                    <a:pt x="11793" y="20609"/>
                    <a:pt x="11784" y="20607"/>
                    <a:pt x="11775" y="20605"/>
                  </a:cubicBezTo>
                  <a:lnTo>
                    <a:pt x="11775" y="20605"/>
                  </a:lnTo>
                  <a:lnTo>
                    <a:pt x="11796" y="20623"/>
                  </a:lnTo>
                  <a:cubicBezTo>
                    <a:pt x="11798" y="20619"/>
                    <a:pt x="11800" y="20615"/>
                    <a:pt x="11801" y="20611"/>
                  </a:cubicBezTo>
                  <a:lnTo>
                    <a:pt x="11801" y="20611"/>
                  </a:lnTo>
                  <a:cubicBezTo>
                    <a:pt x="11952" y="20644"/>
                    <a:pt x="12104" y="20677"/>
                    <a:pt x="12282" y="20716"/>
                  </a:cubicBezTo>
                  <a:cubicBezTo>
                    <a:pt x="12235" y="20865"/>
                    <a:pt x="12191" y="21006"/>
                    <a:pt x="12144" y="21151"/>
                  </a:cubicBezTo>
                  <a:lnTo>
                    <a:pt x="12144" y="21151"/>
                  </a:lnTo>
                  <a:cubicBezTo>
                    <a:pt x="12138" y="21150"/>
                    <a:pt x="12132" y="21148"/>
                    <a:pt x="12126" y="21146"/>
                  </a:cubicBezTo>
                  <a:lnTo>
                    <a:pt x="12126" y="21146"/>
                  </a:lnTo>
                  <a:lnTo>
                    <a:pt x="12139" y="21164"/>
                  </a:lnTo>
                  <a:cubicBezTo>
                    <a:pt x="12141" y="21160"/>
                    <a:pt x="12142" y="21155"/>
                    <a:pt x="12144" y="21151"/>
                  </a:cubicBezTo>
                  <a:lnTo>
                    <a:pt x="12144" y="21151"/>
                  </a:lnTo>
                  <a:cubicBezTo>
                    <a:pt x="12450" y="21233"/>
                    <a:pt x="12756" y="21315"/>
                    <a:pt x="13069" y="21400"/>
                  </a:cubicBezTo>
                  <a:cubicBezTo>
                    <a:pt x="12924" y="21628"/>
                    <a:pt x="12785" y="21843"/>
                    <a:pt x="12650" y="22062"/>
                  </a:cubicBezTo>
                  <a:cubicBezTo>
                    <a:pt x="12685" y="22114"/>
                    <a:pt x="12722" y="22166"/>
                    <a:pt x="12757" y="22218"/>
                  </a:cubicBezTo>
                  <a:cubicBezTo>
                    <a:pt x="13524" y="21923"/>
                    <a:pt x="14291" y="21632"/>
                    <a:pt x="15058" y="21337"/>
                  </a:cubicBezTo>
                  <a:cubicBezTo>
                    <a:pt x="15023" y="21285"/>
                    <a:pt x="14984" y="21233"/>
                    <a:pt x="14949" y="21181"/>
                  </a:cubicBezTo>
                  <a:cubicBezTo>
                    <a:pt x="15324" y="20706"/>
                    <a:pt x="15720" y="20248"/>
                    <a:pt x="16064" y="19752"/>
                  </a:cubicBezTo>
                  <a:cubicBezTo>
                    <a:pt x="16480" y="19145"/>
                    <a:pt x="17024" y="18783"/>
                    <a:pt x="17746" y="18628"/>
                  </a:cubicBezTo>
                  <a:cubicBezTo>
                    <a:pt x="18666" y="18434"/>
                    <a:pt x="19567" y="18173"/>
                    <a:pt x="20487" y="17979"/>
                  </a:cubicBezTo>
                  <a:cubicBezTo>
                    <a:pt x="21077" y="17854"/>
                    <a:pt x="21681" y="17795"/>
                    <a:pt x="22281" y="17726"/>
                  </a:cubicBezTo>
                  <a:cubicBezTo>
                    <a:pt x="22281" y="17726"/>
                    <a:pt x="22282" y="17726"/>
                    <a:pt x="22282" y="17726"/>
                  </a:cubicBezTo>
                  <a:cubicBezTo>
                    <a:pt x="22307" y="17726"/>
                    <a:pt x="22349" y="17850"/>
                    <a:pt x="22387" y="17932"/>
                  </a:cubicBezTo>
                  <a:lnTo>
                    <a:pt x="22387" y="17932"/>
                  </a:lnTo>
                  <a:cubicBezTo>
                    <a:pt x="24646" y="17342"/>
                    <a:pt x="26909" y="16763"/>
                    <a:pt x="29164" y="16160"/>
                  </a:cubicBezTo>
                  <a:cubicBezTo>
                    <a:pt x="29383" y="16104"/>
                    <a:pt x="29573" y="15928"/>
                    <a:pt x="29779" y="15803"/>
                  </a:cubicBezTo>
                  <a:lnTo>
                    <a:pt x="29779" y="15803"/>
                  </a:lnTo>
                  <a:cubicBezTo>
                    <a:pt x="29790" y="15806"/>
                    <a:pt x="29801" y="15808"/>
                    <a:pt x="29812" y="15811"/>
                  </a:cubicBezTo>
                  <a:lnTo>
                    <a:pt x="29796" y="15793"/>
                  </a:lnTo>
                  <a:cubicBezTo>
                    <a:pt x="29790" y="15797"/>
                    <a:pt x="29784" y="15800"/>
                    <a:pt x="29779" y="15803"/>
                  </a:cubicBezTo>
                  <a:lnTo>
                    <a:pt x="29779" y="15803"/>
                  </a:lnTo>
                  <a:cubicBezTo>
                    <a:pt x="29260" y="15688"/>
                    <a:pt x="28744" y="15575"/>
                    <a:pt x="28224" y="15464"/>
                  </a:cubicBezTo>
                  <a:cubicBezTo>
                    <a:pt x="28220" y="15398"/>
                    <a:pt x="28217" y="15335"/>
                    <a:pt x="28209" y="15273"/>
                  </a:cubicBezTo>
                  <a:cubicBezTo>
                    <a:pt x="28792" y="15078"/>
                    <a:pt x="29372" y="14887"/>
                    <a:pt x="29951" y="14693"/>
                  </a:cubicBezTo>
                  <a:cubicBezTo>
                    <a:pt x="29906" y="14260"/>
                    <a:pt x="29868" y="13912"/>
                    <a:pt x="29826" y="13517"/>
                  </a:cubicBezTo>
                  <a:cubicBezTo>
                    <a:pt x="29493" y="13444"/>
                    <a:pt x="29164" y="13371"/>
                    <a:pt x="28831" y="13295"/>
                  </a:cubicBezTo>
                  <a:cubicBezTo>
                    <a:pt x="28831" y="13246"/>
                    <a:pt x="28827" y="13195"/>
                    <a:pt x="28824" y="13142"/>
                  </a:cubicBezTo>
                  <a:cubicBezTo>
                    <a:pt x="29788" y="12871"/>
                    <a:pt x="30756" y="12598"/>
                    <a:pt x="31707" y="12330"/>
                  </a:cubicBezTo>
                  <a:cubicBezTo>
                    <a:pt x="31655" y="11949"/>
                    <a:pt x="31620" y="11682"/>
                    <a:pt x="31602" y="11547"/>
                  </a:cubicBezTo>
                  <a:cubicBezTo>
                    <a:pt x="31397" y="11270"/>
                    <a:pt x="31257" y="11085"/>
                    <a:pt x="31119" y="10903"/>
                  </a:cubicBezTo>
                  <a:lnTo>
                    <a:pt x="31119" y="10903"/>
                  </a:lnTo>
                  <a:cubicBezTo>
                    <a:pt x="31121" y="10904"/>
                    <a:pt x="31122" y="10904"/>
                    <a:pt x="31124" y="10905"/>
                  </a:cubicBezTo>
                  <a:lnTo>
                    <a:pt x="31107" y="10887"/>
                  </a:lnTo>
                  <a:lnTo>
                    <a:pt x="31107" y="10887"/>
                  </a:lnTo>
                  <a:cubicBezTo>
                    <a:pt x="31111" y="10893"/>
                    <a:pt x="31115" y="10898"/>
                    <a:pt x="31119" y="10903"/>
                  </a:cubicBezTo>
                  <a:lnTo>
                    <a:pt x="31119" y="10903"/>
                  </a:lnTo>
                  <a:cubicBezTo>
                    <a:pt x="30878" y="10817"/>
                    <a:pt x="30637" y="10731"/>
                    <a:pt x="30392" y="10648"/>
                  </a:cubicBezTo>
                  <a:cubicBezTo>
                    <a:pt x="30805" y="10436"/>
                    <a:pt x="31207" y="10364"/>
                    <a:pt x="31602" y="10249"/>
                  </a:cubicBezTo>
                  <a:cubicBezTo>
                    <a:pt x="31956" y="10149"/>
                    <a:pt x="32300" y="10003"/>
                    <a:pt x="32647" y="9874"/>
                  </a:cubicBezTo>
                  <a:cubicBezTo>
                    <a:pt x="32633" y="9836"/>
                    <a:pt x="32616" y="9795"/>
                    <a:pt x="32602" y="9753"/>
                  </a:cubicBezTo>
                  <a:cubicBezTo>
                    <a:pt x="32179" y="9822"/>
                    <a:pt x="31756" y="9891"/>
                    <a:pt x="31336" y="9965"/>
                  </a:cubicBezTo>
                  <a:cubicBezTo>
                    <a:pt x="31322" y="9909"/>
                    <a:pt x="31311" y="9857"/>
                    <a:pt x="31301" y="9802"/>
                  </a:cubicBezTo>
                  <a:cubicBezTo>
                    <a:pt x="32283" y="9583"/>
                    <a:pt x="33268" y="9361"/>
                    <a:pt x="34163" y="9160"/>
                  </a:cubicBezTo>
                  <a:cubicBezTo>
                    <a:pt x="34673" y="8580"/>
                    <a:pt x="35114" y="8084"/>
                    <a:pt x="35565" y="7574"/>
                  </a:cubicBezTo>
                  <a:cubicBezTo>
                    <a:pt x="35248" y="7174"/>
                    <a:pt x="34961" y="6940"/>
                    <a:pt x="34584" y="6940"/>
                  </a:cubicBezTo>
                  <a:cubicBezTo>
                    <a:pt x="34527" y="6940"/>
                    <a:pt x="34468" y="6945"/>
                    <a:pt x="34406" y="6956"/>
                  </a:cubicBezTo>
                  <a:cubicBezTo>
                    <a:pt x="33761" y="7071"/>
                    <a:pt x="33115" y="7172"/>
                    <a:pt x="32484" y="7339"/>
                  </a:cubicBezTo>
                  <a:cubicBezTo>
                    <a:pt x="32363" y="7370"/>
                    <a:pt x="32237" y="7386"/>
                    <a:pt x="32112" y="7386"/>
                  </a:cubicBezTo>
                  <a:cubicBezTo>
                    <a:pt x="31696" y="7386"/>
                    <a:pt x="31274" y="7209"/>
                    <a:pt x="30944" y="6818"/>
                  </a:cubicBezTo>
                  <a:cubicBezTo>
                    <a:pt x="29888" y="7109"/>
                    <a:pt x="28862" y="7671"/>
                    <a:pt x="27771" y="7671"/>
                  </a:cubicBezTo>
                  <a:cubicBezTo>
                    <a:pt x="27495" y="7671"/>
                    <a:pt x="27215" y="7635"/>
                    <a:pt x="26930" y="7550"/>
                  </a:cubicBezTo>
                  <a:cubicBezTo>
                    <a:pt x="26267" y="7224"/>
                    <a:pt x="25646" y="6922"/>
                    <a:pt x="25025" y="6620"/>
                  </a:cubicBezTo>
                  <a:cubicBezTo>
                    <a:pt x="25029" y="6537"/>
                    <a:pt x="25032" y="6457"/>
                    <a:pt x="25032" y="6377"/>
                  </a:cubicBezTo>
                  <a:cubicBezTo>
                    <a:pt x="26257" y="5972"/>
                    <a:pt x="27095" y="4695"/>
                    <a:pt x="28612" y="4695"/>
                  </a:cubicBezTo>
                  <a:cubicBezTo>
                    <a:pt x="28745" y="4695"/>
                    <a:pt x="28882" y="4705"/>
                    <a:pt x="29025" y="4726"/>
                  </a:cubicBezTo>
                  <a:cubicBezTo>
                    <a:pt x="28609" y="5049"/>
                    <a:pt x="28293" y="5293"/>
                    <a:pt x="27981" y="5536"/>
                  </a:cubicBezTo>
                  <a:lnTo>
                    <a:pt x="27981" y="5536"/>
                  </a:lnTo>
                  <a:cubicBezTo>
                    <a:pt x="27971" y="5534"/>
                    <a:pt x="27962" y="5533"/>
                    <a:pt x="27953" y="5531"/>
                  </a:cubicBezTo>
                  <a:lnTo>
                    <a:pt x="27953" y="5531"/>
                  </a:lnTo>
                  <a:lnTo>
                    <a:pt x="27970" y="5544"/>
                  </a:lnTo>
                  <a:cubicBezTo>
                    <a:pt x="27974" y="5542"/>
                    <a:pt x="27977" y="5539"/>
                    <a:pt x="27981" y="5536"/>
                  </a:cubicBezTo>
                  <a:lnTo>
                    <a:pt x="27981" y="5536"/>
                  </a:lnTo>
                  <a:cubicBezTo>
                    <a:pt x="28426" y="5625"/>
                    <a:pt x="28874" y="5717"/>
                    <a:pt x="29438" y="5832"/>
                  </a:cubicBezTo>
                  <a:cubicBezTo>
                    <a:pt x="29716" y="5523"/>
                    <a:pt x="30062" y="5135"/>
                    <a:pt x="30448" y="4705"/>
                  </a:cubicBezTo>
                  <a:lnTo>
                    <a:pt x="30448" y="4705"/>
                  </a:lnTo>
                  <a:cubicBezTo>
                    <a:pt x="30070" y="4757"/>
                    <a:pt x="29775" y="4795"/>
                    <a:pt x="29483" y="4836"/>
                  </a:cubicBezTo>
                  <a:cubicBezTo>
                    <a:pt x="29476" y="4757"/>
                    <a:pt x="29469" y="4677"/>
                    <a:pt x="29463" y="4597"/>
                  </a:cubicBezTo>
                  <a:cubicBezTo>
                    <a:pt x="30117" y="4492"/>
                    <a:pt x="30759" y="4242"/>
                    <a:pt x="31433" y="4242"/>
                  </a:cubicBezTo>
                  <a:cubicBezTo>
                    <a:pt x="31694" y="4242"/>
                    <a:pt x="31961" y="4279"/>
                    <a:pt x="32234" y="4378"/>
                  </a:cubicBezTo>
                  <a:cubicBezTo>
                    <a:pt x="32387" y="4365"/>
                    <a:pt x="32568" y="4351"/>
                    <a:pt x="32696" y="4337"/>
                  </a:cubicBezTo>
                  <a:cubicBezTo>
                    <a:pt x="33737" y="3488"/>
                    <a:pt x="34441" y="2426"/>
                    <a:pt x="34826" y="1118"/>
                  </a:cubicBezTo>
                  <a:cubicBezTo>
                    <a:pt x="34572" y="939"/>
                    <a:pt x="34338" y="845"/>
                    <a:pt x="34082" y="845"/>
                  </a:cubicBezTo>
                  <a:cubicBezTo>
                    <a:pt x="33905" y="845"/>
                    <a:pt x="33718" y="890"/>
                    <a:pt x="33508" y="985"/>
                  </a:cubicBezTo>
                  <a:cubicBezTo>
                    <a:pt x="32814" y="1298"/>
                    <a:pt x="32054" y="1464"/>
                    <a:pt x="31176" y="1739"/>
                  </a:cubicBezTo>
                  <a:cubicBezTo>
                    <a:pt x="31565" y="1385"/>
                    <a:pt x="31811" y="1163"/>
                    <a:pt x="32033" y="961"/>
                  </a:cubicBezTo>
                  <a:cubicBezTo>
                    <a:pt x="31648" y="597"/>
                    <a:pt x="31343" y="313"/>
                    <a:pt x="3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6348175" y="3708200"/>
              <a:ext cx="7825" cy="3075"/>
            </a:xfrm>
            <a:custGeom>
              <a:avLst/>
              <a:gdLst/>
              <a:ahLst/>
              <a:cxnLst/>
              <a:rect l="l" t="t" r="r" b="b"/>
              <a:pathLst>
                <a:path w="313" h="123" extrusionOk="0">
                  <a:moveTo>
                    <a:pt x="295" y="1"/>
                  </a:moveTo>
                  <a:cubicBezTo>
                    <a:pt x="284" y="5"/>
                    <a:pt x="274" y="10"/>
                    <a:pt x="263" y="14"/>
                  </a:cubicBezTo>
                  <a:lnTo>
                    <a:pt x="312" y="14"/>
                  </a:lnTo>
                  <a:lnTo>
                    <a:pt x="295" y="1"/>
                  </a:lnTo>
                  <a:close/>
                  <a:moveTo>
                    <a:pt x="0" y="14"/>
                  </a:moveTo>
                  <a:cubicBezTo>
                    <a:pt x="7" y="52"/>
                    <a:pt x="14" y="87"/>
                    <a:pt x="21" y="122"/>
                  </a:cubicBezTo>
                  <a:cubicBezTo>
                    <a:pt x="101" y="86"/>
                    <a:pt x="181" y="49"/>
                    <a:pt x="263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6239400" y="3648800"/>
              <a:ext cx="2550" cy="2025"/>
            </a:xfrm>
            <a:custGeom>
              <a:avLst/>
              <a:gdLst/>
              <a:ahLst/>
              <a:cxnLst/>
              <a:rect l="l" t="t" r="r" b="b"/>
              <a:pathLst>
                <a:path w="102" h="81" extrusionOk="0">
                  <a:moveTo>
                    <a:pt x="98" y="0"/>
                  </a:moveTo>
                  <a:cubicBezTo>
                    <a:pt x="63" y="7"/>
                    <a:pt x="31" y="17"/>
                    <a:pt x="1" y="28"/>
                  </a:cubicBezTo>
                  <a:cubicBezTo>
                    <a:pt x="15" y="45"/>
                    <a:pt x="21" y="73"/>
                    <a:pt x="39" y="80"/>
                  </a:cubicBezTo>
                  <a:cubicBezTo>
                    <a:pt x="41" y="80"/>
                    <a:pt x="43" y="80"/>
                    <a:pt x="46" y="80"/>
                  </a:cubicBezTo>
                  <a:cubicBezTo>
                    <a:pt x="62" y="80"/>
                    <a:pt x="83" y="69"/>
                    <a:pt x="101" y="63"/>
                  </a:cubicBezTo>
                  <a:cubicBezTo>
                    <a:pt x="101" y="42"/>
                    <a:pt x="98" y="21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6455900" y="3881425"/>
              <a:ext cx="1750" cy="1400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7" y="0"/>
                  </a:moveTo>
                  <a:lnTo>
                    <a:pt x="0" y="55"/>
                  </a:lnTo>
                  <a:lnTo>
                    <a:pt x="0" y="55"/>
                  </a:lnTo>
                  <a:lnTo>
                    <a:pt x="69" y="3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6214675" y="4018300"/>
              <a:ext cx="2025" cy="1475"/>
            </a:xfrm>
            <a:custGeom>
              <a:avLst/>
              <a:gdLst/>
              <a:ahLst/>
              <a:cxnLst/>
              <a:rect l="l" t="t" r="r" b="b"/>
              <a:pathLst>
                <a:path w="81" h="59" extrusionOk="0">
                  <a:moveTo>
                    <a:pt x="60" y="0"/>
                  </a:moveTo>
                  <a:cubicBezTo>
                    <a:pt x="48" y="13"/>
                    <a:pt x="37" y="26"/>
                    <a:pt x="28" y="36"/>
                  </a:cubicBezTo>
                  <a:lnTo>
                    <a:pt x="28" y="36"/>
                  </a:lnTo>
                  <a:cubicBezTo>
                    <a:pt x="42" y="32"/>
                    <a:pt x="61" y="26"/>
                    <a:pt x="80" y="21"/>
                  </a:cubicBezTo>
                  <a:lnTo>
                    <a:pt x="60" y="0"/>
                  </a:lnTo>
                  <a:close/>
                  <a:moveTo>
                    <a:pt x="28" y="36"/>
                  </a:moveTo>
                  <a:cubicBezTo>
                    <a:pt x="11" y="41"/>
                    <a:pt x="0" y="45"/>
                    <a:pt x="1" y="45"/>
                  </a:cubicBezTo>
                  <a:cubicBezTo>
                    <a:pt x="2" y="45"/>
                    <a:pt x="10" y="43"/>
                    <a:pt x="26" y="38"/>
                  </a:cubicBezTo>
                  <a:lnTo>
                    <a:pt x="26" y="38"/>
                  </a:lnTo>
                  <a:cubicBezTo>
                    <a:pt x="16" y="50"/>
                    <a:pt x="9" y="59"/>
                    <a:pt x="10" y="59"/>
                  </a:cubicBezTo>
                  <a:cubicBezTo>
                    <a:pt x="10" y="59"/>
                    <a:pt x="16" y="53"/>
                    <a:pt x="29" y="37"/>
                  </a:cubicBezTo>
                  <a:lnTo>
                    <a:pt x="29" y="37"/>
                  </a:lnTo>
                  <a:cubicBezTo>
                    <a:pt x="28" y="38"/>
                    <a:pt x="27" y="38"/>
                    <a:pt x="26" y="38"/>
                  </a:cubicBezTo>
                  <a:lnTo>
                    <a:pt x="26" y="38"/>
                  </a:lnTo>
                  <a:cubicBezTo>
                    <a:pt x="27" y="38"/>
                    <a:pt x="27" y="37"/>
                    <a:pt x="28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6169025" y="3671000"/>
              <a:ext cx="2675" cy="275"/>
            </a:xfrm>
            <a:custGeom>
              <a:avLst/>
              <a:gdLst/>
              <a:ahLst/>
              <a:cxnLst/>
              <a:rect l="l" t="t" r="r" b="b"/>
              <a:pathLst>
                <a:path w="107" h="11" extrusionOk="0">
                  <a:moveTo>
                    <a:pt x="9" y="1"/>
                  </a:moveTo>
                  <a:lnTo>
                    <a:pt x="9" y="1"/>
                  </a:lnTo>
                  <a:cubicBezTo>
                    <a:pt x="9" y="1"/>
                    <a:pt x="19" y="2"/>
                    <a:pt x="36" y="3"/>
                  </a:cubicBezTo>
                  <a:lnTo>
                    <a:pt x="36" y="3"/>
                  </a:lnTo>
                  <a:cubicBezTo>
                    <a:pt x="36" y="3"/>
                    <a:pt x="36" y="3"/>
                    <a:pt x="36" y="3"/>
                  </a:cubicBezTo>
                  <a:cubicBezTo>
                    <a:pt x="17" y="1"/>
                    <a:pt x="9" y="1"/>
                    <a:pt x="9" y="1"/>
                  </a:cubicBezTo>
                  <a:close/>
                  <a:moveTo>
                    <a:pt x="89" y="0"/>
                  </a:moveTo>
                  <a:cubicBezTo>
                    <a:pt x="75" y="2"/>
                    <a:pt x="61" y="3"/>
                    <a:pt x="48" y="5"/>
                  </a:cubicBezTo>
                  <a:lnTo>
                    <a:pt x="48" y="5"/>
                  </a:lnTo>
                  <a:cubicBezTo>
                    <a:pt x="44" y="4"/>
                    <a:pt x="40" y="4"/>
                    <a:pt x="36" y="3"/>
                  </a:cubicBezTo>
                  <a:lnTo>
                    <a:pt x="36" y="3"/>
                  </a:lnTo>
                  <a:cubicBezTo>
                    <a:pt x="9" y="7"/>
                    <a:pt x="1" y="9"/>
                    <a:pt x="5" y="9"/>
                  </a:cubicBezTo>
                  <a:cubicBezTo>
                    <a:pt x="9" y="9"/>
                    <a:pt x="26" y="7"/>
                    <a:pt x="48" y="5"/>
                  </a:cubicBezTo>
                  <a:lnTo>
                    <a:pt x="48" y="5"/>
                  </a:lnTo>
                  <a:cubicBezTo>
                    <a:pt x="65" y="7"/>
                    <a:pt x="85" y="9"/>
                    <a:pt x="106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6434400" y="3841250"/>
              <a:ext cx="1125" cy="1325"/>
            </a:xfrm>
            <a:custGeom>
              <a:avLst/>
              <a:gdLst/>
              <a:ahLst/>
              <a:cxnLst/>
              <a:rect l="l" t="t" r="r" b="b"/>
              <a:pathLst>
                <a:path w="45" h="53" extrusionOk="0">
                  <a:moveTo>
                    <a:pt x="45" y="0"/>
                  </a:moveTo>
                  <a:lnTo>
                    <a:pt x="0" y="35"/>
                  </a:lnTo>
                  <a:lnTo>
                    <a:pt x="17" y="5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6401500" y="3963550"/>
              <a:ext cx="550" cy="1675"/>
            </a:xfrm>
            <a:custGeom>
              <a:avLst/>
              <a:gdLst/>
              <a:ahLst/>
              <a:cxnLst/>
              <a:rect l="l" t="t" r="r" b="b"/>
              <a:pathLst>
                <a:path w="22" h="67" extrusionOk="0">
                  <a:moveTo>
                    <a:pt x="0" y="0"/>
                  </a:moveTo>
                  <a:lnTo>
                    <a:pt x="5" y="49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3" name="Google Shape;1983;p6"/>
          <p:cNvGrpSpPr/>
          <p:nvPr/>
        </p:nvGrpSpPr>
        <p:grpSpPr>
          <a:xfrm>
            <a:off x="7367661" y="-352670"/>
            <a:ext cx="2122490" cy="1325970"/>
            <a:chOff x="5656725" y="3569950"/>
            <a:chExt cx="889150" cy="555450"/>
          </a:xfrm>
        </p:grpSpPr>
        <p:sp>
          <p:nvSpPr>
            <p:cNvPr id="1984" name="Google Shape;1984;p6"/>
            <p:cNvSpPr/>
            <p:nvPr/>
          </p:nvSpPr>
          <p:spPr>
            <a:xfrm>
              <a:off x="5656725" y="3569950"/>
              <a:ext cx="889150" cy="555450"/>
            </a:xfrm>
            <a:custGeom>
              <a:avLst/>
              <a:gdLst/>
              <a:ahLst/>
              <a:cxnLst/>
              <a:rect l="l" t="t" r="r" b="b"/>
              <a:pathLst>
                <a:path w="35566" h="22218" extrusionOk="0">
                  <a:moveTo>
                    <a:pt x="24126" y="3203"/>
                  </a:moveTo>
                  <a:cubicBezTo>
                    <a:pt x="24126" y="3234"/>
                    <a:pt x="24129" y="3262"/>
                    <a:pt x="24134" y="3289"/>
                  </a:cubicBezTo>
                  <a:cubicBezTo>
                    <a:pt x="24053" y="3287"/>
                    <a:pt x="23973" y="3282"/>
                    <a:pt x="23893" y="3276"/>
                  </a:cubicBezTo>
                  <a:lnTo>
                    <a:pt x="23893" y="3276"/>
                  </a:lnTo>
                  <a:cubicBezTo>
                    <a:pt x="23971" y="3253"/>
                    <a:pt x="24048" y="3229"/>
                    <a:pt x="24126" y="3203"/>
                  </a:cubicBezTo>
                  <a:close/>
                  <a:moveTo>
                    <a:pt x="12584" y="6689"/>
                  </a:moveTo>
                  <a:cubicBezTo>
                    <a:pt x="12587" y="6724"/>
                    <a:pt x="12587" y="6759"/>
                    <a:pt x="12591" y="6793"/>
                  </a:cubicBezTo>
                  <a:cubicBezTo>
                    <a:pt x="12467" y="6783"/>
                    <a:pt x="12339" y="6772"/>
                    <a:pt x="12212" y="6759"/>
                  </a:cubicBezTo>
                  <a:lnTo>
                    <a:pt x="12212" y="6759"/>
                  </a:lnTo>
                  <a:cubicBezTo>
                    <a:pt x="12338" y="6736"/>
                    <a:pt x="12461" y="6713"/>
                    <a:pt x="12584" y="6689"/>
                  </a:cubicBezTo>
                  <a:close/>
                  <a:moveTo>
                    <a:pt x="12653" y="14756"/>
                  </a:moveTo>
                  <a:lnTo>
                    <a:pt x="12677" y="14797"/>
                  </a:lnTo>
                  <a:cubicBezTo>
                    <a:pt x="12673" y="14799"/>
                    <a:pt x="12669" y="14800"/>
                    <a:pt x="12665" y="14801"/>
                  </a:cubicBezTo>
                  <a:lnTo>
                    <a:pt x="12665" y="14801"/>
                  </a:lnTo>
                  <a:lnTo>
                    <a:pt x="12653" y="14756"/>
                  </a:lnTo>
                  <a:close/>
                  <a:moveTo>
                    <a:pt x="12199" y="14756"/>
                  </a:moveTo>
                  <a:cubicBezTo>
                    <a:pt x="12337" y="14756"/>
                    <a:pt x="12481" y="14773"/>
                    <a:pt x="12632" y="14811"/>
                  </a:cubicBezTo>
                  <a:lnTo>
                    <a:pt x="12632" y="14811"/>
                  </a:lnTo>
                  <a:cubicBezTo>
                    <a:pt x="11985" y="15011"/>
                    <a:pt x="11342" y="15209"/>
                    <a:pt x="10696" y="15408"/>
                  </a:cubicBezTo>
                  <a:lnTo>
                    <a:pt x="10696" y="15408"/>
                  </a:lnTo>
                  <a:cubicBezTo>
                    <a:pt x="11153" y="15049"/>
                    <a:pt x="11630" y="14756"/>
                    <a:pt x="12199" y="14756"/>
                  </a:cubicBezTo>
                  <a:close/>
                  <a:moveTo>
                    <a:pt x="6086" y="15873"/>
                  </a:moveTo>
                  <a:cubicBezTo>
                    <a:pt x="6110" y="15936"/>
                    <a:pt x="6131" y="15998"/>
                    <a:pt x="6155" y="16064"/>
                  </a:cubicBezTo>
                  <a:cubicBezTo>
                    <a:pt x="6080" y="16067"/>
                    <a:pt x="6005" y="16070"/>
                    <a:pt x="5930" y="16075"/>
                  </a:cubicBezTo>
                  <a:lnTo>
                    <a:pt x="5930" y="16075"/>
                  </a:lnTo>
                  <a:cubicBezTo>
                    <a:pt x="5983" y="16007"/>
                    <a:pt x="6033" y="15941"/>
                    <a:pt x="6086" y="15873"/>
                  </a:cubicBezTo>
                  <a:close/>
                  <a:moveTo>
                    <a:pt x="22733" y="16384"/>
                  </a:moveTo>
                  <a:cubicBezTo>
                    <a:pt x="22733" y="16384"/>
                    <a:pt x="22730" y="16385"/>
                    <a:pt x="22721" y="16388"/>
                  </a:cubicBezTo>
                  <a:lnTo>
                    <a:pt x="22721" y="16388"/>
                  </a:lnTo>
                  <a:cubicBezTo>
                    <a:pt x="22720" y="16388"/>
                    <a:pt x="22719" y="16389"/>
                    <a:pt x="22717" y="16389"/>
                  </a:cubicBezTo>
                  <a:lnTo>
                    <a:pt x="22717" y="16389"/>
                  </a:lnTo>
                  <a:cubicBezTo>
                    <a:pt x="22726" y="16386"/>
                    <a:pt x="22732" y="16384"/>
                    <a:pt x="22733" y="16384"/>
                  </a:cubicBezTo>
                  <a:close/>
                  <a:moveTo>
                    <a:pt x="22605" y="16437"/>
                  </a:moveTo>
                  <a:lnTo>
                    <a:pt x="22605" y="16437"/>
                  </a:lnTo>
                  <a:cubicBezTo>
                    <a:pt x="22604" y="16438"/>
                    <a:pt x="22603" y="16438"/>
                    <a:pt x="22603" y="16439"/>
                  </a:cubicBezTo>
                  <a:lnTo>
                    <a:pt x="22603" y="16439"/>
                  </a:lnTo>
                  <a:cubicBezTo>
                    <a:pt x="22580" y="16450"/>
                    <a:pt x="22571" y="16455"/>
                    <a:pt x="22571" y="16455"/>
                  </a:cubicBezTo>
                  <a:cubicBezTo>
                    <a:pt x="22570" y="16455"/>
                    <a:pt x="22584" y="16447"/>
                    <a:pt x="22605" y="16437"/>
                  </a:cubicBezTo>
                  <a:close/>
                  <a:moveTo>
                    <a:pt x="22586" y="16454"/>
                  </a:moveTo>
                  <a:cubicBezTo>
                    <a:pt x="22579" y="16461"/>
                    <a:pt x="22574" y="16465"/>
                    <a:pt x="22574" y="16465"/>
                  </a:cubicBezTo>
                  <a:cubicBezTo>
                    <a:pt x="22574" y="16465"/>
                    <a:pt x="22578" y="16461"/>
                    <a:pt x="22586" y="16454"/>
                  </a:cubicBezTo>
                  <a:close/>
                  <a:moveTo>
                    <a:pt x="21875" y="16285"/>
                  </a:moveTo>
                  <a:cubicBezTo>
                    <a:pt x="21351" y="16577"/>
                    <a:pt x="20945" y="16806"/>
                    <a:pt x="20428" y="17094"/>
                  </a:cubicBezTo>
                  <a:cubicBezTo>
                    <a:pt x="20702" y="16362"/>
                    <a:pt x="20816" y="16300"/>
                    <a:pt x="21875" y="16285"/>
                  </a:cubicBezTo>
                  <a:close/>
                  <a:moveTo>
                    <a:pt x="22387" y="17932"/>
                  </a:moveTo>
                  <a:lnTo>
                    <a:pt x="22387" y="17932"/>
                  </a:lnTo>
                  <a:cubicBezTo>
                    <a:pt x="22384" y="17932"/>
                    <a:pt x="22381" y="17933"/>
                    <a:pt x="22378" y="17934"/>
                  </a:cubicBezTo>
                  <a:lnTo>
                    <a:pt x="22398" y="17955"/>
                  </a:lnTo>
                  <a:cubicBezTo>
                    <a:pt x="22395" y="17948"/>
                    <a:pt x="22391" y="17940"/>
                    <a:pt x="22387" y="17932"/>
                  </a:cubicBezTo>
                  <a:close/>
                  <a:moveTo>
                    <a:pt x="31010" y="0"/>
                  </a:moveTo>
                  <a:cubicBezTo>
                    <a:pt x="30829" y="257"/>
                    <a:pt x="30712" y="420"/>
                    <a:pt x="30590" y="590"/>
                  </a:cubicBezTo>
                  <a:cubicBezTo>
                    <a:pt x="30395" y="493"/>
                    <a:pt x="30249" y="420"/>
                    <a:pt x="30129" y="358"/>
                  </a:cubicBezTo>
                  <a:cubicBezTo>
                    <a:pt x="29521" y="636"/>
                    <a:pt x="28949" y="927"/>
                    <a:pt x="28359" y="1166"/>
                  </a:cubicBezTo>
                  <a:cubicBezTo>
                    <a:pt x="26915" y="1749"/>
                    <a:pt x="25458" y="2304"/>
                    <a:pt x="24019" y="2891"/>
                  </a:cubicBezTo>
                  <a:cubicBezTo>
                    <a:pt x="23929" y="2927"/>
                    <a:pt x="23906" y="3134"/>
                    <a:pt x="23855" y="3274"/>
                  </a:cubicBezTo>
                  <a:lnTo>
                    <a:pt x="23855" y="3274"/>
                  </a:lnTo>
                  <a:cubicBezTo>
                    <a:pt x="23847" y="3273"/>
                    <a:pt x="23839" y="3272"/>
                    <a:pt x="23831" y="3272"/>
                  </a:cubicBezTo>
                  <a:cubicBezTo>
                    <a:pt x="23748" y="3334"/>
                    <a:pt x="23668" y="3435"/>
                    <a:pt x="23575" y="3456"/>
                  </a:cubicBezTo>
                  <a:cubicBezTo>
                    <a:pt x="22586" y="3661"/>
                    <a:pt x="21590" y="3855"/>
                    <a:pt x="20598" y="4053"/>
                  </a:cubicBezTo>
                  <a:lnTo>
                    <a:pt x="20581" y="4042"/>
                  </a:lnTo>
                  <a:lnTo>
                    <a:pt x="20581" y="4042"/>
                  </a:lnTo>
                  <a:cubicBezTo>
                    <a:pt x="20595" y="4091"/>
                    <a:pt x="20632" y="4174"/>
                    <a:pt x="20619" y="4181"/>
                  </a:cubicBezTo>
                  <a:cubicBezTo>
                    <a:pt x="19772" y="4771"/>
                    <a:pt x="18791" y="4836"/>
                    <a:pt x="17805" y="4896"/>
                  </a:cubicBezTo>
                  <a:cubicBezTo>
                    <a:pt x="18218" y="4729"/>
                    <a:pt x="18631" y="4559"/>
                    <a:pt x="19047" y="4393"/>
                  </a:cubicBezTo>
                  <a:lnTo>
                    <a:pt x="19047" y="4393"/>
                  </a:lnTo>
                  <a:cubicBezTo>
                    <a:pt x="17663" y="4583"/>
                    <a:pt x="17191" y="4778"/>
                    <a:pt x="16789" y="5198"/>
                  </a:cubicBezTo>
                  <a:cubicBezTo>
                    <a:pt x="16717" y="5172"/>
                    <a:pt x="16623" y="5160"/>
                    <a:pt x="16510" y="5160"/>
                  </a:cubicBezTo>
                  <a:cubicBezTo>
                    <a:pt x="15650" y="5160"/>
                    <a:pt x="13691" y="5870"/>
                    <a:pt x="12195" y="6762"/>
                  </a:cubicBezTo>
                  <a:cubicBezTo>
                    <a:pt x="12198" y="6762"/>
                    <a:pt x="12201" y="6761"/>
                    <a:pt x="12204" y="6761"/>
                  </a:cubicBezTo>
                  <a:lnTo>
                    <a:pt x="12204" y="6761"/>
                  </a:lnTo>
                  <a:cubicBezTo>
                    <a:pt x="11241" y="7079"/>
                    <a:pt x="10264" y="7370"/>
                    <a:pt x="9312" y="7720"/>
                  </a:cubicBezTo>
                  <a:cubicBezTo>
                    <a:pt x="7189" y="8504"/>
                    <a:pt x="5087" y="9340"/>
                    <a:pt x="2956" y="10100"/>
                  </a:cubicBezTo>
                  <a:cubicBezTo>
                    <a:pt x="2040" y="10429"/>
                    <a:pt x="1239" y="10860"/>
                    <a:pt x="635" y="11640"/>
                  </a:cubicBezTo>
                  <a:cubicBezTo>
                    <a:pt x="458" y="11866"/>
                    <a:pt x="170" y="12001"/>
                    <a:pt x="0" y="12130"/>
                  </a:cubicBezTo>
                  <a:cubicBezTo>
                    <a:pt x="420" y="12493"/>
                    <a:pt x="868" y="12882"/>
                    <a:pt x="1319" y="13267"/>
                  </a:cubicBezTo>
                  <a:cubicBezTo>
                    <a:pt x="1402" y="13340"/>
                    <a:pt x="1492" y="13409"/>
                    <a:pt x="1593" y="13454"/>
                  </a:cubicBezTo>
                  <a:cubicBezTo>
                    <a:pt x="2887" y="14027"/>
                    <a:pt x="4181" y="14596"/>
                    <a:pt x="5399" y="15134"/>
                  </a:cubicBezTo>
                  <a:cubicBezTo>
                    <a:pt x="5578" y="15466"/>
                    <a:pt x="5738" y="15772"/>
                    <a:pt x="5901" y="16077"/>
                  </a:cubicBezTo>
                  <a:lnTo>
                    <a:pt x="5901" y="16077"/>
                  </a:lnTo>
                  <a:cubicBezTo>
                    <a:pt x="5899" y="16077"/>
                    <a:pt x="5896" y="16077"/>
                    <a:pt x="5894" y="16077"/>
                  </a:cubicBezTo>
                  <a:cubicBezTo>
                    <a:pt x="5898" y="16079"/>
                    <a:pt x="5901" y="16082"/>
                    <a:pt x="5905" y="16084"/>
                  </a:cubicBezTo>
                  <a:lnTo>
                    <a:pt x="5905" y="16084"/>
                  </a:lnTo>
                  <a:cubicBezTo>
                    <a:pt x="5907" y="16089"/>
                    <a:pt x="5909" y="16093"/>
                    <a:pt x="5912" y="16098"/>
                  </a:cubicBezTo>
                  <a:cubicBezTo>
                    <a:pt x="5913" y="16096"/>
                    <a:pt x="5915" y="16094"/>
                    <a:pt x="5916" y="16092"/>
                  </a:cubicBezTo>
                  <a:lnTo>
                    <a:pt x="5916" y="16092"/>
                  </a:lnTo>
                  <a:cubicBezTo>
                    <a:pt x="6047" y="16186"/>
                    <a:pt x="6170" y="16315"/>
                    <a:pt x="6311" y="16344"/>
                  </a:cubicBezTo>
                  <a:cubicBezTo>
                    <a:pt x="6568" y="16397"/>
                    <a:pt x="6842" y="16379"/>
                    <a:pt x="7178" y="16397"/>
                  </a:cubicBezTo>
                  <a:cubicBezTo>
                    <a:pt x="6981" y="16681"/>
                    <a:pt x="6849" y="16872"/>
                    <a:pt x="6679" y="17115"/>
                  </a:cubicBezTo>
                  <a:cubicBezTo>
                    <a:pt x="6896" y="17184"/>
                    <a:pt x="7079" y="17301"/>
                    <a:pt x="7221" y="17301"/>
                  </a:cubicBezTo>
                  <a:cubicBezTo>
                    <a:pt x="7242" y="17301"/>
                    <a:pt x="7263" y="17298"/>
                    <a:pt x="7282" y="17292"/>
                  </a:cubicBezTo>
                  <a:cubicBezTo>
                    <a:pt x="7879" y="17105"/>
                    <a:pt x="8462" y="16862"/>
                    <a:pt x="9049" y="16639"/>
                  </a:cubicBezTo>
                  <a:cubicBezTo>
                    <a:pt x="9322" y="16789"/>
                    <a:pt x="9596" y="16935"/>
                    <a:pt x="10030" y="17167"/>
                  </a:cubicBezTo>
                  <a:cubicBezTo>
                    <a:pt x="9881" y="16782"/>
                    <a:pt x="9801" y="16573"/>
                    <a:pt x="9690" y="16282"/>
                  </a:cubicBezTo>
                  <a:cubicBezTo>
                    <a:pt x="9971" y="16265"/>
                    <a:pt x="10203" y="16249"/>
                    <a:pt x="10438" y="16235"/>
                  </a:cubicBezTo>
                  <a:lnTo>
                    <a:pt x="10438" y="16235"/>
                  </a:lnTo>
                  <a:cubicBezTo>
                    <a:pt x="10439" y="16241"/>
                    <a:pt x="10441" y="16246"/>
                    <a:pt x="10443" y="16251"/>
                  </a:cubicBezTo>
                  <a:lnTo>
                    <a:pt x="10464" y="16234"/>
                  </a:lnTo>
                  <a:lnTo>
                    <a:pt x="10464" y="16234"/>
                  </a:lnTo>
                  <a:cubicBezTo>
                    <a:pt x="10455" y="16234"/>
                    <a:pt x="10446" y="16235"/>
                    <a:pt x="10438" y="16235"/>
                  </a:cubicBezTo>
                  <a:lnTo>
                    <a:pt x="10438" y="16235"/>
                  </a:lnTo>
                  <a:cubicBezTo>
                    <a:pt x="10249" y="15693"/>
                    <a:pt x="10775" y="15740"/>
                    <a:pt x="11009" y="15648"/>
                  </a:cubicBezTo>
                  <a:cubicBezTo>
                    <a:pt x="11966" y="15273"/>
                    <a:pt x="12934" y="14905"/>
                    <a:pt x="13923" y="14634"/>
                  </a:cubicBezTo>
                  <a:cubicBezTo>
                    <a:pt x="14634" y="14440"/>
                    <a:pt x="15387" y="14402"/>
                    <a:pt x="16123" y="14291"/>
                  </a:cubicBezTo>
                  <a:lnTo>
                    <a:pt x="16123" y="14291"/>
                  </a:lnTo>
                  <a:cubicBezTo>
                    <a:pt x="15761" y="14613"/>
                    <a:pt x="15266" y="14673"/>
                    <a:pt x="15019" y="14953"/>
                  </a:cubicBezTo>
                  <a:cubicBezTo>
                    <a:pt x="14291" y="15772"/>
                    <a:pt x="13247" y="15811"/>
                    <a:pt x="12344" y="16181"/>
                  </a:cubicBezTo>
                  <a:cubicBezTo>
                    <a:pt x="11716" y="16439"/>
                    <a:pt x="11023" y="16535"/>
                    <a:pt x="10357" y="16706"/>
                  </a:cubicBezTo>
                  <a:cubicBezTo>
                    <a:pt x="10412" y="16764"/>
                    <a:pt x="10467" y="16827"/>
                    <a:pt x="10520" y="16886"/>
                  </a:cubicBezTo>
                  <a:cubicBezTo>
                    <a:pt x="10273" y="17351"/>
                    <a:pt x="10027" y="17819"/>
                    <a:pt x="9697" y="18444"/>
                  </a:cubicBezTo>
                  <a:cubicBezTo>
                    <a:pt x="9697" y="18461"/>
                    <a:pt x="9711" y="18676"/>
                    <a:pt x="9721" y="18908"/>
                  </a:cubicBezTo>
                  <a:cubicBezTo>
                    <a:pt x="9961" y="18922"/>
                    <a:pt x="10148" y="18933"/>
                    <a:pt x="10342" y="18943"/>
                  </a:cubicBezTo>
                  <a:cubicBezTo>
                    <a:pt x="10342" y="19235"/>
                    <a:pt x="10332" y="19505"/>
                    <a:pt x="10349" y="19773"/>
                  </a:cubicBezTo>
                  <a:cubicBezTo>
                    <a:pt x="10353" y="19842"/>
                    <a:pt x="10426" y="19925"/>
                    <a:pt x="10488" y="19970"/>
                  </a:cubicBezTo>
                  <a:cubicBezTo>
                    <a:pt x="10599" y="20046"/>
                    <a:pt x="10728" y="20099"/>
                    <a:pt x="10749" y="20109"/>
                  </a:cubicBezTo>
                  <a:cubicBezTo>
                    <a:pt x="11238" y="20016"/>
                    <a:pt x="11619" y="19939"/>
                    <a:pt x="12118" y="19842"/>
                  </a:cubicBezTo>
                  <a:lnTo>
                    <a:pt x="12118" y="19842"/>
                  </a:lnTo>
                  <a:cubicBezTo>
                    <a:pt x="11966" y="20212"/>
                    <a:pt x="11883" y="20413"/>
                    <a:pt x="11801" y="20611"/>
                  </a:cubicBezTo>
                  <a:lnTo>
                    <a:pt x="11801" y="20611"/>
                  </a:lnTo>
                  <a:cubicBezTo>
                    <a:pt x="11793" y="20609"/>
                    <a:pt x="11784" y="20607"/>
                    <a:pt x="11775" y="20605"/>
                  </a:cubicBezTo>
                  <a:lnTo>
                    <a:pt x="11775" y="20605"/>
                  </a:lnTo>
                  <a:lnTo>
                    <a:pt x="11796" y="20623"/>
                  </a:lnTo>
                  <a:cubicBezTo>
                    <a:pt x="11798" y="20619"/>
                    <a:pt x="11800" y="20615"/>
                    <a:pt x="11801" y="20611"/>
                  </a:cubicBezTo>
                  <a:lnTo>
                    <a:pt x="11801" y="20611"/>
                  </a:lnTo>
                  <a:cubicBezTo>
                    <a:pt x="11952" y="20644"/>
                    <a:pt x="12104" y="20677"/>
                    <a:pt x="12282" y="20716"/>
                  </a:cubicBezTo>
                  <a:cubicBezTo>
                    <a:pt x="12235" y="20865"/>
                    <a:pt x="12191" y="21006"/>
                    <a:pt x="12144" y="21151"/>
                  </a:cubicBezTo>
                  <a:lnTo>
                    <a:pt x="12144" y="21151"/>
                  </a:lnTo>
                  <a:cubicBezTo>
                    <a:pt x="12138" y="21150"/>
                    <a:pt x="12132" y="21148"/>
                    <a:pt x="12126" y="21146"/>
                  </a:cubicBezTo>
                  <a:lnTo>
                    <a:pt x="12126" y="21146"/>
                  </a:lnTo>
                  <a:lnTo>
                    <a:pt x="12139" y="21164"/>
                  </a:lnTo>
                  <a:cubicBezTo>
                    <a:pt x="12141" y="21160"/>
                    <a:pt x="12142" y="21155"/>
                    <a:pt x="12144" y="21151"/>
                  </a:cubicBezTo>
                  <a:lnTo>
                    <a:pt x="12144" y="21151"/>
                  </a:lnTo>
                  <a:cubicBezTo>
                    <a:pt x="12450" y="21233"/>
                    <a:pt x="12756" y="21315"/>
                    <a:pt x="13069" y="21400"/>
                  </a:cubicBezTo>
                  <a:cubicBezTo>
                    <a:pt x="12924" y="21628"/>
                    <a:pt x="12785" y="21843"/>
                    <a:pt x="12650" y="22062"/>
                  </a:cubicBezTo>
                  <a:cubicBezTo>
                    <a:pt x="12685" y="22114"/>
                    <a:pt x="12722" y="22166"/>
                    <a:pt x="12757" y="22218"/>
                  </a:cubicBezTo>
                  <a:cubicBezTo>
                    <a:pt x="13524" y="21923"/>
                    <a:pt x="14291" y="21632"/>
                    <a:pt x="15058" y="21337"/>
                  </a:cubicBezTo>
                  <a:cubicBezTo>
                    <a:pt x="15023" y="21285"/>
                    <a:pt x="14984" y="21233"/>
                    <a:pt x="14949" y="21181"/>
                  </a:cubicBezTo>
                  <a:cubicBezTo>
                    <a:pt x="15324" y="20706"/>
                    <a:pt x="15720" y="20248"/>
                    <a:pt x="16064" y="19752"/>
                  </a:cubicBezTo>
                  <a:cubicBezTo>
                    <a:pt x="16480" y="19145"/>
                    <a:pt x="17024" y="18783"/>
                    <a:pt x="17746" y="18628"/>
                  </a:cubicBezTo>
                  <a:cubicBezTo>
                    <a:pt x="18666" y="18434"/>
                    <a:pt x="19567" y="18173"/>
                    <a:pt x="20487" y="17979"/>
                  </a:cubicBezTo>
                  <a:cubicBezTo>
                    <a:pt x="21077" y="17854"/>
                    <a:pt x="21681" y="17795"/>
                    <a:pt x="22281" y="17726"/>
                  </a:cubicBezTo>
                  <a:cubicBezTo>
                    <a:pt x="22281" y="17726"/>
                    <a:pt x="22282" y="17726"/>
                    <a:pt x="22282" y="17726"/>
                  </a:cubicBezTo>
                  <a:cubicBezTo>
                    <a:pt x="22307" y="17726"/>
                    <a:pt x="22349" y="17850"/>
                    <a:pt x="22387" y="17932"/>
                  </a:cubicBezTo>
                  <a:lnTo>
                    <a:pt x="22387" y="17932"/>
                  </a:lnTo>
                  <a:cubicBezTo>
                    <a:pt x="24646" y="17342"/>
                    <a:pt x="26909" y="16763"/>
                    <a:pt x="29164" y="16160"/>
                  </a:cubicBezTo>
                  <a:cubicBezTo>
                    <a:pt x="29383" y="16104"/>
                    <a:pt x="29573" y="15928"/>
                    <a:pt x="29779" y="15803"/>
                  </a:cubicBezTo>
                  <a:lnTo>
                    <a:pt x="29779" y="15803"/>
                  </a:lnTo>
                  <a:cubicBezTo>
                    <a:pt x="29790" y="15806"/>
                    <a:pt x="29801" y="15808"/>
                    <a:pt x="29812" y="15811"/>
                  </a:cubicBezTo>
                  <a:lnTo>
                    <a:pt x="29796" y="15793"/>
                  </a:lnTo>
                  <a:cubicBezTo>
                    <a:pt x="29790" y="15797"/>
                    <a:pt x="29784" y="15800"/>
                    <a:pt x="29779" y="15803"/>
                  </a:cubicBezTo>
                  <a:lnTo>
                    <a:pt x="29779" y="15803"/>
                  </a:lnTo>
                  <a:cubicBezTo>
                    <a:pt x="29260" y="15688"/>
                    <a:pt x="28744" y="15575"/>
                    <a:pt x="28224" y="15464"/>
                  </a:cubicBezTo>
                  <a:cubicBezTo>
                    <a:pt x="28220" y="15398"/>
                    <a:pt x="28217" y="15335"/>
                    <a:pt x="28209" y="15273"/>
                  </a:cubicBezTo>
                  <a:cubicBezTo>
                    <a:pt x="28792" y="15078"/>
                    <a:pt x="29372" y="14887"/>
                    <a:pt x="29951" y="14693"/>
                  </a:cubicBezTo>
                  <a:cubicBezTo>
                    <a:pt x="29906" y="14260"/>
                    <a:pt x="29868" y="13912"/>
                    <a:pt x="29826" y="13517"/>
                  </a:cubicBezTo>
                  <a:cubicBezTo>
                    <a:pt x="29493" y="13444"/>
                    <a:pt x="29164" y="13371"/>
                    <a:pt x="28831" y="13295"/>
                  </a:cubicBezTo>
                  <a:cubicBezTo>
                    <a:pt x="28831" y="13246"/>
                    <a:pt x="28827" y="13195"/>
                    <a:pt x="28824" y="13142"/>
                  </a:cubicBezTo>
                  <a:cubicBezTo>
                    <a:pt x="29788" y="12871"/>
                    <a:pt x="30756" y="12598"/>
                    <a:pt x="31707" y="12330"/>
                  </a:cubicBezTo>
                  <a:cubicBezTo>
                    <a:pt x="31655" y="11949"/>
                    <a:pt x="31620" y="11682"/>
                    <a:pt x="31602" y="11547"/>
                  </a:cubicBezTo>
                  <a:cubicBezTo>
                    <a:pt x="31397" y="11270"/>
                    <a:pt x="31257" y="11085"/>
                    <a:pt x="31119" y="10903"/>
                  </a:cubicBezTo>
                  <a:lnTo>
                    <a:pt x="31119" y="10903"/>
                  </a:lnTo>
                  <a:cubicBezTo>
                    <a:pt x="31121" y="10904"/>
                    <a:pt x="31122" y="10904"/>
                    <a:pt x="31124" y="10905"/>
                  </a:cubicBezTo>
                  <a:lnTo>
                    <a:pt x="31107" y="10887"/>
                  </a:lnTo>
                  <a:lnTo>
                    <a:pt x="31107" y="10887"/>
                  </a:lnTo>
                  <a:cubicBezTo>
                    <a:pt x="31111" y="10893"/>
                    <a:pt x="31115" y="10898"/>
                    <a:pt x="31119" y="10903"/>
                  </a:cubicBezTo>
                  <a:lnTo>
                    <a:pt x="31119" y="10903"/>
                  </a:lnTo>
                  <a:cubicBezTo>
                    <a:pt x="30878" y="10817"/>
                    <a:pt x="30637" y="10731"/>
                    <a:pt x="30392" y="10648"/>
                  </a:cubicBezTo>
                  <a:cubicBezTo>
                    <a:pt x="30805" y="10436"/>
                    <a:pt x="31207" y="10364"/>
                    <a:pt x="31602" y="10249"/>
                  </a:cubicBezTo>
                  <a:cubicBezTo>
                    <a:pt x="31956" y="10149"/>
                    <a:pt x="32300" y="10003"/>
                    <a:pt x="32647" y="9874"/>
                  </a:cubicBezTo>
                  <a:cubicBezTo>
                    <a:pt x="32633" y="9836"/>
                    <a:pt x="32616" y="9795"/>
                    <a:pt x="32602" y="9753"/>
                  </a:cubicBezTo>
                  <a:cubicBezTo>
                    <a:pt x="32179" y="9822"/>
                    <a:pt x="31756" y="9891"/>
                    <a:pt x="31336" y="9965"/>
                  </a:cubicBezTo>
                  <a:cubicBezTo>
                    <a:pt x="31322" y="9909"/>
                    <a:pt x="31311" y="9857"/>
                    <a:pt x="31301" y="9802"/>
                  </a:cubicBezTo>
                  <a:cubicBezTo>
                    <a:pt x="32283" y="9583"/>
                    <a:pt x="33268" y="9361"/>
                    <a:pt x="34163" y="9160"/>
                  </a:cubicBezTo>
                  <a:cubicBezTo>
                    <a:pt x="34673" y="8580"/>
                    <a:pt x="35114" y="8084"/>
                    <a:pt x="35565" y="7574"/>
                  </a:cubicBezTo>
                  <a:cubicBezTo>
                    <a:pt x="35248" y="7174"/>
                    <a:pt x="34961" y="6940"/>
                    <a:pt x="34584" y="6940"/>
                  </a:cubicBezTo>
                  <a:cubicBezTo>
                    <a:pt x="34527" y="6940"/>
                    <a:pt x="34468" y="6945"/>
                    <a:pt x="34406" y="6956"/>
                  </a:cubicBezTo>
                  <a:cubicBezTo>
                    <a:pt x="33761" y="7071"/>
                    <a:pt x="33115" y="7172"/>
                    <a:pt x="32484" y="7339"/>
                  </a:cubicBezTo>
                  <a:cubicBezTo>
                    <a:pt x="32363" y="7370"/>
                    <a:pt x="32237" y="7386"/>
                    <a:pt x="32112" y="7386"/>
                  </a:cubicBezTo>
                  <a:cubicBezTo>
                    <a:pt x="31696" y="7386"/>
                    <a:pt x="31274" y="7209"/>
                    <a:pt x="30944" y="6818"/>
                  </a:cubicBezTo>
                  <a:cubicBezTo>
                    <a:pt x="29888" y="7109"/>
                    <a:pt x="28862" y="7671"/>
                    <a:pt x="27771" y="7671"/>
                  </a:cubicBezTo>
                  <a:cubicBezTo>
                    <a:pt x="27495" y="7671"/>
                    <a:pt x="27215" y="7635"/>
                    <a:pt x="26930" y="7550"/>
                  </a:cubicBezTo>
                  <a:cubicBezTo>
                    <a:pt x="26267" y="7224"/>
                    <a:pt x="25646" y="6922"/>
                    <a:pt x="25025" y="6620"/>
                  </a:cubicBezTo>
                  <a:cubicBezTo>
                    <a:pt x="25029" y="6537"/>
                    <a:pt x="25032" y="6457"/>
                    <a:pt x="25032" y="6377"/>
                  </a:cubicBezTo>
                  <a:cubicBezTo>
                    <a:pt x="26257" y="5972"/>
                    <a:pt x="27095" y="4695"/>
                    <a:pt x="28612" y="4695"/>
                  </a:cubicBezTo>
                  <a:cubicBezTo>
                    <a:pt x="28745" y="4695"/>
                    <a:pt x="28882" y="4705"/>
                    <a:pt x="29025" y="4726"/>
                  </a:cubicBezTo>
                  <a:cubicBezTo>
                    <a:pt x="28609" y="5049"/>
                    <a:pt x="28293" y="5293"/>
                    <a:pt x="27981" y="5536"/>
                  </a:cubicBezTo>
                  <a:lnTo>
                    <a:pt x="27981" y="5536"/>
                  </a:lnTo>
                  <a:cubicBezTo>
                    <a:pt x="27971" y="5534"/>
                    <a:pt x="27962" y="5533"/>
                    <a:pt x="27953" y="5531"/>
                  </a:cubicBezTo>
                  <a:lnTo>
                    <a:pt x="27953" y="5531"/>
                  </a:lnTo>
                  <a:lnTo>
                    <a:pt x="27970" y="5544"/>
                  </a:lnTo>
                  <a:cubicBezTo>
                    <a:pt x="27974" y="5542"/>
                    <a:pt x="27977" y="5539"/>
                    <a:pt x="27981" y="5536"/>
                  </a:cubicBezTo>
                  <a:lnTo>
                    <a:pt x="27981" y="5536"/>
                  </a:lnTo>
                  <a:cubicBezTo>
                    <a:pt x="28426" y="5625"/>
                    <a:pt x="28874" y="5717"/>
                    <a:pt x="29438" y="5832"/>
                  </a:cubicBezTo>
                  <a:cubicBezTo>
                    <a:pt x="29716" y="5523"/>
                    <a:pt x="30062" y="5135"/>
                    <a:pt x="30448" y="4705"/>
                  </a:cubicBezTo>
                  <a:lnTo>
                    <a:pt x="30448" y="4705"/>
                  </a:lnTo>
                  <a:cubicBezTo>
                    <a:pt x="30070" y="4757"/>
                    <a:pt x="29775" y="4795"/>
                    <a:pt x="29483" y="4836"/>
                  </a:cubicBezTo>
                  <a:cubicBezTo>
                    <a:pt x="29476" y="4757"/>
                    <a:pt x="29469" y="4677"/>
                    <a:pt x="29463" y="4597"/>
                  </a:cubicBezTo>
                  <a:cubicBezTo>
                    <a:pt x="30117" y="4492"/>
                    <a:pt x="30759" y="4242"/>
                    <a:pt x="31433" y="4242"/>
                  </a:cubicBezTo>
                  <a:cubicBezTo>
                    <a:pt x="31694" y="4242"/>
                    <a:pt x="31961" y="4279"/>
                    <a:pt x="32234" y="4378"/>
                  </a:cubicBezTo>
                  <a:cubicBezTo>
                    <a:pt x="32387" y="4365"/>
                    <a:pt x="32568" y="4351"/>
                    <a:pt x="32696" y="4337"/>
                  </a:cubicBezTo>
                  <a:cubicBezTo>
                    <a:pt x="33737" y="3488"/>
                    <a:pt x="34441" y="2426"/>
                    <a:pt x="34826" y="1118"/>
                  </a:cubicBezTo>
                  <a:cubicBezTo>
                    <a:pt x="34572" y="939"/>
                    <a:pt x="34338" y="845"/>
                    <a:pt x="34082" y="845"/>
                  </a:cubicBezTo>
                  <a:cubicBezTo>
                    <a:pt x="33905" y="845"/>
                    <a:pt x="33718" y="890"/>
                    <a:pt x="33508" y="985"/>
                  </a:cubicBezTo>
                  <a:cubicBezTo>
                    <a:pt x="32814" y="1298"/>
                    <a:pt x="32054" y="1464"/>
                    <a:pt x="31176" y="1739"/>
                  </a:cubicBezTo>
                  <a:cubicBezTo>
                    <a:pt x="31565" y="1385"/>
                    <a:pt x="31811" y="1163"/>
                    <a:pt x="32033" y="961"/>
                  </a:cubicBezTo>
                  <a:cubicBezTo>
                    <a:pt x="31648" y="597"/>
                    <a:pt x="31343" y="313"/>
                    <a:pt x="3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6348175" y="3708200"/>
              <a:ext cx="7825" cy="3075"/>
            </a:xfrm>
            <a:custGeom>
              <a:avLst/>
              <a:gdLst/>
              <a:ahLst/>
              <a:cxnLst/>
              <a:rect l="l" t="t" r="r" b="b"/>
              <a:pathLst>
                <a:path w="313" h="123" extrusionOk="0">
                  <a:moveTo>
                    <a:pt x="295" y="1"/>
                  </a:moveTo>
                  <a:cubicBezTo>
                    <a:pt x="284" y="5"/>
                    <a:pt x="274" y="10"/>
                    <a:pt x="263" y="14"/>
                  </a:cubicBezTo>
                  <a:lnTo>
                    <a:pt x="312" y="14"/>
                  </a:lnTo>
                  <a:lnTo>
                    <a:pt x="295" y="1"/>
                  </a:lnTo>
                  <a:close/>
                  <a:moveTo>
                    <a:pt x="0" y="14"/>
                  </a:moveTo>
                  <a:cubicBezTo>
                    <a:pt x="7" y="52"/>
                    <a:pt x="14" y="87"/>
                    <a:pt x="21" y="122"/>
                  </a:cubicBezTo>
                  <a:cubicBezTo>
                    <a:pt x="101" y="86"/>
                    <a:pt x="181" y="49"/>
                    <a:pt x="263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6239400" y="3648800"/>
              <a:ext cx="2550" cy="2025"/>
            </a:xfrm>
            <a:custGeom>
              <a:avLst/>
              <a:gdLst/>
              <a:ahLst/>
              <a:cxnLst/>
              <a:rect l="l" t="t" r="r" b="b"/>
              <a:pathLst>
                <a:path w="102" h="81" extrusionOk="0">
                  <a:moveTo>
                    <a:pt x="98" y="0"/>
                  </a:moveTo>
                  <a:cubicBezTo>
                    <a:pt x="63" y="7"/>
                    <a:pt x="31" y="17"/>
                    <a:pt x="1" y="28"/>
                  </a:cubicBezTo>
                  <a:cubicBezTo>
                    <a:pt x="15" y="45"/>
                    <a:pt x="21" y="73"/>
                    <a:pt x="39" y="80"/>
                  </a:cubicBezTo>
                  <a:cubicBezTo>
                    <a:pt x="41" y="80"/>
                    <a:pt x="43" y="80"/>
                    <a:pt x="46" y="80"/>
                  </a:cubicBezTo>
                  <a:cubicBezTo>
                    <a:pt x="62" y="80"/>
                    <a:pt x="83" y="69"/>
                    <a:pt x="101" y="63"/>
                  </a:cubicBezTo>
                  <a:cubicBezTo>
                    <a:pt x="101" y="42"/>
                    <a:pt x="98" y="21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6455900" y="3881425"/>
              <a:ext cx="1750" cy="1400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7" y="0"/>
                  </a:moveTo>
                  <a:lnTo>
                    <a:pt x="0" y="55"/>
                  </a:lnTo>
                  <a:lnTo>
                    <a:pt x="0" y="55"/>
                  </a:lnTo>
                  <a:lnTo>
                    <a:pt x="69" y="3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6214675" y="4018300"/>
              <a:ext cx="2025" cy="1475"/>
            </a:xfrm>
            <a:custGeom>
              <a:avLst/>
              <a:gdLst/>
              <a:ahLst/>
              <a:cxnLst/>
              <a:rect l="l" t="t" r="r" b="b"/>
              <a:pathLst>
                <a:path w="81" h="59" extrusionOk="0">
                  <a:moveTo>
                    <a:pt x="60" y="0"/>
                  </a:moveTo>
                  <a:cubicBezTo>
                    <a:pt x="48" y="13"/>
                    <a:pt x="37" y="26"/>
                    <a:pt x="28" y="36"/>
                  </a:cubicBezTo>
                  <a:lnTo>
                    <a:pt x="28" y="36"/>
                  </a:lnTo>
                  <a:cubicBezTo>
                    <a:pt x="42" y="32"/>
                    <a:pt x="61" y="26"/>
                    <a:pt x="80" y="21"/>
                  </a:cubicBezTo>
                  <a:lnTo>
                    <a:pt x="60" y="0"/>
                  </a:lnTo>
                  <a:close/>
                  <a:moveTo>
                    <a:pt x="28" y="36"/>
                  </a:moveTo>
                  <a:cubicBezTo>
                    <a:pt x="11" y="41"/>
                    <a:pt x="0" y="45"/>
                    <a:pt x="1" y="45"/>
                  </a:cubicBezTo>
                  <a:cubicBezTo>
                    <a:pt x="2" y="45"/>
                    <a:pt x="10" y="43"/>
                    <a:pt x="26" y="38"/>
                  </a:cubicBezTo>
                  <a:lnTo>
                    <a:pt x="26" y="38"/>
                  </a:lnTo>
                  <a:cubicBezTo>
                    <a:pt x="16" y="50"/>
                    <a:pt x="9" y="59"/>
                    <a:pt x="10" y="59"/>
                  </a:cubicBezTo>
                  <a:cubicBezTo>
                    <a:pt x="10" y="59"/>
                    <a:pt x="16" y="53"/>
                    <a:pt x="29" y="37"/>
                  </a:cubicBezTo>
                  <a:lnTo>
                    <a:pt x="29" y="37"/>
                  </a:lnTo>
                  <a:cubicBezTo>
                    <a:pt x="28" y="38"/>
                    <a:pt x="27" y="38"/>
                    <a:pt x="26" y="38"/>
                  </a:cubicBezTo>
                  <a:lnTo>
                    <a:pt x="26" y="38"/>
                  </a:lnTo>
                  <a:cubicBezTo>
                    <a:pt x="27" y="38"/>
                    <a:pt x="27" y="37"/>
                    <a:pt x="28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6169025" y="3671000"/>
              <a:ext cx="2675" cy="275"/>
            </a:xfrm>
            <a:custGeom>
              <a:avLst/>
              <a:gdLst/>
              <a:ahLst/>
              <a:cxnLst/>
              <a:rect l="l" t="t" r="r" b="b"/>
              <a:pathLst>
                <a:path w="107" h="11" extrusionOk="0">
                  <a:moveTo>
                    <a:pt x="9" y="1"/>
                  </a:moveTo>
                  <a:lnTo>
                    <a:pt x="9" y="1"/>
                  </a:lnTo>
                  <a:cubicBezTo>
                    <a:pt x="9" y="1"/>
                    <a:pt x="19" y="2"/>
                    <a:pt x="36" y="3"/>
                  </a:cubicBezTo>
                  <a:lnTo>
                    <a:pt x="36" y="3"/>
                  </a:lnTo>
                  <a:cubicBezTo>
                    <a:pt x="36" y="3"/>
                    <a:pt x="36" y="3"/>
                    <a:pt x="36" y="3"/>
                  </a:cubicBezTo>
                  <a:cubicBezTo>
                    <a:pt x="17" y="1"/>
                    <a:pt x="9" y="1"/>
                    <a:pt x="9" y="1"/>
                  </a:cubicBezTo>
                  <a:close/>
                  <a:moveTo>
                    <a:pt x="89" y="0"/>
                  </a:moveTo>
                  <a:cubicBezTo>
                    <a:pt x="75" y="2"/>
                    <a:pt x="61" y="3"/>
                    <a:pt x="48" y="5"/>
                  </a:cubicBezTo>
                  <a:lnTo>
                    <a:pt x="48" y="5"/>
                  </a:lnTo>
                  <a:cubicBezTo>
                    <a:pt x="44" y="4"/>
                    <a:pt x="40" y="4"/>
                    <a:pt x="36" y="3"/>
                  </a:cubicBezTo>
                  <a:lnTo>
                    <a:pt x="36" y="3"/>
                  </a:lnTo>
                  <a:cubicBezTo>
                    <a:pt x="9" y="7"/>
                    <a:pt x="1" y="9"/>
                    <a:pt x="5" y="9"/>
                  </a:cubicBezTo>
                  <a:cubicBezTo>
                    <a:pt x="9" y="9"/>
                    <a:pt x="26" y="7"/>
                    <a:pt x="48" y="5"/>
                  </a:cubicBezTo>
                  <a:lnTo>
                    <a:pt x="48" y="5"/>
                  </a:lnTo>
                  <a:cubicBezTo>
                    <a:pt x="65" y="7"/>
                    <a:pt x="85" y="9"/>
                    <a:pt x="106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6434400" y="3841250"/>
              <a:ext cx="1125" cy="1325"/>
            </a:xfrm>
            <a:custGeom>
              <a:avLst/>
              <a:gdLst/>
              <a:ahLst/>
              <a:cxnLst/>
              <a:rect l="l" t="t" r="r" b="b"/>
              <a:pathLst>
                <a:path w="45" h="53" extrusionOk="0">
                  <a:moveTo>
                    <a:pt x="45" y="0"/>
                  </a:moveTo>
                  <a:lnTo>
                    <a:pt x="0" y="35"/>
                  </a:lnTo>
                  <a:lnTo>
                    <a:pt x="17" y="5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6401500" y="3963550"/>
              <a:ext cx="550" cy="1675"/>
            </a:xfrm>
            <a:custGeom>
              <a:avLst/>
              <a:gdLst/>
              <a:ahLst/>
              <a:cxnLst/>
              <a:rect l="l" t="t" r="r" b="b"/>
              <a:pathLst>
                <a:path w="22" h="67" extrusionOk="0">
                  <a:moveTo>
                    <a:pt x="0" y="0"/>
                  </a:moveTo>
                  <a:lnTo>
                    <a:pt x="5" y="49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2" name="Google Shape;1992;p6"/>
          <p:cNvSpPr/>
          <p:nvPr/>
        </p:nvSpPr>
        <p:spPr>
          <a:xfrm>
            <a:off x="8100149" y="328216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6"/>
          <p:cNvSpPr/>
          <p:nvPr/>
        </p:nvSpPr>
        <p:spPr>
          <a:xfrm>
            <a:off x="-1139101" y="480616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6"/>
          <p:cNvSpPr/>
          <p:nvPr/>
        </p:nvSpPr>
        <p:spPr>
          <a:xfrm rot="6579472">
            <a:off x="7704894" y="3815888"/>
            <a:ext cx="2765351" cy="1585218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6"/>
          <p:cNvSpPr/>
          <p:nvPr/>
        </p:nvSpPr>
        <p:spPr>
          <a:xfrm rot="970989">
            <a:off x="-801684" y="4226439"/>
            <a:ext cx="2765389" cy="1585239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6" name="Google Shape;1996;p6"/>
          <p:cNvGrpSpPr/>
          <p:nvPr/>
        </p:nvGrpSpPr>
        <p:grpSpPr>
          <a:xfrm flipH="1">
            <a:off x="8420584" y="3101094"/>
            <a:ext cx="419556" cy="413909"/>
            <a:chOff x="4129135" y="4735732"/>
            <a:chExt cx="419556" cy="413909"/>
          </a:xfrm>
        </p:grpSpPr>
        <p:sp>
          <p:nvSpPr>
            <p:cNvPr id="1997" name="Google Shape;1997;p6"/>
            <p:cNvSpPr/>
            <p:nvPr/>
          </p:nvSpPr>
          <p:spPr>
            <a:xfrm>
              <a:off x="4144471" y="5002093"/>
              <a:ext cx="124350" cy="107187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45" y="1"/>
                  </a:moveTo>
                  <a:cubicBezTo>
                    <a:pt x="484" y="1"/>
                    <a:pt x="349" y="65"/>
                    <a:pt x="289" y="238"/>
                  </a:cubicBezTo>
                  <a:cubicBezTo>
                    <a:pt x="77" y="443"/>
                    <a:pt x="1" y="786"/>
                    <a:pt x="74" y="1068"/>
                  </a:cubicBezTo>
                  <a:cubicBezTo>
                    <a:pt x="191" y="1526"/>
                    <a:pt x="563" y="1792"/>
                    <a:pt x="1011" y="1893"/>
                  </a:cubicBezTo>
                  <a:cubicBezTo>
                    <a:pt x="1115" y="1916"/>
                    <a:pt x="1245" y="1936"/>
                    <a:pt x="1376" y="1936"/>
                  </a:cubicBezTo>
                  <a:cubicBezTo>
                    <a:pt x="1563" y="1936"/>
                    <a:pt x="1751" y="1895"/>
                    <a:pt x="1867" y="1765"/>
                  </a:cubicBezTo>
                  <a:cubicBezTo>
                    <a:pt x="2245" y="1338"/>
                    <a:pt x="1791" y="661"/>
                    <a:pt x="1458" y="356"/>
                  </a:cubicBezTo>
                  <a:cubicBezTo>
                    <a:pt x="1292" y="201"/>
                    <a:pt x="929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4129135" y="4845908"/>
              <a:ext cx="151368" cy="123464"/>
            </a:xfrm>
            <a:custGeom>
              <a:avLst/>
              <a:gdLst/>
              <a:ahLst/>
              <a:cxnLst/>
              <a:rect l="l" t="t" r="r" b="b"/>
              <a:pathLst>
                <a:path w="2734" h="2230" extrusionOk="0">
                  <a:moveTo>
                    <a:pt x="823" y="1"/>
                  </a:moveTo>
                  <a:cubicBezTo>
                    <a:pt x="614" y="1"/>
                    <a:pt x="364" y="59"/>
                    <a:pt x="306" y="270"/>
                  </a:cubicBezTo>
                  <a:lnTo>
                    <a:pt x="309" y="277"/>
                  </a:lnTo>
                  <a:cubicBezTo>
                    <a:pt x="108" y="440"/>
                    <a:pt x="0" y="707"/>
                    <a:pt x="94" y="1050"/>
                  </a:cubicBezTo>
                  <a:cubicBezTo>
                    <a:pt x="259" y="1658"/>
                    <a:pt x="867" y="2229"/>
                    <a:pt x="1515" y="2229"/>
                  </a:cubicBezTo>
                  <a:cubicBezTo>
                    <a:pt x="1645" y="2229"/>
                    <a:pt x="1775" y="2206"/>
                    <a:pt x="1905" y="2157"/>
                  </a:cubicBezTo>
                  <a:cubicBezTo>
                    <a:pt x="2734" y="1844"/>
                    <a:pt x="2471" y="933"/>
                    <a:pt x="1936" y="475"/>
                  </a:cubicBezTo>
                  <a:cubicBezTo>
                    <a:pt x="1669" y="249"/>
                    <a:pt x="1312" y="51"/>
                    <a:pt x="961" y="9"/>
                  </a:cubicBezTo>
                  <a:cubicBezTo>
                    <a:pt x="919" y="4"/>
                    <a:pt x="873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4263949" y="4903045"/>
              <a:ext cx="284742" cy="246596"/>
            </a:xfrm>
            <a:custGeom>
              <a:avLst/>
              <a:gdLst/>
              <a:ahLst/>
              <a:cxnLst/>
              <a:rect l="l" t="t" r="r" b="b"/>
              <a:pathLst>
                <a:path w="5143" h="4454" extrusionOk="0">
                  <a:moveTo>
                    <a:pt x="3363" y="1"/>
                  </a:moveTo>
                  <a:cubicBezTo>
                    <a:pt x="3016" y="1"/>
                    <a:pt x="2669" y="44"/>
                    <a:pt x="2336" y="116"/>
                  </a:cubicBezTo>
                  <a:cubicBezTo>
                    <a:pt x="2172" y="151"/>
                    <a:pt x="1988" y="192"/>
                    <a:pt x="1805" y="247"/>
                  </a:cubicBezTo>
                  <a:cubicBezTo>
                    <a:pt x="1114" y="313"/>
                    <a:pt x="515" y="1007"/>
                    <a:pt x="271" y="1603"/>
                  </a:cubicBezTo>
                  <a:cubicBezTo>
                    <a:pt x="7" y="2249"/>
                    <a:pt x="1" y="2940"/>
                    <a:pt x="278" y="3585"/>
                  </a:cubicBezTo>
                  <a:cubicBezTo>
                    <a:pt x="432" y="3946"/>
                    <a:pt x="758" y="4453"/>
                    <a:pt x="1206" y="4453"/>
                  </a:cubicBezTo>
                  <a:cubicBezTo>
                    <a:pt x="1266" y="4453"/>
                    <a:pt x="1328" y="4444"/>
                    <a:pt x="1392" y="4425"/>
                  </a:cubicBezTo>
                  <a:cubicBezTo>
                    <a:pt x="2401" y="4109"/>
                    <a:pt x="2405" y="2773"/>
                    <a:pt x="3366" y="2423"/>
                  </a:cubicBezTo>
                  <a:cubicBezTo>
                    <a:pt x="3994" y="2194"/>
                    <a:pt x="5083" y="2031"/>
                    <a:pt x="5122" y="1163"/>
                  </a:cubicBezTo>
                  <a:cubicBezTo>
                    <a:pt x="5142" y="667"/>
                    <a:pt x="4848" y="292"/>
                    <a:pt x="4372" y="143"/>
                  </a:cubicBezTo>
                  <a:cubicBezTo>
                    <a:pt x="4048" y="43"/>
                    <a:pt x="3706" y="1"/>
                    <a:pt x="3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4207144" y="4735732"/>
              <a:ext cx="148710" cy="133208"/>
            </a:xfrm>
            <a:custGeom>
              <a:avLst/>
              <a:gdLst/>
              <a:ahLst/>
              <a:cxnLst/>
              <a:rect l="l" t="t" r="r" b="b"/>
              <a:pathLst>
                <a:path w="2686" h="2406" extrusionOk="0">
                  <a:moveTo>
                    <a:pt x="994" y="0"/>
                  </a:moveTo>
                  <a:cubicBezTo>
                    <a:pt x="920" y="0"/>
                    <a:pt x="848" y="10"/>
                    <a:pt x="777" y="29"/>
                  </a:cubicBezTo>
                  <a:cubicBezTo>
                    <a:pt x="645" y="43"/>
                    <a:pt x="516" y="84"/>
                    <a:pt x="409" y="164"/>
                  </a:cubicBezTo>
                  <a:cubicBezTo>
                    <a:pt x="90" y="396"/>
                    <a:pt x="0" y="848"/>
                    <a:pt x="111" y="1216"/>
                  </a:cubicBezTo>
                  <a:cubicBezTo>
                    <a:pt x="267" y="1719"/>
                    <a:pt x="649" y="2079"/>
                    <a:pt x="1134" y="2267"/>
                  </a:cubicBezTo>
                  <a:cubicBezTo>
                    <a:pt x="1316" y="2338"/>
                    <a:pt x="1531" y="2406"/>
                    <a:pt x="1737" y="2406"/>
                  </a:cubicBezTo>
                  <a:cubicBezTo>
                    <a:pt x="1882" y="2406"/>
                    <a:pt x="2022" y="2373"/>
                    <a:pt x="2144" y="2284"/>
                  </a:cubicBezTo>
                  <a:cubicBezTo>
                    <a:pt x="2685" y="1892"/>
                    <a:pt x="2324" y="990"/>
                    <a:pt x="2015" y="574"/>
                  </a:cubicBezTo>
                  <a:cubicBezTo>
                    <a:pt x="1771" y="248"/>
                    <a:pt x="1373" y="0"/>
                    <a:pt x="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4368035" y="4776204"/>
              <a:ext cx="145887" cy="101041"/>
            </a:xfrm>
            <a:custGeom>
              <a:avLst/>
              <a:gdLst/>
              <a:ahLst/>
              <a:cxnLst/>
              <a:rect l="l" t="t" r="r" b="b"/>
              <a:pathLst>
                <a:path w="2635" h="1825" extrusionOk="0">
                  <a:moveTo>
                    <a:pt x="799" y="0"/>
                  </a:moveTo>
                  <a:cubicBezTo>
                    <a:pt x="747" y="0"/>
                    <a:pt x="695" y="5"/>
                    <a:pt x="643" y="16"/>
                  </a:cubicBezTo>
                  <a:cubicBezTo>
                    <a:pt x="605" y="9"/>
                    <a:pt x="567" y="6"/>
                    <a:pt x="528" y="6"/>
                  </a:cubicBezTo>
                  <a:cubicBezTo>
                    <a:pt x="392" y="6"/>
                    <a:pt x="259" y="52"/>
                    <a:pt x="164" y="168"/>
                  </a:cubicBezTo>
                  <a:cubicBezTo>
                    <a:pt x="1" y="367"/>
                    <a:pt x="53" y="655"/>
                    <a:pt x="150" y="869"/>
                  </a:cubicBezTo>
                  <a:cubicBezTo>
                    <a:pt x="369" y="1346"/>
                    <a:pt x="881" y="1825"/>
                    <a:pt x="1435" y="1825"/>
                  </a:cubicBezTo>
                  <a:cubicBezTo>
                    <a:pt x="1539" y="1825"/>
                    <a:pt x="1644" y="1808"/>
                    <a:pt x="1749" y="1771"/>
                  </a:cubicBezTo>
                  <a:cubicBezTo>
                    <a:pt x="2634" y="1464"/>
                    <a:pt x="1696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2" name="Google Shape;2002;p6"/>
          <p:cNvGrpSpPr/>
          <p:nvPr/>
        </p:nvGrpSpPr>
        <p:grpSpPr>
          <a:xfrm flipH="1">
            <a:off x="8475693" y="4267256"/>
            <a:ext cx="309323" cy="305228"/>
            <a:chOff x="4583184" y="5084531"/>
            <a:chExt cx="309323" cy="305228"/>
          </a:xfrm>
        </p:grpSpPr>
        <p:sp>
          <p:nvSpPr>
            <p:cNvPr id="2003" name="Google Shape;2003;p6"/>
            <p:cNvSpPr/>
            <p:nvPr/>
          </p:nvSpPr>
          <p:spPr>
            <a:xfrm>
              <a:off x="4594533" y="5281022"/>
              <a:ext cx="91684" cy="78895"/>
            </a:xfrm>
            <a:custGeom>
              <a:avLst/>
              <a:gdLst/>
              <a:ahLst/>
              <a:cxnLst/>
              <a:rect l="l" t="t" r="r" b="b"/>
              <a:pathLst>
                <a:path w="1656" h="1425" extrusionOk="0">
                  <a:moveTo>
                    <a:pt x="474" y="0"/>
                  </a:moveTo>
                  <a:cubicBezTo>
                    <a:pt x="355" y="0"/>
                    <a:pt x="256" y="48"/>
                    <a:pt x="212" y="175"/>
                  </a:cubicBezTo>
                  <a:cubicBezTo>
                    <a:pt x="56" y="328"/>
                    <a:pt x="1" y="578"/>
                    <a:pt x="52" y="786"/>
                  </a:cubicBezTo>
                  <a:cubicBezTo>
                    <a:pt x="139" y="1125"/>
                    <a:pt x="414" y="1320"/>
                    <a:pt x="747" y="1393"/>
                  </a:cubicBezTo>
                  <a:cubicBezTo>
                    <a:pt x="823" y="1410"/>
                    <a:pt x="919" y="1425"/>
                    <a:pt x="1016" y="1425"/>
                  </a:cubicBezTo>
                  <a:cubicBezTo>
                    <a:pt x="1154" y="1425"/>
                    <a:pt x="1293" y="1395"/>
                    <a:pt x="1378" y="1299"/>
                  </a:cubicBezTo>
                  <a:cubicBezTo>
                    <a:pt x="1655" y="987"/>
                    <a:pt x="1319" y="488"/>
                    <a:pt x="1076" y="262"/>
                  </a:cubicBezTo>
                  <a:cubicBezTo>
                    <a:pt x="952" y="149"/>
                    <a:pt x="683" y="0"/>
                    <a:pt x="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4583184" y="5165863"/>
              <a:ext cx="111671" cy="91131"/>
            </a:xfrm>
            <a:custGeom>
              <a:avLst/>
              <a:gdLst/>
              <a:ahLst/>
              <a:cxnLst/>
              <a:rect l="l" t="t" r="r" b="b"/>
              <a:pathLst>
                <a:path w="2017" h="1646" extrusionOk="0">
                  <a:moveTo>
                    <a:pt x="605" y="1"/>
                  </a:moveTo>
                  <a:cubicBezTo>
                    <a:pt x="450" y="1"/>
                    <a:pt x="268" y="44"/>
                    <a:pt x="226" y="198"/>
                  </a:cubicBezTo>
                  <a:lnTo>
                    <a:pt x="226" y="205"/>
                  </a:lnTo>
                  <a:cubicBezTo>
                    <a:pt x="77" y="326"/>
                    <a:pt x="1" y="520"/>
                    <a:pt x="70" y="774"/>
                  </a:cubicBezTo>
                  <a:cubicBezTo>
                    <a:pt x="192" y="1223"/>
                    <a:pt x="640" y="1645"/>
                    <a:pt x="1120" y="1645"/>
                  </a:cubicBezTo>
                  <a:cubicBezTo>
                    <a:pt x="1215" y="1645"/>
                    <a:pt x="1311" y="1629"/>
                    <a:pt x="1406" y="1593"/>
                  </a:cubicBezTo>
                  <a:cubicBezTo>
                    <a:pt x="2017" y="1360"/>
                    <a:pt x="1822" y="687"/>
                    <a:pt x="1426" y="350"/>
                  </a:cubicBezTo>
                  <a:cubicBezTo>
                    <a:pt x="1232" y="184"/>
                    <a:pt x="968" y="38"/>
                    <a:pt x="709" y="7"/>
                  </a:cubicBezTo>
                  <a:cubicBezTo>
                    <a:pt x="677" y="3"/>
                    <a:pt x="642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4682508" y="5207940"/>
              <a:ext cx="209999" cy="181819"/>
            </a:xfrm>
            <a:custGeom>
              <a:avLst/>
              <a:gdLst/>
              <a:ahLst/>
              <a:cxnLst/>
              <a:rect l="l" t="t" r="r" b="b"/>
              <a:pathLst>
                <a:path w="3793" h="3284" extrusionOk="0">
                  <a:moveTo>
                    <a:pt x="2477" y="1"/>
                  </a:moveTo>
                  <a:cubicBezTo>
                    <a:pt x="2223" y="1"/>
                    <a:pt x="1968" y="33"/>
                    <a:pt x="1725" y="87"/>
                  </a:cubicBezTo>
                  <a:cubicBezTo>
                    <a:pt x="1603" y="111"/>
                    <a:pt x="1468" y="142"/>
                    <a:pt x="1333" y="184"/>
                  </a:cubicBezTo>
                  <a:cubicBezTo>
                    <a:pt x="823" y="232"/>
                    <a:pt x="382" y="743"/>
                    <a:pt x="202" y="1183"/>
                  </a:cubicBezTo>
                  <a:cubicBezTo>
                    <a:pt x="7" y="1659"/>
                    <a:pt x="0" y="2168"/>
                    <a:pt x="205" y="2644"/>
                  </a:cubicBezTo>
                  <a:cubicBezTo>
                    <a:pt x="321" y="2909"/>
                    <a:pt x="558" y="3283"/>
                    <a:pt x="888" y="3283"/>
                  </a:cubicBezTo>
                  <a:cubicBezTo>
                    <a:pt x="933" y="3283"/>
                    <a:pt x="979" y="3276"/>
                    <a:pt x="1027" y="3261"/>
                  </a:cubicBezTo>
                  <a:cubicBezTo>
                    <a:pt x="1773" y="3032"/>
                    <a:pt x="1776" y="2047"/>
                    <a:pt x="2481" y="1787"/>
                  </a:cubicBezTo>
                  <a:cubicBezTo>
                    <a:pt x="2946" y="1617"/>
                    <a:pt x="3747" y="1495"/>
                    <a:pt x="3775" y="860"/>
                  </a:cubicBezTo>
                  <a:cubicBezTo>
                    <a:pt x="3792" y="493"/>
                    <a:pt x="3574" y="215"/>
                    <a:pt x="3224" y="107"/>
                  </a:cubicBezTo>
                  <a:cubicBezTo>
                    <a:pt x="2984" y="33"/>
                    <a:pt x="2731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4640652" y="5084531"/>
              <a:ext cx="109733" cy="98328"/>
            </a:xfrm>
            <a:custGeom>
              <a:avLst/>
              <a:gdLst/>
              <a:ahLst/>
              <a:cxnLst/>
              <a:rect l="l" t="t" r="r" b="b"/>
              <a:pathLst>
                <a:path w="1982" h="1776" extrusionOk="0">
                  <a:moveTo>
                    <a:pt x="733" y="1"/>
                  </a:moveTo>
                  <a:cubicBezTo>
                    <a:pt x="679" y="1"/>
                    <a:pt x="625" y="8"/>
                    <a:pt x="572" y="22"/>
                  </a:cubicBezTo>
                  <a:cubicBezTo>
                    <a:pt x="476" y="32"/>
                    <a:pt x="382" y="64"/>
                    <a:pt x="302" y="123"/>
                  </a:cubicBezTo>
                  <a:cubicBezTo>
                    <a:pt x="66" y="296"/>
                    <a:pt x="0" y="626"/>
                    <a:pt x="84" y="897"/>
                  </a:cubicBezTo>
                  <a:cubicBezTo>
                    <a:pt x="198" y="1268"/>
                    <a:pt x="479" y="1535"/>
                    <a:pt x="840" y="1674"/>
                  </a:cubicBezTo>
                  <a:cubicBezTo>
                    <a:pt x="971" y="1727"/>
                    <a:pt x="1128" y="1776"/>
                    <a:pt x="1279" y="1776"/>
                  </a:cubicBezTo>
                  <a:cubicBezTo>
                    <a:pt x="1386" y="1776"/>
                    <a:pt x="1491" y="1751"/>
                    <a:pt x="1582" y="1684"/>
                  </a:cubicBezTo>
                  <a:cubicBezTo>
                    <a:pt x="1981" y="1396"/>
                    <a:pt x="1714" y="730"/>
                    <a:pt x="1485" y="425"/>
                  </a:cubicBezTo>
                  <a:cubicBezTo>
                    <a:pt x="1305" y="183"/>
                    <a:pt x="101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4759355" y="5114318"/>
              <a:ext cx="107630" cy="74687"/>
            </a:xfrm>
            <a:custGeom>
              <a:avLst/>
              <a:gdLst/>
              <a:ahLst/>
              <a:cxnLst/>
              <a:rect l="l" t="t" r="r" b="b"/>
              <a:pathLst>
                <a:path w="1944" h="1349" extrusionOk="0">
                  <a:moveTo>
                    <a:pt x="589" y="0"/>
                  </a:moveTo>
                  <a:cubicBezTo>
                    <a:pt x="551" y="0"/>
                    <a:pt x="513" y="4"/>
                    <a:pt x="476" y="12"/>
                  </a:cubicBezTo>
                  <a:cubicBezTo>
                    <a:pt x="448" y="7"/>
                    <a:pt x="420" y="5"/>
                    <a:pt x="392" y="5"/>
                  </a:cubicBezTo>
                  <a:cubicBezTo>
                    <a:pt x="289" y="5"/>
                    <a:pt x="189" y="38"/>
                    <a:pt x="118" y="126"/>
                  </a:cubicBezTo>
                  <a:cubicBezTo>
                    <a:pt x="0" y="272"/>
                    <a:pt x="39" y="484"/>
                    <a:pt x="111" y="643"/>
                  </a:cubicBezTo>
                  <a:cubicBezTo>
                    <a:pt x="272" y="997"/>
                    <a:pt x="650" y="1349"/>
                    <a:pt x="1060" y="1349"/>
                  </a:cubicBezTo>
                  <a:cubicBezTo>
                    <a:pt x="1136" y="1349"/>
                    <a:pt x="1214" y="1336"/>
                    <a:pt x="1291" y="1310"/>
                  </a:cubicBezTo>
                  <a:cubicBezTo>
                    <a:pt x="1944" y="1080"/>
                    <a:pt x="1250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8" name="Google Shape;2008;p6"/>
          <p:cNvGrpSpPr/>
          <p:nvPr/>
        </p:nvGrpSpPr>
        <p:grpSpPr>
          <a:xfrm flipH="1">
            <a:off x="8245610" y="3735553"/>
            <a:ext cx="366572" cy="362752"/>
            <a:chOff x="4648293" y="4608503"/>
            <a:chExt cx="366572" cy="362752"/>
          </a:xfrm>
        </p:grpSpPr>
        <p:sp>
          <p:nvSpPr>
            <p:cNvPr id="2009" name="Google Shape;2009;p6"/>
            <p:cNvSpPr/>
            <p:nvPr/>
          </p:nvSpPr>
          <p:spPr>
            <a:xfrm>
              <a:off x="4652445" y="4816122"/>
              <a:ext cx="106190" cy="90300"/>
            </a:xfrm>
            <a:custGeom>
              <a:avLst/>
              <a:gdLst/>
              <a:ahLst/>
              <a:cxnLst/>
              <a:rect l="l" t="t" r="r" b="b"/>
              <a:pathLst>
                <a:path w="1918" h="1631" extrusionOk="0">
                  <a:moveTo>
                    <a:pt x="775" y="0"/>
                  </a:moveTo>
                  <a:cubicBezTo>
                    <a:pt x="718" y="0"/>
                    <a:pt x="656" y="12"/>
                    <a:pt x="599" y="34"/>
                  </a:cubicBezTo>
                  <a:cubicBezTo>
                    <a:pt x="367" y="83"/>
                    <a:pt x="165" y="270"/>
                    <a:pt x="110" y="579"/>
                  </a:cubicBezTo>
                  <a:cubicBezTo>
                    <a:pt x="1" y="1174"/>
                    <a:pt x="529" y="1630"/>
                    <a:pt x="1084" y="1630"/>
                  </a:cubicBezTo>
                  <a:cubicBezTo>
                    <a:pt x="1167" y="1630"/>
                    <a:pt x="1250" y="1620"/>
                    <a:pt x="1331" y="1599"/>
                  </a:cubicBezTo>
                  <a:cubicBezTo>
                    <a:pt x="1917" y="1446"/>
                    <a:pt x="1744" y="797"/>
                    <a:pt x="1466" y="440"/>
                  </a:cubicBezTo>
                  <a:cubicBezTo>
                    <a:pt x="1310" y="238"/>
                    <a:pt x="1099" y="48"/>
                    <a:pt x="841" y="6"/>
                  </a:cubicBezTo>
                  <a:cubicBezTo>
                    <a:pt x="821" y="2"/>
                    <a:pt x="798" y="0"/>
                    <a:pt x="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4648293" y="4666913"/>
              <a:ext cx="128945" cy="120142"/>
            </a:xfrm>
            <a:custGeom>
              <a:avLst/>
              <a:gdLst/>
              <a:ahLst/>
              <a:cxnLst/>
              <a:rect l="l" t="t" r="r" b="b"/>
              <a:pathLst>
                <a:path w="2329" h="2170" extrusionOk="0">
                  <a:moveTo>
                    <a:pt x="622" y="0"/>
                  </a:moveTo>
                  <a:cubicBezTo>
                    <a:pt x="489" y="0"/>
                    <a:pt x="374" y="44"/>
                    <a:pt x="303" y="158"/>
                  </a:cubicBezTo>
                  <a:cubicBezTo>
                    <a:pt x="275" y="182"/>
                    <a:pt x="247" y="211"/>
                    <a:pt x="223" y="245"/>
                  </a:cubicBezTo>
                  <a:cubicBezTo>
                    <a:pt x="1" y="585"/>
                    <a:pt x="88" y="1067"/>
                    <a:pt x="271" y="1404"/>
                  </a:cubicBezTo>
                  <a:cubicBezTo>
                    <a:pt x="504" y="1830"/>
                    <a:pt x="868" y="2115"/>
                    <a:pt x="1361" y="2163"/>
                  </a:cubicBezTo>
                  <a:cubicBezTo>
                    <a:pt x="1404" y="2167"/>
                    <a:pt x="1451" y="2169"/>
                    <a:pt x="1498" y="2169"/>
                  </a:cubicBezTo>
                  <a:cubicBezTo>
                    <a:pt x="1717" y="2169"/>
                    <a:pt x="1963" y="2119"/>
                    <a:pt x="2066" y="1913"/>
                  </a:cubicBezTo>
                  <a:cubicBezTo>
                    <a:pt x="2329" y="1393"/>
                    <a:pt x="1832" y="699"/>
                    <a:pt x="1462" y="366"/>
                  </a:cubicBezTo>
                  <a:cubicBezTo>
                    <a:pt x="1299" y="218"/>
                    <a:pt x="918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4749943" y="4754667"/>
              <a:ext cx="264922" cy="216588"/>
            </a:xfrm>
            <a:custGeom>
              <a:avLst/>
              <a:gdLst/>
              <a:ahLst/>
              <a:cxnLst/>
              <a:rect l="l" t="t" r="r" b="b"/>
              <a:pathLst>
                <a:path w="4785" h="3912" extrusionOk="0">
                  <a:moveTo>
                    <a:pt x="2750" y="1"/>
                  </a:moveTo>
                  <a:cubicBezTo>
                    <a:pt x="2311" y="1"/>
                    <a:pt x="1870" y="87"/>
                    <a:pt x="1509" y="238"/>
                  </a:cubicBezTo>
                  <a:cubicBezTo>
                    <a:pt x="579" y="596"/>
                    <a:pt x="1" y="1796"/>
                    <a:pt x="135" y="2816"/>
                  </a:cubicBezTo>
                  <a:cubicBezTo>
                    <a:pt x="215" y="3430"/>
                    <a:pt x="558" y="3911"/>
                    <a:pt x="1200" y="3911"/>
                  </a:cubicBezTo>
                  <a:cubicBezTo>
                    <a:pt x="1226" y="3911"/>
                    <a:pt x="1253" y="3910"/>
                    <a:pt x="1280" y="3909"/>
                  </a:cubicBezTo>
                  <a:cubicBezTo>
                    <a:pt x="1946" y="3871"/>
                    <a:pt x="2224" y="3069"/>
                    <a:pt x="2508" y="2594"/>
                  </a:cubicBezTo>
                  <a:cubicBezTo>
                    <a:pt x="2886" y="1966"/>
                    <a:pt x="3473" y="1931"/>
                    <a:pt x="4097" y="1675"/>
                  </a:cubicBezTo>
                  <a:cubicBezTo>
                    <a:pt x="4372" y="1561"/>
                    <a:pt x="4784" y="1332"/>
                    <a:pt x="4625" y="964"/>
                  </a:cubicBezTo>
                  <a:cubicBezTo>
                    <a:pt x="4332" y="282"/>
                    <a:pt x="3545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4740476" y="4608503"/>
              <a:ext cx="132599" cy="111173"/>
            </a:xfrm>
            <a:custGeom>
              <a:avLst/>
              <a:gdLst/>
              <a:ahLst/>
              <a:cxnLst/>
              <a:rect l="l" t="t" r="r" b="b"/>
              <a:pathLst>
                <a:path w="2395" h="2008" extrusionOk="0">
                  <a:moveTo>
                    <a:pt x="586" y="1"/>
                  </a:moveTo>
                  <a:cubicBezTo>
                    <a:pt x="437" y="1"/>
                    <a:pt x="305" y="44"/>
                    <a:pt x="216" y="155"/>
                  </a:cubicBezTo>
                  <a:cubicBezTo>
                    <a:pt x="109" y="211"/>
                    <a:pt x="29" y="315"/>
                    <a:pt x="22" y="450"/>
                  </a:cubicBezTo>
                  <a:cubicBezTo>
                    <a:pt x="1" y="755"/>
                    <a:pt x="167" y="1061"/>
                    <a:pt x="351" y="1296"/>
                  </a:cubicBezTo>
                  <a:cubicBezTo>
                    <a:pt x="599" y="1617"/>
                    <a:pt x="1058" y="2008"/>
                    <a:pt x="1490" y="2008"/>
                  </a:cubicBezTo>
                  <a:cubicBezTo>
                    <a:pt x="1675" y="2008"/>
                    <a:pt x="1854" y="1937"/>
                    <a:pt x="2010" y="1758"/>
                  </a:cubicBezTo>
                  <a:cubicBezTo>
                    <a:pt x="2395" y="1317"/>
                    <a:pt x="1864" y="648"/>
                    <a:pt x="1525" y="371"/>
                  </a:cubicBezTo>
                  <a:cubicBezTo>
                    <a:pt x="1337" y="219"/>
                    <a:pt x="920" y="1"/>
                    <a:pt x="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4870528" y="4639784"/>
              <a:ext cx="116100" cy="97332"/>
            </a:xfrm>
            <a:custGeom>
              <a:avLst/>
              <a:gdLst/>
              <a:ahLst/>
              <a:cxnLst/>
              <a:rect l="l" t="t" r="r" b="b"/>
              <a:pathLst>
                <a:path w="2097" h="1758" extrusionOk="0">
                  <a:moveTo>
                    <a:pt x="541" y="0"/>
                  </a:moveTo>
                  <a:cubicBezTo>
                    <a:pt x="444" y="0"/>
                    <a:pt x="360" y="26"/>
                    <a:pt x="310" y="93"/>
                  </a:cubicBezTo>
                  <a:cubicBezTo>
                    <a:pt x="146" y="142"/>
                    <a:pt x="22" y="280"/>
                    <a:pt x="15" y="478"/>
                  </a:cubicBezTo>
                  <a:cubicBezTo>
                    <a:pt x="1" y="818"/>
                    <a:pt x="175" y="1183"/>
                    <a:pt x="417" y="1415"/>
                  </a:cubicBezTo>
                  <a:cubicBezTo>
                    <a:pt x="649" y="1632"/>
                    <a:pt x="914" y="1758"/>
                    <a:pt x="1216" y="1758"/>
                  </a:cubicBezTo>
                  <a:cubicBezTo>
                    <a:pt x="1285" y="1758"/>
                    <a:pt x="1357" y="1751"/>
                    <a:pt x="1430" y="1737"/>
                  </a:cubicBezTo>
                  <a:cubicBezTo>
                    <a:pt x="1642" y="1696"/>
                    <a:pt x="1930" y="1602"/>
                    <a:pt x="1986" y="1359"/>
                  </a:cubicBezTo>
                  <a:cubicBezTo>
                    <a:pt x="2097" y="884"/>
                    <a:pt x="1552" y="419"/>
                    <a:pt x="1191" y="211"/>
                  </a:cubicBezTo>
                  <a:cubicBezTo>
                    <a:pt x="1063" y="136"/>
                    <a:pt x="766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6"/>
          <p:cNvGrpSpPr/>
          <p:nvPr/>
        </p:nvGrpSpPr>
        <p:grpSpPr>
          <a:xfrm>
            <a:off x="200771" y="3300446"/>
            <a:ext cx="664358" cy="1118645"/>
            <a:chOff x="5885054" y="4561989"/>
            <a:chExt cx="302091" cy="508636"/>
          </a:xfrm>
        </p:grpSpPr>
        <p:sp>
          <p:nvSpPr>
            <p:cNvPr id="2015" name="Google Shape;2015;p6"/>
            <p:cNvSpPr/>
            <p:nvPr/>
          </p:nvSpPr>
          <p:spPr>
            <a:xfrm rot="2700000">
              <a:off x="5913313" y="4622210"/>
              <a:ext cx="245573" cy="181648"/>
            </a:xfrm>
            <a:custGeom>
              <a:avLst/>
              <a:gdLst/>
              <a:ahLst/>
              <a:cxnLst/>
              <a:rect l="l" t="t" r="r" b="b"/>
              <a:pathLst>
                <a:path w="9823" h="7266" extrusionOk="0">
                  <a:moveTo>
                    <a:pt x="1886" y="1"/>
                  </a:moveTo>
                  <a:cubicBezTo>
                    <a:pt x="1683" y="1"/>
                    <a:pt x="1478" y="46"/>
                    <a:pt x="1291" y="136"/>
                  </a:cubicBezTo>
                  <a:cubicBezTo>
                    <a:pt x="874" y="338"/>
                    <a:pt x="989" y="921"/>
                    <a:pt x="1048" y="1371"/>
                  </a:cubicBezTo>
                  <a:cubicBezTo>
                    <a:pt x="990" y="1356"/>
                    <a:pt x="934" y="1349"/>
                    <a:pt x="880" y="1349"/>
                  </a:cubicBezTo>
                  <a:cubicBezTo>
                    <a:pt x="503" y="1349"/>
                    <a:pt x="236" y="1686"/>
                    <a:pt x="139" y="2061"/>
                  </a:cubicBezTo>
                  <a:cubicBezTo>
                    <a:pt x="0" y="2610"/>
                    <a:pt x="240" y="3164"/>
                    <a:pt x="778" y="3356"/>
                  </a:cubicBezTo>
                  <a:cubicBezTo>
                    <a:pt x="874" y="3390"/>
                    <a:pt x="972" y="3404"/>
                    <a:pt x="1072" y="3404"/>
                  </a:cubicBezTo>
                  <a:cubicBezTo>
                    <a:pt x="1352" y="3404"/>
                    <a:pt x="1637" y="3292"/>
                    <a:pt x="1888" y="3189"/>
                  </a:cubicBezTo>
                  <a:cubicBezTo>
                    <a:pt x="2097" y="3106"/>
                    <a:pt x="2296" y="3034"/>
                    <a:pt x="2506" y="3034"/>
                  </a:cubicBezTo>
                  <a:cubicBezTo>
                    <a:pt x="2595" y="3034"/>
                    <a:pt x="2685" y="3047"/>
                    <a:pt x="2780" y="3078"/>
                  </a:cubicBezTo>
                  <a:cubicBezTo>
                    <a:pt x="3084" y="3179"/>
                    <a:pt x="3359" y="3414"/>
                    <a:pt x="3622" y="3585"/>
                  </a:cubicBezTo>
                  <a:cubicBezTo>
                    <a:pt x="4625" y="4237"/>
                    <a:pt x="5711" y="4751"/>
                    <a:pt x="6700" y="5423"/>
                  </a:cubicBezTo>
                  <a:cubicBezTo>
                    <a:pt x="6706" y="5427"/>
                    <a:pt x="6717" y="5433"/>
                    <a:pt x="6727" y="5433"/>
                  </a:cubicBezTo>
                  <a:cubicBezTo>
                    <a:pt x="6644" y="5912"/>
                    <a:pt x="6533" y="6277"/>
                    <a:pt x="6845" y="6700"/>
                  </a:cubicBezTo>
                  <a:cubicBezTo>
                    <a:pt x="7088" y="7031"/>
                    <a:pt x="7544" y="7266"/>
                    <a:pt x="7955" y="7266"/>
                  </a:cubicBezTo>
                  <a:cubicBezTo>
                    <a:pt x="7967" y="7266"/>
                    <a:pt x="7978" y="7266"/>
                    <a:pt x="7990" y="7265"/>
                  </a:cubicBezTo>
                  <a:cubicBezTo>
                    <a:pt x="8792" y="7238"/>
                    <a:pt x="8840" y="6364"/>
                    <a:pt x="8715" y="5739"/>
                  </a:cubicBezTo>
                  <a:lnTo>
                    <a:pt x="8715" y="5739"/>
                  </a:lnTo>
                  <a:cubicBezTo>
                    <a:pt x="8726" y="5739"/>
                    <a:pt x="8737" y="5739"/>
                    <a:pt x="8747" y="5739"/>
                  </a:cubicBezTo>
                  <a:cubicBezTo>
                    <a:pt x="9254" y="5739"/>
                    <a:pt x="9822" y="5412"/>
                    <a:pt x="9673" y="4847"/>
                  </a:cubicBezTo>
                  <a:cubicBezTo>
                    <a:pt x="9572" y="4473"/>
                    <a:pt x="9218" y="4140"/>
                    <a:pt x="8837" y="4056"/>
                  </a:cubicBezTo>
                  <a:cubicBezTo>
                    <a:pt x="8715" y="4031"/>
                    <a:pt x="8596" y="4019"/>
                    <a:pt x="8478" y="4019"/>
                  </a:cubicBezTo>
                  <a:cubicBezTo>
                    <a:pt x="8343" y="4019"/>
                    <a:pt x="8208" y="4034"/>
                    <a:pt x="8070" y="4060"/>
                  </a:cubicBezTo>
                  <a:cubicBezTo>
                    <a:pt x="7825" y="4104"/>
                    <a:pt x="7547" y="4293"/>
                    <a:pt x="7297" y="4293"/>
                  </a:cubicBezTo>
                  <a:cubicBezTo>
                    <a:pt x="7289" y="4293"/>
                    <a:pt x="7281" y="4293"/>
                    <a:pt x="7273" y="4293"/>
                  </a:cubicBezTo>
                  <a:cubicBezTo>
                    <a:pt x="6786" y="4032"/>
                    <a:pt x="6315" y="3755"/>
                    <a:pt x="5840" y="3470"/>
                  </a:cubicBezTo>
                  <a:cubicBezTo>
                    <a:pt x="5319" y="3158"/>
                    <a:pt x="4754" y="2922"/>
                    <a:pt x="4205" y="2665"/>
                  </a:cubicBezTo>
                  <a:cubicBezTo>
                    <a:pt x="3830" y="2492"/>
                    <a:pt x="3432" y="2336"/>
                    <a:pt x="3119" y="2061"/>
                  </a:cubicBezTo>
                  <a:cubicBezTo>
                    <a:pt x="2738" y="1728"/>
                    <a:pt x="3119" y="1170"/>
                    <a:pt x="2984" y="746"/>
                  </a:cubicBezTo>
                  <a:cubicBezTo>
                    <a:pt x="2828" y="254"/>
                    <a:pt x="236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5897275" y="4884225"/>
              <a:ext cx="173000" cy="186400"/>
            </a:xfrm>
            <a:custGeom>
              <a:avLst/>
              <a:gdLst/>
              <a:ahLst/>
              <a:cxnLst/>
              <a:rect l="l" t="t" r="r" b="b"/>
              <a:pathLst>
                <a:path w="6920" h="7456" extrusionOk="0">
                  <a:moveTo>
                    <a:pt x="1809" y="1"/>
                  </a:moveTo>
                  <a:cubicBezTo>
                    <a:pt x="1770" y="1"/>
                    <a:pt x="1730" y="3"/>
                    <a:pt x="1691" y="7"/>
                  </a:cubicBezTo>
                  <a:cubicBezTo>
                    <a:pt x="1309" y="45"/>
                    <a:pt x="1236" y="531"/>
                    <a:pt x="1156" y="899"/>
                  </a:cubicBezTo>
                  <a:cubicBezTo>
                    <a:pt x="1060" y="833"/>
                    <a:pt x="960" y="804"/>
                    <a:pt x="862" y="804"/>
                  </a:cubicBezTo>
                  <a:cubicBezTo>
                    <a:pt x="629" y="804"/>
                    <a:pt x="406" y="967"/>
                    <a:pt x="261" y="1180"/>
                  </a:cubicBezTo>
                  <a:cubicBezTo>
                    <a:pt x="1" y="1568"/>
                    <a:pt x="29" y="2068"/>
                    <a:pt x="393" y="2363"/>
                  </a:cubicBezTo>
                  <a:cubicBezTo>
                    <a:pt x="587" y="2522"/>
                    <a:pt x="847" y="2551"/>
                    <a:pt x="1097" y="2551"/>
                  </a:cubicBezTo>
                  <a:cubicBezTo>
                    <a:pt x="1168" y="2551"/>
                    <a:pt x="1238" y="2549"/>
                    <a:pt x="1305" y="2547"/>
                  </a:cubicBezTo>
                  <a:cubicBezTo>
                    <a:pt x="1353" y="2545"/>
                    <a:pt x="1400" y="2543"/>
                    <a:pt x="1447" y="2543"/>
                  </a:cubicBezTo>
                  <a:cubicBezTo>
                    <a:pt x="1654" y="2543"/>
                    <a:pt x="1848" y="2571"/>
                    <a:pt x="2027" y="2710"/>
                  </a:cubicBezTo>
                  <a:cubicBezTo>
                    <a:pt x="2236" y="2873"/>
                    <a:pt x="2385" y="3130"/>
                    <a:pt x="2540" y="3338"/>
                  </a:cubicBezTo>
                  <a:cubicBezTo>
                    <a:pt x="3137" y="4125"/>
                    <a:pt x="3838" y="4826"/>
                    <a:pt x="4418" y="5624"/>
                  </a:cubicBezTo>
                  <a:cubicBezTo>
                    <a:pt x="4425" y="5631"/>
                    <a:pt x="4431" y="5638"/>
                    <a:pt x="4439" y="5642"/>
                  </a:cubicBezTo>
                  <a:cubicBezTo>
                    <a:pt x="4241" y="5989"/>
                    <a:pt x="4053" y="6242"/>
                    <a:pt x="4178" y="6662"/>
                  </a:cubicBezTo>
                  <a:cubicBezTo>
                    <a:pt x="4276" y="6995"/>
                    <a:pt x="4577" y="7314"/>
                    <a:pt x="4910" y="7418"/>
                  </a:cubicBezTo>
                  <a:cubicBezTo>
                    <a:pt x="4990" y="7444"/>
                    <a:pt x="5064" y="7456"/>
                    <a:pt x="5133" y="7456"/>
                  </a:cubicBezTo>
                  <a:cubicBezTo>
                    <a:pt x="5607" y="7456"/>
                    <a:pt x="5832" y="6890"/>
                    <a:pt x="5899" y="6436"/>
                  </a:cubicBezTo>
                  <a:cubicBezTo>
                    <a:pt x="6013" y="6480"/>
                    <a:pt x="6140" y="6504"/>
                    <a:pt x="6264" y="6504"/>
                  </a:cubicBezTo>
                  <a:cubicBezTo>
                    <a:pt x="6571" y="6504"/>
                    <a:pt x="6861" y="6358"/>
                    <a:pt x="6891" y="6010"/>
                  </a:cubicBezTo>
                  <a:cubicBezTo>
                    <a:pt x="6919" y="5690"/>
                    <a:pt x="6735" y="5333"/>
                    <a:pt x="6465" y="5160"/>
                  </a:cubicBezTo>
                  <a:cubicBezTo>
                    <a:pt x="6277" y="5045"/>
                    <a:pt x="6083" y="4982"/>
                    <a:pt x="5864" y="4948"/>
                  </a:cubicBezTo>
                  <a:cubicBezTo>
                    <a:pt x="5820" y="4941"/>
                    <a:pt x="5773" y="4938"/>
                    <a:pt x="5724" y="4938"/>
                  </a:cubicBezTo>
                  <a:cubicBezTo>
                    <a:pt x="5632" y="4938"/>
                    <a:pt x="5533" y="4947"/>
                    <a:pt x="5437" y="4947"/>
                  </a:cubicBezTo>
                  <a:cubicBezTo>
                    <a:pt x="5345" y="4947"/>
                    <a:pt x="5256" y="4939"/>
                    <a:pt x="5181" y="4906"/>
                  </a:cubicBezTo>
                  <a:cubicBezTo>
                    <a:pt x="4876" y="4569"/>
                    <a:pt x="4588" y="4223"/>
                    <a:pt x="4296" y="3869"/>
                  </a:cubicBezTo>
                  <a:cubicBezTo>
                    <a:pt x="3981" y="3480"/>
                    <a:pt x="3602" y="3140"/>
                    <a:pt x="3248" y="2786"/>
                  </a:cubicBezTo>
                  <a:cubicBezTo>
                    <a:pt x="3009" y="2547"/>
                    <a:pt x="2742" y="2314"/>
                    <a:pt x="2575" y="2013"/>
                  </a:cubicBezTo>
                  <a:cubicBezTo>
                    <a:pt x="2370" y="1648"/>
                    <a:pt x="2825" y="1319"/>
                    <a:pt x="2839" y="955"/>
                  </a:cubicBezTo>
                  <a:cubicBezTo>
                    <a:pt x="2859" y="389"/>
                    <a:pt x="2345" y="1"/>
                    <a:pt x="1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accent4"/>
        </a:solidFill>
        <a:effectLst/>
      </p:bgPr>
    </p:bg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3" name="Google Shape;3053;p11"/>
          <p:cNvSpPr/>
          <p:nvPr/>
        </p:nvSpPr>
        <p:spPr>
          <a:xfrm>
            <a:off x="6492335" y="4391837"/>
            <a:ext cx="2533737" cy="1452447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4" name="Google Shape;3054;p11"/>
          <p:cNvGrpSpPr/>
          <p:nvPr/>
        </p:nvGrpSpPr>
        <p:grpSpPr>
          <a:xfrm rot="480968">
            <a:off x="-3258421" y="-359503"/>
            <a:ext cx="4415750" cy="1256316"/>
            <a:chOff x="5021625" y="1087550"/>
            <a:chExt cx="996900" cy="283625"/>
          </a:xfrm>
        </p:grpSpPr>
        <p:sp>
          <p:nvSpPr>
            <p:cNvPr id="3055" name="Google Shape;3055;p11"/>
            <p:cNvSpPr/>
            <p:nvPr/>
          </p:nvSpPr>
          <p:spPr>
            <a:xfrm>
              <a:off x="5021625" y="1091500"/>
              <a:ext cx="996900" cy="249875"/>
            </a:xfrm>
            <a:custGeom>
              <a:avLst/>
              <a:gdLst/>
              <a:ahLst/>
              <a:cxnLst/>
              <a:rect l="l" t="t" r="r" b="b"/>
              <a:pathLst>
                <a:path w="39876" h="9995" extrusionOk="0">
                  <a:moveTo>
                    <a:pt x="27441" y="108"/>
                  </a:moveTo>
                  <a:cubicBezTo>
                    <a:pt x="27477" y="108"/>
                    <a:pt x="27504" y="146"/>
                    <a:pt x="27470" y="156"/>
                  </a:cubicBezTo>
                  <a:cubicBezTo>
                    <a:pt x="27468" y="157"/>
                    <a:pt x="27466" y="157"/>
                    <a:pt x="27464" y="157"/>
                  </a:cubicBezTo>
                  <a:cubicBezTo>
                    <a:pt x="27455" y="157"/>
                    <a:pt x="27450" y="150"/>
                    <a:pt x="27454" y="139"/>
                  </a:cubicBezTo>
                  <a:cubicBezTo>
                    <a:pt x="27457" y="129"/>
                    <a:pt x="27450" y="119"/>
                    <a:pt x="27433" y="114"/>
                  </a:cubicBezTo>
                  <a:cubicBezTo>
                    <a:pt x="27419" y="111"/>
                    <a:pt x="27422" y="108"/>
                    <a:pt x="27436" y="108"/>
                  </a:cubicBezTo>
                  <a:cubicBezTo>
                    <a:pt x="27438" y="108"/>
                    <a:pt x="27439" y="108"/>
                    <a:pt x="27441" y="108"/>
                  </a:cubicBezTo>
                  <a:close/>
                  <a:moveTo>
                    <a:pt x="28599" y="152"/>
                  </a:moveTo>
                  <a:cubicBezTo>
                    <a:pt x="28601" y="152"/>
                    <a:pt x="28603" y="152"/>
                    <a:pt x="28605" y="153"/>
                  </a:cubicBezTo>
                  <a:cubicBezTo>
                    <a:pt x="28623" y="156"/>
                    <a:pt x="28633" y="164"/>
                    <a:pt x="28636" y="170"/>
                  </a:cubicBezTo>
                  <a:cubicBezTo>
                    <a:pt x="28636" y="174"/>
                    <a:pt x="28629" y="181"/>
                    <a:pt x="28615" y="184"/>
                  </a:cubicBezTo>
                  <a:cubicBezTo>
                    <a:pt x="28614" y="185"/>
                    <a:pt x="28612" y="185"/>
                    <a:pt x="28610" y="185"/>
                  </a:cubicBezTo>
                  <a:cubicBezTo>
                    <a:pt x="28601" y="185"/>
                    <a:pt x="28591" y="179"/>
                    <a:pt x="28588" y="167"/>
                  </a:cubicBezTo>
                  <a:cubicBezTo>
                    <a:pt x="28585" y="158"/>
                    <a:pt x="28589" y="152"/>
                    <a:pt x="28599" y="152"/>
                  </a:cubicBezTo>
                  <a:close/>
                  <a:moveTo>
                    <a:pt x="27339" y="128"/>
                  </a:moveTo>
                  <a:cubicBezTo>
                    <a:pt x="27341" y="128"/>
                    <a:pt x="27340" y="131"/>
                    <a:pt x="27339" y="135"/>
                  </a:cubicBezTo>
                  <a:cubicBezTo>
                    <a:pt x="27332" y="146"/>
                    <a:pt x="27350" y="164"/>
                    <a:pt x="27381" y="170"/>
                  </a:cubicBezTo>
                  <a:cubicBezTo>
                    <a:pt x="27450" y="191"/>
                    <a:pt x="27457" y="226"/>
                    <a:pt x="27395" y="236"/>
                  </a:cubicBezTo>
                  <a:cubicBezTo>
                    <a:pt x="27392" y="236"/>
                    <a:pt x="27388" y="237"/>
                    <a:pt x="27385" y="237"/>
                  </a:cubicBezTo>
                  <a:cubicBezTo>
                    <a:pt x="27328" y="237"/>
                    <a:pt x="27285" y="172"/>
                    <a:pt x="27325" y="139"/>
                  </a:cubicBezTo>
                  <a:cubicBezTo>
                    <a:pt x="27332" y="132"/>
                    <a:pt x="27337" y="128"/>
                    <a:pt x="27339" y="128"/>
                  </a:cubicBezTo>
                  <a:close/>
                  <a:moveTo>
                    <a:pt x="29418" y="221"/>
                  </a:moveTo>
                  <a:cubicBezTo>
                    <a:pt x="29421" y="221"/>
                    <a:pt x="29424" y="222"/>
                    <a:pt x="29427" y="223"/>
                  </a:cubicBezTo>
                  <a:cubicBezTo>
                    <a:pt x="29441" y="226"/>
                    <a:pt x="29455" y="236"/>
                    <a:pt x="29459" y="247"/>
                  </a:cubicBezTo>
                  <a:cubicBezTo>
                    <a:pt x="29461" y="257"/>
                    <a:pt x="29458" y="262"/>
                    <a:pt x="29450" y="262"/>
                  </a:cubicBezTo>
                  <a:cubicBezTo>
                    <a:pt x="29448" y="262"/>
                    <a:pt x="29445" y="261"/>
                    <a:pt x="29441" y="260"/>
                  </a:cubicBezTo>
                  <a:cubicBezTo>
                    <a:pt x="29424" y="257"/>
                    <a:pt x="29410" y="247"/>
                    <a:pt x="29406" y="236"/>
                  </a:cubicBezTo>
                  <a:cubicBezTo>
                    <a:pt x="29404" y="226"/>
                    <a:pt x="29409" y="221"/>
                    <a:pt x="29418" y="221"/>
                  </a:cubicBezTo>
                  <a:close/>
                  <a:moveTo>
                    <a:pt x="28273" y="239"/>
                  </a:moveTo>
                  <a:cubicBezTo>
                    <a:pt x="28276" y="239"/>
                    <a:pt x="28279" y="239"/>
                    <a:pt x="28282" y="239"/>
                  </a:cubicBezTo>
                  <a:cubicBezTo>
                    <a:pt x="28303" y="239"/>
                    <a:pt x="28321" y="244"/>
                    <a:pt x="28321" y="250"/>
                  </a:cubicBezTo>
                  <a:cubicBezTo>
                    <a:pt x="28324" y="253"/>
                    <a:pt x="28311" y="260"/>
                    <a:pt x="28293" y="268"/>
                  </a:cubicBezTo>
                  <a:cubicBezTo>
                    <a:pt x="28288" y="268"/>
                    <a:pt x="28284" y="269"/>
                    <a:pt x="28279" y="269"/>
                  </a:cubicBezTo>
                  <a:cubicBezTo>
                    <a:pt x="28265" y="269"/>
                    <a:pt x="28254" y="264"/>
                    <a:pt x="28251" y="253"/>
                  </a:cubicBezTo>
                  <a:cubicBezTo>
                    <a:pt x="28249" y="245"/>
                    <a:pt x="28258" y="239"/>
                    <a:pt x="28273" y="239"/>
                  </a:cubicBezTo>
                  <a:close/>
                  <a:moveTo>
                    <a:pt x="22107" y="329"/>
                  </a:moveTo>
                  <a:cubicBezTo>
                    <a:pt x="22120" y="329"/>
                    <a:pt x="22132" y="333"/>
                    <a:pt x="22135" y="340"/>
                  </a:cubicBezTo>
                  <a:cubicBezTo>
                    <a:pt x="22138" y="354"/>
                    <a:pt x="22131" y="364"/>
                    <a:pt x="22117" y="368"/>
                  </a:cubicBezTo>
                  <a:cubicBezTo>
                    <a:pt x="22107" y="368"/>
                    <a:pt x="22090" y="364"/>
                    <a:pt x="22076" y="354"/>
                  </a:cubicBezTo>
                  <a:cubicBezTo>
                    <a:pt x="22066" y="348"/>
                    <a:pt x="22072" y="337"/>
                    <a:pt x="22093" y="330"/>
                  </a:cubicBezTo>
                  <a:cubicBezTo>
                    <a:pt x="22098" y="329"/>
                    <a:pt x="22102" y="329"/>
                    <a:pt x="22107" y="329"/>
                  </a:cubicBezTo>
                  <a:close/>
                  <a:moveTo>
                    <a:pt x="31541" y="403"/>
                  </a:moveTo>
                  <a:cubicBezTo>
                    <a:pt x="31599" y="403"/>
                    <a:pt x="31690" y="415"/>
                    <a:pt x="31693" y="423"/>
                  </a:cubicBezTo>
                  <a:cubicBezTo>
                    <a:pt x="31696" y="429"/>
                    <a:pt x="31671" y="435"/>
                    <a:pt x="31637" y="435"/>
                  </a:cubicBezTo>
                  <a:cubicBezTo>
                    <a:pt x="31629" y="435"/>
                    <a:pt x="31621" y="435"/>
                    <a:pt x="31613" y="434"/>
                  </a:cubicBezTo>
                  <a:cubicBezTo>
                    <a:pt x="31526" y="431"/>
                    <a:pt x="31471" y="413"/>
                    <a:pt x="31505" y="406"/>
                  </a:cubicBezTo>
                  <a:cubicBezTo>
                    <a:pt x="31513" y="404"/>
                    <a:pt x="31526" y="403"/>
                    <a:pt x="31541" y="403"/>
                  </a:cubicBezTo>
                  <a:close/>
                  <a:moveTo>
                    <a:pt x="35114" y="1092"/>
                  </a:moveTo>
                  <a:cubicBezTo>
                    <a:pt x="35121" y="1092"/>
                    <a:pt x="35125" y="1102"/>
                    <a:pt x="35131" y="1121"/>
                  </a:cubicBezTo>
                  <a:cubicBezTo>
                    <a:pt x="35138" y="1142"/>
                    <a:pt x="35135" y="1166"/>
                    <a:pt x="35124" y="1169"/>
                  </a:cubicBezTo>
                  <a:cubicBezTo>
                    <a:pt x="35121" y="1170"/>
                    <a:pt x="35117" y="1170"/>
                    <a:pt x="35114" y="1170"/>
                  </a:cubicBezTo>
                  <a:cubicBezTo>
                    <a:pt x="35083" y="1170"/>
                    <a:pt x="35071" y="1142"/>
                    <a:pt x="35093" y="1110"/>
                  </a:cubicBezTo>
                  <a:cubicBezTo>
                    <a:pt x="35103" y="1098"/>
                    <a:pt x="35109" y="1092"/>
                    <a:pt x="35114" y="1092"/>
                  </a:cubicBezTo>
                  <a:close/>
                  <a:moveTo>
                    <a:pt x="35235" y="1562"/>
                  </a:moveTo>
                  <a:cubicBezTo>
                    <a:pt x="35242" y="1562"/>
                    <a:pt x="35248" y="1568"/>
                    <a:pt x="35252" y="1582"/>
                  </a:cubicBezTo>
                  <a:cubicBezTo>
                    <a:pt x="35260" y="1592"/>
                    <a:pt x="35249" y="1603"/>
                    <a:pt x="35239" y="1607"/>
                  </a:cubicBezTo>
                  <a:cubicBezTo>
                    <a:pt x="35225" y="1610"/>
                    <a:pt x="35222" y="1624"/>
                    <a:pt x="35225" y="1642"/>
                  </a:cubicBezTo>
                  <a:cubicBezTo>
                    <a:pt x="35232" y="1659"/>
                    <a:pt x="35225" y="1672"/>
                    <a:pt x="35211" y="1676"/>
                  </a:cubicBezTo>
                  <a:cubicBezTo>
                    <a:pt x="35206" y="1678"/>
                    <a:pt x="35201" y="1679"/>
                    <a:pt x="35197" y="1679"/>
                  </a:cubicBezTo>
                  <a:cubicBezTo>
                    <a:pt x="35193" y="1679"/>
                    <a:pt x="35190" y="1678"/>
                    <a:pt x="35190" y="1676"/>
                  </a:cubicBezTo>
                  <a:cubicBezTo>
                    <a:pt x="35187" y="1616"/>
                    <a:pt x="35214" y="1562"/>
                    <a:pt x="35235" y="1562"/>
                  </a:cubicBezTo>
                  <a:close/>
                  <a:moveTo>
                    <a:pt x="35355" y="1748"/>
                  </a:moveTo>
                  <a:cubicBezTo>
                    <a:pt x="35368" y="1748"/>
                    <a:pt x="35377" y="1754"/>
                    <a:pt x="35374" y="1763"/>
                  </a:cubicBezTo>
                  <a:cubicBezTo>
                    <a:pt x="35371" y="1776"/>
                    <a:pt x="35356" y="1791"/>
                    <a:pt x="35343" y="1794"/>
                  </a:cubicBezTo>
                  <a:cubicBezTo>
                    <a:pt x="35341" y="1794"/>
                    <a:pt x="35339" y="1795"/>
                    <a:pt x="35338" y="1795"/>
                  </a:cubicBezTo>
                  <a:cubicBezTo>
                    <a:pt x="35329" y="1795"/>
                    <a:pt x="35322" y="1789"/>
                    <a:pt x="35318" y="1780"/>
                  </a:cubicBezTo>
                  <a:cubicBezTo>
                    <a:pt x="35315" y="1766"/>
                    <a:pt x="35326" y="1756"/>
                    <a:pt x="35346" y="1749"/>
                  </a:cubicBezTo>
                  <a:cubicBezTo>
                    <a:pt x="35350" y="1748"/>
                    <a:pt x="35352" y="1748"/>
                    <a:pt x="35355" y="1748"/>
                  </a:cubicBezTo>
                  <a:close/>
                  <a:moveTo>
                    <a:pt x="12443" y="1685"/>
                  </a:moveTo>
                  <a:cubicBezTo>
                    <a:pt x="12459" y="1685"/>
                    <a:pt x="12462" y="1694"/>
                    <a:pt x="12462" y="1714"/>
                  </a:cubicBezTo>
                  <a:cubicBezTo>
                    <a:pt x="12462" y="1738"/>
                    <a:pt x="12449" y="1752"/>
                    <a:pt x="12428" y="1752"/>
                  </a:cubicBezTo>
                  <a:cubicBezTo>
                    <a:pt x="12426" y="1752"/>
                    <a:pt x="12423" y="1752"/>
                    <a:pt x="12421" y="1752"/>
                  </a:cubicBezTo>
                  <a:cubicBezTo>
                    <a:pt x="12402" y="1752"/>
                    <a:pt x="12394" y="1766"/>
                    <a:pt x="12404" y="1797"/>
                  </a:cubicBezTo>
                  <a:cubicBezTo>
                    <a:pt x="12409" y="1820"/>
                    <a:pt x="12412" y="1830"/>
                    <a:pt x="12409" y="1830"/>
                  </a:cubicBezTo>
                  <a:cubicBezTo>
                    <a:pt x="12408" y="1830"/>
                    <a:pt x="12402" y="1822"/>
                    <a:pt x="12393" y="1808"/>
                  </a:cubicBezTo>
                  <a:cubicBezTo>
                    <a:pt x="12373" y="1776"/>
                    <a:pt x="12341" y="1756"/>
                    <a:pt x="12308" y="1756"/>
                  </a:cubicBezTo>
                  <a:cubicBezTo>
                    <a:pt x="12302" y="1756"/>
                    <a:pt x="12295" y="1757"/>
                    <a:pt x="12289" y="1759"/>
                  </a:cubicBezTo>
                  <a:cubicBezTo>
                    <a:pt x="12279" y="1763"/>
                    <a:pt x="12282" y="1770"/>
                    <a:pt x="12295" y="1780"/>
                  </a:cubicBezTo>
                  <a:cubicBezTo>
                    <a:pt x="12307" y="1789"/>
                    <a:pt x="12307" y="1795"/>
                    <a:pt x="12299" y="1795"/>
                  </a:cubicBezTo>
                  <a:cubicBezTo>
                    <a:pt x="12297" y="1795"/>
                    <a:pt x="12295" y="1794"/>
                    <a:pt x="12292" y="1794"/>
                  </a:cubicBezTo>
                  <a:cubicBezTo>
                    <a:pt x="12275" y="1791"/>
                    <a:pt x="12254" y="1773"/>
                    <a:pt x="12240" y="1752"/>
                  </a:cubicBezTo>
                  <a:cubicBezTo>
                    <a:pt x="12225" y="1729"/>
                    <a:pt x="12223" y="1719"/>
                    <a:pt x="12240" y="1719"/>
                  </a:cubicBezTo>
                  <a:cubicBezTo>
                    <a:pt x="12245" y="1719"/>
                    <a:pt x="12252" y="1720"/>
                    <a:pt x="12261" y="1721"/>
                  </a:cubicBezTo>
                  <a:cubicBezTo>
                    <a:pt x="12266" y="1723"/>
                    <a:pt x="12272" y="1723"/>
                    <a:pt x="12279" y="1723"/>
                  </a:cubicBezTo>
                  <a:cubicBezTo>
                    <a:pt x="12306" y="1723"/>
                    <a:pt x="12346" y="1714"/>
                    <a:pt x="12383" y="1701"/>
                  </a:cubicBezTo>
                  <a:cubicBezTo>
                    <a:pt x="12412" y="1690"/>
                    <a:pt x="12431" y="1685"/>
                    <a:pt x="12443" y="1685"/>
                  </a:cubicBezTo>
                  <a:close/>
                  <a:moveTo>
                    <a:pt x="11806" y="1884"/>
                  </a:moveTo>
                  <a:cubicBezTo>
                    <a:pt x="11818" y="1884"/>
                    <a:pt x="11823" y="1889"/>
                    <a:pt x="11821" y="1898"/>
                  </a:cubicBezTo>
                  <a:cubicBezTo>
                    <a:pt x="11817" y="1912"/>
                    <a:pt x="11800" y="1925"/>
                    <a:pt x="11783" y="1930"/>
                  </a:cubicBezTo>
                  <a:cubicBezTo>
                    <a:pt x="11778" y="1930"/>
                    <a:pt x="11774" y="1931"/>
                    <a:pt x="11770" y="1931"/>
                  </a:cubicBezTo>
                  <a:cubicBezTo>
                    <a:pt x="11757" y="1931"/>
                    <a:pt x="11747" y="1927"/>
                    <a:pt x="11744" y="1919"/>
                  </a:cubicBezTo>
                  <a:cubicBezTo>
                    <a:pt x="11741" y="1909"/>
                    <a:pt x="11758" y="1895"/>
                    <a:pt x="11783" y="1888"/>
                  </a:cubicBezTo>
                  <a:cubicBezTo>
                    <a:pt x="11792" y="1885"/>
                    <a:pt x="11800" y="1884"/>
                    <a:pt x="11806" y="1884"/>
                  </a:cubicBezTo>
                  <a:close/>
                  <a:moveTo>
                    <a:pt x="12920" y="1902"/>
                  </a:moveTo>
                  <a:cubicBezTo>
                    <a:pt x="12940" y="1902"/>
                    <a:pt x="12963" y="1908"/>
                    <a:pt x="12972" y="1919"/>
                  </a:cubicBezTo>
                  <a:cubicBezTo>
                    <a:pt x="12982" y="1933"/>
                    <a:pt x="12969" y="1940"/>
                    <a:pt x="12937" y="1940"/>
                  </a:cubicBezTo>
                  <a:cubicBezTo>
                    <a:pt x="12934" y="1940"/>
                    <a:pt x="12930" y="1940"/>
                    <a:pt x="12927" y="1940"/>
                  </a:cubicBezTo>
                  <a:cubicBezTo>
                    <a:pt x="12904" y="1940"/>
                    <a:pt x="12885" y="1932"/>
                    <a:pt x="12882" y="1922"/>
                  </a:cubicBezTo>
                  <a:cubicBezTo>
                    <a:pt x="12877" y="1909"/>
                    <a:pt x="12897" y="1902"/>
                    <a:pt x="12920" y="1902"/>
                  </a:cubicBezTo>
                  <a:close/>
                  <a:moveTo>
                    <a:pt x="12778" y="1918"/>
                  </a:moveTo>
                  <a:cubicBezTo>
                    <a:pt x="12780" y="1918"/>
                    <a:pt x="12783" y="1918"/>
                    <a:pt x="12785" y="1919"/>
                  </a:cubicBezTo>
                  <a:cubicBezTo>
                    <a:pt x="12799" y="1922"/>
                    <a:pt x="12812" y="1930"/>
                    <a:pt x="12812" y="1936"/>
                  </a:cubicBezTo>
                  <a:cubicBezTo>
                    <a:pt x="12816" y="1940"/>
                    <a:pt x="12806" y="1946"/>
                    <a:pt x="12795" y="1950"/>
                  </a:cubicBezTo>
                  <a:cubicBezTo>
                    <a:pt x="12793" y="1951"/>
                    <a:pt x="12791" y="1951"/>
                    <a:pt x="12789" y="1951"/>
                  </a:cubicBezTo>
                  <a:cubicBezTo>
                    <a:pt x="12777" y="1951"/>
                    <a:pt x="12767" y="1944"/>
                    <a:pt x="12764" y="1933"/>
                  </a:cubicBezTo>
                  <a:cubicBezTo>
                    <a:pt x="12761" y="1924"/>
                    <a:pt x="12768" y="1918"/>
                    <a:pt x="12778" y="1918"/>
                  </a:cubicBezTo>
                  <a:close/>
                  <a:moveTo>
                    <a:pt x="11929" y="2070"/>
                  </a:moveTo>
                  <a:cubicBezTo>
                    <a:pt x="11930" y="2070"/>
                    <a:pt x="11933" y="2071"/>
                    <a:pt x="11935" y="2071"/>
                  </a:cubicBezTo>
                  <a:cubicBezTo>
                    <a:pt x="11952" y="2075"/>
                    <a:pt x="11962" y="2082"/>
                    <a:pt x="11967" y="2085"/>
                  </a:cubicBezTo>
                  <a:cubicBezTo>
                    <a:pt x="11967" y="2092"/>
                    <a:pt x="11959" y="2099"/>
                    <a:pt x="11946" y="2103"/>
                  </a:cubicBezTo>
                  <a:cubicBezTo>
                    <a:pt x="11935" y="2103"/>
                    <a:pt x="11921" y="2096"/>
                    <a:pt x="11917" y="2085"/>
                  </a:cubicBezTo>
                  <a:cubicBezTo>
                    <a:pt x="11915" y="2077"/>
                    <a:pt x="11919" y="2070"/>
                    <a:pt x="11929" y="2070"/>
                  </a:cubicBezTo>
                  <a:close/>
                  <a:moveTo>
                    <a:pt x="35490" y="2022"/>
                  </a:moveTo>
                  <a:cubicBezTo>
                    <a:pt x="35500" y="2022"/>
                    <a:pt x="35507" y="2033"/>
                    <a:pt x="35510" y="2061"/>
                  </a:cubicBezTo>
                  <a:cubicBezTo>
                    <a:pt x="35513" y="2089"/>
                    <a:pt x="35505" y="2113"/>
                    <a:pt x="35495" y="2117"/>
                  </a:cubicBezTo>
                  <a:cubicBezTo>
                    <a:pt x="35494" y="2117"/>
                    <a:pt x="35493" y="2117"/>
                    <a:pt x="35491" y="2117"/>
                  </a:cubicBezTo>
                  <a:cubicBezTo>
                    <a:pt x="35459" y="2117"/>
                    <a:pt x="35448" y="2046"/>
                    <a:pt x="35478" y="2026"/>
                  </a:cubicBezTo>
                  <a:cubicBezTo>
                    <a:pt x="35483" y="2024"/>
                    <a:pt x="35487" y="2022"/>
                    <a:pt x="35490" y="2022"/>
                  </a:cubicBezTo>
                  <a:close/>
                  <a:moveTo>
                    <a:pt x="35422" y="2206"/>
                  </a:moveTo>
                  <a:cubicBezTo>
                    <a:pt x="35429" y="2206"/>
                    <a:pt x="35436" y="2209"/>
                    <a:pt x="35443" y="2214"/>
                  </a:cubicBezTo>
                  <a:cubicBezTo>
                    <a:pt x="35454" y="2224"/>
                    <a:pt x="35447" y="2234"/>
                    <a:pt x="35430" y="2238"/>
                  </a:cubicBezTo>
                  <a:cubicBezTo>
                    <a:pt x="35420" y="2241"/>
                    <a:pt x="35411" y="2242"/>
                    <a:pt x="35405" y="2242"/>
                  </a:cubicBezTo>
                  <a:cubicBezTo>
                    <a:pt x="35388" y="2242"/>
                    <a:pt x="35387" y="2231"/>
                    <a:pt x="35406" y="2214"/>
                  </a:cubicBezTo>
                  <a:cubicBezTo>
                    <a:pt x="35409" y="2209"/>
                    <a:pt x="35415" y="2206"/>
                    <a:pt x="35422" y="2206"/>
                  </a:cubicBezTo>
                  <a:close/>
                  <a:moveTo>
                    <a:pt x="35563" y="2188"/>
                  </a:moveTo>
                  <a:cubicBezTo>
                    <a:pt x="35565" y="2188"/>
                    <a:pt x="35567" y="2191"/>
                    <a:pt x="35568" y="2196"/>
                  </a:cubicBezTo>
                  <a:cubicBezTo>
                    <a:pt x="35572" y="2210"/>
                    <a:pt x="35568" y="2228"/>
                    <a:pt x="35558" y="2238"/>
                  </a:cubicBezTo>
                  <a:cubicBezTo>
                    <a:pt x="35550" y="2245"/>
                    <a:pt x="35545" y="2249"/>
                    <a:pt x="35542" y="2249"/>
                  </a:cubicBezTo>
                  <a:cubicBezTo>
                    <a:pt x="35537" y="2249"/>
                    <a:pt x="35540" y="2237"/>
                    <a:pt x="35551" y="2210"/>
                  </a:cubicBezTo>
                  <a:cubicBezTo>
                    <a:pt x="35555" y="2195"/>
                    <a:pt x="35560" y="2188"/>
                    <a:pt x="35563" y="2188"/>
                  </a:cubicBezTo>
                  <a:close/>
                  <a:moveTo>
                    <a:pt x="35567" y="2462"/>
                  </a:moveTo>
                  <a:cubicBezTo>
                    <a:pt x="35576" y="2462"/>
                    <a:pt x="35589" y="2466"/>
                    <a:pt x="35600" y="2474"/>
                  </a:cubicBezTo>
                  <a:cubicBezTo>
                    <a:pt x="35610" y="2481"/>
                    <a:pt x="35603" y="2495"/>
                    <a:pt x="35582" y="2498"/>
                  </a:cubicBezTo>
                  <a:cubicBezTo>
                    <a:pt x="35578" y="2499"/>
                    <a:pt x="35573" y="2500"/>
                    <a:pt x="35569" y="2500"/>
                  </a:cubicBezTo>
                  <a:cubicBezTo>
                    <a:pt x="35555" y="2500"/>
                    <a:pt x="35543" y="2496"/>
                    <a:pt x="35540" y="2488"/>
                  </a:cubicBezTo>
                  <a:cubicBezTo>
                    <a:pt x="35537" y="2478"/>
                    <a:pt x="35544" y="2467"/>
                    <a:pt x="35558" y="2463"/>
                  </a:cubicBezTo>
                  <a:cubicBezTo>
                    <a:pt x="35560" y="2463"/>
                    <a:pt x="35563" y="2462"/>
                    <a:pt x="35567" y="2462"/>
                  </a:cubicBezTo>
                  <a:close/>
                  <a:moveTo>
                    <a:pt x="39549" y="4031"/>
                  </a:moveTo>
                  <a:cubicBezTo>
                    <a:pt x="39558" y="4031"/>
                    <a:pt x="39567" y="4042"/>
                    <a:pt x="39572" y="4060"/>
                  </a:cubicBezTo>
                  <a:cubicBezTo>
                    <a:pt x="39578" y="4079"/>
                    <a:pt x="39573" y="4095"/>
                    <a:pt x="39561" y="4095"/>
                  </a:cubicBezTo>
                  <a:cubicBezTo>
                    <a:pt x="39560" y="4095"/>
                    <a:pt x="39559" y="4095"/>
                    <a:pt x="39558" y="4095"/>
                  </a:cubicBezTo>
                  <a:cubicBezTo>
                    <a:pt x="39544" y="4087"/>
                    <a:pt x="39531" y="4080"/>
                    <a:pt x="39527" y="4070"/>
                  </a:cubicBezTo>
                  <a:cubicBezTo>
                    <a:pt x="39523" y="4060"/>
                    <a:pt x="39531" y="4045"/>
                    <a:pt x="39540" y="4035"/>
                  </a:cubicBezTo>
                  <a:cubicBezTo>
                    <a:pt x="39543" y="4033"/>
                    <a:pt x="39546" y="4031"/>
                    <a:pt x="39549" y="4031"/>
                  </a:cubicBezTo>
                  <a:close/>
                  <a:moveTo>
                    <a:pt x="39192" y="4538"/>
                  </a:moveTo>
                  <a:cubicBezTo>
                    <a:pt x="39193" y="4538"/>
                    <a:pt x="39194" y="4538"/>
                    <a:pt x="39194" y="4538"/>
                  </a:cubicBezTo>
                  <a:cubicBezTo>
                    <a:pt x="39241" y="4619"/>
                    <a:pt x="39248" y="4639"/>
                    <a:pt x="39193" y="4639"/>
                  </a:cubicBezTo>
                  <a:cubicBezTo>
                    <a:pt x="39179" y="4639"/>
                    <a:pt x="39161" y="4638"/>
                    <a:pt x="39138" y="4636"/>
                  </a:cubicBezTo>
                  <a:cubicBezTo>
                    <a:pt x="39103" y="4636"/>
                    <a:pt x="39073" y="4622"/>
                    <a:pt x="39069" y="4607"/>
                  </a:cubicBezTo>
                  <a:cubicBezTo>
                    <a:pt x="39066" y="4599"/>
                    <a:pt x="39076" y="4589"/>
                    <a:pt x="39092" y="4589"/>
                  </a:cubicBezTo>
                  <a:cubicBezTo>
                    <a:pt x="39095" y="4589"/>
                    <a:pt x="39097" y="4590"/>
                    <a:pt x="39100" y="4590"/>
                  </a:cubicBezTo>
                  <a:cubicBezTo>
                    <a:pt x="39124" y="4590"/>
                    <a:pt x="39152" y="4580"/>
                    <a:pt x="39166" y="4562"/>
                  </a:cubicBezTo>
                  <a:cubicBezTo>
                    <a:pt x="39178" y="4547"/>
                    <a:pt x="39187" y="4538"/>
                    <a:pt x="39192" y="4538"/>
                  </a:cubicBezTo>
                  <a:close/>
                  <a:moveTo>
                    <a:pt x="13410" y="4843"/>
                  </a:moveTo>
                  <a:cubicBezTo>
                    <a:pt x="13415" y="4843"/>
                    <a:pt x="13420" y="4846"/>
                    <a:pt x="13424" y="4854"/>
                  </a:cubicBezTo>
                  <a:cubicBezTo>
                    <a:pt x="13427" y="4865"/>
                    <a:pt x="13416" y="4875"/>
                    <a:pt x="13406" y="4878"/>
                  </a:cubicBezTo>
                  <a:cubicBezTo>
                    <a:pt x="13400" y="4879"/>
                    <a:pt x="13395" y="4880"/>
                    <a:pt x="13391" y="4880"/>
                  </a:cubicBezTo>
                  <a:cubicBezTo>
                    <a:pt x="13385" y="4880"/>
                    <a:pt x="13382" y="4879"/>
                    <a:pt x="13382" y="4875"/>
                  </a:cubicBezTo>
                  <a:cubicBezTo>
                    <a:pt x="13378" y="4871"/>
                    <a:pt x="13385" y="4861"/>
                    <a:pt x="13395" y="4851"/>
                  </a:cubicBezTo>
                  <a:cubicBezTo>
                    <a:pt x="13400" y="4846"/>
                    <a:pt x="13405" y="4843"/>
                    <a:pt x="13410" y="4843"/>
                  </a:cubicBezTo>
                  <a:close/>
                  <a:moveTo>
                    <a:pt x="31952" y="4888"/>
                  </a:moveTo>
                  <a:cubicBezTo>
                    <a:pt x="31961" y="4888"/>
                    <a:pt x="31971" y="4895"/>
                    <a:pt x="31974" y="4906"/>
                  </a:cubicBezTo>
                  <a:cubicBezTo>
                    <a:pt x="31977" y="4915"/>
                    <a:pt x="31970" y="4921"/>
                    <a:pt x="31960" y="4921"/>
                  </a:cubicBezTo>
                  <a:cubicBezTo>
                    <a:pt x="31958" y="4921"/>
                    <a:pt x="31956" y="4920"/>
                    <a:pt x="31953" y="4920"/>
                  </a:cubicBezTo>
                  <a:cubicBezTo>
                    <a:pt x="31939" y="4916"/>
                    <a:pt x="31925" y="4910"/>
                    <a:pt x="31925" y="4902"/>
                  </a:cubicBezTo>
                  <a:cubicBezTo>
                    <a:pt x="31925" y="4899"/>
                    <a:pt x="31933" y="4892"/>
                    <a:pt x="31946" y="4889"/>
                  </a:cubicBezTo>
                  <a:cubicBezTo>
                    <a:pt x="31948" y="4888"/>
                    <a:pt x="31950" y="4888"/>
                    <a:pt x="31952" y="4888"/>
                  </a:cubicBezTo>
                  <a:close/>
                  <a:moveTo>
                    <a:pt x="341" y="5082"/>
                  </a:moveTo>
                  <a:cubicBezTo>
                    <a:pt x="346" y="5082"/>
                    <a:pt x="347" y="5091"/>
                    <a:pt x="347" y="5110"/>
                  </a:cubicBezTo>
                  <a:cubicBezTo>
                    <a:pt x="347" y="5135"/>
                    <a:pt x="340" y="5159"/>
                    <a:pt x="330" y="5159"/>
                  </a:cubicBezTo>
                  <a:cubicBezTo>
                    <a:pt x="326" y="5161"/>
                    <a:pt x="323" y="5161"/>
                    <a:pt x="320" y="5161"/>
                  </a:cubicBezTo>
                  <a:cubicBezTo>
                    <a:pt x="298" y="5161"/>
                    <a:pt x="299" y="5131"/>
                    <a:pt x="323" y="5100"/>
                  </a:cubicBezTo>
                  <a:cubicBezTo>
                    <a:pt x="332" y="5088"/>
                    <a:pt x="338" y="5082"/>
                    <a:pt x="341" y="5082"/>
                  </a:cubicBezTo>
                  <a:close/>
                  <a:moveTo>
                    <a:pt x="39303" y="5190"/>
                  </a:moveTo>
                  <a:cubicBezTo>
                    <a:pt x="39315" y="5190"/>
                    <a:pt x="39326" y="5200"/>
                    <a:pt x="39332" y="5214"/>
                  </a:cubicBezTo>
                  <a:cubicBezTo>
                    <a:pt x="39336" y="5232"/>
                    <a:pt x="39322" y="5249"/>
                    <a:pt x="39298" y="5256"/>
                  </a:cubicBezTo>
                  <a:cubicBezTo>
                    <a:pt x="39284" y="5260"/>
                    <a:pt x="39272" y="5262"/>
                    <a:pt x="39263" y="5262"/>
                  </a:cubicBezTo>
                  <a:cubicBezTo>
                    <a:pt x="39254" y="5262"/>
                    <a:pt x="39249" y="5260"/>
                    <a:pt x="39249" y="5256"/>
                  </a:cubicBezTo>
                  <a:cubicBezTo>
                    <a:pt x="39246" y="5253"/>
                    <a:pt x="39260" y="5243"/>
                    <a:pt x="39281" y="5239"/>
                  </a:cubicBezTo>
                  <a:cubicBezTo>
                    <a:pt x="39302" y="5232"/>
                    <a:pt x="39308" y="5222"/>
                    <a:pt x="39294" y="5211"/>
                  </a:cubicBezTo>
                  <a:cubicBezTo>
                    <a:pt x="39284" y="5204"/>
                    <a:pt x="39287" y="5194"/>
                    <a:pt x="39298" y="5190"/>
                  </a:cubicBezTo>
                  <a:cubicBezTo>
                    <a:pt x="39300" y="5190"/>
                    <a:pt x="39301" y="5190"/>
                    <a:pt x="39303" y="5190"/>
                  </a:cubicBezTo>
                  <a:close/>
                  <a:moveTo>
                    <a:pt x="271" y="5408"/>
                  </a:moveTo>
                  <a:cubicBezTo>
                    <a:pt x="282" y="5408"/>
                    <a:pt x="293" y="5414"/>
                    <a:pt x="295" y="5423"/>
                  </a:cubicBezTo>
                  <a:cubicBezTo>
                    <a:pt x="299" y="5437"/>
                    <a:pt x="292" y="5448"/>
                    <a:pt x="278" y="5451"/>
                  </a:cubicBezTo>
                  <a:cubicBezTo>
                    <a:pt x="275" y="5451"/>
                    <a:pt x="273" y="5452"/>
                    <a:pt x="271" y="5452"/>
                  </a:cubicBezTo>
                  <a:cubicBezTo>
                    <a:pt x="260" y="5452"/>
                    <a:pt x="253" y="5446"/>
                    <a:pt x="250" y="5437"/>
                  </a:cubicBezTo>
                  <a:cubicBezTo>
                    <a:pt x="247" y="5423"/>
                    <a:pt x="254" y="5413"/>
                    <a:pt x="264" y="5409"/>
                  </a:cubicBezTo>
                  <a:cubicBezTo>
                    <a:pt x="266" y="5409"/>
                    <a:pt x="269" y="5408"/>
                    <a:pt x="271" y="5408"/>
                  </a:cubicBezTo>
                  <a:close/>
                  <a:moveTo>
                    <a:pt x="39470" y="5537"/>
                  </a:moveTo>
                  <a:cubicBezTo>
                    <a:pt x="39472" y="5537"/>
                    <a:pt x="39475" y="5540"/>
                    <a:pt x="39478" y="5544"/>
                  </a:cubicBezTo>
                  <a:cubicBezTo>
                    <a:pt x="39489" y="5558"/>
                    <a:pt x="39496" y="5576"/>
                    <a:pt x="39489" y="5582"/>
                  </a:cubicBezTo>
                  <a:cubicBezTo>
                    <a:pt x="39487" y="5585"/>
                    <a:pt x="39485" y="5587"/>
                    <a:pt x="39483" y="5587"/>
                  </a:cubicBezTo>
                  <a:cubicBezTo>
                    <a:pt x="39478" y="5587"/>
                    <a:pt x="39473" y="5577"/>
                    <a:pt x="39468" y="5562"/>
                  </a:cubicBezTo>
                  <a:cubicBezTo>
                    <a:pt x="39466" y="5546"/>
                    <a:pt x="39467" y="5537"/>
                    <a:pt x="39470" y="5537"/>
                  </a:cubicBezTo>
                  <a:close/>
                  <a:moveTo>
                    <a:pt x="771" y="5830"/>
                  </a:moveTo>
                  <a:cubicBezTo>
                    <a:pt x="776" y="5830"/>
                    <a:pt x="782" y="5831"/>
                    <a:pt x="788" y="5832"/>
                  </a:cubicBezTo>
                  <a:cubicBezTo>
                    <a:pt x="809" y="5836"/>
                    <a:pt x="816" y="5843"/>
                    <a:pt x="805" y="5846"/>
                  </a:cubicBezTo>
                  <a:cubicBezTo>
                    <a:pt x="792" y="5850"/>
                    <a:pt x="805" y="5864"/>
                    <a:pt x="830" y="5871"/>
                  </a:cubicBezTo>
                  <a:cubicBezTo>
                    <a:pt x="875" y="5885"/>
                    <a:pt x="875" y="5888"/>
                    <a:pt x="837" y="5909"/>
                  </a:cubicBezTo>
                  <a:cubicBezTo>
                    <a:pt x="824" y="5917"/>
                    <a:pt x="814" y="5920"/>
                    <a:pt x="806" y="5920"/>
                  </a:cubicBezTo>
                  <a:cubicBezTo>
                    <a:pt x="795" y="5920"/>
                    <a:pt x="788" y="5915"/>
                    <a:pt x="784" y="5906"/>
                  </a:cubicBezTo>
                  <a:cubicBezTo>
                    <a:pt x="780" y="5894"/>
                    <a:pt x="773" y="5886"/>
                    <a:pt x="767" y="5886"/>
                  </a:cubicBezTo>
                  <a:cubicBezTo>
                    <a:pt x="763" y="5886"/>
                    <a:pt x="760" y="5888"/>
                    <a:pt x="757" y="5891"/>
                  </a:cubicBezTo>
                  <a:cubicBezTo>
                    <a:pt x="751" y="5897"/>
                    <a:pt x="747" y="5899"/>
                    <a:pt x="743" y="5899"/>
                  </a:cubicBezTo>
                  <a:cubicBezTo>
                    <a:pt x="732" y="5899"/>
                    <a:pt x="729" y="5878"/>
                    <a:pt x="739" y="5850"/>
                  </a:cubicBezTo>
                  <a:cubicBezTo>
                    <a:pt x="745" y="5837"/>
                    <a:pt x="755" y="5830"/>
                    <a:pt x="771" y="5830"/>
                  </a:cubicBezTo>
                  <a:close/>
                  <a:moveTo>
                    <a:pt x="38638" y="6175"/>
                  </a:moveTo>
                  <a:cubicBezTo>
                    <a:pt x="38640" y="6175"/>
                    <a:pt x="38643" y="6175"/>
                    <a:pt x="38645" y="6176"/>
                  </a:cubicBezTo>
                  <a:cubicBezTo>
                    <a:pt x="38660" y="6179"/>
                    <a:pt x="38674" y="6186"/>
                    <a:pt x="38674" y="6193"/>
                  </a:cubicBezTo>
                  <a:cubicBezTo>
                    <a:pt x="38674" y="6197"/>
                    <a:pt x="38666" y="6204"/>
                    <a:pt x="38653" y="6207"/>
                  </a:cubicBezTo>
                  <a:cubicBezTo>
                    <a:pt x="38651" y="6208"/>
                    <a:pt x="38649" y="6208"/>
                    <a:pt x="38647" y="6208"/>
                  </a:cubicBezTo>
                  <a:cubicBezTo>
                    <a:pt x="38638" y="6208"/>
                    <a:pt x="38627" y="6201"/>
                    <a:pt x="38625" y="6189"/>
                  </a:cubicBezTo>
                  <a:cubicBezTo>
                    <a:pt x="38622" y="6181"/>
                    <a:pt x="38628" y="6175"/>
                    <a:pt x="38638" y="6175"/>
                  </a:cubicBezTo>
                  <a:close/>
                  <a:moveTo>
                    <a:pt x="39552" y="6193"/>
                  </a:moveTo>
                  <a:cubicBezTo>
                    <a:pt x="39566" y="6193"/>
                    <a:pt x="39579" y="6197"/>
                    <a:pt x="39585" y="6204"/>
                  </a:cubicBezTo>
                  <a:cubicBezTo>
                    <a:pt x="39596" y="6210"/>
                    <a:pt x="39600" y="6221"/>
                    <a:pt x="39590" y="6224"/>
                  </a:cubicBezTo>
                  <a:cubicBezTo>
                    <a:pt x="39587" y="6225"/>
                    <a:pt x="39583" y="6226"/>
                    <a:pt x="39578" y="6226"/>
                  </a:cubicBezTo>
                  <a:cubicBezTo>
                    <a:pt x="39565" y="6226"/>
                    <a:pt x="39546" y="6223"/>
                    <a:pt x="39531" y="6218"/>
                  </a:cubicBezTo>
                  <a:cubicBezTo>
                    <a:pt x="39492" y="6207"/>
                    <a:pt x="39492" y="6204"/>
                    <a:pt x="39527" y="6197"/>
                  </a:cubicBezTo>
                  <a:cubicBezTo>
                    <a:pt x="39535" y="6194"/>
                    <a:pt x="39543" y="6193"/>
                    <a:pt x="39552" y="6193"/>
                  </a:cubicBezTo>
                  <a:close/>
                  <a:moveTo>
                    <a:pt x="547" y="6159"/>
                  </a:moveTo>
                  <a:cubicBezTo>
                    <a:pt x="555" y="6159"/>
                    <a:pt x="564" y="6163"/>
                    <a:pt x="573" y="6172"/>
                  </a:cubicBezTo>
                  <a:cubicBezTo>
                    <a:pt x="581" y="6183"/>
                    <a:pt x="599" y="6192"/>
                    <a:pt x="617" y="6192"/>
                  </a:cubicBezTo>
                  <a:cubicBezTo>
                    <a:pt x="622" y="6192"/>
                    <a:pt x="627" y="6191"/>
                    <a:pt x="632" y="6189"/>
                  </a:cubicBezTo>
                  <a:cubicBezTo>
                    <a:pt x="641" y="6187"/>
                    <a:pt x="648" y="6186"/>
                    <a:pt x="652" y="6186"/>
                  </a:cubicBezTo>
                  <a:cubicBezTo>
                    <a:pt x="661" y="6186"/>
                    <a:pt x="656" y="6192"/>
                    <a:pt x="638" y="6207"/>
                  </a:cubicBezTo>
                  <a:cubicBezTo>
                    <a:pt x="628" y="6218"/>
                    <a:pt x="617" y="6223"/>
                    <a:pt x="607" y="6223"/>
                  </a:cubicBezTo>
                  <a:cubicBezTo>
                    <a:pt x="601" y="6223"/>
                    <a:pt x="595" y="6221"/>
                    <a:pt x="590" y="6218"/>
                  </a:cubicBezTo>
                  <a:cubicBezTo>
                    <a:pt x="586" y="6213"/>
                    <a:pt x="580" y="6211"/>
                    <a:pt x="573" y="6211"/>
                  </a:cubicBezTo>
                  <a:cubicBezTo>
                    <a:pt x="564" y="6211"/>
                    <a:pt x="555" y="6215"/>
                    <a:pt x="548" y="6221"/>
                  </a:cubicBezTo>
                  <a:cubicBezTo>
                    <a:pt x="545" y="6224"/>
                    <a:pt x="541" y="6226"/>
                    <a:pt x="538" y="6226"/>
                  </a:cubicBezTo>
                  <a:cubicBezTo>
                    <a:pt x="530" y="6226"/>
                    <a:pt x="523" y="6220"/>
                    <a:pt x="521" y="6210"/>
                  </a:cubicBezTo>
                  <a:cubicBezTo>
                    <a:pt x="511" y="6181"/>
                    <a:pt x="527" y="6159"/>
                    <a:pt x="547" y="6159"/>
                  </a:cubicBezTo>
                  <a:close/>
                  <a:moveTo>
                    <a:pt x="39233" y="6172"/>
                  </a:moveTo>
                  <a:cubicBezTo>
                    <a:pt x="39239" y="6172"/>
                    <a:pt x="39242" y="6181"/>
                    <a:pt x="39242" y="6193"/>
                  </a:cubicBezTo>
                  <a:cubicBezTo>
                    <a:pt x="39239" y="6210"/>
                    <a:pt x="39236" y="6228"/>
                    <a:pt x="39228" y="6231"/>
                  </a:cubicBezTo>
                  <a:cubicBezTo>
                    <a:pt x="39228" y="6231"/>
                    <a:pt x="39227" y="6231"/>
                    <a:pt x="39226" y="6231"/>
                  </a:cubicBezTo>
                  <a:cubicBezTo>
                    <a:pt x="39211" y="6231"/>
                    <a:pt x="39208" y="6192"/>
                    <a:pt x="39225" y="6176"/>
                  </a:cubicBezTo>
                  <a:cubicBezTo>
                    <a:pt x="39228" y="6173"/>
                    <a:pt x="39231" y="6172"/>
                    <a:pt x="39233" y="6172"/>
                  </a:cubicBezTo>
                  <a:close/>
                  <a:moveTo>
                    <a:pt x="39381" y="6539"/>
                  </a:moveTo>
                  <a:cubicBezTo>
                    <a:pt x="39383" y="6539"/>
                    <a:pt x="39386" y="6539"/>
                    <a:pt x="39388" y="6540"/>
                  </a:cubicBezTo>
                  <a:cubicBezTo>
                    <a:pt x="39406" y="6543"/>
                    <a:pt x="39416" y="6551"/>
                    <a:pt x="39419" y="6557"/>
                  </a:cubicBezTo>
                  <a:cubicBezTo>
                    <a:pt x="39419" y="6561"/>
                    <a:pt x="39412" y="6567"/>
                    <a:pt x="39398" y="6572"/>
                  </a:cubicBezTo>
                  <a:cubicBezTo>
                    <a:pt x="39385" y="6572"/>
                    <a:pt x="39374" y="6567"/>
                    <a:pt x="39371" y="6554"/>
                  </a:cubicBezTo>
                  <a:cubicBezTo>
                    <a:pt x="39368" y="6545"/>
                    <a:pt x="39372" y="6539"/>
                    <a:pt x="39381" y="6539"/>
                  </a:cubicBezTo>
                  <a:close/>
                  <a:moveTo>
                    <a:pt x="39145" y="6578"/>
                  </a:moveTo>
                  <a:cubicBezTo>
                    <a:pt x="39147" y="6578"/>
                    <a:pt x="39151" y="6580"/>
                    <a:pt x="39156" y="6585"/>
                  </a:cubicBezTo>
                  <a:cubicBezTo>
                    <a:pt x="39166" y="6599"/>
                    <a:pt x="39169" y="6617"/>
                    <a:pt x="39162" y="6623"/>
                  </a:cubicBezTo>
                  <a:cubicBezTo>
                    <a:pt x="39162" y="6626"/>
                    <a:pt x="39160" y="6628"/>
                    <a:pt x="39158" y="6628"/>
                  </a:cubicBezTo>
                  <a:cubicBezTo>
                    <a:pt x="39154" y="6628"/>
                    <a:pt x="39147" y="6618"/>
                    <a:pt x="39145" y="6602"/>
                  </a:cubicBezTo>
                  <a:cubicBezTo>
                    <a:pt x="39141" y="6587"/>
                    <a:pt x="39141" y="6578"/>
                    <a:pt x="39145" y="6578"/>
                  </a:cubicBezTo>
                  <a:close/>
                  <a:moveTo>
                    <a:pt x="39522" y="6587"/>
                  </a:moveTo>
                  <a:cubicBezTo>
                    <a:pt x="39526" y="6587"/>
                    <a:pt x="39522" y="6593"/>
                    <a:pt x="39513" y="6606"/>
                  </a:cubicBezTo>
                  <a:cubicBezTo>
                    <a:pt x="39504" y="6621"/>
                    <a:pt x="39493" y="6631"/>
                    <a:pt x="39483" y="6631"/>
                  </a:cubicBezTo>
                  <a:cubicBezTo>
                    <a:pt x="39481" y="6631"/>
                    <a:pt x="39480" y="6631"/>
                    <a:pt x="39478" y="6630"/>
                  </a:cubicBezTo>
                  <a:cubicBezTo>
                    <a:pt x="39471" y="6627"/>
                    <a:pt x="39478" y="6613"/>
                    <a:pt x="39499" y="6599"/>
                  </a:cubicBezTo>
                  <a:cubicBezTo>
                    <a:pt x="39512" y="6591"/>
                    <a:pt x="39520" y="6587"/>
                    <a:pt x="39522" y="6587"/>
                  </a:cubicBezTo>
                  <a:close/>
                  <a:moveTo>
                    <a:pt x="39419" y="6612"/>
                  </a:moveTo>
                  <a:cubicBezTo>
                    <a:pt x="39432" y="6612"/>
                    <a:pt x="39432" y="6616"/>
                    <a:pt x="39419" y="6623"/>
                  </a:cubicBezTo>
                  <a:cubicBezTo>
                    <a:pt x="39410" y="6630"/>
                    <a:pt x="39399" y="6634"/>
                    <a:pt x="39390" y="6634"/>
                  </a:cubicBezTo>
                  <a:cubicBezTo>
                    <a:pt x="39385" y="6634"/>
                    <a:pt x="39380" y="6633"/>
                    <a:pt x="39377" y="6630"/>
                  </a:cubicBezTo>
                  <a:cubicBezTo>
                    <a:pt x="39367" y="6627"/>
                    <a:pt x="39377" y="6620"/>
                    <a:pt x="39402" y="6613"/>
                  </a:cubicBezTo>
                  <a:cubicBezTo>
                    <a:pt x="39409" y="6612"/>
                    <a:pt x="39415" y="6612"/>
                    <a:pt x="39419" y="6612"/>
                  </a:cubicBezTo>
                  <a:close/>
                  <a:moveTo>
                    <a:pt x="1214" y="6597"/>
                  </a:moveTo>
                  <a:cubicBezTo>
                    <a:pt x="1235" y="6597"/>
                    <a:pt x="1248" y="6608"/>
                    <a:pt x="1256" y="6630"/>
                  </a:cubicBezTo>
                  <a:cubicBezTo>
                    <a:pt x="1267" y="6658"/>
                    <a:pt x="1260" y="6668"/>
                    <a:pt x="1229" y="6668"/>
                  </a:cubicBezTo>
                  <a:cubicBezTo>
                    <a:pt x="1218" y="6667"/>
                    <a:pt x="1208" y="6666"/>
                    <a:pt x="1199" y="6666"/>
                  </a:cubicBezTo>
                  <a:cubicBezTo>
                    <a:pt x="1190" y="6666"/>
                    <a:pt x="1183" y="6667"/>
                    <a:pt x="1180" y="6668"/>
                  </a:cubicBezTo>
                  <a:cubicBezTo>
                    <a:pt x="1176" y="6668"/>
                    <a:pt x="1170" y="6658"/>
                    <a:pt x="1163" y="6641"/>
                  </a:cubicBezTo>
                  <a:cubicBezTo>
                    <a:pt x="1155" y="6623"/>
                    <a:pt x="1173" y="6606"/>
                    <a:pt x="1197" y="6599"/>
                  </a:cubicBezTo>
                  <a:cubicBezTo>
                    <a:pt x="1203" y="6598"/>
                    <a:pt x="1209" y="6597"/>
                    <a:pt x="1214" y="6597"/>
                  </a:cubicBezTo>
                  <a:close/>
                  <a:moveTo>
                    <a:pt x="38809" y="6728"/>
                  </a:moveTo>
                  <a:cubicBezTo>
                    <a:pt x="38815" y="6728"/>
                    <a:pt x="38823" y="6730"/>
                    <a:pt x="38833" y="6734"/>
                  </a:cubicBezTo>
                  <a:cubicBezTo>
                    <a:pt x="38871" y="6749"/>
                    <a:pt x="38877" y="6771"/>
                    <a:pt x="38850" y="6771"/>
                  </a:cubicBezTo>
                  <a:cubicBezTo>
                    <a:pt x="38845" y="6771"/>
                    <a:pt x="38840" y="6771"/>
                    <a:pt x="38833" y="6769"/>
                  </a:cubicBezTo>
                  <a:cubicBezTo>
                    <a:pt x="38819" y="6766"/>
                    <a:pt x="38802" y="6752"/>
                    <a:pt x="38799" y="6738"/>
                  </a:cubicBezTo>
                  <a:cubicBezTo>
                    <a:pt x="38796" y="6732"/>
                    <a:pt x="38800" y="6728"/>
                    <a:pt x="38809" y="6728"/>
                  </a:cubicBezTo>
                  <a:close/>
                  <a:moveTo>
                    <a:pt x="38178" y="6817"/>
                  </a:moveTo>
                  <a:cubicBezTo>
                    <a:pt x="38187" y="6817"/>
                    <a:pt x="38194" y="6826"/>
                    <a:pt x="38187" y="6835"/>
                  </a:cubicBezTo>
                  <a:cubicBezTo>
                    <a:pt x="38184" y="6849"/>
                    <a:pt x="38177" y="6859"/>
                    <a:pt x="38170" y="6863"/>
                  </a:cubicBezTo>
                  <a:cubicBezTo>
                    <a:pt x="38163" y="6863"/>
                    <a:pt x="38157" y="6856"/>
                    <a:pt x="38153" y="6846"/>
                  </a:cubicBezTo>
                  <a:cubicBezTo>
                    <a:pt x="38149" y="6835"/>
                    <a:pt x="38160" y="6821"/>
                    <a:pt x="38174" y="6817"/>
                  </a:cubicBezTo>
                  <a:cubicBezTo>
                    <a:pt x="38175" y="6817"/>
                    <a:pt x="38177" y="6817"/>
                    <a:pt x="38178" y="6817"/>
                  </a:cubicBezTo>
                  <a:close/>
                  <a:moveTo>
                    <a:pt x="39336" y="6842"/>
                  </a:moveTo>
                  <a:lnTo>
                    <a:pt x="39336" y="6842"/>
                  </a:lnTo>
                  <a:cubicBezTo>
                    <a:pt x="39342" y="6842"/>
                    <a:pt x="39337" y="6851"/>
                    <a:pt x="39315" y="6870"/>
                  </a:cubicBezTo>
                  <a:cubicBezTo>
                    <a:pt x="39300" y="6885"/>
                    <a:pt x="39283" y="6895"/>
                    <a:pt x="39273" y="6895"/>
                  </a:cubicBezTo>
                  <a:cubicBezTo>
                    <a:pt x="39272" y="6895"/>
                    <a:pt x="39271" y="6894"/>
                    <a:pt x="39270" y="6894"/>
                  </a:cubicBezTo>
                  <a:cubicBezTo>
                    <a:pt x="39263" y="6891"/>
                    <a:pt x="39270" y="6876"/>
                    <a:pt x="39287" y="6866"/>
                  </a:cubicBezTo>
                  <a:cubicBezTo>
                    <a:pt x="39312" y="6850"/>
                    <a:pt x="39329" y="6842"/>
                    <a:pt x="39336" y="6842"/>
                  </a:cubicBezTo>
                  <a:close/>
                  <a:moveTo>
                    <a:pt x="38022" y="6817"/>
                  </a:moveTo>
                  <a:cubicBezTo>
                    <a:pt x="38025" y="6817"/>
                    <a:pt x="38027" y="6820"/>
                    <a:pt x="38028" y="6825"/>
                  </a:cubicBezTo>
                  <a:cubicBezTo>
                    <a:pt x="38032" y="6838"/>
                    <a:pt x="38024" y="6863"/>
                    <a:pt x="38011" y="6880"/>
                  </a:cubicBezTo>
                  <a:cubicBezTo>
                    <a:pt x="38001" y="6892"/>
                    <a:pt x="37990" y="6899"/>
                    <a:pt x="37980" y="6899"/>
                  </a:cubicBezTo>
                  <a:cubicBezTo>
                    <a:pt x="37975" y="6899"/>
                    <a:pt x="37970" y="6897"/>
                    <a:pt x="37966" y="6894"/>
                  </a:cubicBezTo>
                  <a:cubicBezTo>
                    <a:pt x="37955" y="6884"/>
                    <a:pt x="37955" y="6870"/>
                    <a:pt x="37966" y="6859"/>
                  </a:cubicBezTo>
                  <a:cubicBezTo>
                    <a:pt x="37971" y="6854"/>
                    <a:pt x="37976" y="6851"/>
                    <a:pt x="37981" y="6851"/>
                  </a:cubicBezTo>
                  <a:cubicBezTo>
                    <a:pt x="37985" y="6851"/>
                    <a:pt x="37988" y="6854"/>
                    <a:pt x="37990" y="6859"/>
                  </a:cubicBezTo>
                  <a:cubicBezTo>
                    <a:pt x="37991" y="6861"/>
                    <a:pt x="37992" y="6862"/>
                    <a:pt x="37993" y="6862"/>
                  </a:cubicBezTo>
                  <a:cubicBezTo>
                    <a:pt x="37997" y="6862"/>
                    <a:pt x="38002" y="6854"/>
                    <a:pt x="38008" y="6838"/>
                  </a:cubicBezTo>
                  <a:cubicBezTo>
                    <a:pt x="38012" y="6825"/>
                    <a:pt x="38017" y="6817"/>
                    <a:pt x="38022" y="6817"/>
                  </a:cubicBezTo>
                  <a:close/>
                  <a:moveTo>
                    <a:pt x="39192" y="6859"/>
                  </a:moveTo>
                  <a:cubicBezTo>
                    <a:pt x="39201" y="6859"/>
                    <a:pt x="39200" y="6865"/>
                    <a:pt x="39190" y="6880"/>
                  </a:cubicBezTo>
                  <a:cubicBezTo>
                    <a:pt x="39180" y="6897"/>
                    <a:pt x="39159" y="6908"/>
                    <a:pt x="39145" y="6908"/>
                  </a:cubicBezTo>
                  <a:cubicBezTo>
                    <a:pt x="39107" y="6908"/>
                    <a:pt x="39128" y="6873"/>
                    <a:pt x="39173" y="6863"/>
                  </a:cubicBezTo>
                  <a:cubicBezTo>
                    <a:pt x="39182" y="6861"/>
                    <a:pt x="39188" y="6859"/>
                    <a:pt x="39192" y="6859"/>
                  </a:cubicBezTo>
                  <a:close/>
                  <a:moveTo>
                    <a:pt x="38112" y="6855"/>
                  </a:moveTo>
                  <a:cubicBezTo>
                    <a:pt x="38123" y="6855"/>
                    <a:pt x="38128" y="6866"/>
                    <a:pt x="38128" y="6884"/>
                  </a:cubicBezTo>
                  <a:cubicBezTo>
                    <a:pt x="38125" y="6901"/>
                    <a:pt x="38122" y="6918"/>
                    <a:pt x="38115" y="6918"/>
                  </a:cubicBezTo>
                  <a:cubicBezTo>
                    <a:pt x="38112" y="6918"/>
                    <a:pt x="38101" y="6908"/>
                    <a:pt x="38098" y="6891"/>
                  </a:cubicBezTo>
                  <a:cubicBezTo>
                    <a:pt x="38091" y="6873"/>
                    <a:pt x="38098" y="6859"/>
                    <a:pt x="38108" y="6856"/>
                  </a:cubicBezTo>
                  <a:cubicBezTo>
                    <a:pt x="38109" y="6855"/>
                    <a:pt x="38111" y="6855"/>
                    <a:pt x="38112" y="6855"/>
                  </a:cubicBezTo>
                  <a:close/>
                  <a:moveTo>
                    <a:pt x="39027" y="6885"/>
                  </a:moveTo>
                  <a:cubicBezTo>
                    <a:pt x="39030" y="6885"/>
                    <a:pt x="39033" y="6886"/>
                    <a:pt x="39034" y="6887"/>
                  </a:cubicBezTo>
                  <a:cubicBezTo>
                    <a:pt x="39041" y="6891"/>
                    <a:pt x="39038" y="6897"/>
                    <a:pt x="39023" y="6901"/>
                  </a:cubicBezTo>
                  <a:cubicBezTo>
                    <a:pt x="39007" y="6905"/>
                    <a:pt x="39003" y="6915"/>
                    <a:pt x="39013" y="6921"/>
                  </a:cubicBezTo>
                  <a:cubicBezTo>
                    <a:pt x="39023" y="6932"/>
                    <a:pt x="39017" y="6936"/>
                    <a:pt x="38996" y="6936"/>
                  </a:cubicBezTo>
                  <a:cubicBezTo>
                    <a:pt x="38975" y="6936"/>
                    <a:pt x="38954" y="6932"/>
                    <a:pt x="38954" y="6929"/>
                  </a:cubicBezTo>
                  <a:cubicBezTo>
                    <a:pt x="38951" y="6916"/>
                    <a:pt x="39004" y="6885"/>
                    <a:pt x="39027" y="6885"/>
                  </a:cubicBezTo>
                  <a:close/>
                  <a:moveTo>
                    <a:pt x="38861" y="6908"/>
                  </a:moveTo>
                  <a:cubicBezTo>
                    <a:pt x="38871" y="6908"/>
                    <a:pt x="38879" y="6912"/>
                    <a:pt x="38882" y="6918"/>
                  </a:cubicBezTo>
                  <a:cubicBezTo>
                    <a:pt x="38885" y="6929"/>
                    <a:pt x="38878" y="6936"/>
                    <a:pt x="38864" y="6939"/>
                  </a:cubicBezTo>
                  <a:cubicBezTo>
                    <a:pt x="38861" y="6940"/>
                    <a:pt x="38857" y="6940"/>
                    <a:pt x="38853" y="6940"/>
                  </a:cubicBezTo>
                  <a:cubicBezTo>
                    <a:pt x="38843" y="6940"/>
                    <a:pt x="38833" y="6937"/>
                    <a:pt x="38826" y="6932"/>
                  </a:cubicBezTo>
                  <a:cubicBezTo>
                    <a:pt x="38815" y="6926"/>
                    <a:pt x="38823" y="6915"/>
                    <a:pt x="38844" y="6911"/>
                  </a:cubicBezTo>
                  <a:cubicBezTo>
                    <a:pt x="38850" y="6909"/>
                    <a:pt x="38856" y="6908"/>
                    <a:pt x="38861" y="6908"/>
                  </a:cubicBezTo>
                  <a:close/>
                  <a:moveTo>
                    <a:pt x="33294" y="6931"/>
                  </a:moveTo>
                  <a:cubicBezTo>
                    <a:pt x="33326" y="6931"/>
                    <a:pt x="33360" y="6952"/>
                    <a:pt x="33351" y="6970"/>
                  </a:cubicBezTo>
                  <a:cubicBezTo>
                    <a:pt x="33345" y="6977"/>
                    <a:pt x="33324" y="6980"/>
                    <a:pt x="33303" y="6980"/>
                  </a:cubicBezTo>
                  <a:cubicBezTo>
                    <a:pt x="33251" y="6977"/>
                    <a:pt x="33241" y="6942"/>
                    <a:pt x="33282" y="6932"/>
                  </a:cubicBezTo>
                  <a:cubicBezTo>
                    <a:pt x="33286" y="6931"/>
                    <a:pt x="33290" y="6931"/>
                    <a:pt x="33294" y="6931"/>
                  </a:cubicBezTo>
                  <a:close/>
                  <a:moveTo>
                    <a:pt x="1325" y="7056"/>
                  </a:moveTo>
                  <a:cubicBezTo>
                    <a:pt x="1335" y="7056"/>
                    <a:pt x="1349" y="7062"/>
                    <a:pt x="1360" y="7067"/>
                  </a:cubicBezTo>
                  <a:cubicBezTo>
                    <a:pt x="1371" y="7078"/>
                    <a:pt x="1364" y="7088"/>
                    <a:pt x="1343" y="7095"/>
                  </a:cubicBezTo>
                  <a:cubicBezTo>
                    <a:pt x="1339" y="7096"/>
                    <a:pt x="1334" y="7097"/>
                    <a:pt x="1330" y="7097"/>
                  </a:cubicBezTo>
                  <a:cubicBezTo>
                    <a:pt x="1317" y="7097"/>
                    <a:pt x="1304" y="7092"/>
                    <a:pt x="1301" y="7081"/>
                  </a:cubicBezTo>
                  <a:cubicBezTo>
                    <a:pt x="1298" y="7071"/>
                    <a:pt x="1304" y="7060"/>
                    <a:pt x="1319" y="7057"/>
                  </a:cubicBezTo>
                  <a:cubicBezTo>
                    <a:pt x="1321" y="7056"/>
                    <a:pt x="1323" y="7056"/>
                    <a:pt x="1325" y="7056"/>
                  </a:cubicBezTo>
                  <a:close/>
                  <a:moveTo>
                    <a:pt x="29737" y="7221"/>
                  </a:moveTo>
                  <a:cubicBezTo>
                    <a:pt x="29767" y="7221"/>
                    <a:pt x="29797" y="7241"/>
                    <a:pt x="29789" y="7259"/>
                  </a:cubicBezTo>
                  <a:cubicBezTo>
                    <a:pt x="29785" y="7265"/>
                    <a:pt x="29760" y="7269"/>
                    <a:pt x="29739" y="7269"/>
                  </a:cubicBezTo>
                  <a:cubicBezTo>
                    <a:pt x="29688" y="7265"/>
                    <a:pt x="29674" y="7234"/>
                    <a:pt x="29719" y="7224"/>
                  </a:cubicBezTo>
                  <a:cubicBezTo>
                    <a:pt x="29724" y="7222"/>
                    <a:pt x="29731" y="7221"/>
                    <a:pt x="29737" y="7221"/>
                  </a:cubicBezTo>
                  <a:close/>
                  <a:moveTo>
                    <a:pt x="29379" y="7171"/>
                  </a:moveTo>
                  <a:cubicBezTo>
                    <a:pt x="29406" y="7176"/>
                    <a:pt x="29424" y="7177"/>
                    <a:pt x="29441" y="7177"/>
                  </a:cubicBezTo>
                  <a:cubicBezTo>
                    <a:pt x="29453" y="7177"/>
                    <a:pt x="29464" y="7177"/>
                    <a:pt x="29476" y="7175"/>
                  </a:cubicBezTo>
                  <a:cubicBezTo>
                    <a:pt x="29477" y="7175"/>
                    <a:pt x="29477" y="7175"/>
                    <a:pt x="29478" y="7175"/>
                  </a:cubicBezTo>
                  <a:cubicBezTo>
                    <a:pt x="29508" y="7175"/>
                    <a:pt x="29673" y="7259"/>
                    <a:pt x="29667" y="7272"/>
                  </a:cubicBezTo>
                  <a:cubicBezTo>
                    <a:pt x="29666" y="7274"/>
                    <a:pt x="29662" y="7274"/>
                    <a:pt x="29655" y="7274"/>
                  </a:cubicBezTo>
                  <a:cubicBezTo>
                    <a:pt x="29630" y="7274"/>
                    <a:pt x="29572" y="7265"/>
                    <a:pt x="29507" y="7254"/>
                  </a:cubicBezTo>
                  <a:cubicBezTo>
                    <a:pt x="29458" y="7245"/>
                    <a:pt x="29409" y="7239"/>
                    <a:pt x="29373" y="7239"/>
                  </a:cubicBezTo>
                  <a:cubicBezTo>
                    <a:pt x="29348" y="7239"/>
                    <a:pt x="29328" y="7242"/>
                    <a:pt x="29320" y="7248"/>
                  </a:cubicBezTo>
                  <a:cubicBezTo>
                    <a:pt x="29302" y="7256"/>
                    <a:pt x="29277" y="7261"/>
                    <a:pt x="29256" y="7261"/>
                  </a:cubicBezTo>
                  <a:cubicBezTo>
                    <a:pt x="29248" y="7261"/>
                    <a:pt x="29240" y="7260"/>
                    <a:pt x="29233" y="7259"/>
                  </a:cubicBezTo>
                  <a:cubicBezTo>
                    <a:pt x="29147" y="7244"/>
                    <a:pt x="29161" y="7199"/>
                    <a:pt x="29254" y="7182"/>
                  </a:cubicBezTo>
                  <a:cubicBezTo>
                    <a:pt x="29299" y="7175"/>
                    <a:pt x="29358" y="7171"/>
                    <a:pt x="29379" y="7171"/>
                  </a:cubicBezTo>
                  <a:close/>
                  <a:moveTo>
                    <a:pt x="36550" y="7272"/>
                  </a:moveTo>
                  <a:cubicBezTo>
                    <a:pt x="36560" y="7272"/>
                    <a:pt x="36575" y="7279"/>
                    <a:pt x="36578" y="7289"/>
                  </a:cubicBezTo>
                  <a:cubicBezTo>
                    <a:pt x="36581" y="7298"/>
                    <a:pt x="36574" y="7304"/>
                    <a:pt x="36564" y="7304"/>
                  </a:cubicBezTo>
                  <a:cubicBezTo>
                    <a:pt x="36562" y="7304"/>
                    <a:pt x="36560" y="7304"/>
                    <a:pt x="36557" y="7304"/>
                  </a:cubicBezTo>
                  <a:cubicBezTo>
                    <a:pt x="36543" y="7300"/>
                    <a:pt x="36530" y="7293"/>
                    <a:pt x="36530" y="7289"/>
                  </a:cubicBezTo>
                  <a:cubicBezTo>
                    <a:pt x="36530" y="7283"/>
                    <a:pt x="36536" y="7275"/>
                    <a:pt x="36550" y="7272"/>
                  </a:cubicBezTo>
                  <a:close/>
                  <a:moveTo>
                    <a:pt x="29820" y="7289"/>
                  </a:moveTo>
                  <a:cubicBezTo>
                    <a:pt x="29822" y="7289"/>
                    <a:pt x="29824" y="7289"/>
                    <a:pt x="29827" y="7289"/>
                  </a:cubicBezTo>
                  <a:cubicBezTo>
                    <a:pt x="29840" y="7293"/>
                    <a:pt x="29854" y="7300"/>
                    <a:pt x="29854" y="7307"/>
                  </a:cubicBezTo>
                  <a:cubicBezTo>
                    <a:pt x="29858" y="7310"/>
                    <a:pt x="29851" y="7317"/>
                    <a:pt x="29837" y="7321"/>
                  </a:cubicBezTo>
                  <a:cubicBezTo>
                    <a:pt x="29835" y="7322"/>
                    <a:pt x="29833" y="7322"/>
                    <a:pt x="29832" y="7322"/>
                  </a:cubicBezTo>
                  <a:cubicBezTo>
                    <a:pt x="29822" y="7322"/>
                    <a:pt x="29809" y="7315"/>
                    <a:pt x="29806" y="7304"/>
                  </a:cubicBezTo>
                  <a:cubicBezTo>
                    <a:pt x="29803" y="7295"/>
                    <a:pt x="29809" y="7289"/>
                    <a:pt x="29820" y="7289"/>
                  </a:cubicBezTo>
                  <a:close/>
                  <a:moveTo>
                    <a:pt x="30890" y="7142"/>
                  </a:moveTo>
                  <a:cubicBezTo>
                    <a:pt x="30912" y="7142"/>
                    <a:pt x="30952" y="7145"/>
                    <a:pt x="31006" y="7150"/>
                  </a:cubicBezTo>
                  <a:cubicBezTo>
                    <a:pt x="31033" y="7153"/>
                    <a:pt x="31060" y="7155"/>
                    <a:pt x="31082" y="7155"/>
                  </a:cubicBezTo>
                  <a:cubicBezTo>
                    <a:pt x="31117" y="7155"/>
                    <a:pt x="31143" y="7152"/>
                    <a:pt x="31152" y="7147"/>
                  </a:cubicBezTo>
                  <a:cubicBezTo>
                    <a:pt x="31154" y="7144"/>
                    <a:pt x="31158" y="7143"/>
                    <a:pt x="31163" y="7143"/>
                  </a:cubicBezTo>
                  <a:cubicBezTo>
                    <a:pt x="31175" y="7143"/>
                    <a:pt x="31190" y="7153"/>
                    <a:pt x="31201" y="7168"/>
                  </a:cubicBezTo>
                  <a:cubicBezTo>
                    <a:pt x="31210" y="7182"/>
                    <a:pt x="31223" y="7190"/>
                    <a:pt x="31232" y="7190"/>
                  </a:cubicBezTo>
                  <a:cubicBezTo>
                    <a:pt x="31236" y="7190"/>
                    <a:pt x="31240" y="7189"/>
                    <a:pt x="31242" y="7185"/>
                  </a:cubicBezTo>
                  <a:cubicBezTo>
                    <a:pt x="31248" y="7182"/>
                    <a:pt x="31257" y="7179"/>
                    <a:pt x="31265" y="7179"/>
                  </a:cubicBezTo>
                  <a:cubicBezTo>
                    <a:pt x="31272" y="7179"/>
                    <a:pt x="31279" y="7181"/>
                    <a:pt x="31284" y="7185"/>
                  </a:cubicBezTo>
                  <a:cubicBezTo>
                    <a:pt x="31290" y="7192"/>
                    <a:pt x="31304" y="7196"/>
                    <a:pt x="31318" y="7196"/>
                  </a:cubicBezTo>
                  <a:cubicBezTo>
                    <a:pt x="31326" y="7196"/>
                    <a:pt x="31335" y="7195"/>
                    <a:pt x="31342" y="7192"/>
                  </a:cubicBezTo>
                  <a:cubicBezTo>
                    <a:pt x="31346" y="7191"/>
                    <a:pt x="31351" y="7191"/>
                    <a:pt x="31355" y="7191"/>
                  </a:cubicBezTo>
                  <a:cubicBezTo>
                    <a:pt x="31406" y="7191"/>
                    <a:pt x="31494" y="7236"/>
                    <a:pt x="31478" y="7259"/>
                  </a:cubicBezTo>
                  <a:cubicBezTo>
                    <a:pt x="31475" y="7262"/>
                    <a:pt x="31473" y="7264"/>
                    <a:pt x="31470" y="7264"/>
                  </a:cubicBezTo>
                  <a:cubicBezTo>
                    <a:pt x="31466" y="7264"/>
                    <a:pt x="31461" y="7259"/>
                    <a:pt x="31457" y="7248"/>
                  </a:cubicBezTo>
                  <a:cubicBezTo>
                    <a:pt x="31455" y="7239"/>
                    <a:pt x="31451" y="7234"/>
                    <a:pt x="31447" y="7234"/>
                  </a:cubicBezTo>
                  <a:cubicBezTo>
                    <a:pt x="31444" y="7234"/>
                    <a:pt x="31442" y="7235"/>
                    <a:pt x="31440" y="7238"/>
                  </a:cubicBezTo>
                  <a:cubicBezTo>
                    <a:pt x="31436" y="7243"/>
                    <a:pt x="31429" y="7246"/>
                    <a:pt x="31421" y="7246"/>
                  </a:cubicBezTo>
                  <a:cubicBezTo>
                    <a:pt x="31414" y="7246"/>
                    <a:pt x="31406" y="7244"/>
                    <a:pt x="31398" y="7241"/>
                  </a:cubicBezTo>
                  <a:cubicBezTo>
                    <a:pt x="31385" y="7236"/>
                    <a:pt x="31363" y="7232"/>
                    <a:pt x="31343" y="7232"/>
                  </a:cubicBezTo>
                  <a:cubicBezTo>
                    <a:pt x="31335" y="7232"/>
                    <a:pt x="31328" y="7233"/>
                    <a:pt x="31321" y="7234"/>
                  </a:cubicBezTo>
                  <a:cubicBezTo>
                    <a:pt x="31310" y="7235"/>
                    <a:pt x="31297" y="7236"/>
                    <a:pt x="31284" y="7236"/>
                  </a:cubicBezTo>
                  <a:cubicBezTo>
                    <a:pt x="31267" y="7236"/>
                    <a:pt x="31252" y="7235"/>
                    <a:pt x="31242" y="7230"/>
                  </a:cubicBezTo>
                  <a:cubicBezTo>
                    <a:pt x="31222" y="7227"/>
                    <a:pt x="31180" y="7224"/>
                    <a:pt x="31142" y="7224"/>
                  </a:cubicBezTo>
                  <a:cubicBezTo>
                    <a:pt x="31107" y="7224"/>
                    <a:pt x="31055" y="7220"/>
                    <a:pt x="31027" y="7217"/>
                  </a:cubicBezTo>
                  <a:cubicBezTo>
                    <a:pt x="31014" y="7216"/>
                    <a:pt x="31004" y="7215"/>
                    <a:pt x="30999" y="7215"/>
                  </a:cubicBezTo>
                  <a:cubicBezTo>
                    <a:pt x="30982" y="7215"/>
                    <a:pt x="30993" y="7221"/>
                    <a:pt x="31034" y="7244"/>
                  </a:cubicBezTo>
                  <a:cubicBezTo>
                    <a:pt x="31060" y="7262"/>
                    <a:pt x="31093" y="7269"/>
                    <a:pt x="31116" y="7269"/>
                  </a:cubicBezTo>
                  <a:cubicBezTo>
                    <a:pt x="31120" y="7269"/>
                    <a:pt x="31124" y="7269"/>
                    <a:pt x="31127" y="7269"/>
                  </a:cubicBezTo>
                  <a:cubicBezTo>
                    <a:pt x="31133" y="7267"/>
                    <a:pt x="31139" y="7266"/>
                    <a:pt x="31146" y="7266"/>
                  </a:cubicBezTo>
                  <a:cubicBezTo>
                    <a:pt x="31166" y="7266"/>
                    <a:pt x="31189" y="7272"/>
                    <a:pt x="31204" y="7283"/>
                  </a:cubicBezTo>
                  <a:cubicBezTo>
                    <a:pt x="31235" y="7300"/>
                    <a:pt x="31232" y="7307"/>
                    <a:pt x="31187" y="7314"/>
                  </a:cubicBezTo>
                  <a:cubicBezTo>
                    <a:pt x="31134" y="7325"/>
                    <a:pt x="31094" y="7331"/>
                    <a:pt x="31063" y="7331"/>
                  </a:cubicBezTo>
                  <a:cubicBezTo>
                    <a:pt x="31010" y="7331"/>
                    <a:pt x="30983" y="7314"/>
                    <a:pt x="30968" y="7279"/>
                  </a:cubicBezTo>
                  <a:cubicBezTo>
                    <a:pt x="30954" y="7248"/>
                    <a:pt x="30930" y="7217"/>
                    <a:pt x="30909" y="7203"/>
                  </a:cubicBezTo>
                  <a:cubicBezTo>
                    <a:pt x="30884" y="7189"/>
                    <a:pt x="30881" y="7182"/>
                    <a:pt x="30905" y="7175"/>
                  </a:cubicBezTo>
                  <a:cubicBezTo>
                    <a:pt x="30930" y="7168"/>
                    <a:pt x="30930" y="7165"/>
                    <a:pt x="30895" y="7155"/>
                  </a:cubicBezTo>
                  <a:cubicBezTo>
                    <a:pt x="30860" y="7146"/>
                    <a:pt x="30860" y="7142"/>
                    <a:pt x="30890" y="7142"/>
                  </a:cubicBezTo>
                  <a:close/>
                  <a:moveTo>
                    <a:pt x="30845" y="7093"/>
                  </a:moveTo>
                  <a:cubicBezTo>
                    <a:pt x="30854" y="7093"/>
                    <a:pt x="30857" y="7105"/>
                    <a:pt x="30857" y="7130"/>
                  </a:cubicBezTo>
                  <a:cubicBezTo>
                    <a:pt x="30857" y="7155"/>
                    <a:pt x="30860" y="7182"/>
                    <a:pt x="30860" y="7192"/>
                  </a:cubicBezTo>
                  <a:cubicBezTo>
                    <a:pt x="30866" y="7211"/>
                    <a:pt x="30798" y="7227"/>
                    <a:pt x="30740" y="7227"/>
                  </a:cubicBezTo>
                  <a:cubicBezTo>
                    <a:pt x="30720" y="7227"/>
                    <a:pt x="30701" y="7225"/>
                    <a:pt x="30687" y="7220"/>
                  </a:cubicBezTo>
                  <a:cubicBezTo>
                    <a:pt x="30674" y="7214"/>
                    <a:pt x="30652" y="7212"/>
                    <a:pt x="30631" y="7212"/>
                  </a:cubicBezTo>
                  <a:cubicBezTo>
                    <a:pt x="30613" y="7212"/>
                    <a:pt x="30595" y="7214"/>
                    <a:pt x="30583" y="7217"/>
                  </a:cubicBezTo>
                  <a:cubicBezTo>
                    <a:pt x="30567" y="7221"/>
                    <a:pt x="30544" y="7222"/>
                    <a:pt x="30523" y="7222"/>
                  </a:cubicBezTo>
                  <a:cubicBezTo>
                    <a:pt x="30508" y="7222"/>
                    <a:pt x="30493" y="7222"/>
                    <a:pt x="30482" y="7220"/>
                  </a:cubicBezTo>
                  <a:cubicBezTo>
                    <a:pt x="30451" y="7217"/>
                    <a:pt x="30410" y="7209"/>
                    <a:pt x="30378" y="7203"/>
                  </a:cubicBezTo>
                  <a:cubicBezTo>
                    <a:pt x="30373" y="7202"/>
                    <a:pt x="30369" y="7202"/>
                    <a:pt x="30365" y="7202"/>
                  </a:cubicBezTo>
                  <a:cubicBezTo>
                    <a:pt x="30328" y="7202"/>
                    <a:pt x="30320" y="7228"/>
                    <a:pt x="30364" y="7238"/>
                  </a:cubicBezTo>
                  <a:cubicBezTo>
                    <a:pt x="30378" y="7241"/>
                    <a:pt x="30399" y="7259"/>
                    <a:pt x="30410" y="7279"/>
                  </a:cubicBezTo>
                  <a:cubicBezTo>
                    <a:pt x="30430" y="7307"/>
                    <a:pt x="30423" y="7314"/>
                    <a:pt x="30361" y="7328"/>
                  </a:cubicBezTo>
                  <a:cubicBezTo>
                    <a:pt x="30340" y="7333"/>
                    <a:pt x="30322" y="7335"/>
                    <a:pt x="30309" y="7335"/>
                  </a:cubicBezTo>
                  <a:cubicBezTo>
                    <a:pt x="30297" y="7335"/>
                    <a:pt x="30290" y="7333"/>
                    <a:pt x="30291" y="7328"/>
                  </a:cubicBezTo>
                  <a:cubicBezTo>
                    <a:pt x="30295" y="7317"/>
                    <a:pt x="30264" y="7314"/>
                    <a:pt x="30229" y="7314"/>
                  </a:cubicBezTo>
                  <a:cubicBezTo>
                    <a:pt x="30222" y="7314"/>
                    <a:pt x="30215" y="7314"/>
                    <a:pt x="30207" y="7314"/>
                  </a:cubicBezTo>
                  <a:cubicBezTo>
                    <a:pt x="30175" y="7314"/>
                    <a:pt x="30143" y="7309"/>
                    <a:pt x="30128" y="7304"/>
                  </a:cubicBezTo>
                  <a:cubicBezTo>
                    <a:pt x="30122" y="7302"/>
                    <a:pt x="30116" y="7301"/>
                    <a:pt x="30111" y="7301"/>
                  </a:cubicBezTo>
                  <a:cubicBezTo>
                    <a:pt x="30095" y="7301"/>
                    <a:pt x="30081" y="7309"/>
                    <a:pt x="30066" y="7324"/>
                  </a:cubicBezTo>
                  <a:cubicBezTo>
                    <a:pt x="30055" y="7339"/>
                    <a:pt x="30048" y="7345"/>
                    <a:pt x="30043" y="7345"/>
                  </a:cubicBezTo>
                  <a:cubicBezTo>
                    <a:pt x="30038" y="7345"/>
                    <a:pt x="30034" y="7339"/>
                    <a:pt x="30031" y="7328"/>
                  </a:cubicBezTo>
                  <a:cubicBezTo>
                    <a:pt x="30027" y="7315"/>
                    <a:pt x="30020" y="7309"/>
                    <a:pt x="30011" y="7309"/>
                  </a:cubicBezTo>
                  <a:cubicBezTo>
                    <a:pt x="30005" y="7309"/>
                    <a:pt x="29997" y="7312"/>
                    <a:pt x="29989" y="7317"/>
                  </a:cubicBezTo>
                  <a:cubicBezTo>
                    <a:pt x="29977" y="7324"/>
                    <a:pt x="29969" y="7329"/>
                    <a:pt x="29965" y="7329"/>
                  </a:cubicBezTo>
                  <a:cubicBezTo>
                    <a:pt x="29957" y="7329"/>
                    <a:pt x="29961" y="7315"/>
                    <a:pt x="29973" y="7279"/>
                  </a:cubicBezTo>
                  <a:cubicBezTo>
                    <a:pt x="29979" y="7248"/>
                    <a:pt x="30000" y="7238"/>
                    <a:pt x="30048" y="7234"/>
                  </a:cubicBezTo>
                  <a:cubicBezTo>
                    <a:pt x="30083" y="7234"/>
                    <a:pt x="30135" y="7227"/>
                    <a:pt x="30163" y="7220"/>
                  </a:cubicBezTo>
                  <a:cubicBezTo>
                    <a:pt x="30175" y="7215"/>
                    <a:pt x="30188" y="7212"/>
                    <a:pt x="30198" y="7212"/>
                  </a:cubicBezTo>
                  <a:cubicBezTo>
                    <a:pt x="30208" y="7212"/>
                    <a:pt x="30215" y="7215"/>
                    <a:pt x="30215" y="7220"/>
                  </a:cubicBezTo>
                  <a:cubicBezTo>
                    <a:pt x="30218" y="7234"/>
                    <a:pt x="30246" y="7244"/>
                    <a:pt x="30274" y="7251"/>
                  </a:cubicBezTo>
                  <a:cubicBezTo>
                    <a:pt x="30286" y="7253"/>
                    <a:pt x="30295" y="7254"/>
                    <a:pt x="30302" y="7254"/>
                  </a:cubicBezTo>
                  <a:cubicBezTo>
                    <a:pt x="30318" y="7254"/>
                    <a:pt x="30320" y="7247"/>
                    <a:pt x="30316" y="7230"/>
                  </a:cubicBezTo>
                  <a:cubicBezTo>
                    <a:pt x="30312" y="7217"/>
                    <a:pt x="30285" y="7203"/>
                    <a:pt x="30256" y="7203"/>
                  </a:cubicBezTo>
                  <a:cubicBezTo>
                    <a:pt x="30173" y="7199"/>
                    <a:pt x="30187" y="7134"/>
                    <a:pt x="30271" y="7123"/>
                  </a:cubicBezTo>
                  <a:cubicBezTo>
                    <a:pt x="30290" y="7120"/>
                    <a:pt x="30310" y="7118"/>
                    <a:pt x="30327" y="7118"/>
                  </a:cubicBezTo>
                  <a:cubicBezTo>
                    <a:pt x="30343" y="7118"/>
                    <a:pt x="30357" y="7120"/>
                    <a:pt x="30364" y="7123"/>
                  </a:cubicBezTo>
                  <a:cubicBezTo>
                    <a:pt x="30370" y="7124"/>
                    <a:pt x="30383" y="7125"/>
                    <a:pt x="30399" y="7125"/>
                  </a:cubicBezTo>
                  <a:cubicBezTo>
                    <a:pt x="30428" y="7125"/>
                    <a:pt x="30468" y="7123"/>
                    <a:pt x="30510" y="7116"/>
                  </a:cubicBezTo>
                  <a:cubicBezTo>
                    <a:pt x="30547" y="7112"/>
                    <a:pt x="30596" y="7109"/>
                    <a:pt x="30639" y="7109"/>
                  </a:cubicBezTo>
                  <a:cubicBezTo>
                    <a:pt x="30666" y="7109"/>
                    <a:pt x="30692" y="7110"/>
                    <a:pt x="30711" y="7113"/>
                  </a:cubicBezTo>
                  <a:cubicBezTo>
                    <a:pt x="30722" y="7114"/>
                    <a:pt x="30734" y="7114"/>
                    <a:pt x="30745" y="7114"/>
                  </a:cubicBezTo>
                  <a:cubicBezTo>
                    <a:pt x="30780" y="7114"/>
                    <a:pt x="30813" y="7110"/>
                    <a:pt x="30826" y="7102"/>
                  </a:cubicBezTo>
                  <a:cubicBezTo>
                    <a:pt x="30834" y="7096"/>
                    <a:pt x="30840" y="7093"/>
                    <a:pt x="30845" y="7093"/>
                  </a:cubicBezTo>
                  <a:close/>
                  <a:moveTo>
                    <a:pt x="31427" y="7279"/>
                  </a:moveTo>
                  <a:cubicBezTo>
                    <a:pt x="31429" y="7279"/>
                    <a:pt x="31433" y="7283"/>
                    <a:pt x="31440" y="7289"/>
                  </a:cubicBezTo>
                  <a:cubicBezTo>
                    <a:pt x="31449" y="7298"/>
                    <a:pt x="31467" y="7304"/>
                    <a:pt x="31482" y="7304"/>
                  </a:cubicBezTo>
                  <a:cubicBezTo>
                    <a:pt x="31486" y="7304"/>
                    <a:pt x="31489" y="7304"/>
                    <a:pt x="31492" y="7304"/>
                  </a:cubicBezTo>
                  <a:cubicBezTo>
                    <a:pt x="31495" y="7303"/>
                    <a:pt x="31498" y="7303"/>
                    <a:pt x="31500" y="7303"/>
                  </a:cubicBezTo>
                  <a:cubicBezTo>
                    <a:pt x="31514" y="7303"/>
                    <a:pt x="31527" y="7310"/>
                    <a:pt x="31530" y="7324"/>
                  </a:cubicBezTo>
                  <a:cubicBezTo>
                    <a:pt x="31536" y="7342"/>
                    <a:pt x="31536" y="7348"/>
                    <a:pt x="31524" y="7348"/>
                  </a:cubicBezTo>
                  <a:cubicBezTo>
                    <a:pt x="31517" y="7348"/>
                    <a:pt x="31505" y="7346"/>
                    <a:pt x="31488" y="7342"/>
                  </a:cubicBezTo>
                  <a:cubicBezTo>
                    <a:pt x="31457" y="7334"/>
                    <a:pt x="31433" y="7314"/>
                    <a:pt x="31430" y="7296"/>
                  </a:cubicBezTo>
                  <a:cubicBezTo>
                    <a:pt x="31426" y="7285"/>
                    <a:pt x="31425" y="7279"/>
                    <a:pt x="31427" y="7279"/>
                  </a:cubicBezTo>
                  <a:close/>
                  <a:moveTo>
                    <a:pt x="31322" y="7298"/>
                  </a:moveTo>
                  <a:cubicBezTo>
                    <a:pt x="31335" y="7298"/>
                    <a:pt x="31344" y="7303"/>
                    <a:pt x="31350" y="7310"/>
                  </a:cubicBezTo>
                  <a:cubicBezTo>
                    <a:pt x="31360" y="7321"/>
                    <a:pt x="31336" y="7338"/>
                    <a:pt x="31297" y="7349"/>
                  </a:cubicBezTo>
                  <a:cubicBezTo>
                    <a:pt x="31282" y="7353"/>
                    <a:pt x="31268" y="7355"/>
                    <a:pt x="31256" y="7355"/>
                  </a:cubicBezTo>
                  <a:cubicBezTo>
                    <a:pt x="31217" y="7355"/>
                    <a:pt x="31199" y="7337"/>
                    <a:pt x="31238" y="7321"/>
                  </a:cubicBezTo>
                  <a:cubicBezTo>
                    <a:pt x="31279" y="7305"/>
                    <a:pt x="31305" y="7298"/>
                    <a:pt x="31322" y="7298"/>
                  </a:cubicBezTo>
                  <a:close/>
                  <a:moveTo>
                    <a:pt x="30560" y="7286"/>
                  </a:moveTo>
                  <a:cubicBezTo>
                    <a:pt x="30574" y="7286"/>
                    <a:pt x="30594" y="7292"/>
                    <a:pt x="30618" y="7304"/>
                  </a:cubicBezTo>
                  <a:cubicBezTo>
                    <a:pt x="30669" y="7331"/>
                    <a:pt x="30684" y="7359"/>
                    <a:pt x="30649" y="7369"/>
                  </a:cubicBezTo>
                  <a:cubicBezTo>
                    <a:pt x="30647" y="7370"/>
                    <a:pt x="30645" y="7370"/>
                    <a:pt x="30643" y="7370"/>
                  </a:cubicBezTo>
                  <a:cubicBezTo>
                    <a:pt x="30634" y="7370"/>
                    <a:pt x="30624" y="7364"/>
                    <a:pt x="30621" y="7355"/>
                  </a:cubicBezTo>
                  <a:cubicBezTo>
                    <a:pt x="30619" y="7348"/>
                    <a:pt x="30609" y="7342"/>
                    <a:pt x="30597" y="7342"/>
                  </a:cubicBezTo>
                  <a:cubicBezTo>
                    <a:pt x="30593" y="7342"/>
                    <a:pt x="30588" y="7343"/>
                    <a:pt x="30583" y="7345"/>
                  </a:cubicBezTo>
                  <a:cubicBezTo>
                    <a:pt x="30580" y="7346"/>
                    <a:pt x="30578" y="7346"/>
                    <a:pt x="30575" y="7346"/>
                  </a:cubicBezTo>
                  <a:cubicBezTo>
                    <a:pt x="30558" y="7346"/>
                    <a:pt x="30544" y="7336"/>
                    <a:pt x="30538" y="7321"/>
                  </a:cubicBezTo>
                  <a:cubicBezTo>
                    <a:pt x="30531" y="7298"/>
                    <a:pt x="30540" y="7286"/>
                    <a:pt x="30560" y="7286"/>
                  </a:cubicBezTo>
                  <a:close/>
                  <a:moveTo>
                    <a:pt x="31609" y="7308"/>
                  </a:moveTo>
                  <a:cubicBezTo>
                    <a:pt x="31683" y="7308"/>
                    <a:pt x="31851" y="7339"/>
                    <a:pt x="31856" y="7359"/>
                  </a:cubicBezTo>
                  <a:cubicBezTo>
                    <a:pt x="31863" y="7373"/>
                    <a:pt x="31846" y="7379"/>
                    <a:pt x="31821" y="7379"/>
                  </a:cubicBezTo>
                  <a:cubicBezTo>
                    <a:pt x="31797" y="7376"/>
                    <a:pt x="31755" y="7376"/>
                    <a:pt x="31728" y="7376"/>
                  </a:cubicBezTo>
                  <a:cubicBezTo>
                    <a:pt x="31700" y="7376"/>
                    <a:pt x="31662" y="7369"/>
                    <a:pt x="31638" y="7359"/>
                  </a:cubicBezTo>
                  <a:cubicBezTo>
                    <a:pt x="31625" y="7354"/>
                    <a:pt x="31613" y="7351"/>
                    <a:pt x="31603" y="7351"/>
                  </a:cubicBezTo>
                  <a:cubicBezTo>
                    <a:pt x="31593" y="7351"/>
                    <a:pt x="31585" y="7354"/>
                    <a:pt x="31582" y="7359"/>
                  </a:cubicBezTo>
                  <a:cubicBezTo>
                    <a:pt x="31579" y="7363"/>
                    <a:pt x="31577" y="7365"/>
                    <a:pt x="31574" y="7365"/>
                  </a:cubicBezTo>
                  <a:cubicBezTo>
                    <a:pt x="31570" y="7365"/>
                    <a:pt x="31567" y="7360"/>
                    <a:pt x="31565" y="7352"/>
                  </a:cubicBezTo>
                  <a:cubicBezTo>
                    <a:pt x="31561" y="7342"/>
                    <a:pt x="31565" y="7324"/>
                    <a:pt x="31575" y="7314"/>
                  </a:cubicBezTo>
                  <a:cubicBezTo>
                    <a:pt x="31579" y="7310"/>
                    <a:pt x="31592" y="7308"/>
                    <a:pt x="31609" y="7308"/>
                  </a:cubicBezTo>
                  <a:close/>
                  <a:moveTo>
                    <a:pt x="36265" y="7220"/>
                  </a:moveTo>
                  <a:cubicBezTo>
                    <a:pt x="36280" y="7220"/>
                    <a:pt x="36307" y="7230"/>
                    <a:pt x="36325" y="7248"/>
                  </a:cubicBezTo>
                  <a:cubicBezTo>
                    <a:pt x="36356" y="7275"/>
                    <a:pt x="36359" y="7289"/>
                    <a:pt x="36338" y="7324"/>
                  </a:cubicBezTo>
                  <a:cubicBezTo>
                    <a:pt x="36327" y="7340"/>
                    <a:pt x="36317" y="7349"/>
                    <a:pt x="36311" y="7349"/>
                  </a:cubicBezTo>
                  <a:cubicBezTo>
                    <a:pt x="36308" y="7349"/>
                    <a:pt x="36305" y="7346"/>
                    <a:pt x="36304" y="7342"/>
                  </a:cubicBezTo>
                  <a:cubicBezTo>
                    <a:pt x="36301" y="7330"/>
                    <a:pt x="36290" y="7320"/>
                    <a:pt x="36281" y="7320"/>
                  </a:cubicBezTo>
                  <a:cubicBezTo>
                    <a:pt x="36279" y="7320"/>
                    <a:pt x="36277" y="7320"/>
                    <a:pt x="36276" y="7321"/>
                  </a:cubicBezTo>
                  <a:cubicBezTo>
                    <a:pt x="36262" y="7324"/>
                    <a:pt x="36262" y="7338"/>
                    <a:pt x="36276" y="7352"/>
                  </a:cubicBezTo>
                  <a:cubicBezTo>
                    <a:pt x="36287" y="7369"/>
                    <a:pt x="36287" y="7383"/>
                    <a:pt x="36272" y="7387"/>
                  </a:cubicBezTo>
                  <a:cubicBezTo>
                    <a:pt x="36271" y="7387"/>
                    <a:pt x="36269" y="7387"/>
                    <a:pt x="36267" y="7387"/>
                  </a:cubicBezTo>
                  <a:cubicBezTo>
                    <a:pt x="36255" y="7387"/>
                    <a:pt x="36241" y="7378"/>
                    <a:pt x="36238" y="7366"/>
                  </a:cubicBezTo>
                  <a:cubicBezTo>
                    <a:pt x="36234" y="7349"/>
                    <a:pt x="36221" y="7328"/>
                    <a:pt x="36210" y="7314"/>
                  </a:cubicBezTo>
                  <a:cubicBezTo>
                    <a:pt x="36186" y="7286"/>
                    <a:pt x="36217" y="7230"/>
                    <a:pt x="36259" y="7220"/>
                  </a:cubicBezTo>
                  <a:cubicBezTo>
                    <a:pt x="36261" y="7220"/>
                    <a:pt x="36263" y="7220"/>
                    <a:pt x="36265" y="7220"/>
                  </a:cubicBezTo>
                  <a:close/>
                  <a:moveTo>
                    <a:pt x="33929" y="7535"/>
                  </a:moveTo>
                  <a:cubicBezTo>
                    <a:pt x="33936" y="7535"/>
                    <a:pt x="33940" y="7542"/>
                    <a:pt x="33938" y="7553"/>
                  </a:cubicBezTo>
                  <a:cubicBezTo>
                    <a:pt x="33934" y="7567"/>
                    <a:pt x="33928" y="7577"/>
                    <a:pt x="33920" y="7577"/>
                  </a:cubicBezTo>
                  <a:cubicBezTo>
                    <a:pt x="33920" y="7578"/>
                    <a:pt x="33919" y="7578"/>
                    <a:pt x="33918" y="7578"/>
                  </a:cubicBezTo>
                  <a:cubicBezTo>
                    <a:pt x="33915" y="7578"/>
                    <a:pt x="33910" y="7572"/>
                    <a:pt x="33907" y="7560"/>
                  </a:cubicBezTo>
                  <a:cubicBezTo>
                    <a:pt x="33903" y="7550"/>
                    <a:pt x="33910" y="7539"/>
                    <a:pt x="33923" y="7536"/>
                  </a:cubicBezTo>
                  <a:cubicBezTo>
                    <a:pt x="33925" y="7535"/>
                    <a:pt x="33927" y="7535"/>
                    <a:pt x="33929" y="7535"/>
                  </a:cubicBezTo>
                  <a:close/>
                  <a:moveTo>
                    <a:pt x="35920" y="7627"/>
                  </a:moveTo>
                  <a:cubicBezTo>
                    <a:pt x="35957" y="7627"/>
                    <a:pt x="36001" y="7648"/>
                    <a:pt x="36016" y="7675"/>
                  </a:cubicBezTo>
                  <a:cubicBezTo>
                    <a:pt x="36022" y="7691"/>
                    <a:pt x="36024" y="7699"/>
                    <a:pt x="36019" y="7699"/>
                  </a:cubicBezTo>
                  <a:cubicBezTo>
                    <a:pt x="36015" y="7699"/>
                    <a:pt x="36008" y="7695"/>
                    <a:pt x="35995" y="7688"/>
                  </a:cubicBezTo>
                  <a:cubicBezTo>
                    <a:pt x="35974" y="7675"/>
                    <a:pt x="35943" y="7661"/>
                    <a:pt x="35918" y="7650"/>
                  </a:cubicBezTo>
                  <a:cubicBezTo>
                    <a:pt x="35894" y="7640"/>
                    <a:pt x="35888" y="7633"/>
                    <a:pt x="35901" y="7629"/>
                  </a:cubicBezTo>
                  <a:cubicBezTo>
                    <a:pt x="35907" y="7628"/>
                    <a:pt x="35913" y="7627"/>
                    <a:pt x="35920" y="7627"/>
                  </a:cubicBezTo>
                  <a:close/>
                  <a:moveTo>
                    <a:pt x="32320" y="7612"/>
                  </a:moveTo>
                  <a:cubicBezTo>
                    <a:pt x="32367" y="7612"/>
                    <a:pt x="32429" y="7642"/>
                    <a:pt x="32439" y="7671"/>
                  </a:cubicBezTo>
                  <a:cubicBezTo>
                    <a:pt x="32445" y="7692"/>
                    <a:pt x="32441" y="7701"/>
                    <a:pt x="32420" y="7701"/>
                  </a:cubicBezTo>
                  <a:cubicBezTo>
                    <a:pt x="32405" y="7701"/>
                    <a:pt x="32383" y="7697"/>
                    <a:pt x="32352" y="7688"/>
                  </a:cubicBezTo>
                  <a:cubicBezTo>
                    <a:pt x="32286" y="7667"/>
                    <a:pt x="32258" y="7619"/>
                    <a:pt x="32311" y="7612"/>
                  </a:cubicBezTo>
                  <a:cubicBezTo>
                    <a:pt x="32314" y="7612"/>
                    <a:pt x="32316" y="7612"/>
                    <a:pt x="32320" y="7612"/>
                  </a:cubicBezTo>
                  <a:close/>
                  <a:moveTo>
                    <a:pt x="35804" y="7639"/>
                  </a:moveTo>
                  <a:cubicBezTo>
                    <a:pt x="35815" y="7639"/>
                    <a:pt x="35809" y="7649"/>
                    <a:pt x="35794" y="7678"/>
                  </a:cubicBezTo>
                  <a:cubicBezTo>
                    <a:pt x="35779" y="7706"/>
                    <a:pt x="35765" y="7717"/>
                    <a:pt x="35749" y="7717"/>
                  </a:cubicBezTo>
                  <a:cubicBezTo>
                    <a:pt x="35742" y="7717"/>
                    <a:pt x="35735" y="7715"/>
                    <a:pt x="35728" y="7712"/>
                  </a:cubicBezTo>
                  <a:cubicBezTo>
                    <a:pt x="35695" y="7699"/>
                    <a:pt x="35682" y="7685"/>
                    <a:pt x="35697" y="7685"/>
                  </a:cubicBezTo>
                  <a:cubicBezTo>
                    <a:pt x="35700" y="7685"/>
                    <a:pt x="35706" y="7686"/>
                    <a:pt x="35714" y="7688"/>
                  </a:cubicBezTo>
                  <a:cubicBezTo>
                    <a:pt x="35717" y="7689"/>
                    <a:pt x="35720" y="7689"/>
                    <a:pt x="35723" y="7689"/>
                  </a:cubicBezTo>
                  <a:cubicBezTo>
                    <a:pt x="35731" y="7689"/>
                    <a:pt x="35734" y="7686"/>
                    <a:pt x="35731" y="7678"/>
                  </a:cubicBezTo>
                  <a:cubicBezTo>
                    <a:pt x="35731" y="7667"/>
                    <a:pt x="35749" y="7654"/>
                    <a:pt x="35773" y="7647"/>
                  </a:cubicBezTo>
                  <a:cubicBezTo>
                    <a:pt x="35789" y="7642"/>
                    <a:pt x="35799" y="7639"/>
                    <a:pt x="35804" y="7639"/>
                  </a:cubicBezTo>
                  <a:close/>
                  <a:moveTo>
                    <a:pt x="31939" y="7592"/>
                  </a:moveTo>
                  <a:cubicBezTo>
                    <a:pt x="31989" y="7592"/>
                    <a:pt x="32017" y="7610"/>
                    <a:pt x="31992" y="7633"/>
                  </a:cubicBezTo>
                  <a:cubicBezTo>
                    <a:pt x="31986" y="7640"/>
                    <a:pt x="31977" y="7644"/>
                    <a:pt x="31968" y="7644"/>
                  </a:cubicBezTo>
                  <a:cubicBezTo>
                    <a:pt x="31960" y="7644"/>
                    <a:pt x="31952" y="7641"/>
                    <a:pt x="31946" y="7637"/>
                  </a:cubicBezTo>
                  <a:cubicBezTo>
                    <a:pt x="31942" y="7632"/>
                    <a:pt x="31937" y="7630"/>
                    <a:pt x="31931" y="7630"/>
                  </a:cubicBezTo>
                  <a:cubicBezTo>
                    <a:pt x="31921" y="7630"/>
                    <a:pt x="31910" y="7636"/>
                    <a:pt x="31901" y="7647"/>
                  </a:cubicBezTo>
                  <a:cubicBezTo>
                    <a:pt x="31879" y="7667"/>
                    <a:pt x="31878" y="7674"/>
                    <a:pt x="31923" y="7674"/>
                  </a:cubicBezTo>
                  <a:cubicBezTo>
                    <a:pt x="31942" y="7674"/>
                    <a:pt x="31969" y="7673"/>
                    <a:pt x="32005" y="7671"/>
                  </a:cubicBezTo>
                  <a:cubicBezTo>
                    <a:pt x="32013" y="7670"/>
                    <a:pt x="32021" y="7670"/>
                    <a:pt x="32029" y="7670"/>
                  </a:cubicBezTo>
                  <a:cubicBezTo>
                    <a:pt x="32100" y="7670"/>
                    <a:pt x="32137" y="7685"/>
                    <a:pt x="32130" y="7712"/>
                  </a:cubicBezTo>
                  <a:cubicBezTo>
                    <a:pt x="32120" y="7735"/>
                    <a:pt x="32077" y="7754"/>
                    <a:pt x="32049" y="7754"/>
                  </a:cubicBezTo>
                  <a:cubicBezTo>
                    <a:pt x="32038" y="7754"/>
                    <a:pt x="32029" y="7751"/>
                    <a:pt x="32026" y="7744"/>
                  </a:cubicBezTo>
                  <a:cubicBezTo>
                    <a:pt x="32023" y="7733"/>
                    <a:pt x="32012" y="7729"/>
                    <a:pt x="32000" y="7729"/>
                  </a:cubicBezTo>
                  <a:cubicBezTo>
                    <a:pt x="31996" y="7729"/>
                    <a:pt x="31992" y="7729"/>
                    <a:pt x="31988" y="7730"/>
                  </a:cubicBezTo>
                  <a:cubicBezTo>
                    <a:pt x="31982" y="7731"/>
                    <a:pt x="31975" y="7731"/>
                    <a:pt x="31966" y="7731"/>
                  </a:cubicBezTo>
                  <a:cubicBezTo>
                    <a:pt x="31943" y="7731"/>
                    <a:pt x="31913" y="7728"/>
                    <a:pt x="31888" y="7723"/>
                  </a:cubicBezTo>
                  <a:cubicBezTo>
                    <a:pt x="31821" y="7702"/>
                    <a:pt x="31794" y="7675"/>
                    <a:pt x="31832" y="7664"/>
                  </a:cubicBezTo>
                  <a:cubicBezTo>
                    <a:pt x="31842" y="7661"/>
                    <a:pt x="31846" y="7647"/>
                    <a:pt x="31835" y="7637"/>
                  </a:cubicBezTo>
                  <a:cubicBezTo>
                    <a:pt x="31821" y="7619"/>
                    <a:pt x="31839" y="7608"/>
                    <a:pt x="31883" y="7598"/>
                  </a:cubicBezTo>
                  <a:cubicBezTo>
                    <a:pt x="31904" y="7594"/>
                    <a:pt x="31922" y="7592"/>
                    <a:pt x="31939" y="7592"/>
                  </a:cubicBezTo>
                  <a:close/>
                  <a:moveTo>
                    <a:pt x="35336" y="7654"/>
                  </a:moveTo>
                  <a:lnTo>
                    <a:pt x="35412" y="7696"/>
                  </a:lnTo>
                  <a:cubicBezTo>
                    <a:pt x="35485" y="7737"/>
                    <a:pt x="35513" y="7772"/>
                    <a:pt x="35478" y="7779"/>
                  </a:cubicBezTo>
                  <a:cubicBezTo>
                    <a:pt x="35477" y="7779"/>
                    <a:pt x="35477" y="7779"/>
                    <a:pt x="35476" y="7779"/>
                  </a:cubicBezTo>
                  <a:cubicBezTo>
                    <a:pt x="35464" y="7779"/>
                    <a:pt x="35431" y="7752"/>
                    <a:pt x="35398" y="7720"/>
                  </a:cubicBezTo>
                  <a:lnTo>
                    <a:pt x="35336" y="7654"/>
                  </a:lnTo>
                  <a:close/>
                  <a:moveTo>
                    <a:pt x="27465" y="7731"/>
                  </a:moveTo>
                  <a:cubicBezTo>
                    <a:pt x="27484" y="7731"/>
                    <a:pt x="27500" y="7741"/>
                    <a:pt x="27505" y="7754"/>
                  </a:cubicBezTo>
                  <a:cubicBezTo>
                    <a:pt x="27509" y="7772"/>
                    <a:pt x="27509" y="7786"/>
                    <a:pt x="27502" y="7786"/>
                  </a:cubicBezTo>
                  <a:cubicBezTo>
                    <a:pt x="27501" y="7786"/>
                    <a:pt x="27500" y="7786"/>
                    <a:pt x="27498" y="7786"/>
                  </a:cubicBezTo>
                  <a:cubicBezTo>
                    <a:pt x="27489" y="7786"/>
                    <a:pt x="27467" y="7778"/>
                    <a:pt x="27446" y="7768"/>
                  </a:cubicBezTo>
                  <a:cubicBezTo>
                    <a:pt x="27408" y="7747"/>
                    <a:pt x="27408" y="7744"/>
                    <a:pt x="27450" y="7733"/>
                  </a:cubicBezTo>
                  <a:cubicBezTo>
                    <a:pt x="27455" y="7732"/>
                    <a:pt x="27460" y="7731"/>
                    <a:pt x="27465" y="7731"/>
                  </a:cubicBezTo>
                  <a:close/>
                  <a:moveTo>
                    <a:pt x="32777" y="7718"/>
                  </a:moveTo>
                  <a:cubicBezTo>
                    <a:pt x="32841" y="7718"/>
                    <a:pt x="32896" y="7735"/>
                    <a:pt x="32903" y="7765"/>
                  </a:cubicBezTo>
                  <a:cubicBezTo>
                    <a:pt x="32911" y="7784"/>
                    <a:pt x="32889" y="7795"/>
                    <a:pt x="32854" y="7795"/>
                  </a:cubicBezTo>
                  <a:cubicBezTo>
                    <a:pt x="32826" y="7795"/>
                    <a:pt x="32791" y="7789"/>
                    <a:pt x="32758" y="7775"/>
                  </a:cubicBezTo>
                  <a:cubicBezTo>
                    <a:pt x="32744" y="7770"/>
                    <a:pt x="32730" y="7767"/>
                    <a:pt x="32719" y="7767"/>
                  </a:cubicBezTo>
                  <a:cubicBezTo>
                    <a:pt x="32707" y="7767"/>
                    <a:pt x="32697" y="7770"/>
                    <a:pt x="32692" y="7775"/>
                  </a:cubicBezTo>
                  <a:cubicBezTo>
                    <a:pt x="32689" y="7779"/>
                    <a:pt x="32685" y="7780"/>
                    <a:pt x="32681" y="7780"/>
                  </a:cubicBezTo>
                  <a:cubicBezTo>
                    <a:pt x="32674" y="7780"/>
                    <a:pt x="32667" y="7774"/>
                    <a:pt x="32664" y="7765"/>
                  </a:cubicBezTo>
                  <a:cubicBezTo>
                    <a:pt x="32658" y="7747"/>
                    <a:pt x="32674" y="7733"/>
                    <a:pt x="32716" y="7723"/>
                  </a:cubicBezTo>
                  <a:cubicBezTo>
                    <a:pt x="32736" y="7720"/>
                    <a:pt x="32757" y="7718"/>
                    <a:pt x="32777" y="7718"/>
                  </a:cubicBezTo>
                  <a:close/>
                  <a:moveTo>
                    <a:pt x="1999" y="7764"/>
                  </a:moveTo>
                  <a:cubicBezTo>
                    <a:pt x="2001" y="7764"/>
                    <a:pt x="2003" y="7764"/>
                    <a:pt x="2006" y="7765"/>
                  </a:cubicBezTo>
                  <a:cubicBezTo>
                    <a:pt x="2020" y="7768"/>
                    <a:pt x="2030" y="7775"/>
                    <a:pt x="2033" y="7782"/>
                  </a:cubicBezTo>
                  <a:cubicBezTo>
                    <a:pt x="2033" y="7786"/>
                    <a:pt x="2026" y="7792"/>
                    <a:pt x="2012" y="7796"/>
                  </a:cubicBezTo>
                  <a:cubicBezTo>
                    <a:pt x="2010" y="7796"/>
                    <a:pt x="2008" y="7797"/>
                    <a:pt x="2006" y="7797"/>
                  </a:cubicBezTo>
                  <a:cubicBezTo>
                    <a:pt x="1997" y="7797"/>
                    <a:pt x="1987" y="7790"/>
                    <a:pt x="1985" y="7782"/>
                  </a:cubicBezTo>
                  <a:cubicBezTo>
                    <a:pt x="1982" y="7771"/>
                    <a:pt x="1988" y="7764"/>
                    <a:pt x="1999" y="7764"/>
                  </a:cubicBezTo>
                  <a:close/>
                  <a:moveTo>
                    <a:pt x="35737" y="7768"/>
                  </a:moveTo>
                  <a:cubicBezTo>
                    <a:pt x="35738" y="7768"/>
                    <a:pt x="35740" y="7768"/>
                    <a:pt x="35742" y="7768"/>
                  </a:cubicBezTo>
                  <a:cubicBezTo>
                    <a:pt x="35759" y="7772"/>
                    <a:pt x="35763" y="7813"/>
                    <a:pt x="35742" y="7821"/>
                  </a:cubicBezTo>
                  <a:cubicBezTo>
                    <a:pt x="35739" y="7821"/>
                    <a:pt x="35731" y="7810"/>
                    <a:pt x="35728" y="7792"/>
                  </a:cubicBezTo>
                  <a:cubicBezTo>
                    <a:pt x="35722" y="7777"/>
                    <a:pt x="35726" y="7768"/>
                    <a:pt x="35737" y="7768"/>
                  </a:cubicBezTo>
                  <a:close/>
                  <a:moveTo>
                    <a:pt x="35663" y="7799"/>
                  </a:moveTo>
                  <a:cubicBezTo>
                    <a:pt x="35686" y="7799"/>
                    <a:pt x="35683" y="7829"/>
                    <a:pt x="35655" y="7848"/>
                  </a:cubicBezTo>
                  <a:cubicBezTo>
                    <a:pt x="35638" y="7858"/>
                    <a:pt x="35624" y="7866"/>
                    <a:pt x="35624" y="7866"/>
                  </a:cubicBezTo>
                  <a:cubicBezTo>
                    <a:pt x="35627" y="7821"/>
                    <a:pt x="35638" y="7803"/>
                    <a:pt x="35655" y="7800"/>
                  </a:cubicBezTo>
                  <a:cubicBezTo>
                    <a:pt x="35658" y="7799"/>
                    <a:pt x="35661" y="7799"/>
                    <a:pt x="35663" y="7799"/>
                  </a:cubicBezTo>
                  <a:close/>
                  <a:moveTo>
                    <a:pt x="35780" y="7872"/>
                  </a:moveTo>
                  <a:cubicBezTo>
                    <a:pt x="35788" y="7872"/>
                    <a:pt x="35803" y="7879"/>
                    <a:pt x="35825" y="7893"/>
                  </a:cubicBezTo>
                  <a:cubicBezTo>
                    <a:pt x="35859" y="7914"/>
                    <a:pt x="35856" y="7914"/>
                    <a:pt x="35822" y="7914"/>
                  </a:cubicBezTo>
                  <a:cubicBezTo>
                    <a:pt x="35801" y="7911"/>
                    <a:pt x="35780" y="7904"/>
                    <a:pt x="35776" y="7893"/>
                  </a:cubicBezTo>
                  <a:cubicBezTo>
                    <a:pt x="35771" y="7879"/>
                    <a:pt x="35772" y="7872"/>
                    <a:pt x="35780" y="7872"/>
                  </a:cubicBezTo>
                  <a:close/>
                  <a:moveTo>
                    <a:pt x="35760" y="7931"/>
                  </a:moveTo>
                  <a:cubicBezTo>
                    <a:pt x="35762" y="7931"/>
                    <a:pt x="35764" y="7931"/>
                    <a:pt x="35766" y="7931"/>
                  </a:cubicBezTo>
                  <a:cubicBezTo>
                    <a:pt x="35790" y="7938"/>
                    <a:pt x="35790" y="7976"/>
                    <a:pt x="35766" y="7983"/>
                  </a:cubicBezTo>
                  <a:cubicBezTo>
                    <a:pt x="35763" y="7983"/>
                    <a:pt x="35752" y="7973"/>
                    <a:pt x="35749" y="7956"/>
                  </a:cubicBezTo>
                  <a:cubicBezTo>
                    <a:pt x="35743" y="7940"/>
                    <a:pt x="35747" y="7931"/>
                    <a:pt x="35760" y="7931"/>
                  </a:cubicBezTo>
                  <a:close/>
                  <a:moveTo>
                    <a:pt x="35362" y="8118"/>
                  </a:moveTo>
                  <a:lnTo>
                    <a:pt x="35362" y="8118"/>
                  </a:lnTo>
                  <a:cubicBezTo>
                    <a:pt x="35362" y="8118"/>
                    <a:pt x="35363" y="8118"/>
                    <a:pt x="35364" y="8119"/>
                  </a:cubicBezTo>
                  <a:cubicBezTo>
                    <a:pt x="35374" y="8119"/>
                    <a:pt x="35395" y="8143"/>
                    <a:pt x="35409" y="8167"/>
                  </a:cubicBezTo>
                  <a:cubicBezTo>
                    <a:pt x="35421" y="8189"/>
                    <a:pt x="35426" y="8209"/>
                    <a:pt x="35418" y="8209"/>
                  </a:cubicBezTo>
                  <a:cubicBezTo>
                    <a:pt x="35417" y="8209"/>
                    <a:pt x="35416" y="8209"/>
                    <a:pt x="35416" y="8209"/>
                  </a:cubicBezTo>
                  <a:cubicBezTo>
                    <a:pt x="35406" y="8205"/>
                    <a:pt x="35385" y="8184"/>
                    <a:pt x="35371" y="8160"/>
                  </a:cubicBezTo>
                  <a:cubicBezTo>
                    <a:pt x="35358" y="8135"/>
                    <a:pt x="35354" y="8118"/>
                    <a:pt x="35362" y="8118"/>
                  </a:cubicBezTo>
                  <a:close/>
                  <a:moveTo>
                    <a:pt x="27787" y="8043"/>
                  </a:moveTo>
                  <a:cubicBezTo>
                    <a:pt x="27793" y="8043"/>
                    <a:pt x="27800" y="8044"/>
                    <a:pt x="27808" y="8045"/>
                  </a:cubicBezTo>
                  <a:cubicBezTo>
                    <a:pt x="27832" y="8050"/>
                    <a:pt x="27849" y="8060"/>
                    <a:pt x="27838" y="8063"/>
                  </a:cubicBezTo>
                  <a:cubicBezTo>
                    <a:pt x="27832" y="8066"/>
                    <a:pt x="27814" y="8077"/>
                    <a:pt x="27803" y="8080"/>
                  </a:cubicBezTo>
                  <a:cubicBezTo>
                    <a:pt x="27790" y="8087"/>
                    <a:pt x="27776" y="8095"/>
                    <a:pt x="27769" y="8098"/>
                  </a:cubicBezTo>
                  <a:cubicBezTo>
                    <a:pt x="27762" y="8101"/>
                    <a:pt x="27773" y="8115"/>
                    <a:pt x="27793" y="8125"/>
                  </a:cubicBezTo>
                  <a:cubicBezTo>
                    <a:pt x="27821" y="8143"/>
                    <a:pt x="27824" y="8157"/>
                    <a:pt x="27811" y="8184"/>
                  </a:cubicBezTo>
                  <a:cubicBezTo>
                    <a:pt x="27801" y="8205"/>
                    <a:pt x="27778" y="8215"/>
                    <a:pt x="27753" y="8215"/>
                  </a:cubicBezTo>
                  <a:cubicBezTo>
                    <a:pt x="27724" y="8215"/>
                    <a:pt x="27693" y="8201"/>
                    <a:pt x="27686" y="8175"/>
                  </a:cubicBezTo>
                  <a:cubicBezTo>
                    <a:pt x="27682" y="8163"/>
                    <a:pt x="27671" y="8157"/>
                    <a:pt x="27659" y="8157"/>
                  </a:cubicBezTo>
                  <a:cubicBezTo>
                    <a:pt x="27643" y="8157"/>
                    <a:pt x="27624" y="8168"/>
                    <a:pt x="27616" y="8188"/>
                  </a:cubicBezTo>
                  <a:cubicBezTo>
                    <a:pt x="27615" y="8190"/>
                    <a:pt x="27614" y="8191"/>
                    <a:pt x="27613" y="8191"/>
                  </a:cubicBezTo>
                  <a:cubicBezTo>
                    <a:pt x="27608" y="8191"/>
                    <a:pt x="27597" y="8174"/>
                    <a:pt x="27589" y="8146"/>
                  </a:cubicBezTo>
                  <a:cubicBezTo>
                    <a:pt x="27575" y="8115"/>
                    <a:pt x="27575" y="8087"/>
                    <a:pt x="27585" y="8084"/>
                  </a:cubicBezTo>
                  <a:cubicBezTo>
                    <a:pt x="27586" y="8084"/>
                    <a:pt x="27587" y="8083"/>
                    <a:pt x="27589" y="8083"/>
                  </a:cubicBezTo>
                  <a:cubicBezTo>
                    <a:pt x="27622" y="8083"/>
                    <a:pt x="27734" y="8164"/>
                    <a:pt x="27720" y="8184"/>
                  </a:cubicBezTo>
                  <a:cubicBezTo>
                    <a:pt x="27718" y="8189"/>
                    <a:pt x="27725" y="8193"/>
                    <a:pt x="27736" y="8193"/>
                  </a:cubicBezTo>
                  <a:cubicBezTo>
                    <a:pt x="27741" y="8193"/>
                    <a:pt x="27746" y="8192"/>
                    <a:pt x="27752" y="8191"/>
                  </a:cubicBezTo>
                  <a:cubicBezTo>
                    <a:pt x="27783" y="8184"/>
                    <a:pt x="27783" y="8170"/>
                    <a:pt x="27766" y="8140"/>
                  </a:cubicBezTo>
                  <a:cubicBezTo>
                    <a:pt x="27729" y="8085"/>
                    <a:pt x="27741" y="8043"/>
                    <a:pt x="27787" y="8043"/>
                  </a:cubicBezTo>
                  <a:close/>
                  <a:moveTo>
                    <a:pt x="35521" y="8182"/>
                  </a:moveTo>
                  <a:cubicBezTo>
                    <a:pt x="35527" y="8182"/>
                    <a:pt x="35533" y="8191"/>
                    <a:pt x="35544" y="8209"/>
                  </a:cubicBezTo>
                  <a:cubicBezTo>
                    <a:pt x="35557" y="8227"/>
                    <a:pt x="35558" y="8241"/>
                    <a:pt x="35548" y="8241"/>
                  </a:cubicBezTo>
                  <a:cubicBezTo>
                    <a:pt x="35546" y="8241"/>
                    <a:pt x="35545" y="8241"/>
                    <a:pt x="35544" y="8240"/>
                  </a:cubicBezTo>
                  <a:cubicBezTo>
                    <a:pt x="35542" y="8240"/>
                    <a:pt x="35540" y="8240"/>
                    <a:pt x="35538" y="8240"/>
                  </a:cubicBezTo>
                  <a:cubicBezTo>
                    <a:pt x="35525" y="8240"/>
                    <a:pt x="35508" y="8249"/>
                    <a:pt x="35495" y="8264"/>
                  </a:cubicBezTo>
                  <a:cubicBezTo>
                    <a:pt x="35484" y="8278"/>
                    <a:pt x="35475" y="8284"/>
                    <a:pt x="35470" y="8284"/>
                  </a:cubicBezTo>
                  <a:cubicBezTo>
                    <a:pt x="35459" y="8284"/>
                    <a:pt x="35466" y="8254"/>
                    <a:pt x="35492" y="8216"/>
                  </a:cubicBezTo>
                  <a:cubicBezTo>
                    <a:pt x="35507" y="8194"/>
                    <a:pt x="35514" y="8182"/>
                    <a:pt x="35521" y="8182"/>
                  </a:cubicBezTo>
                  <a:close/>
                  <a:moveTo>
                    <a:pt x="35396" y="8236"/>
                  </a:moveTo>
                  <a:cubicBezTo>
                    <a:pt x="35398" y="8236"/>
                    <a:pt x="35399" y="8236"/>
                    <a:pt x="35401" y="8237"/>
                  </a:cubicBezTo>
                  <a:cubicBezTo>
                    <a:pt x="35426" y="8240"/>
                    <a:pt x="35430" y="8282"/>
                    <a:pt x="35406" y="8289"/>
                  </a:cubicBezTo>
                  <a:cubicBezTo>
                    <a:pt x="35398" y="8289"/>
                    <a:pt x="35391" y="8274"/>
                    <a:pt x="35385" y="8261"/>
                  </a:cubicBezTo>
                  <a:cubicBezTo>
                    <a:pt x="35381" y="8246"/>
                    <a:pt x="35386" y="8236"/>
                    <a:pt x="35396" y="8236"/>
                  </a:cubicBezTo>
                  <a:close/>
                  <a:moveTo>
                    <a:pt x="21713" y="8391"/>
                  </a:moveTo>
                  <a:cubicBezTo>
                    <a:pt x="21721" y="8391"/>
                    <a:pt x="21723" y="8394"/>
                    <a:pt x="21715" y="8399"/>
                  </a:cubicBezTo>
                  <a:cubicBezTo>
                    <a:pt x="21701" y="8407"/>
                    <a:pt x="21674" y="8413"/>
                    <a:pt x="21659" y="8413"/>
                  </a:cubicBezTo>
                  <a:cubicBezTo>
                    <a:pt x="21642" y="8410"/>
                    <a:pt x="21653" y="8403"/>
                    <a:pt x="21684" y="8396"/>
                  </a:cubicBezTo>
                  <a:cubicBezTo>
                    <a:pt x="21696" y="8393"/>
                    <a:pt x="21707" y="8391"/>
                    <a:pt x="21713" y="8391"/>
                  </a:cubicBezTo>
                  <a:close/>
                  <a:moveTo>
                    <a:pt x="16637" y="8383"/>
                  </a:moveTo>
                  <a:cubicBezTo>
                    <a:pt x="16658" y="8383"/>
                    <a:pt x="16675" y="8385"/>
                    <a:pt x="16681" y="8389"/>
                  </a:cubicBezTo>
                  <a:cubicBezTo>
                    <a:pt x="16705" y="8399"/>
                    <a:pt x="16684" y="8407"/>
                    <a:pt x="16612" y="8417"/>
                  </a:cubicBezTo>
                  <a:cubicBezTo>
                    <a:pt x="16575" y="8421"/>
                    <a:pt x="16543" y="8423"/>
                    <a:pt x="16518" y="8423"/>
                  </a:cubicBezTo>
                  <a:cubicBezTo>
                    <a:pt x="16439" y="8423"/>
                    <a:pt x="16428" y="8405"/>
                    <a:pt x="16539" y="8389"/>
                  </a:cubicBezTo>
                  <a:cubicBezTo>
                    <a:pt x="16573" y="8386"/>
                    <a:pt x="16609" y="8383"/>
                    <a:pt x="16637" y="8383"/>
                  </a:cubicBezTo>
                  <a:close/>
                  <a:moveTo>
                    <a:pt x="21071" y="8377"/>
                  </a:moveTo>
                  <a:cubicBezTo>
                    <a:pt x="21104" y="8377"/>
                    <a:pt x="21138" y="8398"/>
                    <a:pt x="21129" y="8417"/>
                  </a:cubicBezTo>
                  <a:cubicBezTo>
                    <a:pt x="21126" y="8424"/>
                    <a:pt x="21101" y="8428"/>
                    <a:pt x="21080" y="8428"/>
                  </a:cubicBezTo>
                  <a:cubicBezTo>
                    <a:pt x="21032" y="8424"/>
                    <a:pt x="21017" y="8389"/>
                    <a:pt x="21059" y="8379"/>
                  </a:cubicBezTo>
                  <a:cubicBezTo>
                    <a:pt x="21063" y="8378"/>
                    <a:pt x="21067" y="8377"/>
                    <a:pt x="21071" y="8377"/>
                  </a:cubicBezTo>
                  <a:close/>
                  <a:moveTo>
                    <a:pt x="20931" y="8374"/>
                  </a:moveTo>
                  <a:cubicBezTo>
                    <a:pt x="20943" y="8374"/>
                    <a:pt x="20952" y="8377"/>
                    <a:pt x="20952" y="8383"/>
                  </a:cubicBezTo>
                  <a:cubicBezTo>
                    <a:pt x="20955" y="8393"/>
                    <a:pt x="20910" y="8410"/>
                    <a:pt x="20851" y="8420"/>
                  </a:cubicBezTo>
                  <a:cubicBezTo>
                    <a:pt x="20818" y="8426"/>
                    <a:pt x="20784" y="8429"/>
                    <a:pt x="20758" y="8429"/>
                  </a:cubicBezTo>
                  <a:cubicBezTo>
                    <a:pt x="20737" y="8429"/>
                    <a:pt x="20720" y="8427"/>
                    <a:pt x="20713" y="8424"/>
                  </a:cubicBezTo>
                  <a:cubicBezTo>
                    <a:pt x="20692" y="8410"/>
                    <a:pt x="20702" y="8407"/>
                    <a:pt x="20761" y="8399"/>
                  </a:cubicBezTo>
                  <a:cubicBezTo>
                    <a:pt x="20806" y="8396"/>
                    <a:pt x="20865" y="8386"/>
                    <a:pt x="20897" y="8379"/>
                  </a:cubicBezTo>
                  <a:cubicBezTo>
                    <a:pt x="20909" y="8376"/>
                    <a:pt x="20921" y="8374"/>
                    <a:pt x="20931" y="8374"/>
                  </a:cubicBezTo>
                  <a:close/>
                  <a:moveTo>
                    <a:pt x="23551" y="8409"/>
                  </a:moveTo>
                  <a:cubicBezTo>
                    <a:pt x="23565" y="8409"/>
                    <a:pt x="23575" y="8413"/>
                    <a:pt x="23578" y="8420"/>
                  </a:cubicBezTo>
                  <a:cubicBezTo>
                    <a:pt x="23582" y="8434"/>
                    <a:pt x="23574" y="8445"/>
                    <a:pt x="23564" y="8448"/>
                  </a:cubicBezTo>
                  <a:cubicBezTo>
                    <a:pt x="23550" y="8448"/>
                    <a:pt x="23533" y="8445"/>
                    <a:pt x="23523" y="8434"/>
                  </a:cubicBezTo>
                  <a:cubicBezTo>
                    <a:pt x="23512" y="8428"/>
                    <a:pt x="23520" y="8417"/>
                    <a:pt x="23536" y="8410"/>
                  </a:cubicBezTo>
                  <a:cubicBezTo>
                    <a:pt x="23541" y="8409"/>
                    <a:pt x="23546" y="8409"/>
                    <a:pt x="23551" y="8409"/>
                  </a:cubicBezTo>
                  <a:close/>
                  <a:moveTo>
                    <a:pt x="17885" y="8390"/>
                  </a:moveTo>
                  <a:cubicBezTo>
                    <a:pt x="17928" y="8390"/>
                    <a:pt x="18009" y="8415"/>
                    <a:pt x="18017" y="8434"/>
                  </a:cubicBezTo>
                  <a:cubicBezTo>
                    <a:pt x="18021" y="8446"/>
                    <a:pt x="18020" y="8451"/>
                    <a:pt x="18004" y="8451"/>
                  </a:cubicBezTo>
                  <a:cubicBezTo>
                    <a:pt x="17991" y="8451"/>
                    <a:pt x="17967" y="8447"/>
                    <a:pt x="17927" y="8441"/>
                  </a:cubicBezTo>
                  <a:cubicBezTo>
                    <a:pt x="17840" y="8428"/>
                    <a:pt x="17833" y="8420"/>
                    <a:pt x="17861" y="8396"/>
                  </a:cubicBezTo>
                  <a:cubicBezTo>
                    <a:pt x="17865" y="8392"/>
                    <a:pt x="17873" y="8390"/>
                    <a:pt x="17885" y="8390"/>
                  </a:cubicBezTo>
                  <a:close/>
                  <a:moveTo>
                    <a:pt x="22047" y="8391"/>
                  </a:moveTo>
                  <a:cubicBezTo>
                    <a:pt x="22054" y="8391"/>
                    <a:pt x="22066" y="8395"/>
                    <a:pt x="22083" y="8403"/>
                  </a:cubicBezTo>
                  <a:cubicBezTo>
                    <a:pt x="22121" y="8420"/>
                    <a:pt x="22121" y="8424"/>
                    <a:pt x="22083" y="8445"/>
                  </a:cubicBezTo>
                  <a:cubicBezTo>
                    <a:pt x="22068" y="8453"/>
                    <a:pt x="22056" y="8457"/>
                    <a:pt x="22046" y="8457"/>
                  </a:cubicBezTo>
                  <a:cubicBezTo>
                    <a:pt x="22026" y="8457"/>
                    <a:pt x="22018" y="8440"/>
                    <a:pt x="22027" y="8410"/>
                  </a:cubicBezTo>
                  <a:cubicBezTo>
                    <a:pt x="22033" y="8397"/>
                    <a:pt x="22037" y="8391"/>
                    <a:pt x="22047" y="8391"/>
                  </a:cubicBezTo>
                  <a:close/>
                  <a:moveTo>
                    <a:pt x="21990" y="8408"/>
                  </a:moveTo>
                  <a:cubicBezTo>
                    <a:pt x="21995" y="8408"/>
                    <a:pt x="21997" y="8413"/>
                    <a:pt x="21992" y="8420"/>
                  </a:cubicBezTo>
                  <a:cubicBezTo>
                    <a:pt x="21989" y="8431"/>
                    <a:pt x="21954" y="8448"/>
                    <a:pt x="21917" y="8458"/>
                  </a:cubicBezTo>
                  <a:cubicBezTo>
                    <a:pt x="21870" y="8470"/>
                    <a:pt x="21824" y="8475"/>
                    <a:pt x="21790" y="8475"/>
                  </a:cubicBezTo>
                  <a:cubicBezTo>
                    <a:pt x="21752" y="8475"/>
                    <a:pt x="21730" y="8468"/>
                    <a:pt x="21743" y="8455"/>
                  </a:cubicBezTo>
                  <a:cubicBezTo>
                    <a:pt x="21753" y="8445"/>
                    <a:pt x="21802" y="8438"/>
                    <a:pt x="21850" y="8434"/>
                  </a:cubicBezTo>
                  <a:cubicBezTo>
                    <a:pt x="21903" y="8434"/>
                    <a:pt x="21954" y="8428"/>
                    <a:pt x="21972" y="8417"/>
                  </a:cubicBezTo>
                  <a:cubicBezTo>
                    <a:pt x="21979" y="8411"/>
                    <a:pt x="21986" y="8408"/>
                    <a:pt x="21990" y="8408"/>
                  </a:cubicBezTo>
                  <a:close/>
                  <a:moveTo>
                    <a:pt x="21432" y="8418"/>
                  </a:moveTo>
                  <a:cubicBezTo>
                    <a:pt x="21489" y="8418"/>
                    <a:pt x="21601" y="8443"/>
                    <a:pt x="21608" y="8458"/>
                  </a:cubicBezTo>
                  <a:cubicBezTo>
                    <a:pt x="21612" y="8471"/>
                    <a:pt x="21598" y="8479"/>
                    <a:pt x="21581" y="8479"/>
                  </a:cubicBezTo>
                  <a:cubicBezTo>
                    <a:pt x="21570" y="8479"/>
                    <a:pt x="21558" y="8476"/>
                    <a:pt x="21549" y="8469"/>
                  </a:cubicBezTo>
                  <a:cubicBezTo>
                    <a:pt x="21544" y="8465"/>
                    <a:pt x="21538" y="8463"/>
                    <a:pt x="21531" y="8463"/>
                  </a:cubicBezTo>
                  <a:cubicBezTo>
                    <a:pt x="21521" y="8463"/>
                    <a:pt x="21510" y="8466"/>
                    <a:pt x="21500" y="8473"/>
                  </a:cubicBezTo>
                  <a:cubicBezTo>
                    <a:pt x="21492" y="8477"/>
                    <a:pt x="21485" y="8480"/>
                    <a:pt x="21479" y="8480"/>
                  </a:cubicBezTo>
                  <a:cubicBezTo>
                    <a:pt x="21472" y="8480"/>
                    <a:pt x="21467" y="8476"/>
                    <a:pt x="21465" y="8469"/>
                  </a:cubicBezTo>
                  <a:cubicBezTo>
                    <a:pt x="21463" y="8461"/>
                    <a:pt x="21453" y="8456"/>
                    <a:pt x="21440" y="8456"/>
                  </a:cubicBezTo>
                  <a:cubicBezTo>
                    <a:pt x="21435" y="8456"/>
                    <a:pt x="21429" y="8457"/>
                    <a:pt x="21424" y="8458"/>
                  </a:cubicBezTo>
                  <a:cubicBezTo>
                    <a:pt x="21419" y="8459"/>
                    <a:pt x="21415" y="8460"/>
                    <a:pt x="21410" y="8460"/>
                  </a:cubicBezTo>
                  <a:cubicBezTo>
                    <a:pt x="21397" y="8460"/>
                    <a:pt x="21385" y="8456"/>
                    <a:pt x="21382" y="8448"/>
                  </a:cubicBezTo>
                  <a:cubicBezTo>
                    <a:pt x="21382" y="8434"/>
                    <a:pt x="21392" y="8424"/>
                    <a:pt x="21410" y="8420"/>
                  </a:cubicBezTo>
                  <a:cubicBezTo>
                    <a:pt x="21415" y="8419"/>
                    <a:pt x="21423" y="8418"/>
                    <a:pt x="21432" y="8418"/>
                  </a:cubicBezTo>
                  <a:close/>
                  <a:moveTo>
                    <a:pt x="20924" y="8455"/>
                  </a:moveTo>
                  <a:cubicBezTo>
                    <a:pt x="20938" y="8455"/>
                    <a:pt x="20955" y="8458"/>
                    <a:pt x="20966" y="8466"/>
                  </a:cubicBezTo>
                  <a:cubicBezTo>
                    <a:pt x="20980" y="8476"/>
                    <a:pt x="20980" y="8487"/>
                    <a:pt x="20966" y="8490"/>
                  </a:cubicBezTo>
                  <a:cubicBezTo>
                    <a:pt x="20963" y="8491"/>
                    <a:pt x="20961" y="8491"/>
                    <a:pt x="20958" y="8491"/>
                  </a:cubicBezTo>
                  <a:cubicBezTo>
                    <a:pt x="20946" y="8491"/>
                    <a:pt x="20932" y="8485"/>
                    <a:pt x="20924" y="8479"/>
                  </a:cubicBezTo>
                  <a:cubicBezTo>
                    <a:pt x="20910" y="8469"/>
                    <a:pt x="20913" y="8458"/>
                    <a:pt x="20924" y="8455"/>
                  </a:cubicBezTo>
                  <a:close/>
                  <a:moveTo>
                    <a:pt x="17764" y="8372"/>
                  </a:moveTo>
                  <a:cubicBezTo>
                    <a:pt x="17797" y="8372"/>
                    <a:pt x="17803" y="8382"/>
                    <a:pt x="17805" y="8407"/>
                  </a:cubicBezTo>
                  <a:cubicBezTo>
                    <a:pt x="17808" y="8431"/>
                    <a:pt x="17798" y="8452"/>
                    <a:pt x="17778" y="8452"/>
                  </a:cubicBezTo>
                  <a:cubicBezTo>
                    <a:pt x="17760" y="8452"/>
                    <a:pt x="17691" y="8462"/>
                    <a:pt x="17618" y="8476"/>
                  </a:cubicBezTo>
                  <a:cubicBezTo>
                    <a:pt x="17549" y="8490"/>
                    <a:pt x="17458" y="8503"/>
                    <a:pt x="17410" y="8511"/>
                  </a:cubicBezTo>
                  <a:cubicBezTo>
                    <a:pt x="17395" y="8512"/>
                    <a:pt x="17382" y="8513"/>
                    <a:pt x="17372" y="8513"/>
                  </a:cubicBezTo>
                  <a:cubicBezTo>
                    <a:pt x="17331" y="8513"/>
                    <a:pt x="17319" y="8501"/>
                    <a:pt x="17305" y="8462"/>
                  </a:cubicBezTo>
                  <a:cubicBezTo>
                    <a:pt x="17291" y="8431"/>
                    <a:pt x="17288" y="8403"/>
                    <a:pt x="17291" y="8403"/>
                  </a:cubicBezTo>
                  <a:cubicBezTo>
                    <a:pt x="17293" y="8402"/>
                    <a:pt x="17298" y="8402"/>
                    <a:pt x="17306" y="8402"/>
                  </a:cubicBezTo>
                  <a:cubicBezTo>
                    <a:pt x="17324" y="8402"/>
                    <a:pt x="17358" y="8404"/>
                    <a:pt x="17392" y="8407"/>
                  </a:cubicBezTo>
                  <a:cubicBezTo>
                    <a:pt x="17448" y="8407"/>
                    <a:pt x="17559" y="8399"/>
                    <a:pt x="17645" y="8386"/>
                  </a:cubicBezTo>
                  <a:cubicBezTo>
                    <a:pt x="17704" y="8377"/>
                    <a:pt x="17741" y="8372"/>
                    <a:pt x="17764" y="8372"/>
                  </a:cubicBezTo>
                  <a:close/>
                  <a:moveTo>
                    <a:pt x="16445" y="8477"/>
                  </a:moveTo>
                  <a:cubicBezTo>
                    <a:pt x="16467" y="8477"/>
                    <a:pt x="16484" y="8482"/>
                    <a:pt x="16484" y="8490"/>
                  </a:cubicBezTo>
                  <a:cubicBezTo>
                    <a:pt x="16484" y="8503"/>
                    <a:pt x="16466" y="8514"/>
                    <a:pt x="16445" y="8514"/>
                  </a:cubicBezTo>
                  <a:cubicBezTo>
                    <a:pt x="16441" y="8514"/>
                    <a:pt x="16437" y="8515"/>
                    <a:pt x="16433" y="8515"/>
                  </a:cubicBezTo>
                  <a:cubicBezTo>
                    <a:pt x="16370" y="8515"/>
                    <a:pt x="16355" y="8489"/>
                    <a:pt x="16417" y="8479"/>
                  </a:cubicBezTo>
                  <a:cubicBezTo>
                    <a:pt x="16427" y="8477"/>
                    <a:pt x="16436" y="8477"/>
                    <a:pt x="16445" y="8477"/>
                  </a:cubicBezTo>
                  <a:close/>
                  <a:moveTo>
                    <a:pt x="17016" y="8436"/>
                  </a:moveTo>
                  <a:cubicBezTo>
                    <a:pt x="17080" y="8436"/>
                    <a:pt x="17203" y="8481"/>
                    <a:pt x="17187" y="8500"/>
                  </a:cubicBezTo>
                  <a:cubicBezTo>
                    <a:pt x="17181" y="8513"/>
                    <a:pt x="17047" y="8521"/>
                    <a:pt x="16930" y="8521"/>
                  </a:cubicBezTo>
                  <a:cubicBezTo>
                    <a:pt x="16856" y="8521"/>
                    <a:pt x="16790" y="8518"/>
                    <a:pt x="16764" y="8511"/>
                  </a:cubicBezTo>
                  <a:cubicBezTo>
                    <a:pt x="16729" y="8503"/>
                    <a:pt x="16702" y="8490"/>
                    <a:pt x="16702" y="8483"/>
                  </a:cubicBezTo>
                  <a:cubicBezTo>
                    <a:pt x="16696" y="8469"/>
                    <a:pt x="16781" y="8442"/>
                    <a:pt x="16824" y="8442"/>
                  </a:cubicBezTo>
                  <a:cubicBezTo>
                    <a:pt x="16833" y="8442"/>
                    <a:pt x="16840" y="8443"/>
                    <a:pt x="16844" y="8445"/>
                  </a:cubicBezTo>
                  <a:cubicBezTo>
                    <a:pt x="16852" y="8449"/>
                    <a:pt x="16863" y="8451"/>
                    <a:pt x="16879" y="8451"/>
                  </a:cubicBezTo>
                  <a:cubicBezTo>
                    <a:pt x="16904" y="8451"/>
                    <a:pt x="16941" y="8446"/>
                    <a:pt x="17000" y="8438"/>
                  </a:cubicBezTo>
                  <a:cubicBezTo>
                    <a:pt x="17005" y="8437"/>
                    <a:pt x="17010" y="8436"/>
                    <a:pt x="17016" y="8436"/>
                  </a:cubicBezTo>
                  <a:close/>
                  <a:moveTo>
                    <a:pt x="22450" y="8500"/>
                  </a:moveTo>
                  <a:cubicBezTo>
                    <a:pt x="22465" y="8500"/>
                    <a:pt x="22489" y="8518"/>
                    <a:pt x="22500" y="8538"/>
                  </a:cubicBezTo>
                  <a:cubicBezTo>
                    <a:pt x="22510" y="8556"/>
                    <a:pt x="22513" y="8564"/>
                    <a:pt x="22503" y="8564"/>
                  </a:cubicBezTo>
                  <a:cubicBezTo>
                    <a:pt x="22498" y="8564"/>
                    <a:pt x="22489" y="8561"/>
                    <a:pt x="22475" y="8556"/>
                  </a:cubicBezTo>
                  <a:cubicBezTo>
                    <a:pt x="22420" y="8535"/>
                    <a:pt x="22405" y="8500"/>
                    <a:pt x="22450" y="8500"/>
                  </a:cubicBezTo>
                  <a:close/>
                  <a:moveTo>
                    <a:pt x="22552" y="8523"/>
                  </a:moveTo>
                  <a:cubicBezTo>
                    <a:pt x="22555" y="8523"/>
                    <a:pt x="22558" y="8524"/>
                    <a:pt x="22562" y="8524"/>
                  </a:cubicBezTo>
                  <a:cubicBezTo>
                    <a:pt x="22599" y="8528"/>
                    <a:pt x="22620" y="8559"/>
                    <a:pt x="22586" y="8566"/>
                  </a:cubicBezTo>
                  <a:cubicBezTo>
                    <a:pt x="22584" y="8567"/>
                    <a:pt x="22582" y="8567"/>
                    <a:pt x="22580" y="8567"/>
                  </a:cubicBezTo>
                  <a:cubicBezTo>
                    <a:pt x="22569" y="8567"/>
                    <a:pt x="22555" y="8559"/>
                    <a:pt x="22544" y="8545"/>
                  </a:cubicBezTo>
                  <a:cubicBezTo>
                    <a:pt x="22535" y="8531"/>
                    <a:pt x="22536" y="8523"/>
                    <a:pt x="22552" y="8523"/>
                  </a:cubicBezTo>
                  <a:close/>
                  <a:moveTo>
                    <a:pt x="20108" y="8442"/>
                  </a:moveTo>
                  <a:cubicBezTo>
                    <a:pt x="20120" y="8442"/>
                    <a:pt x="20126" y="8451"/>
                    <a:pt x="20133" y="8469"/>
                  </a:cubicBezTo>
                  <a:cubicBezTo>
                    <a:pt x="20143" y="8503"/>
                    <a:pt x="20133" y="8511"/>
                    <a:pt x="20074" y="8514"/>
                  </a:cubicBezTo>
                  <a:cubicBezTo>
                    <a:pt x="20015" y="8518"/>
                    <a:pt x="20008" y="8521"/>
                    <a:pt x="20029" y="8549"/>
                  </a:cubicBezTo>
                  <a:cubicBezTo>
                    <a:pt x="20048" y="8568"/>
                    <a:pt x="20050" y="8574"/>
                    <a:pt x="20029" y="8574"/>
                  </a:cubicBezTo>
                  <a:cubicBezTo>
                    <a:pt x="20024" y="8574"/>
                    <a:pt x="20017" y="8574"/>
                    <a:pt x="20008" y="8573"/>
                  </a:cubicBezTo>
                  <a:cubicBezTo>
                    <a:pt x="19981" y="8573"/>
                    <a:pt x="19863" y="8570"/>
                    <a:pt x="19741" y="8566"/>
                  </a:cubicBezTo>
                  <a:cubicBezTo>
                    <a:pt x="19619" y="8563"/>
                    <a:pt x="19474" y="8559"/>
                    <a:pt x="19419" y="8556"/>
                  </a:cubicBezTo>
                  <a:cubicBezTo>
                    <a:pt x="19401" y="8555"/>
                    <a:pt x="19385" y="8554"/>
                    <a:pt x="19371" y="8554"/>
                  </a:cubicBezTo>
                  <a:cubicBezTo>
                    <a:pt x="19337" y="8554"/>
                    <a:pt x="19315" y="8557"/>
                    <a:pt x="19315" y="8559"/>
                  </a:cubicBezTo>
                  <a:cubicBezTo>
                    <a:pt x="19316" y="8563"/>
                    <a:pt x="19314" y="8564"/>
                    <a:pt x="19308" y="8564"/>
                  </a:cubicBezTo>
                  <a:cubicBezTo>
                    <a:pt x="19302" y="8564"/>
                    <a:pt x="19293" y="8563"/>
                    <a:pt x="19283" y="8559"/>
                  </a:cubicBezTo>
                  <a:cubicBezTo>
                    <a:pt x="19273" y="8554"/>
                    <a:pt x="19262" y="8552"/>
                    <a:pt x="19254" y="8552"/>
                  </a:cubicBezTo>
                  <a:cubicBezTo>
                    <a:pt x="19245" y="8552"/>
                    <a:pt x="19238" y="8554"/>
                    <a:pt x="19235" y="8559"/>
                  </a:cubicBezTo>
                  <a:cubicBezTo>
                    <a:pt x="19232" y="8563"/>
                    <a:pt x="19229" y="8565"/>
                    <a:pt x="19226" y="8565"/>
                  </a:cubicBezTo>
                  <a:cubicBezTo>
                    <a:pt x="19223" y="8565"/>
                    <a:pt x="19219" y="8561"/>
                    <a:pt x="19217" y="8553"/>
                  </a:cubicBezTo>
                  <a:cubicBezTo>
                    <a:pt x="19215" y="8543"/>
                    <a:pt x="19209" y="8538"/>
                    <a:pt x="19204" y="8538"/>
                  </a:cubicBezTo>
                  <a:cubicBezTo>
                    <a:pt x="19201" y="8538"/>
                    <a:pt x="19199" y="8540"/>
                    <a:pt x="19196" y="8542"/>
                  </a:cubicBezTo>
                  <a:cubicBezTo>
                    <a:pt x="19193" y="8544"/>
                    <a:pt x="19187" y="8546"/>
                    <a:pt x="19181" y="8546"/>
                  </a:cubicBezTo>
                  <a:cubicBezTo>
                    <a:pt x="19169" y="8546"/>
                    <a:pt x="19154" y="8542"/>
                    <a:pt x="19141" y="8535"/>
                  </a:cubicBezTo>
                  <a:cubicBezTo>
                    <a:pt x="19106" y="8514"/>
                    <a:pt x="19110" y="8511"/>
                    <a:pt x="19179" y="8503"/>
                  </a:cubicBezTo>
                  <a:cubicBezTo>
                    <a:pt x="19205" y="8500"/>
                    <a:pt x="19239" y="8498"/>
                    <a:pt x="19270" y="8498"/>
                  </a:cubicBezTo>
                  <a:cubicBezTo>
                    <a:pt x="19292" y="8498"/>
                    <a:pt x="19312" y="8499"/>
                    <a:pt x="19328" y="8500"/>
                  </a:cubicBezTo>
                  <a:cubicBezTo>
                    <a:pt x="19335" y="8501"/>
                    <a:pt x="19343" y="8501"/>
                    <a:pt x="19351" y="8501"/>
                  </a:cubicBezTo>
                  <a:cubicBezTo>
                    <a:pt x="19386" y="8501"/>
                    <a:pt x="19422" y="8495"/>
                    <a:pt x="19435" y="8487"/>
                  </a:cubicBezTo>
                  <a:cubicBezTo>
                    <a:pt x="19457" y="8473"/>
                    <a:pt x="19481" y="8467"/>
                    <a:pt x="19503" y="8467"/>
                  </a:cubicBezTo>
                  <a:cubicBezTo>
                    <a:pt x="19532" y="8467"/>
                    <a:pt x="19556" y="8479"/>
                    <a:pt x="19564" y="8503"/>
                  </a:cubicBezTo>
                  <a:cubicBezTo>
                    <a:pt x="19569" y="8517"/>
                    <a:pt x="19573" y="8524"/>
                    <a:pt x="19576" y="8524"/>
                  </a:cubicBezTo>
                  <a:cubicBezTo>
                    <a:pt x="19579" y="8524"/>
                    <a:pt x="19583" y="8516"/>
                    <a:pt x="19589" y="8500"/>
                  </a:cubicBezTo>
                  <a:cubicBezTo>
                    <a:pt x="19593" y="8488"/>
                    <a:pt x="19598" y="8482"/>
                    <a:pt x="19603" y="8482"/>
                  </a:cubicBezTo>
                  <a:cubicBezTo>
                    <a:pt x="19610" y="8482"/>
                    <a:pt x="19617" y="8495"/>
                    <a:pt x="19619" y="8518"/>
                  </a:cubicBezTo>
                  <a:cubicBezTo>
                    <a:pt x="19619" y="8521"/>
                    <a:pt x="19621" y="8523"/>
                    <a:pt x="19624" y="8523"/>
                  </a:cubicBezTo>
                  <a:cubicBezTo>
                    <a:pt x="19631" y="8523"/>
                    <a:pt x="19642" y="8516"/>
                    <a:pt x="19651" y="8508"/>
                  </a:cubicBezTo>
                  <a:cubicBezTo>
                    <a:pt x="19676" y="8487"/>
                    <a:pt x="19827" y="8465"/>
                    <a:pt x="19931" y="8465"/>
                  </a:cubicBezTo>
                  <a:cubicBezTo>
                    <a:pt x="19955" y="8465"/>
                    <a:pt x="19977" y="8467"/>
                    <a:pt x="19994" y="8469"/>
                  </a:cubicBezTo>
                  <a:cubicBezTo>
                    <a:pt x="20018" y="8469"/>
                    <a:pt x="20057" y="8462"/>
                    <a:pt x="20081" y="8452"/>
                  </a:cubicBezTo>
                  <a:cubicBezTo>
                    <a:pt x="20092" y="8445"/>
                    <a:pt x="20101" y="8442"/>
                    <a:pt x="20108" y="8442"/>
                  </a:cubicBezTo>
                  <a:close/>
                  <a:moveTo>
                    <a:pt x="24126" y="8588"/>
                  </a:moveTo>
                  <a:cubicBezTo>
                    <a:pt x="24134" y="8588"/>
                    <a:pt x="24141" y="8590"/>
                    <a:pt x="24147" y="8594"/>
                  </a:cubicBezTo>
                  <a:cubicBezTo>
                    <a:pt x="24171" y="8604"/>
                    <a:pt x="24168" y="8612"/>
                    <a:pt x="24130" y="8622"/>
                  </a:cubicBezTo>
                  <a:cubicBezTo>
                    <a:pt x="24114" y="8626"/>
                    <a:pt x="24102" y="8628"/>
                    <a:pt x="24094" y="8628"/>
                  </a:cubicBezTo>
                  <a:cubicBezTo>
                    <a:pt x="24075" y="8628"/>
                    <a:pt x="24077" y="8617"/>
                    <a:pt x="24098" y="8597"/>
                  </a:cubicBezTo>
                  <a:cubicBezTo>
                    <a:pt x="24104" y="8591"/>
                    <a:pt x="24115" y="8588"/>
                    <a:pt x="24126" y="8588"/>
                  </a:cubicBezTo>
                  <a:close/>
                  <a:moveTo>
                    <a:pt x="16124" y="8610"/>
                  </a:moveTo>
                  <a:cubicBezTo>
                    <a:pt x="16146" y="8610"/>
                    <a:pt x="16169" y="8614"/>
                    <a:pt x="16178" y="8622"/>
                  </a:cubicBezTo>
                  <a:cubicBezTo>
                    <a:pt x="16196" y="8637"/>
                    <a:pt x="16178" y="8646"/>
                    <a:pt x="16133" y="8646"/>
                  </a:cubicBezTo>
                  <a:cubicBezTo>
                    <a:pt x="16127" y="8646"/>
                    <a:pt x="16120" y="8646"/>
                    <a:pt x="16112" y="8646"/>
                  </a:cubicBezTo>
                  <a:cubicBezTo>
                    <a:pt x="16091" y="8642"/>
                    <a:pt x="16071" y="8636"/>
                    <a:pt x="16071" y="8628"/>
                  </a:cubicBezTo>
                  <a:cubicBezTo>
                    <a:pt x="16066" y="8617"/>
                    <a:pt x="16095" y="8610"/>
                    <a:pt x="16124" y="8610"/>
                  </a:cubicBezTo>
                  <a:close/>
                  <a:moveTo>
                    <a:pt x="18507" y="8642"/>
                  </a:moveTo>
                  <a:cubicBezTo>
                    <a:pt x="18588" y="8642"/>
                    <a:pt x="18667" y="8648"/>
                    <a:pt x="18669" y="8657"/>
                  </a:cubicBezTo>
                  <a:cubicBezTo>
                    <a:pt x="18676" y="8676"/>
                    <a:pt x="18583" y="8702"/>
                    <a:pt x="18526" y="8702"/>
                  </a:cubicBezTo>
                  <a:cubicBezTo>
                    <a:pt x="18523" y="8702"/>
                    <a:pt x="18519" y="8702"/>
                    <a:pt x="18516" y="8702"/>
                  </a:cubicBezTo>
                  <a:cubicBezTo>
                    <a:pt x="18492" y="8702"/>
                    <a:pt x="18436" y="8702"/>
                    <a:pt x="18385" y="8705"/>
                  </a:cubicBezTo>
                  <a:cubicBezTo>
                    <a:pt x="18373" y="8706"/>
                    <a:pt x="18363" y="8706"/>
                    <a:pt x="18353" y="8706"/>
                  </a:cubicBezTo>
                  <a:cubicBezTo>
                    <a:pt x="18284" y="8706"/>
                    <a:pt x="18252" y="8686"/>
                    <a:pt x="18274" y="8657"/>
                  </a:cubicBezTo>
                  <a:cubicBezTo>
                    <a:pt x="18277" y="8650"/>
                    <a:pt x="18291" y="8645"/>
                    <a:pt x="18303" y="8645"/>
                  </a:cubicBezTo>
                  <a:cubicBezTo>
                    <a:pt x="18306" y="8645"/>
                    <a:pt x="18309" y="8645"/>
                    <a:pt x="18311" y="8646"/>
                  </a:cubicBezTo>
                  <a:cubicBezTo>
                    <a:pt x="18324" y="8648"/>
                    <a:pt x="18341" y="8651"/>
                    <a:pt x="18356" y="8651"/>
                  </a:cubicBezTo>
                  <a:cubicBezTo>
                    <a:pt x="18363" y="8651"/>
                    <a:pt x="18369" y="8650"/>
                    <a:pt x="18374" y="8649"/>
                  </a:cubicBezTo>
                  <a:cubicBezTo>
                    <a:pt x="18408" y="8644"/>
                    <a:pt x="18458" y="8642"/>
                    <a:pt x="18507" y="8642"/>
                  </a:cubicBezTo>
                  <a:close/>
                  <a:moveTo>
                    <a:pt x="17243" y="8694"/>
                  </a:moveTo>
                  <a:cubicBezTo>
                    <a:pt x="17286" y="8694"/>
                    <a:pt x="17326" y="8701"/>
                    <a:pt x="17330" y="8716"/>
                  </a:cubicBezTo>
                  <a:cubicBezTo>
                    <a:pt x="17337" y="8726"/>
                    <a:pt x="17309" y="8737"/>
                    <a:pt x="17260" y="8740"/>
                  </a:cubicBezTo>
                  <a:cubicBezTo>
                    <a:pt x="17239" y="8741"/>
                    <a:pt x="17220" y="8742"/>
                    <a:pt x="17203" y="8742"/>
                  </a:cubicBezTo>
                  <a:cubicBezTo>
                    <a:pt x="17138" y="8742"/>
                    <a:pt x="17115" y="8732"/>
                    <a:pt x="17142" y="8712"/>
                  </a:cubicBezTo>
                  <a:cubicBezTo>
                    <a:pt x="17161" y="8700"/>
                    <a:pt x="17203" y="8694"/>
                    <a:pt x="17243" y="8694"/>
                  </a:cubicBezTo>
                  <a:close/>
                  <a:moveTo>
                    <a:pt x="18191" y="8652"/>
                  </a:moveTo>
                  <a:cubicBezTo>
                    <a:pt x="18207" y="8652"/>
                    <a:pt x="18226" y="8662"/>
                    <a:pt x="18236" y="8677"/>
                  </a:cubicBezTo>
                  <a:cubicBezTo>
                    <a:pt x="18253" y="8708"/>
                    <a:pt x="18249" y="8712"/>
                    <a:pt x="18079" y="8722"/>
                  </a:cubicBezTo>
                  <a:cubicBezTo>
                    <a:pt x="18041" y="8722"/>
                    <a:pt x="18010" y="8716"/>
                    <a:pt x="18003" y="8702"/>
                  </a:cubicBezTo>
                  <a:cubicBezTo>
                    <a:pt x="18002" y="8699"/>
                    <a:pt x="18001" y="8697"/>
                    <a:pt x="17999" y="8697"/>
                  </a:cubicBezTo>
                  <a:cubicBezTo>
                    <a:pt x="17994" y="8697"/>
                    <a:pt x="17986" y="8707"/>
                    <a:pt x="17978" y="8722"/>
                  </a:cubicBezTo>
                  <a:cubicBezTo>
                    <a:pt x="17968" y="8747"/>
                    <a:pt x="17944" y="8767"/>
                    <a:pt x="17927" y="8774"/>
                  </a:cubicBezTo>
                  <a:cubicBezTo>
                    <a:pt x="17922" y="8775"/>
                    <a:pt x="17916" y="8776"/>
                    <a:pt x="17910" y="8776"/>
                  </a:cubicBezTo>
                  <a:cubicBezTo>
                    <a:pt x="17892" y="8776"/>
                    <a:pt x="17868" y="8771"/>
                    <a:pt x="17850" y="8764"/>
                  </a:cubicBezTo>
                  <a:cubicBezTo>
                    <a:pt x="17812" y="8750"/>
                    <a:pt x="17808" y="8747"/>
                    <a:pt x="17833" y="8712"/>
                  </a:cubicBezTo>
                  <a:cubicBezTo>
                    <a:pt x="17844" y="8694"/>
                    <a:pt x="17852" y="8686"/>
                    <a:pt x="17861" y="8686"/>
                  </a:cubicBezTo>
                  <a:cubicBezTo>
                    <a:pt x="17868" y="8686"/>
                    <a:pt x="17877" y="8691"/>
                    <a:pt x="17888" y="8698"/>
                  </a:cubicBezTo>
                  <a:cubicBezTo>
                    <a:pt x="17898" y="8706"/>
                    <a:pt x="17905" y="8710"/>
                    <a:pt x="17910" y="8710"/>
                  </a:cubicBezTo>
                  <a:cubicBezTo>
                    <a:pt x="17917" y="8710"/>
                    <a:pt x="17921" y="8704"/>
                    <a:pt x="17923" y="8695"/>
                  </a:cubicBezTo>
                  <a:cubicBezTo>
                    <a:pt x="17923" y="8670"/>
                    <a:pt x="17957" y="8663"/>
                    <a:pt x="18086" y="8657"/>
                  </a:cubicBezTo>
                  <a:lnTo>
                    <a:pt x="18135" y="8657"/>
                  </a:lnTo>
                  <a:cubicBezTo>
                    <a:pt x="18141" y="8657"/>
                    <a:pt x="18162" y="8657"/>
                    <a:pt x="18183" y="8653"/>
                  </a:cubicBezTo>
                  <a:cubicBezTo>
                    <a:pt x="18186" y="8653"/>
                    <a:pt x="18188" y="8652"/>
                    <a:pt x="18191" y="8652"/>
                  </a:cubicBezTo>
                  <a:close/>
                  <a:moveTo>
                    <a:pt x="17737" y="8784"/>
                  </a:moveTo>
                  <a:cubicBezTo>
                    <a:pt x="17798" y="8784"/>
                    <a:pt x="17814" y="8821"/>
                    <a:pt x="17746" y="8841"/>
                  </a:cubicBezTo>
                  <a:cubicBezTo>
                    <a:pt x="17734" y="8843"/>
                    <a:pt x="17725" y="8844"/>
                    <a:pt x="17716" y="8844"/>
                  </a:cubicBezTo>
                  <a:cubicBezTo>
                    <a:pt x="17696" y="8844"/>
                    <a:pt x="17685" y="8838"/>
                    <a:pt x="17680" y="8823"/>
                  </a:cubicBezTo>
                  <a:cubicBezTo>
                    <a:pt x="17673" y="8802"/>
                    <a:pt x="17687" y="8788"/>
                    <a:pt x="17722" y="8785"/>
                  </a:cubicBezTo>
                  <a:cubicBezTo>
                    <a:pt x="17727" y="8784"/>
                    <a:pt x="17732" y="8784"/>
                    <a:pt x="17737" y="8784"/>
                  </a:cubicBezTo>
                  <a:close/>
                  <a:moveTo>
                    <a:pt x="17522" y="8891"/>
                  </a:moveTo>
                  <a:cubicBezTo>
                    <a:pt x="17576" y="8891"/>
                    <a:pt x="17573" y="8918"/>
                    <a:pt x="17510" y="8937"/>
                  </a:cubicBezTo>
                  <a:cubicBezTo>
                    <a:pt x="17499" y="8940"/>
                    <a:pt x="17489" y="8941"/>
                    <a:pt x="17479" y="8941"/>
                  </a:cubicBezTo>
                  <a:cubicBezTo>
                    <a:pt x="17462" y="8941"/>
                    <a:pt x="17450" y="8937"/>
                    <a:pt x="17448" y="8931"/>
                  </a:cubicBezTo>
                  <a:cubicBezTo>
                    <a:pt x="17447" y="8928"/>
                    <a:pt x="17444" y="8927"/>
                    <a:pt x="17441" y="8927"/>
                  </a:cubicBezTo>
                  <a:cubicBezTo>
                    <a:pt x="17434" y="8927"/>
                    <a:pt x="17422" y="8933"/>
                    <a:pt x="17410" y="8945"/>
                  </a:cubicBezTo>
                  <a:cubicBezTo>
                    <a:pt x="17391" y="8959"/>
                    <a:pt x="17370" y="8969"/>
                    <a:pt x="17361" y="8969"/>
                  </a:cubicBezTo>
                  <a:cubicBezTo>
                    <a:pt x="17360" y="8969"/>
                    <a:pt x="17359" y="8969"/>
                    <a:pt x="17358" y="8969"/>
                  </a:cubicBezTo>
                  <a:cubicBezTo>
                    <a:pt x="17354" y="8968"/>
                    <a:pt x="17345" y="8967"/>
                    <a:pt x="17334" y="8967"/>
                  </a:cubicBezTo>
                  <a:cubicBezTo>
                    <a:pt x="17315" y="8967"/>
                    <a:pt x="17287" y="8969"/>
                    <a:pt x="17260" y="8976"/>
                  </a:cubicBezTo>
                  <a:cubicBezTo>
                    <a:pt x="17216" y="8982"/>
                    <a:pt x="17156" y="8986"/>
                    <a:pt x="17129" y="8986"/>
                  </a:cubicBezTo>
                  <a:cubicBezTo>
                    <a:pt x="17038" y="8982"/>
                    <a:pt x="17062" y="8945"/>
                    <a:pt x="17166" y="8931"/>
                  </a:cubicBezTo>
                  <a:cubicBezTo>
                    <a:pt x="17281" y="8913"/>
                    <a:pt x="17430" y="8896"/>
                    <a:pt x="17504" y="8892"/>
                  </a:cubicBezTo>
                  <a:cubicBezTo>
                    <a:pt x="17510" y="8892"/>
                    <a:pt x="17517" y="8891"/>
                    <a:pt x="17522" y="8891"/>
                  </a:cubicBezTo>
                  <a:close/>
                  <a:moveTo>
                    <a:pt x="13502" y="9131"/>
                  </a:moveTo>
                  <a:cubicBezTo>
                    <a:pt x="13512" y="9131"/>
                    <a:pt x="13516" y="9140"/>
                    <a:pt x="13514" y="9149"/>
                  </a:cubicBezTo>
                  <a:cubicBezTo>
                    <a:pt x="13510" y="9163"/>
                    <a:pt x="13503" y="9174"/>
                    <a:pt x="13496" y="9177"/>
                  </a:cubicBezTo>
                  <a:cubicBezTo>
                    <a:pt x="13489" y="9177"/>
                    <a:pt x="13482" y="9170"/>
                    <a:pt x="13479" y="9160"/>
                  </a:cubicBezTo>
                  <a:cubicBezTo>
                    <a:pt x="13475" y="9149"/>
                    <a:pt x="13486" y="9135"/>
                    <a:pt x="13496" y="9132"/>
                  </a:cubicBezTo>
                  <a:cubicBezTo>
                    <a:pt x="13498" y="9131"/>
                    <a:pt x="13500" y="9131"/>
                    <a:pt x="13502" y="9131"/>
                  </a:cubicBezTo>
                  <a:close/>
                  <a:moveTo>
                    <a:pt x="13564" y="9123"/>
                  </a:moveTo>
                  <a:cubicBezTo>
                    <a:pt x="13567" y="9123"/>
                    <a:pt x="13572" y="9125"/>
                    <a:pt x="13576" y="9128"/>
                  </a:cubicBezTo>
                  <a:cubicBezTo>
                    <a:pt x="13586" y="9139"/>
                    <a:pt x="13586" y="9156"/>
                    <a:pt x="13576" y="9166"/>
                  </a:cubicBezTo>
                  <a:cubicBezTo>
                    <a:pt x="13567" y="9175"/>
                    <a:pt x="13559" y="9179"/>
                    <a:pt x="13553" y="9179"/>
                  </a:cubicBezTo>
                  <a:cubicBezTo>
                    <a:pt x="13543" y="9179"/>
                    <a:pt x="13538" y="9166"/>
                    <a:pt x="13544" y="9142"/>
                  </a:cubicBezTo>
                  <a:cubicBezTo>
                    <a:pt x="13550" y="9130"/>
                    <a:pt x="13556" y="9123"/>
                    <a:pt x="13564" y="9123"/>
                  </a:cubicBezTo>
                  <a:close/>
                  <a:moveTo>
                    <a:pt x="13642" y="9182"/>
                  </a:moveTo>
                  <a:cubicBezTo>
                    <a:pt x="13653" y="9182"/>
                    <a:pt x="13665" y="9186"/>
                    <a:pt x="13673" y="9195"/>
                  </a:cubicBezTo>
                  <a:cubicBezTo>
                    <a:pt x="13683" y="9201"/>
                    <a:pt x="13677" y="9208"/>
                    <a:pt x="13653" y="9208"/>
                  </a:cubicBezTo>
                  <a:cubicBezTo>
                    <a:pt x="13611" y="9204"/>
                    <a:pt x="13600" y="9190"/>
                    <a:pt x="13632" y="9184"/>
                  </a:cubicBezTo>
                  <a:cubicBezTo>
                    <a:pt x="13635" y="9183"/>
                    <a:pt x="13639" y="9182"/>
                    <a:pt x="13642" y="9182"/>
                  </a:cubicBezTo>
                  <a:close/>
                  <a:moveTo>
                    <a:pt x="13746" y="9183"/>
                  </a:moveTo>
                  <a:cubicBezTo>
                    <a:pt x="13748" y="9183"/>
                    <a:pt x="13750" y="9183"/>
                    <a:pt x="13753" y="9184"/>
                  </a:cubicBezTo>
                  <a:cubicBezTo>
                    <a:pt x="13767" y="9187"/>
                    <a:pt x="13781" y="9195"/>
                    <a:pt x="13781" y="9201"/>
                  </a:cubicBezTo>
                  <a:cubicBezTo>
                    <a:pt x="13784" y="9204"/>
                    <a:pt x="13773" y="9211"/>
                    <a:pt x="13763" y="9215"/>
                  </a:cubicBezTo>
                  <a:cubicBezTo>
                    <a:pt x="13761" y="9216"/>
                    <a:pt x="13759" y="9216"/>
                    <a:pt x="13757" y="9216"/>
                  </a:cubicBezTo>
                  <a:cubicBezTo>
                    <a:pt x="13745" y="9216"/>
                    <a:pt x="13735" y="9209"/>
                    <a:pt x="13732" y="9198"/>
                  </a:cubicBezTo>
                  <a:cubicBezTo>
                    <a:pt x="13729" y="9189"/>
                    <a:pt x="13736" y="9183"/>
                    <a:pt x="13746" y="9183"/>
                  </a:cubicBezTo>
                  <a:close/>
                  <a:moveTo>
                    <a:pt x="5339" y="9846"/>
                  </a:moveTo>
                  <a:cubicBezTo>
                    <a:pt x="5348" y="9846"/>
                    <a:pt x="5348" y="9853"/>
                    <a:pt x="5336" y="9871"/>
                  </a:cubicBezTo>
                  <a:cubicBezTo>
                    <a:pt x="5327" y="9883"/>
                    <a:pt x="5316" y="9892"/>
                    <a:pt x="5308" y="9892"/>
                  </a:cubicBezTo>
                  <a:cubicBezTo>
                    <a:pt x="5307" y="9892"/>
                    <a:pt x="5306" y="9892"/>
                    <a:pt x="5305" y="9891"/>
                  </a:cubicBezTo>
                  <a:cubicBezTo>
                    <a:pt x="5285" y="9885"/>
                    <a:pt x="5301" y="9853"/>
                    <a:pt x="5333" y="9846"/>
                  </a:cubicBezTo>
                  <a:cubicBezTo>
                    <a:pt x="5335" y="9846"/>
                    <a:pt x="5337" y="9846"/>
                    <a:pt x="5339" y="9846"/>
                  </a:cubicBezTo>
                  <a:close/>
                  <a:moveTo>
                    <a:pt x="5411" y="9919"/>
                  </a:moveTo>
                  <a:cubicBezTo>
                    <a:pt x="5420" y="9919"/>
                    <a:pt x="5430" y="9920"/>
                    <a:pt x="5440" y="9923"/>
                  </a:cubicBezTo>
                  <a:cubicBezTo>
                    <a:pt x="5479" y="9933"/>
                    <a:pt x="5475" y="9936"/>
                    <a:pt x="5423" y="9951"/>
                  </a:cubicBezTo>
                  <a:cubicBezTo>
                    <a:pt x="5401" y="9957"/>
                    <a:pt x="5384" y="9960"/>
                    <a:pt x="5373" y="9960"/>
                  </a:cubicBezTo>
                  <a:cubicBezTo>
                    <a:pt x="5354" y="9960"/>
                    <a:pt x="5354" y="9950"/>
                    <a:pt x="5374" y="9930"/>
                  </a:cubicBezTo>
                  <a:cubicBezTo>
                    <a:pt x="5381" y="9923"/>
                    <a:pt x="5394" y="9919"/>
                    <a:pt x="5411" y="9919"/>
                  </a:cubicBezTo>
                  <a:close/>
                  <a:moveTo>
                    <a:pt x="24136" y="0"/>
                  </a:moveTo>
                  <a:cubicBezTo>
                    <a:pt x="24110" y="0"/>
                    <a:pt x="24082" y="1"/>
                    <a:pt x="24053" y="4"/>
                  </a:cubicBezTo>
                  <a:cubicBezTo>
                    <a:pt x="24006" y="8"/>
                    <a:pt x="23955" y="9"/>
                    <a:pt x="23915" y="9"/>
                  </a:cubicBezTo>
                  <a:cubicBezTo>
                    <a:pt x="23887" y="9"/>
                    <a:pt x="23864" y="8"/>
                    <a:pt x="23853" y="7"/>
                  </a:cubicBezTo>
                  <a:cubicBezTo>
                    <a:pt x="23844" y="6"/>
                    <a:pt x="23836" y="6"/>
                    <a:pt x="23827" y="6"/>
                  </a:cubicBezTo>
                  <a:cubicBezTo>
                    <a:pt x="23799" y="6"/>
                    <a:pt x="23770" y="10"/>
                    <a:pt x="23752" y="21"/>
                  </a:cubicBezTo>
                  <a:cubicBezTo>
                    <a:pt x="23737" y="30"/>
                    <a:pt x="23724" y="34"/>
                    <a:pt x="23715" y="34"/>
                  </a:cubicBezTo>
                  <a:cubicBezTo>
                    <a:pt x="23709" y="34"/>
                    <a:pt x="23704" y="32"/>
                    <a:pt x="23703" y="28"/>
                  </a:cubicBezTo>
                  <a:cubicBezTo>
                    <a:pt x="23700" y="20"/>
                    <a:pt x="23667" y="17"/>
                    <a:pt x="23625" y="17"/>
                  </a:cubicBezTo>
                  <a:cubicBezTo>
                    <a:pt x="23554" y="17"/>
                    <a:pt x="23456" y="27"/>
                    <a:pt x="23443" y="42"/>
                  </a:cubicBezTo>
                  <a:cubicBezTo>
                    <a:pt x="23437" y="46"/>
                    <a:pt x="23432" y="48"/>
                    <a:pt x="23426" y="48"/>
                  </a:cubicBezTo>
                  <a:cubicBezTo>
                    <a:pt x="23418" y="48"/>
                    <a:pt x="23410" y="43"/>
                    <a:pt x="23401" y="35"/>
                  </a:cubicBezTo>
                  <a:cubicBezTo>
                    <a:pt x="23393" y="25"/>
                    <a:pt x="23374" y="20"/>
                    <a:pt x="23354" y="20"/>
                  </a:cubicBezTo>
                  <a:cubicBezTo>
                    <a:pt x="23325" y="20"/>
                    <a:pt x="23293" y="30"/>
                    <a:pt x="23286" y="49"/>
                  </a:cubicBezTo>
                  <a:cubicBezTo>
                    <a:pt x="23285" y="56"/>
                    <a:pt x="23287" y="60"/>
                    <a:pt x="23291" y="60"/>
                  </a:cubicBezTo>
                  <a:cubicBezTo>
                    <a:pt x="23295" y="60"/>
                    <a:pt x="23301" y="57"/>
                    <a:pt x="23307" y="52"/>
                  </a:cubicBezTo>
                  <a:cubicBezTo>
                    <a:pt x="23314" y="47"/>
                    <a:pt x="23327" y="45"/>
                    <a:pt x="23340" y="45"/>
                  </a:cubicBezTo>
                  <a:cubicBezTo>
                    <a:pt x="23353" y="45"/>
                    <a:pt x="23367" y="47"/>
                    <a:pt x="23377" y="52"/>
                  </a:cubicBezTo>
                  <a:cubicBezTo>
                    <a:pt x="23404" y="67"/>
                    <a:pt x="23434" y="73"/>
                    <a:pt x="23479" y="73"/>
                  </a:cubicBezTo>
                  <a:cubicBezTo>
                    <a:pt x="23509" y="73"/>
                    <a:pt x="23545" y="70"/>
                    <a:pt x="23592" y="66"/>
                  </a:cubicBezTo>
                  <a:cubicBezTo>
                    <a:pt x="23624" y="64"/>
                    <a:pt x="23683" y="61"/>
                    <a:pt x="23743" y="61"/>
                  </a:cubicBezTo>
                  <a:cubicBezTo>
                    <a:pt x="23767" y="61"/>
                    <a:pt x="23792" y="62"/>
                    <a:pt x="23814" y="63"/>
                  </a:cubicBezTo>
                  <a:cubicBezTo>
                    <a:pt x="23847" y="64"/>
                    <a:pt x="23880" y="65"/>
                    <a:pt x="23909" y="65"/>
                  </a:cubicBezTo>
                  <a:cubicBezTo>
                    <a:pt x="23949" y="65"/>
                    <a:pt x="23981" y="63"/>
                    <a:pt x="23991" y="59"/>
                  </a:cubicBezTo>
                  <a:cubicBezTo>
                    <a:pt x="24000" y="58"/>
                    <a:pt x="24015" y="57"/>
                    <a:pt x="24033" y="57"/>
                  </a:cubicBezTo>
                  <a:cubicBezTo>
                    <a:pt x="24052" y="57"/>
                    <a:pt x="24072" y="58"/>
                    <a:pt x="24092" y="59"/>
                  </a:cubicBezTo>
                  <a:cubicBezTo>
                    <a:pt x="24135" y="63"/>
                    <a:pt x="24159" y="64"/>
                    <a:pt x="24178" y="64"/>
                  </a:cubicBezTo>
                  <a:cubicBezTo>
                    <a:pt x="24197" y="64"/>
                    <a:pt x="24211" y="63"/>
                    <a:pt x="24234" y="59"/>
                  </a:cubicBezTo>
                  <a:cubicBezTo>
                    <a:pt x="24237" y="59"/>
                    <a:pt x="24239" y="59"/>
                    <a:pt x="24242" y="59"/>
                  </a:cubicBezTo>
                  <a:cubicBezTo>
                    <a:pt x="24259" y="59"/>
                    <a:pt x="24273" y="68"/>
                    <a:pt x="24279" y="84"/>
                  </a:cubicBezTo>
                  <a:cubicBezTo>
                    <a:pt x="24282" y="99"/>
                    <a:pt x="24293" y="108"/>
                    <a:pt x="24305" y="108"/>
                  </a:cubicBezTo>
                  <a:cubicBezTo>
                    <a:pt x="24307" y="108"/>
                    <a:pt x="24309" y="108"/>
                    <a:pt x="24311" y="108"/>
                  </a:cubicBezTo>
                  <a:cubicBezTo>
                    <a:pt x="24312" y="107"/>
                    <a:pt x="24313" y="107"/>
                    <a:pt x="24315" y="107"/>
                  </a:cubicBezTo>
                  <a:cubicBezTo>
                    <a:pt x="24325" y="107"/>
                    <a:pt x="24338" y="117"/>
                    <a:pt x="24341" y="132"/>
                  </a:cubicBezTo>
                  <a:cubicBezTo>
                    <a:pt x="24348" y="149"/>
                    <a:pt x="24338" y="164"/>
                    <a:pt x="24321" y="164"/>
                  </a:cubicBezTo>
                  <a:cubicBezTo>
                    <a:pt x="24303" y="164"/>
                    <a:pt x="24282" y="177"/>
                    <a:pt x="24269" y="198"/>
                  </a:cubicBezTo>
                  <a:cubicBezTo>
                    <a:pt x="24257" y="216"/>
                    <a:pt x="24249" y="224"/>
                    <a:pt x="24236" y="224"/>
                  </a:cubicBezTo>
                  <a:cubicBezTo>
                    <a:pt x="24226" y="224"/>
                    <a:pt x="24214" y="219"/>
                    <a:pt x="24196" y="209"/>
                  </a:cubicBezTo>
                  <a:cubicBezTo>
                    <a:pt x="24143" y="175"/>
                    <a:pt x="24036" y="152"/>
                    <a:pt x="23959" y="152"/>
                  </a:cubicBezTo>
                  <a:cubicBezTo>
                    <a:pt x="23949" y="152"/>
                    <a:pt x="23940" y="152"/>
                    <a:pt x="23932" y="153"/>
                  </a:cubicBezTo>
                  <a:cubicBezTo>
                    <a:pt x="23922" y="154"/>
                    <a:pt x="23910" y="154"/>
                    <a:pt x="23899" y="154"/>
                  </a:cubicBezTo>
                  <a:cubicBezTo>
                    <a:pt x="23871" y="154"/>
                    <a:pt x="23841" y="152"/>
                    <a:pt x="23824" y="149"/>
                  </a:cubicBezTo>
                  <a:cubicBezTo>
                    <a:pt x="23819" y="149"/>
                    <a:pt x="23813" y="148"/>
                    <a:pt x="23806" y="148"/>
                  </a:cubicBezTo>
                  <a:cubicBezTo>
                    <a:pt x="23786" y="148"/>
                    <a:pt x="23760" y="152"/>
                    <a:pt x="23744" y="160"/>
                  </a:cubicBezTo>
                  <a:cubicBezTo>
                    <a:pt x="23731" y="167"/>
                    <a:pt x="23709" y="170"/>
                    <a:pt x="23686" y="170"/>
                  </a:cubicBezTo>
                  <a:cubicBezTo>
                    <a:pt x="23673" y="170"/>
                    <a:pt x="23660" y="169"/>
                    <a:pt x="23648" y="167"/>
                  </a:cubicBezTo>
                  <a:cubicBezTo>
                    <a:pt x="23638" y="165"/>
                    <a:pt x="23626" y="164"/>
                    <a:pt x="23612" y="164"/>
                  </a:cubicBezTo>
                  <a:cubicBezTo>
                    <a:pt x="23573" y="164"/>
                    <a:pt x="23520" y="171"/>
                    <a:pt x="23474" y="181"/>
                  </a:cubicBezTo>
                  <a:lnTo>
                    <a:pt x="23360" y="202"/>
                  </a:lnTo>
                  <a:lnTo>
                    <a:pt x="23495" y="209"/>
                  </a:lnTo>
                  <a:cubicBezTo>
                    <a:pt x="23603" y="212"/>
                    <a:pt x="23624" y="215"/>
                    <a:pt x="23592" y="236"/>
                  </a:cubicBezTo>
                  <a:cubicBezTo>
                    <a:pt x="23577" y="246"/>
                    <a:pt x="23552" y="253"/>
                    <a:pt x="23529" y="253"/>
                  </a:cubicBezTo>
                  <a:cubicBezTo>
                    <a:pt x="23521" y="253"/>
                    <a:pt x="23513" y="252"/>
                    <a:pt x="23505" y="250"/>
                  </a:cubicBezTo>
                  <a:cubicBezTo>
                    <a:pt x="23495" y="248"/>
                    <a:pt x="23487" y="247"/>
                    <a:pt x="23481" y="247"/>
                  </a:cubicBezTo>
                  <a:cubicBezTo>
                    <a:pt x="23465" y="247"/>
                    <a:pt x="23460" y="254"/>
                    <a:pt x="23460" y="271"/>
                  </a:cubicBezTo>
                  <a:cubicBezTo>
                    <a:pt x="23463" y="287"/>
                    <a:pt x="23460" y="294"/>
                    <a:pt x="23440" y="294"/>
                  </a:cubicBezTo>
                  <a:cubicBezTo>
                    <a:pt x="23429" y="294"/>
                    <a:pt x="23413" y="292"/>
                    <a:pt x="23390" y="288"/>
                  </a:cubicBezTo>
                  <a:cubicBezTo>
                    <a:pt x="23363" y="283"/>
                    <a:pt x="23316" y="280"/>
                    <a:pt x="23274" y="280"/>
                  </a:cubicBezTo>
                  <a:cubicBezTo>
                    <a:pt x="23259" y="280"/>
                    <a:pt x="23244" y="280"/>
                    <a:pt x="23231" y="281"/>
                  </a:cubicBezTo>
                  <a:cubicBezTo>
                    <a:pt x="23221" y="283"/>
                    <a:pt x="23208" y="283"/>
                    <a:pt x="23195" y="283"/>
                  </a:cubicBezTo>
                  <a:cubicBezTo>
                    <a:pt x="23150" y="283"/>
                    <a:pt x="23092" y="275"/>
                    <a:pt x="23054" y="268"/>
                  </a:cubicBezTo>
                  <a:cubicBezTo>
                    <a:pt x="23002" y="253"/>
                    <a:pt x="22912" y="239"/>
                    <a:pt x="22849" y="239"/>
                  </a:cubicBezTo>
                  <a:cubicBezTo>
                    <a:pt x="22791" y="236"/>
                    <a:pt x="22738" y="226"/>
                    <a:pt x="22738" y="212"/>
                  </a:cubicBezTo>
                  <a:cubicBezTo>
                    <a:pt x="22738" y="202"/>
                    <a:pt x="22718" y="191"/>
                    <a:pt x="22690" y="191"/>
                  </a:cubicBezTo>
                  <a:lnTo>
                    <a:pt x="22593" y="191"/>
                  </a:lnTo>
                  <a:cubicBezTo>
                    <a:pt x="22565" y="191"/>
                    <a:pt x="22548" y="202"/>
                    <a:pt x="22551" y="212"/>
                  </a:cubicBezTo>
                  <a:cubicBezTo>
                    <a:pt x="22553" y="220"/>
                    <a:pt x="22564" y="225"/>
                    <a:pt x="22579" y="225"/>
                  </a:cubicBezTo>
                  <a:cubicBezTo>
                    <a:pt x="22589" y="225"/>
                    <a:pt x="22601" y="223"/>
                    <a:pt x="22614" y="219"/>
                  </a:cubicBezTo>
                  <a:cubicBezTo>
                    <a:pt x="22628" y="216"/>
                    <a:pt x="22642" y="214"/>
                    <a:pt x="22655" y="214"/>
                  </a:cubicBezTo>
                  <a:cubicBezTo>
                    <a:pt x="22671" y="214"/>
                    <a:pt x="22684" y="217"/>
                    <a:pt x="22690" y="223"/>
                  </a:cubicBezTo>
                  <a:cubicBezTo>
                    <a:pt x="22705" y="234"/>
                    <a:pt x="22603" y="256"/>
                    <a:pt x="22546" y="256"/>
                  </a:cubicBezTo>
                  <a:cubicBezTo>
                    <a:pt x="22536" y="256"/>
                    <a:pt x="22527" y="255"/>
                    <a:pt x="22520" y="253"/>
                  </a:cubicBezTo>
                  <a:cubicBezTo>
                    <a:pt x="22518" y="253"/>
                    <a:pt x="22514" y="253"/>
                    <a:pt x="22509" y="253"/>
                  </a:cubicBezTo>
                  <a:cubicBezTo>
                    <a:pt x="22483" y="253"/>
                    <a:pt x="22425" y="259"/>
                    <a:pt x="22364" y="271"/>
                  </a:cubicBezTo>
                  <a:cubicBezTo>
                    <a:pt x="22312" y="278"/>
                    <a:pt x="22251" y="284"/>
                    <a:pt x="22207" y="284"/>
                  </a:cubicBezTo>
                  <a:cubicBezTo>
                    <a:pt x="22190" y="284"/>
                    <a:pt x="22176" y="283"/>
                    <a:pt x="22166" y="281"/>
                  </a:cubicBezTo>
                  <a:cubicBezTo>
                    <a:pt x="22150" y="278"/>
                    <a:pt x="22124" y="276"/>
                    <a:pt x="22095" y="276"/>
                  </a:cubicBezTo>
                  <a:cubicBezTo>
                    <a:pt x="22059" y="276"/>
                    <a:pt x="22017" y="279"/>
                    <a:pt x="21982" y="285"/>
                  </a:cubicBezTo>
                  <a:cubicBezTo>
                    <a:pt x="21852" y="303"/>
                    <a:pt x="21772" y="313"/>
                    <a:pt x="21754" y="313"/>
                  </a:cubicBezTo>
                  <a:cubicBezTo>
                    <a:pt x="21751" y="313"/>
                    <a:pt x="21750" y="313"/>
                    <a:pt x="21750" y="313"/>
                  </a:cubicBezTo>
                  <a:cubicBezTo>
                    <a:pt x="21749" y="312"/>
                    <a:pt x="21746" y="311"/>
                    <a:pt x="21742" y="311"/>
                  </a:cubicBezTo>
                  <a:cubicBezTo>
                    <a:pt x="21734" y="311"/>
                    <a:pt x="21720" y="313"/>
                    <a:pt x="21701" y="313"/>
                  </a:cubicBezTo>
                  <a:cubicBezTo>
                    <a:pt x="21614" y="323"/>
                    <a:pt x="21432" y="331"/>
                    <a:pt x="21322" y="331"/>
                  </a:cubicBezTo>
                  <a:cubicBezTo>
                    <a:pt x="21279" y="331"/>
                    <a:pt x="21247" y="330"/>
                    <a:pt x="21236" y="327"/>
                  </a:cubicBezTo>
                  <a:cubicBezTo>
                    <a:pt x="21234" y="326"/>
                    <a:pt x="21231" y="326"/>
                    <a:pt x="21228" y="326"/>
                  </a:cubicBezTo>
                  <a:cubicBezTo>
                    <a:pt x="21216" y="326"/>
                    <a:pt x="21204" y="332"/>
                    <a:pt x="21201" y="340"/>
                  </a:cubicBezTo>
                  <a:cubicBezTo>
                    <a:pt x="21195" y="361"/>
                    <a:pt x="21105" y="378"/>
                    <a:pt x="20955" y="385"/>
                  </a:cubicBezTo>
                  <a:cubicBezTo>
                    <a:pt x="20897" y="389"/>
                    <a:pt x="20830" y="403"/>
                    <a:pt x="20809" y="417"/>
                  </a:cubicBezTo>
                  <a:cubicBezTo>
                    <a:pt x="20799" y="423"/>
                    <a:pt x="20792" y="427"/>
                    <a:pt x="20788" y="427"/>
                  </a:cubicBezTo>
                  <a:cubicBezTo>
                    <a:pt x="20783" y="427"/>
                    <a:pt x="20782" y="423"/>
                    <a:pt x="20785" y="413"/>
                  </a:cubicBezTo>
                  <a:cubicBezTo>
                    <a:pt x="20787" y="401"/>
                    <a:pt x="20772" y="396"/>
                    <a:pt x="20738" y="396"/>
                  </a:cubicBezTo>
                  <a:cubicBezTo>
                    <a:pt x="20723" y="396"/>
                    <a:pt x="20704" y="397"/>
                    <a:pt x="20681" y="399"/>
                  </a:cubicBezTo>
                  <a:cubicBezTo>
                    <a:pt x="20622" y="406"/>
                    <a:pt x="20501" y="413"/>
                    <a:pt x="20418" y="413"/>
                  </a:cubicBezTo>
                  <a:cubicBezTo>
                    <a:pt x="20335" y="413"/>
                    <a:pt x="20251" y="423"/>
                    <a:pt x="20234" y="434"/>
                  </a:cubicBezTo>
                  <a:cubicBezTo>
                    <a:pt x="20227" y="441"/>
                    <a:pt x="20216" y="444"/>
                    <a:pt x="20206" y="444"/>
                  </a:cubicBezTo>
                  <a:cubicBezTo>
                    <a:pt x="20196" y="444"/>
                    <a:pt x="20185" y="441"/>
                    <a:pt x="20178" y="434"/>
                  </a:cubicBezTo>
                  <a:cubicBezTo>
                    <a:pt x="20171" y="429"/>
                    <a:pt x="20158" y="426"/>
                    <a:pt x="20139" y="426"/>
                  </a:cubicBezTo>
                  <a:cubicBezTo>
                    <a:pt x="20109" y="426"/>
                    <a:pt x="20065" y="433"/>
                    <a:pt x="20008" y="448"/>
                  </a:cubicBezTo>
                  <a:cubicBezTo>
                    <a:pt x="19938" y="463"/>
                    <a:pt x="19870" y="473"/>
                    <a:pt x="19844" y="473"/>
                  </a:cubicBezTo>
                  <a:cubicBezTo>
                    <a:pt x="19840" y="473"/>
                    <a:pt x="19837" y="473"/>
                    <a:pt x="19835" y="472"/>
                  </a:cubicBezTo>
                  <a:cubicBezTo>
                    <a:pt x="19833" y="472"/>
                    <a:pt x="19831" y="472"/>
                    <a:pt x="19829" y="472"/>
                  </a:cubicBezTo>
                  <a:cubicBezTo>
                    <a:pt x="19816" y="472"/>
                    <a:pt x="19803" y="481"/>
                    <a:pt x="19800" y="493"/>
                  </a:cubicBezTo>
                  <a:cubicBezTo>
                    <a:pt x="19800" y="505"/>
                    <a:pt x="19798" y="511"/>
                    <a:pt x="19792" y="511"/>
                  </a:cubicBezTo>
                  <a:cubicBezTo>
                    <a:pt x="19787" y="511"/>
                    <a:pt x="19779" y="508"/>
                    <a:pt x="19768" y="500"/>
                  </a:cubicBezTo>
                  <a:cubicBezTo>
                    <a:pt x="19758" y="493"/>
                    <a:pt x="19741" y="489"/>
                    <a:pt x="19725" y="489"/>
                  </a:cubicBezTo>
                  <a:cubicBezTo>
                    <a:pt x="19716" y="489"/>
                    <a:pt x="19707" y="491"/>
                    <a:pt x="19699" y="493"/>
                  </a:cubicBezTo>
                  <a:cubicBezTo>
                    <a:pt x="19679" y="503"/>
                    <a:pt x="19619" y="510"/>
                    <a:pt x="19574" y="514"/>
                  </a:cubicBezTo>
                  <a:cubicBezTo>
                    <a:pt x="19529" y="514"/>
                    <a:pt x="19485" y="521"/>
                    <a:pt x="19474" y="524"/>
                  </a:cubicBezTo>
                  <a:cubicBezTo>
                    <a:pt x="19471" y="525"/>
                    <a:pt x="19469" y="525"/>
                    <a:pt x="19467" y="525"/>
                  </a:cubicBezTo>
                  <a:cubicBezTo>
                    <a:pt x="19460" y="525"/>
                    <a:pt x="19455" y="522"/>
                    <a:pt x="19453" y="514"/>
                  </a:cubicBezTo>
                  <a:cubicBezTo>
                    <a:pt x="19450" y="503"/>
                    <a:pt x="19419" y="500"/>
                    <a:pt x="19387" y="500"/>
                  </a:cubicBezTo>
                  <a:cubicBezTo>
                    <a:pt x="19356" y="503"/>
                    <a:pt x="19331" y="514"/>
                    <a:pt x="19335" y="524"/>
                  </a:cubicBezTo>
                  <a:cubicBezTo>
                    <a:pt x="19338" y="533"/>
                    <a:pt x="19334" y="539"/>
                    <a:pt x="19323" y="539"/>
                  </a:cubicBezTo>
                  <a:cubicBezTo>
                    <a:pt x="19320" y="539"/>
                    <a:pt x="19318" y="539"/>
                    <a:pt x="19315" y="538"/>
                  </a:cubicBezTo>
                  <a:cubicBezTo>
                    <a:pt x="19305" y="536"/>
                    <a:pt x="19285" y="533"/>
                    <a:pt x="19264" y="533"/>
                  </a:cubicBezTo>
                  <a:cubicBezTo>
                    <a:pt x="19255" y="533"/>
                    <a:pt x="19246" y="534"/>
                    <a:pt x="19238" y="535"/>
                  </a:cubicBezTo>
                  <a:cubicBezTo>
                    <a:pt x="19234" y="535"/>
                    <a:pt x="19229" y="536"/>
                    <a:pt x="19224" y="536"/>
                  </a:cubicBezTo>
                  <a:cubicBezTo>
                    <a:pt x="19200" y="536"/>
                    <a:pt x="19174" y="529"/>
                    <a:pt x="19165" y="521"/>
                  </a:cubicBezTo>
                  <a:cubicBezTo>
                    <a:pt x="19161" y="518"/>
                    <a:pt x="19153" y="516"/>
                    <a:pt x="19145" y="516"/>
                  </a:cubicBezTo>
                  <a:cubicBezTo>
                    <a:pt x="19134" y="516"/>
                    <a:pt x="19120" y="520"/>
                    <a:pt x="19110" y="527"/>
                  </a:cubicBezTo>
                  <a:cubicBezTo>
                    <a:pt x="19099" y="535"/>
                    <a:pt x="19087" y="538"/>
                    <a:pt x="19075" y="538"/>
                  </a:cubicBezTo>
                  <a:cubicBezTo>
                    <a:pt x="19064" y="538"/>
                    <a:pt x="19052" y="535"/>
                    <a:pt x="19044" y="527"/>
                  </a:cubicBezTo>
                  <a:cubicBezTo>
                    <a:pt x="19034" y="520"/>
                    <a:pt x="19027" y="517"/>
                    <a:pt x="19022" y="517"/>
                  </a:cubicBezTo>
                  <a:cubicBezTo>
                    <a:pt x="19013" y="517"/>
                    <a:pt x="19008" y="525"/>
                    <a:pt x="19002" y="542"/>
                  </a:cubicBezTo>
                  <a:cubicBezTo>
                    <a:pt x="18994" y="558"/>
                    <a:pt x="18988" y="566"/>
                    <a:pt x="18982" y="566"/>
                  </a:cubicBezTo>
                  <a:cubicBezTo>
                    <a:pt x="18978" y="566"/>
                    <a:pt x="18973" y="562"/>
                    <a:pt x="18967" y="556"/>
                  </a:cubicBezTo>
                  <a:cubicBezTo>
                    <a:pt x="18958" y="546"/>
                    <a:pt x="18944" y="541"/>
                    <a:pt x="18928" y="541"/>
                  </a:cubicBezTo>
                  <a:cubicBezTo>
                    <a:pt x="18889" y="541"/>
                    <a:pt x="18842" y="568"/>
                    <a:pt x="18849" y="597"/>
                  </a:cubicBezTo>
                  <a:cubicBezTo>
                    <a:pt x="18853" y="613"/>
                    <a:pt x="18854" y="621"/>
                    <a:pt x="18850" y="621"/>
                  </a:cubicBezTo>
                  <a:cubicBezTo>
                    <a:pt x="18847" y="621"/>
                    <a:pt x="18841" y="616"/>
                    <a:pt x="18832" y="607"/>
                  </a:cubicBezTo>
                  <a:cubicBezTo>
                    <a:pt x="18822" y="596"/>
                    <a:pt x="18802" y="592"/>
                    <a:pt x="18779" y="592"/>
                  </a:cubicBezTo>
                  <a:cubicBezTo>
                    <a:pt x="18729" y="592"/>
                    <a:pt x="18667" y="614"/>
                    <a:pt x="18686" y="635"/>
                  </a:cubicBezTo>
                  <a:cubicBezTo>
                    <a:pt x="18714" y="665"/>
                    <a:pt x="18575" y="707"/>
                    <a:pt x="18482" y="707"/>
                  </a:cubicBezTo>
                  <a:cubicBezTo>
                    <a:pt x="18458" y="707"/>
                    <a:pt x="18437" y="704"/>
                    <a:pt x="18423" y="697"/>
                  </a:cubicBezTo>
                  <a:cubicBezTo>
                    <a:pt x="18410" y="692"/>
                    <a:pt x="18396" y="689"/>
                    <a:pt x="18385" y="689"/>
                  </a:cubicBezTo>
                  <a:cubicBezTo>
                    <a:pt x="18377" y="689"/>
                    <a:pt x="18370" y="691"/>
                    <a:pt x="18367" y="694"/>
                  </a:cubicBezTo>
                  <a:cubicBezTo>
                    <a:pt x="18364" y="699"/>
                    <a:pt x="18360" y="702"/>
                    <a:pt x="18357" y="702"/>
                  </a:cubicBezTo>
                  <a:cubicBezTo>
                    <a:pt x="18354" y="702"/>
                    <a:pt x="18351" y="699"/>
                    <a:pt x="18350" y="694"/>
                  </a:cubicBezTo>
                  <a:cubicBezTo>
                    <a:pt x="18346" y="681"/>
                    <a:pt x="18325" y="670"/>
                    <a:pt x="18305" y="670"/>
                  </a:cubicBezTo>
                  <a:cubicBezTo>
                    <a:pt x="18301" y="669"/>
                    <a:pt x="18297" y="669"/>
                    <a:pt x="18295" y="669"/>
                  </a:cubicBezTo>
                  <a:cubicBezTo>
                    <a:pt x="18280" y="669"/>
                    <a:pt x="18280" y="677"/>
                    <a:pt x="18295" y="694"/>
                  </a:cubicBezTo>
                  <a:cubicBezTo>
                    <a:pt x="18315" y="718"/>
                    <a:pt x="18298" y="726"/>
                    <a:pt x="18173" y="746"/>
                  </a:cubicBezTo>
                  <a:cubicBezTo>
                    <a:pt x="18124" y="755"/>
                    <a:pt x="18085" y="760"/>
                    <a:pt x="18056" y="760"/>
                  </a:cubicBezTo>
                  <a:cubicBezTo>
                    <a:pt x="18027" y="760"/>
                    <a:pt x="18008" y="755"/>
                    <a:pt x="17999" y="746"/>
                  </a:cubicBezTo>
                  <a:cubicBezTo>
                    <a:pt x="17984" y="734"/>
                    <a:pt x="17956" y="727"/>
                    <a:pt x="17915" y="727"/>
                  </a:cubicBezTo>
                  <a:cubicBezTo>
                    <a:pt x="17867" y="727"/>
                    <a:pt x="17800" y="736"/>
                    <a:pt x="17715" y="753"/>
                  </a:cubicBezTo>
                  <a:cubicBezTo>
                    <a:pt x="17670" y="761"/>
                    <a:pt x="17621" y="767"/>
                    <a:pt x="17587" y="767"/>
                  </a:cubicBezTo>
                  <a:cubicBezTo>
                    <a:pt x="17574" y="767"/>
                    <a:pt x="17563" y="766"/>
                    <a:pt x="17555" y="764"/>
                  </a:cubicBezTo>
                  <a:cubicBezTo>
                    <a:pt x="17543" y="761"/>
                    <a:pt x="17532" y="760"/>
                    <a:pt x="17522" y="760"/>
                  </a:cubicBezTo>
                  <a:cubicBezTo>
                    <a:pt x="17508" y="760"/>
                    <a:pt x="17497" y="763"/>
                    <a:pt x="17493" y="767"/>
                  </a:cubicBezTo>
                  <a:cubicBezTo>
                    <a:pt x="17480" y="787"/>
                    <a:pt x="17343" y="806"/>
                    <a:pt x="17255" y="806"/>
                  </a:cubicBezTo>
                  <a:cubicBezTo>
                    <a:pt x="17223" y="806"/>
                    <a:pt x="17198" y="804"/>
                    <a:pt x="17187" y="798"/>
                  </a:cubicBezTo>
                  <a:cubicBezTo>
                    <a:pt x="17170" y="790"/>
                    <a:pt x="17153" y="785"/>
                    <a:pt x="17137" y="785"/>
                  </a:cubicBezTo>
                  <a:cubicBezTo>
                    <a:pt x="17107" y="785"/>
                    <a:pt x="17081" y="799"/>
                    <a:pt x="17062" y="826"/>
                  </a:cubicBezTo>
                  <a:cubicBezTo>
                    <a:pt x="17053" y="840"/>
                    <a:pt x="17045" y="847"/>
                    <a:pt x="17037" y="847"/>
                  </a:cubicBezTo>
                  <a:cubicBezTo>
                    <a:pt x="17032" y="847"/>
                    <a:pt x="17027" y="844"/>
                    <a:pt x="17021" y="836"/>
                  </a:cubicBezTo>
                  <a:cubicBezTo>
                    <a:pt x="17014" y="830"/>
                    <a:pt x="16999" y="826"/>
                    <a:pt x="16980" y="826"/>
                  </a:cubicBezTo>
                  <a:cubicBezTo>
                    <a:pt x="16970" y="826"/>
                    <a:pt x="16959" y="827"/>
                    <a:pt x="16948" y="830"/>
                  </a:cubicBezTo>
                  <a:cubicBezTo>
                    <a:pt x="16936" y="833"/>
                    <a:pt x="16923" y="834"/>
                    <a:pt x="16913" y="834"/>
                  </a:cubicBezTo>
                  <a:cubicBezTo>
                    <a:pt x="16900" y="834"/>
                    <a:pt x="16891" y="832"/>
                    <a:pt x="16889" y="826"/>
                  </a:cubicBezTo>
                  <a:cubicBezTo>
                    <a:pt x="16886" y="816"/>
                    <a:pt x="16862" y="809"/>
                    <a:pt x="16838" y="809"/>
                  </a:cubicBezTo>
                  <a:cubicBezTo>
                    <a:pt x="16809" y="809"/>
                    <a:pt x="16792" y="819"/>
                    <a:pt x="16796" y="833"/>
                  </a:cubicBezTo>
                  <a:cubicBezTo>
                    <a:pt x="16803" y="857"/>
                    <a:pt x="16688" y="889"/>
                    <a:pt x="16518" y="905"/>
                  </a:cubicBezTo>
                  <a:cubicBezTo>
                    <a:pt x="16466" y="913"/>
                    <a:pt x="16407" y="920"/>
                    <a:pt x="16390" y="926"/>
                  </a:cubicBezTo>
                  <a:cubicBezTo>
                    <a:pt x="16385" y="927"/>
                    <a:pt x="16381" y="927"/>
                    <a:pt x="16377" y="927"/>
                  </a:cubicBezTo>
                  <a:cubicBezTo>
                    <a:pt x="16361" y="927"/>
                    <a:pt x="16345" y="922"/>
                    <a:pt x="16334" y="916"/>
                  </a:cubicBezTo>
                  <a:cubicBezTo>
                    <a:pt x="16331" y="913"/>
                    <a:pt x="16323" y="912"/>
                    <a:pt x="16311" y="912"/>
                  </a:cubicBezTo>
                  <a:cubicBezTo>
                    <a:pt x="16281" y="912"/>
                    <a:pt x="16224" y="921"/>
                    <a:pt x="16164" y="934"/>
                  </a:cubicBezTo>
                  <a:cubicBezTo>
                    <a:pt x="16091" y="949"/>
                    <a:pt x="16027" y="959"/>
                    <a:pt x="16004" y="959"/>
                  </a:cubicBezTo>
                  <a:cubicBezTo>
                    <a:pt x="16001" y="959"/>
                    <a:pt x="15999" y="958"/>
                    <a:pt x="15997" y="958"/>
                  </a:cubicBezTo>
                  <a:cubicBezTo>
                    <a:pt x="15996" y="958"/>
                    <a:pt x="15995" y="957"/>
                    <a:pt x="15994" y="957"/>
                  </a:cubicBezTo>
                  <a:cubicBezTo>
                    <a:pt x="15983" y="957"/>
                    <a:pt x="15961" y="970"/>
                    <a:pt x="15942" y="993"/>
                  </a:cubicBezTo>
                  <a:cubicBezTo>
                    <a:pt x="15914" y="1023"/>
                    <a:pt x="15884" y="1039"/>
                    <a:pt x="15865" y="1039"/>
                  </a:cubicBezTo>
                  <a:cubicBezTo>
                    <a:pt x="15852" y="1039"/>
                    <a:pt x="15844" y="1031"/>
                    <a:pt x="15845" y="1014"/>
                  </a:cubicBezTo>
                  <a:cubicBezTo>
                    <a:pt x="15847" y="998"/>
                    <a:pt x="15841" y="991"/>
                    <a:pt x="15825" y="991"/>
                  </a:cubicBezTo>
                  <a:cubicBezTo>
                    <a:pt x="15815" y="991"/>
                    <a:pt x="15801" y="994"/>
                    <a:pt x="15783" y="1000"/>
                  </a:cubicBezTo>
                  <a:cubicBezTo>
                    <a:pt x="15748" y="1006"/>
                    <a:pt x="15720" y="1024"/>
                    <a:pt x="15723" y="1035"/>
                  </a:cubicBezTo>
                  <a:cubicBezTo>
                    <a:pt x="15725" y="1043"/>
                    <a:pt x="15715" y="1047"/>
                    <a:pt x="15696" y="1047"/>
                  </a:cubicBezTo>
                  <a:cubicBezTo>
                    <a:pt x="15684" y="1047"/>
                    <a:pt x="15669" y="1045"/>
                    <a:pt x="15651" y="1041"/>
                  </a:cubicBezTo>
                  <a:cubicBezTo>
                    <a:pt x="15632" y="1038"/>
                    <a:pt x="15614" y="1037"/>
                    <a:pt x="15598" y="1037"/>
                  </a:cubicBezTo>
                  <a:cubicBezTo>
                    <a:pt x="15578" y="1037"/>
                    <a:pt x="15563" y="1039"/>
                    <a:pt x="15557" y="1045"/>
                  </a:cubicBezTo>
                  <a:cubicBezTo>
                    <a:pt x="15529" y="1072"/>
                    <a:pt x="15439" y="1105"/>
                    <a:pt x="15404" y="1105"/>
                  </a:cubicBezTo>
                  <a:cubicBezTo>
                    <a:pt x="15394" y="1105"/>
                    <a:pt x="15389" y="1103"/>
                    <a:pt x="15390" y="1097"/>
                  </a:cubicBezTo>
                  <a:cubicBezTo>
                    <a:pt x="15393" y="1092"/>
                    <a:pt x="15388" y="1090"/>
                    <a:pt x="15376" y="1090"/>
                  </a:cubicBezTo>
                  <a:cubicBezTo>
                    <a:pt x="15351" y="1090"/>
                    <a:pt x="15298" y="1100"/>
                    <a:pt x="15214" y="1121"/>
                  </a:cubicBezTo>
                  <a:cubicBezTo>
                    <a:pt x="15110" y="1145"/>
                    <a:pt x="14981" y="1169"/>
                    <a:pt x="14922" y="1173"/>
                  </a:cubicBezTo>
                  <a:cubicBezTo>
                    <a:pt x="14641" y="1194"/>
                    <a:pt x="14537" y="1211"/>
                    <a:pt x="14301" y="1259"/>
                  </a:cubicBezTo>
                  <a:cubicBezTo>
                    <a:pt x="14172" y="1289"/>
                    <a:pt x="14049" y="1309"/>
                    <a:pt x="14019" y="1309"/>
                  </a:cubicBezTo>
                  <a:cubicBezTo>
                    <a:pt x="14016" y="1309"/>
                    <a:pt x="14014" y="1309"/>
                    <a:pt x="14013" y="1308"/>
                  </a:cubicBezTo>
                  <a:cubicBezTo>
                    <a:pt x="14006" y="1307"/>
                    <a:pt x="13996" y="1306"/>
                    <a:pt x="13984" y="1306"/>
                  </a:cubicBezTo>
                  <a:cubicBezTo>
                    <a:pt x="13877" y="1306"/>
                    <a:pt x="13598" y="1369"/>
                    <a:pt x="13520" y="1416"/>
                  </a:cubicBezTo>
                  <a:cubicBezTo>
                    <a:pt x="13500" y="1427"/>
                    <a:pt x="13488" y="1433"/>
                    <a:pt x="13483" y="1433"/>
                  </a:cubicBezTo>
                  <a:cubicBezTo>
                    <a:pt x="13477" y="1433"/>
                    <a:pt x="13480" y="1424"/>
                    <a:pt x="13489" y="1405"/>
                  </a:cubicBezTo>
                  <a:cubicBezTo>
                    <a:pt x="13498" y="1387"/>
                    <a:pt x="13500" y="1377"/>
                    <a:pt x="13483" y="1377"/>
                  </a:cubicBezTo>
                  <a:cubicBezTo>
                    <a:pt x="13464" y="1377"/>
                    <a:pt x="13425" y="1388"/>
                    <a:pt x="13350" y="1409"/>
                  </a:cubicBezTo>
                  <a:cubicBezTo>
                    <a:pt x="13275" y="1430"/>
                    <a:pt x="13229" y="1440"/>
                    <a:pt x="13199" y="1440"/>
                  </a:cubicBezTo>
                  <a:cubicBezTo>
                    <a:pt x="13181" y="1440"/>
                    <a:pt x="13169" y="1436"/>
                    <a:pt x="13160" y="1430"/>
                  </a:cubicBezTo>
                  <a:cubicBezTo>
                    <a:pt x="13150" y="1423"/>
                    <a:pt x="13144" y="1419"/>
                    <a:pt x="13140" y="1419"/>
                  </a:cubicBezTo>
                  <a:lnTo>
                    <a:pt x="13140" y="1419"/>
                  </a:lnTo>
                  <a:cubicBezTo>
                    <a:pt x="13135" y="1419"/>
                    <a:pt x="13136" y="1428"/>
                    <a:pt x="13142" y="1447"/>
                  </a:cubicBezTo>
                  <a:cubicBezTo>
                    <a:pt x="13147" y="1464"/>
                    <a:pt x="13147" y="1473"/>
                    <a:pt x="13142" y="1473"/>
                  </a:cubicBezTo>
                  <a:cubicBezTo>
                    <a:pt x="13139" y="1473"/>
                    <a:pt x="13136" y="1471"/>
                    <a:pt x="13132" y="1468"/>
                  </a:cubicBezTo>
                  <a:cubicBezTo>
                    <a:pt x="13122" y="1459"/>
                    <a:pt x="13096" y="1456"/>
                    <a:pt x="13066" y="1456"/>
                  </a:cubicBezTo>
                  <a:cubicBezTo>
                    <a:pt x="12991" y="1456"/>
                    <a:pt x="12885" y="1476"/>
                    <a:pt x="12892" y="1496"/>
                  </a:cubicBezTo>
                  <a:cubicBezTo>
                    <a:pt x="12896" y="1509"/>
                    <a:pt x="12862" y="1527"/>
                    <a:pt x="12820" y="1537"/>
                  </a:cubicBezTo>
                  <a:cubicBezTo>
                    <a:pt x="12798" y="1543"/>
                    <a:pt x="12781" y="1546"/>
                    <a:pt x="12769" y="1546"/>
                  </a:cubicBezTo>
                  <a:cubicBezTo>
                    <a:pt x="12753" y="1546"/>
                    <a:pt x="12745" y="1542"/>
                    <a:pt x="12747" y="1534"/>
                  </a:cubicBezTo>
                  <a:cubicBezTo>
                    <a:pt x="12751" y="1527"/>
                    <a:pt x="12744" y="1523"/>
                    <a:pt x="12729" y="1523"/>
                  </a:cubicBezTo>
                  <a:cubicBezTo>
                    <a:pt x="12721" y="1523"/>
                    <a:pt x="12710" y="1524"/>
                    <a:pt x="12698" y="1527"/>
                  </a:cubicBezTo>
                  <a:cubicBezTo>
                    <a:pt x="12657" y="1537"/>
                    <a:pt x="12646" y="1547"/>
                    <a:pt x="12663" y="1562"/>
                  </a:cubicBezTo>
                  <a:cubicBezTo>
                    <a:pt x="12670" y="1568"/>
                    <a:pt x="12670" y="1571"/>
                    <a:pt x="12666" y="1571"/>
                  </a:cubicBezTo>
                  <a:cubicBezTo>
                    <a:pt x="12660" y="1571"/>
                    <a:pt x="12647" y="1567"/>
                    <a:pt x="12628" y="1562"/>
                  </a:cubicBezTo>
                  <a:cubicBezTo>
                    <a:pt x="12603" y="1550"/>
                    <a:pt x="12574" y="1543"/>
                    <a:pt x="12558" y="1543"/>
                  </a:cubicBezTo>
                  <a:cubicBezTo>
                    <a:pt x="12555" y="1543"/>
                    <a:pt x="12552" y="1544"/>
                    <a:pt x="12549" y="1544"/>
                  </a:cubicBezTo>
                  <a:cubicBezTo>
                    <a:pt x="12535" y="1547"/>
                    <a:pt x="12535" y="1565"/>
                    <a:pt x="12545" y="1582"/>
                  </a:cubicBezTo>
                  <a:cubicBezTo>
                    <a:pt x="12558" y="1597"/>
                    <a:pt x="12563" y="1603"/>
                    <a:pt x="12559" y="1603"/>
                  </a:cubicBezTo>
                  <a:cubicBezTo>
                    <a:pt x="12556" y="1603"/>
                    <a:pt x="12545" y="1597"/>
                    <a:pt x="12524" y="1586"/>
                  </a:cubicBezTo>
                  <a:cubicBezTo>
                    <a:pt x="12506" y="1575"/>
                    <a:pt x="12494" y="1569"/>
                    <a:pt x="12484" y="1569"/>
                  </a:cubicBezTo>
                  <a:cubicBezTo>
                    <a:pt x="12471" y="1569"/>
                    <a:pt x="12459" y="1579"/>
                    <a:pt x="12438" y="1600"/>
                  </a:cubicBezTo>
                  <a:cubicBezTo>
                    <a:pt x="12399" y="1638"/>
                    <a:pt x="12313" y="1676"/>
                    <a:pt x="12237" y="1690"/>
                  </a:cubicBezTo>
                  <a:cubicBezTo>
                    <a:pt x="12236" y="1690"/>
                    <a:pt x="12234" y="1690"/>
                    <a:pt x="12233" y="1690"/>
                  </a:cubicBezTo>
                  <a:cubicBezTo>
                    <a:pt x="12218" y="1690"/>
                    <a:pt x="12209" y="1674"/>
                    <a:pt x="12209" y="1652"/>
                  </a:cubicBezTo>
                  <a:cubicBezTo>
                    <a:pt x="12209" y="1628"/>
                    <a:pt x="12201" y="1618"/>
                    <a:pt x="12182" y="1618"/>
                  </a:cubicBezTo>
                  <a:cubicBezTo>
                    <a:pt x="12176" y="1618"/>
                    <a:pt x="12169" y="1619"/>
                    <a:pt x="12161" y="1621"/>
                  </a:cubicBezTo>
                  <a:cubicBezTo>
                    <a:pt x="12133" y="1627"/>
                    <a:pt x="12116" y="1642"/>
                    <a:pt x="12119" y="1652"/>
                  </a:cubicBezTo>
                  <a:cubicBezTo>
                    <a:pt x="12122" y="1666"/>
                    <a:pt x="12112" y="1676"/>
                    <a:pt x="12091" y="1680"/>
                  </a:cubicBezTo>
                  <a:cubicBezTo>
                    <a:pt x="12088" y="1681"/>
                    <a:pt x="12084" y="1682"/>
                    <a:pt x="12080" y="1682"/>
                  </a:cubicBezTo>
                  <a:cubicBezTo>
                    <a:pt x="12066" y="1682"/>
                    <a:pt x="12052" y="1673"/>
                    <a:pt x="12050" y="1662"/>
                  </a:cubicBezTo>
                  <a:cubicBezTo>
                    <a:pt x="12044" y="1649"/>
                    <a:pt x="12030" y="1639"/>
                    <a:pt x="12016" y="1639"/>
                  </a:cubicBezTo>
                  <a:cubicBezTo>
                    <a:pt x="12012" y="1639"/>
                    <a:pt x="12008" y="1640"/>
                    <a:pt x="12004" y="1642"/>
                  </a:cubicBezTo>
                  <a:cubicBezTo>
                    <a:pt x="11980" y="1648"/>
                    <a:pt x="11977" y="1659"/>
                    <a:pt x="11991" y="1676"/>
                  </a:cubicBezTo>
                  <a:cubicBezTo>
                    <a:pt x="12011" y="1699"/>
                    <a:pt x="11985" y="1716"/>
                    <a:pt x="11950" y="1716"/>
                  </a:cubicBezTo>
                  <a:cubicBezTo>
                    <a:pt x="11932" y="1716"/>
                    <a:pt x="11911" y="1711"/>
                    <a:pt x="11893" y="1701"/>
                  </a:cubicBezTo>
                  <a:cubicBezTo>
                    <a:pt x="11881" y="1692"/>
                    <a:pt x="11867" y="1689"/>
                    <a:pt x="11856" y="1689"/>
                  </a:cubicBezTo>
                  <a:cubicBezTo>
                    <a:pt x="11848" y="1689"/>
                    <a:pt x="11842" y="1690"/>
                    <a:pt x="11837" y="1693"/>
                  </a:cubicBezTo>
                  <a:cubicBezTo>
                    <a:pt x="11831" y="1700"/>
                    <a:pt x="11820" y="1704"/>
                    <a:pt x="11807" y="1704"/>
                  </a:cubicBezTo>
                  <a:cubicBezTo>
                    <a:pt x="11800" y="1704"/>
                    <a:pt x="11793" y="1703"/>
                    <a:pt x="11786" y="1701"/>
                  </a:cubicBezTo>
                  <a:cubicBezTo>
                    <a:pt x="11783" y="1700"/>
                    <a:pt x="11778" y="1699"/>
                    <a:pt x="11770" y="1699"/>
                  </a:cubicBezTo>
                  <a:cubicBezTo>
                    <a:pt x="11669" y="1699"/>
                    <a:pt x="11141" y="1782"/>
                    <a:pt x="10780" y="1853"/>
                  </a:cubicBezTo>
                  <a:cubicBezTo>
                    <a:pt x="10645" y="1882"/>
                    <a:pt x="10530" y="1902"/>
                    <a:pt x="10508" y="1902"/>
                  </a:cubicBezTo>
                  <a:cubicBezTo>
                    <a:pt x="10507" y="1902"/>
                    <a:pt x="10506" y="1902"/>
                    <a:pt x="10505" y="1901"/>
                  </a:cubicBezTo>
                  <a:cubicBezTo>
                    <a:pt x="10499" y="1901"/>
                    <a:pt x="10322" y="1936"/>
                    <a:pt x="10117" y="1981"/>
                  </a:cubicBezTo>
                  <a:cubicBezTo>
                    <a:pt x="9912" y="2026"/>
                    <a:pt x="9708" y="2068"/>
                    <a:pt x="9663" y="2075"/>
                  </a:cubicBezTo>
                  <a:cubicBezTo>
                    <a:pt x="9555" y="2089"/>
                    <a:pt x="9041" y="2200"/>
                    <a:pt x="8556" y="2311"/>
                  </a:cubicBezTo>
                  <a:cubicBezTo>
                    <a:pt x="8337" y="2363"/>
                    <a:pt x="8087" y="2418"/>
                    <a:pt x="8001" y="2436"/>
                  </a:cubicBezTo>
                  <a:cubicBezTo>
                    <a:pt x="7778" y="2478"/>
                    <a:pt x="5690" y="3008"/>
                    <a:pt x="5301" y="3119"/>
                  </a:cubicBezTo>
                  <a:cubicBezTo>
                    <a:pt x="4185" y="3438"/>
                    <a:pt x="3682" y="3591"/>
                    <a:pt x="3081" y="3789"/>
                  </a:cubicBezTo>
                  <a:cubicBezTo>
                    <a:pt x="3008" y="3813"/>
                    <a:pt x="2880" y="3858"/>
                    <a:pt x="2797" y="3886"/>
                  </a:cubicBezTo>
                  <a:cubicBezTo>
                    <a:pt x="2519" y="3976"/>
                    <a:pt x="2089" y="4132"/>
                    <a:pt x="1895" y="4209"/>
                  </a:cubicBezTo>
                  <a:cubicBezTo>
                    <a:pt x="1746" y="4268"/>
                    <a:pt x="1409" y="4396"/>
                    <a:pt x="1354" y="4413"/>
                  </a:cubicBezTo>
                  <a:cubicBezTo>
                    <a:pt x="1312" y="4423"/>
                    <a:pt x="958" y="4569"/>
                    <a:pt x="795" y="4639"/>
                  </a:cubicBezTo>
                  <a:cubicBezTo>
                    <a:pt x="729" y="4667"/>
                    <a:pt x="614" y="4715"/>
                    <a:pt x="538" y="4746"/>
                  </a:cubicBezTo>
                  <a:cubicBezTo>
                    <a:pt x="462" y="4777"/>
                    <a:pt x="344" y="4819"/>
                    <a:pt x="271" y="4840"/>
                  </a:cubicBezTo>
                  <a:cubicBezTo>
                    <a:pt x="156" y="4871"/>
                    <a:pt x="146" y="4878"/>
                    <a:pt x="174" y="4913"/>
                  </a:cubicBezTo>
                  <a:cubicBezTo>
                    <a:pt x="189" y="4932"/>
                    <a:pt x="193" y="4941"/>
                    <a:pt x="185" y="4941"/>
                  </a:cubicBezTo>
                  <a:cubicBezTo>
                    <a:pt x="181" y="4941"/>
                    <a:pt x="171" y="4937"/>
                    <a:pt x="156" y="4930"/>
                  </a:cubicBezTo>
                  <a:cubicBezTo>
                    <a:pt x="144" y="4926"/>
                    <a:pt x="136" y="4923"/>
                    <a:pt x="129" y="4923"/>
                  </a:cubicBezTo>
                  <a:cubicBezTo>
                    <a:pt x="117" y="4923"/>
                    <a:pt x="113" y="4933"/>
                    <a:pt x="111" y="4958"/>
                  </a:cubicBezTo>
                  <a:cubicBezTo>
                    <a:pt x="111" y="4982"/>
                    <a:pt x="87" y="5014"/>
                    <a:pt x="60" y="5027"/>
                  </a:cubicBezTo>
                  <a:cubicBezTo>
                    <a:pt x="1" y="5059"/>
                    <a:pt x="1" y="5086"/>
                    <a:pt x="52" y="5090"/>
                  </a:cubicBezTo>
                  <a:cubicBezTo>
                    <a:pt x="76" y="5090"/>
                    <a:pt x="90" y="5086"/>
                    <a:pt x="87" y="5076"/>
                  </a:cubicBezTo>
                  <a:cubicBezTo>
                    <a:pt x="84" y="5065"/>
                    <a:pt x="118" y="5052"/>
                    <a:pt x="167" y="5041"/>
                  </a:cubicBezTo>
                  <a:cubicBezTo>
                    <a:pt x="188" y="5038"/>
                    <a:pt x="206" y="5036"/>
                    <a:pt x="220" y="5036"/>
                  </a:cubicBezTo>
                  <a:cubicBezTo>
                    <a:pt x="246" y="5036"/>
                    <a:pt x="262" y="5042"/>
                    <a:pt x="271" y="5055"/>
                  </a:cubicBezTo>
                  <a:cubicBezTo>
                    <a:pt x="284" y="5083"/>
                    <a:pt x="271" y="5094"/>
                    <a:pt x="174" y="5110"/>
                  </a:cubicBezTo>
                  <a:cubicBezTo>
                    <a:pt x="136" y="5119"/>
                    <a:pt x="103" y="5124"/>
                    <a:pt x="84" y="5124"/>
                  </a:cubicBezTo>
                  <a:cubicBezTo>
                    <a:pt x="72" y="5124"/>
                    <a:pt x="65" y="5122"/>
                    <a:pt x="66" y="5118"/>
                  </a:cubicBezTo>
                  <a:cubicBezTo>
                    <a:pt x="69" y="5109"/>
                    <a:pt x="65" y="5103"/>
                    <a:pt x="56" y="5103"/>
                  </a:cubicBezTo>
                  <a:cubicBezTo>
                    <a:pt x="54" y="5103"/>
                    <a:pt x="51" y="5103"/>
                    <a:pt x="49" y="5104"/>
                  </a:cubicBezTo>
                  <a:cubicBezTo>
                    <a:pt x="18" y="5115"/>
                    <a:pt x="1" y="5198"/>
                    <a:pt x="28" y="5219"/>
                  </a:cubicBezTo>
                  <a:cubicBezTo>
                    <a:pt x="34" y="5224"/>
                    <a:pt x="38" y="5227"/>
                    <a:pt x="42" y="5227"/>
                  </a:cubicBezTo>
                  <a:cubicBezTo>
                    <a:pt x="47" y="5227"/>
                    <a:pt x="51" y="5220"/>
                    <a:pt x="55" y="5208"/>
                  </a:cubicBezTo>
                  <a:cubicBezTo>
                    <a:pt x="60" y="5194"/>
                    <a:pt x="115" y="5166"/>
                    <a:pt x="174" y="5149"/>
                  </a:cubicBezTo>
                  <a:cubicBezTo>
                    <a:pt x="216" y="5133"/>
                    <a:pt x="248" y="5125"/>
                    <a:pt x="256" y="5125"/>
                  </a:cubicBezTo>
                  <a:cubicBezTo>
                    <a:pt x="259" y="5125"/>
                    <a:pt x="260" y="5126"/>
                    <a:pt x="257" y="5128"/>
                  </a:cubicBezTo>
                  <a:cubicBezTo>
                    <a:pt x="243" y="5139"/>
                    <a:pt x="240" y="5152"/>
                    <a:pt x="250" y="5163"/>
                  </a:cubicBezTo>
                  <a:cubicBezTo>
                    <a:pt x="260" y="5169"/>
                    <a:pt x="233" y="5187"/>
                    <a:pt x="191" y="5198"/>
                  </a:cubicBezTo>
                  <a:cubicBezTo>
                    <a:pt x="150" y="5208"/>
                    <a:pt x="108" y="5232"/>
                    <a:pt x="97" y="5249"/>
                  </a:cubicBezTo>
                  <a:cubicBezTo>
                    <a:pt x="71" y="5300"/>
                    <a:pt x="95" y="5402"/>
                    <a:pt x="132" y="5402"/>
                  </a:cubicBezTo>
                  <a:cubicBezTo>
                    <a:pt x="133" y="5402"/>
                    <a:pt x="134" y="5402"/>
                    <a:pt x="135" y="5402"/>
                  </a:cubicBezTo>
                  <a:cubicBezTo>
                    <a:pt x="140" y="5399"/>
                    <a:pt x="146" y="5398"/>
                    <a:pt x="151" y="5398"/>
                  </a:cubicBezTo>
                  <a:cubicBezTo>
                    <a:pt x="160" y="5398"/>
                    <a:pt x="168" y="5402"/>
                    <a:pt x="170" y="5409"/>
                  </a:cubicBezTo>
                  <a:cubicBezTo>
                    <a:pt x="174" y="5416"/>
                    <a:pt x="188" y="5440"/>
                    <a:pt x="198" y="5461"/>
                  </a:cubicBezTo>
                  <a:cubicBezTo>
                    <a:pt x="219" y="5496"/>
                    <a:pt x="212" y="5503"/>
                    <a:pt x="160" y="5506"/>
                  </a:cubicBezTo>
                  <a:cubicBezTo>
                    <a:pt x="125" y="5510"/>
                    <a:pt x="94" y="5523"/>
                    <a:pt x="87" y="5544"/>
                  </a:cubicBezTo>
                  <a:cubicBezTo>
                    <a:pt x="80" y="5562"/>
                    <a:pt x="80" y="5586"/>
                    <a:pt x="84" y="5597"/>
                  </a:cubicBezTo>
                  <a:cubicBezTo>
                    <a:pt x="86" y="5599"/>
                    <a:pt x="88" y="5600"/>
                    <a:pt x="89" y="5600"/>
                  </a:cubicBezTo>
                  <a:cubicBezTo>
                    <a:pt x="93" y="5600"/>
                    <a:pt x="95" y="5595"/>
                    <a:pt x="97" y="5586"/>
                  </a:cubicBezTo>
                  <a:cubicBezTo>
                    <a:pt x="97" y="5574"/>
                    <a:pt x="108" y="5564"/>
                    <a:pt x="122" y="5564"/>
                  </a:cubicBezTo>
                  <a:cubicBezTo>
                    <a:pt x="124" y="5564"/>
                    <a:pt x="127" y="5565"/>
                    <a:pt x="129" y="5565"/>
                  </a:cubicBezTo>
                  <a:cubicBezTo>
                    <a:pt x="132" y="5566"/>
                    <a:pt x="134" y="5566"/>
                    <a:pt x="136" y="5566"/>
                  </a:cubicBezTo>
                  <a:cubicBezTo>
                    <a:pt x="146" y="5566"/>
                    <a:pt x="143" y="5559"/>
                    <a:pt x="129" y="5547"/>
                  </a:cubicBezTo>
                  <a:cubicBezTo>
                    <a:pt x="121" y="5543"/>
                    <a:pt x="119" y="5540"/>
                    <a:pt x="123" y="5540"/>
                  </a:cubicBezTo>
                  <a:cubicBezTo>
                    <a:pt x="128" y="5540"/>
                    <a:pt x="140" y="5544"/>
                    <a:pt x="156" y="5552"/>
                  </a:cubicBezTo>
                  <a:cubicBezTo>
                    <a:pt x="182" y="5562"/>
                    <a:pt x="209" y="5569"/>
                    <a:pt x="224" y="5569"/>
                  </a:cubicBezTo>
                  <a:cubicBezTo>
                    <a:pt x="228" y="5569"/>
                    <a:pt x="231" y="5569"/>
                    <a:pt x="233" y="5568"/>
                  </a:cubicBezTo>
                  <a:cubicBezTo>
                    <a:pt x="234" y="5568"/>
                    <a:pt x="236" y="5568"/>
                    <a:pt x="238" y="5568"/>
                  </a:cubicBezTo>
                  <a:cubicBezTo>
                    <a:pt x="256" y="5568"/>
                    <a:pt x="300" y="5581"/>
                    <a:pt x="344" y="5603"/>
                  </a:cubicBezTo>
                  <a:cubicBezTo>
                    <a:pt x="383" y="5619"/>
                    <a:pt x="414" y="5627"/>
                    <a:pt x="426" y="5627"/>
                  </a:cubicBezTo>
                  <a:cubicBezTo>
                    <a:pt x="430" y="5627"/>
                    <a:pt x="431" y="5626"/>
                    <a:pt x="430" y="5624"/>
                  </a:cubicBezTo>
                  <a:cubicBezTo>
                    <a:pt x="427" y="5614"/>
                    <a:pt x="434" y="5603"/>
                    <a:pt x="448" y="5600"/>
                  </a:cubicBezTo>
                  <a:cubicBezTo>
                    <a:pt x="449" y="5600"/>
                    <a:pt x="450" y="5599"/>
                    <a:pt x="452" y="5599"/>
                  </a:cubicBezTo>
                  <a:cubicBezTo>
                    <a:pt x="461" y="5599"/>
                    <a:pt x="469" y="5608"/>
                    <a:pt x="472" y="5621"/>
                  </a:cubicBezTo>
                  <a:cubicBezTo>
                    <a:pt x="472" y="5629"/>
                    <a:pt x="482" y="5634"/>
                    <a:pt x="498" y="5634"/>
                  </a:cubicBezTo>
                  <a:cubicBezTo>
                    <a:pt x="509" y="5634"/>
                    <a:pt x="523" y="5632"/>
                    <a:pt x="538" y="5627"/>
                  </a:cubicBezTo>
                  <a:cubicBezTo>
                    <a:pt x="556" y="5623"/>
                    <a:pt x="569" y="5620"/>
                    <a:pt x="578" y="5620"/>
                  </a:cubicBezTo>
                  <a:cubicBezTo>
                    <a:pt x="596" y="5620"/>
                    <a:pt x="601" y="5630"/>
                    <a:pt x="601" y="5656"/>
                  </a:cubicBezTo>
                  <a:cubicBezTo>
                    <a:pt x="601" y="5680"/>
                    <a:pt x="604" y="5711"/>
                    <a:pt x="608" y="5725"/>
                  </a:cubicBezTo>
                  <a:cubicBezTo>
                    <a:pt x="611" y="5739"/>
                    <a:pt x="601" y="5749"/>
                    <a:pt x="580" y="5749"/>
                  </a:cubicBezTo>
                  <a:cubicBezTo>
                    <a:pt x="563" y="5749"/>
                    <a:pt x="545" y="5760"/>
                    <a:pt x="542" y="5773"/>
                  </a:cubicBezTo>
                  <a:cubicBezTo>
                    <a:pt x="542" y="5780"/>
                    <a:pt x="548" y="5784"/>
                    <a:pt x="561" y="5784"/>
                  </a:cubicBezTo>
                  <a:cubicBezTo>
                    <a:pt x="580" y="5784"/>
                    <a:pt x="613" y="5777"/>
                    <a:pt x="663" y="5763"/>
                  </a:cubicBezTo>
                  <a:cubicBezTo>
                    <a:pt x="709" y="5751"/>
                    <a:pt x="739" y="5745"/>
                    <a:pt x="754" y="5745"/>
                  </a:cubicBezTo>
                  <a:cubicBezTo>
                    <a:pt x="782" y="5745"/>
                    <a:pt x="760" y="5766"/>
                    <a:pt x="691" y="5808"/>
                  </a:cubicBezTo>
                  <a:cubicBezTo>
                    <a:pt x="659" y="5828"/>
                    <a:pt x="635" y="5837"/>
                    <a:pt x="620" y="5837"/>
                  </a:cubicBezTo>
                  <a:cubicBezTo>
                    <a:pt x="613" y="5837"/>
                    <a:pt x="608" y="5835"/>
                    <a:pt x="604" y="5832"/>
                  </a:cubicBezTo>
                  <a:cubicBezTo>
                    <a:pt x="601" y="5830"/>
                    <a:pt x="597" y="5829"/>
                    <a:pt x="593" y="5829"/>
                  </a:cubicBezTo>
                  <a:cubicBezTo>
                    <a:pt x="580" y="5829"/>
                    <a:pt x="564" y="5840"/>
                    <a:pt x="548" y="5864"/>
                  </a:cubicBezTo>
                  <a:cubicBezTo>
                    <a:pt x="531" y="5891"/>
                    <a:pt x="510" y="5909"/>
                    <a:pt x="500" y="5912"/>
                  </a:cubicBezTo>
                  <a:cubicBezTo>
                    <a:pt x="493" y="5912"/>
                    <a:pt x="472" y="5922"/>
                    <a:pt x="458" y="5936"/>
                  </a:cubicBezTo>
                  <a:cubicBezTo>
                    <a:pt x="443" y="5950"/>
                    <a:pt x="440" y="5956"/>
                    <a:pt x="450" y="5956"/>
                  </a:cubicBezTo>
                  <a:cubicBezTo>
                    <a:pt x="456" y="5956"/>
                    <a:pt x="466" y="5954"/>
                    <a:pt x="479" y="5950"/>
                  </a:cubicBezTo>
                  <a:cubicBezTo>
                    <a:pt x="493" y="5947"/>
                    <a:pt x="507" y="5945"/>
                    <a:pt x="518" y="5945"/>
                  </a:cubicBezTo>
                  <a:cubicBezTo>
                    <a:pt x="529" y="5945"/>
                    <a:pt x="538" y="5947"/>
                    <a:pt x="542" y="5950"/>
                  </a:cubicBezTo>
                  <a:cubicBezTo>
                    <a:pt x="566" y="5971"/>
                    <a:pt x="545" y="6010"/>
                    <a:pt x="510" y="6020"/>
                  </a:cubicBezTo>
                  <a:cubicBezTo>
                    <a:pt x="497" y="6023"/>
                    <a:pt x="486" y="6034"/>
                    <a:pt x="489" y="6044"/>
                  </a:cubicBezTo>
                  <a:cubicBezTo>
                    <a:pt x="493" y="6058"/>
                    <a:pt x="486" y="6079"/>
                    <a:pt x="479" y="6100"/>
                  </a:cubicBezTo>
                  <a:cubicBezTo>
                    <a:pt x="462" y="6130"/>
                    <a:pt x="488" y="6260"/>
                    <a:pt x="509" y="6260"/>
                  </a:cubicBezTo>
                  <a:cubicBezTo>
                    <a:pt x="509" y="6260"/>
                    <a:pt x="510" y="6260"/>
                    <a:pt x="510" y="6259"/>
                  </a:cubicBezTo>
                  <a:cubicBezTo>
                    <a:pt x="526" y="6254"/>
                    <a:pt x="539" y="6251"/>
                    <a:pt x="549" y="6251"/>
                  </a:cubicBezTo>
                  <a:cubicBezTo>
                    <a:pt x="572" y="6251"/>
                    <a:pt x="583" y="6263"/>
                    <a:pt x="590" y="6287"/>
                  </a:cubicBezTo>
                  <a:cubicBezTo>
                    <a:pt x="599" y="6303"/>
                    <a:pt x="609" y="6313"/>
                    <a:pt x="621" y="6313"/>
                  </a:cubicBezTo>
                  <a:cubicBezTo>
                    <a:pt x="625" y="6313"/>
                    <a:pt x="628" y="6312"/>
                    <a:pt x="632" y="6311"/>
                  </a:cubicBezTo>
                  <a:cubicBezTo>
                    <a:pt x="634" y="6310"/>
                    <a:pt x="637" y="6310"/>
                    <a:pt x="640" y="6310"/>
                  </a:cubicBezTo>
                  <a:cubicBezTo>
                    <a:pt x="648" y="6310"/>
                    <a:pt x="657" y="6314"/>
                    <a:pt x="659" y="6325"/>
                  </a:cubicBezTo>
                  <a:cubicBezTo>
                    <a:pt x="659" y="6337"/>
                    <a:pt x="670" y="6347"/>
                    <a:pt x="680" y="6347"/>
                  </a:cubicBezTo>
                  <a:cubicBezTo>
                    <a:pt x="681" y="6347"/>
                    <a:pt x="683" y="6346"/>
                    <a:pt x="684" y="6346"/>
                  </a:cubicBezTo>
                  <a:cubicBezTo>
                    <a:pt x="694" y="6346"/>
                    <a:pt x="708" y="6353"/>
                    <a:pt x="712" y="6363"/>
                  </a:cubicBezTo>
                  <a:cubicBezTo>
                    <a:pt x="718" y="6377"/>
                    <a:pt x="691" y="6391"/>
                    <a:pt x="643" y="6398"/>
                  </a:cubicBezTo>
                  <a:cubicBezTo>
                    <a:pt x="576" y="6408"/>
                    <a:pt x="569" y="6412"/>
                    <a:pt x="590" y="6443"/>
                  </a:cubicBezTo>
                  <a:cubicBezTo>
                    <a:pt x="599" y="6455"/>
                    <a:pt x="606" y="6463"/>
                    <a:pt x="610" y="6463"/>
                  </a:cubicBezTo>
                  <a:cubicBezTo>
                    <a:pt x="613" y="6463"/>
                    <a:pt x="614" y="6460"/>
                    <a:pt x="614" y="6453"/>
                  </a:cubicBezTo>
                  <a:cubicBezTo>
                    <a:pt x="614" y="6439"/>
                    <a:pt x="628" y="6426"/>
                    <a:pt x="649" y="6418"/>
                  </a:cubicBezTo>
                  <a:cubicBezTo>
                    <a:pt x="652" y="6418"/>
                    <a:pt x="655" y="6418"/>
                    <a:pt x="658" y="6418"/>
                  </a:cubicBezTo>
                  <a:cubicBezTo>
                    <a:pt x="671" y="6418"/>
                    <a:pt x="679" y="6424"/>
                    <a:pt x="673" y="6436"/>
                  </a:cubicBezTo>
                  <a:cubicBezTo>
                    <a:pt x="671" y="6444"/>
                    <a:pt x="674" y="6452"/>
                    <a:pt x="679" y="6452"/>
                  </a:cubicBezTo>
                  <a:cubicBezTo>
                    <a:pt x="681" y="6452"/>
                    <a:pt x="682" y="6452"/>
                    <a:pt x="684" y="6450"/>
                  </a:cubicBezTo>
                  <a:cubicBezTo>
                    <a:pt x="704" y="6442"/>
                    <a:pt x="719" y="6438"/>
                    <a:pt x="731" y="6438"/>
                  </a:cubicBezTo>
                  <a:cubicBezTo>
                    <a:pt x="751" y="6438"/>
                    <a:pt x="760" y="6449"/>
                    <a:pt x="760" y="6471"/>
                  </a:cubicBezTo>
                  <a:cubicBezTo>
                    <a:pt x="760" y="6506"/>
                    <a:pt x="794" y="6532"/>
                    <a:pt x="829" y="6532"/>
                  </a:cubicBezTo>
                  <a:cubicBezTo>
                    <a:pt x="842" y="6532"/>
                    <a:pt x="856" y="6528"/>
                    <a:pt x="867" y="6519"/>
                  </a:cubicBezTo>
                  <a:cubicBezTo>
                    <a:pt x="875" y="6515"/>
                    <a:pt x="884" y="6512"/>
                    <a:pt x="892" y="6512"/>
                  </a:cubicBezTo>
                  <a:cubicBezTo>
                    <a:pt x="900" y="6512"/>
                    <a:pt x="907" y="6515"/>
                    <a:pt x="909" y="6523"/>
                  </a:cubicBezTo>
                  <a:cubicBezTo>
                    <a:pt x="913" y="6533"/>
                    <a:pt x="888" y="6551"/>
                    <a:pt x="861" y="6557"/>
                  </a:cubicBezTo>
                  <a:cubicBezTo>
                    <a:pt x="795" y="6575"/>
                    <a:pt x="795" y="6592"/>
                    <a:pt x="861" y="6613"/>
                  </a:cubicBezTo>
                  <a:cubicBezTo>
                    <a:pt x="885" y="6623"/>
                    <a:pt x="896" y="6634"/>
                    <a:pt x="878" y="6637"/>
                  </a:cubicBezTo>
                  <a:cubicBezTo>
                    <a:pt x="864" y="6641"/>
                    <a:pt x="826" y="6662"/>
                    <a:pt x="798" y="6682"/>
                  </a:cubicBezTo>
                  <a:cubicBezTo>
                    <a:pt x="747" y="6717"/>
                    <a:pt x="747" y="6721"/>
                    <a:pt x="792" y="6724"/>
                  </a:cubicBezTo>
                  <a:cubicBezTo>
                    <a:pt x="794" y="6724"/>
                    <a:pt x="797" y="6724"/>
                    <a:pt x="800" y="6724"/>
                  </a:cubicBezTo>
                  <a:cubicBezTo>
                    <a:pt x="849" y="6724"/>
                    <a:pt x="898" y="6699"/>
                    <a:pt x="875" y="6682"/>
                  </a:cubicBezTo>
                  <a:cubicBezTo>
                    <a:pt x="855" y="6666"/>
                    <a:pt x="936" y="6599"/>
                    <a:pt x="974" y="6599"/>
                  </a:cubicBezTo>
                  <a:cubicBezTo>
                    <a:pt x="976" y="6599"/>
                    <a:pt x="977" y="6599"/>
                    <a:pt x="979" y="6599"/>
                  </a:cubicBezTo>
                  <a:cubicBezTo>
                    <a:pt x="996" y="6602"/>
                    <a:pt x="1006" y="6617"/>
                    <a:pt x="1003" y="6627"/>
                  </a:cubicBezTo>
                  <a:cubicBezTo>
                    <a:pt x="1000" y="6637"/>
                    <a:pt x="1010" y="6651"/>
                    <a:pt x="1024" y="6655"/>
                  </a:cubicBezTo>
                  <a:cubicBezTo>
                    <a:pt x="1069" y="6665"/>
                    <a:pt x="1062" y="6697"/>
                    <a:pt x="1017" y="6697"/>
                  </a:cubicBezTo>
                  <a:cubicBezTo>
                    <a:pt x="989" y="6697"/>
                    <a:pt x="1000" y="6703"/>
                    <a:pt x="1045" y="6721"/>
                  </a:cubicBezTo>
                  <a:cubicBezTo>
                    <a:pt x="1083" y="6734"/>
                    <a:pt x="1121" y="6745"/>
                    <a:pt x="1131" y="6745"/>
                  </a:cubicBezTo>
                  <a:cubicBezTo>
                    <a:pt x="1132" y="6744"/>
                    <a:pt x="1133" y="6744"/>
                    <a:pt x="1134" y="6744"/>
                  </a:cubicBezTo>
                  <a:cubicBezTo>
                    <a:pt x="1141" y="6744"/>
                    <a:pt x="1152" y="6757"/>
                    <a:pt x="1155" y="6772"/>
                  </a:cubicBezTo>
                  <a:cubicBezTo>
                    <a:pt x="1162" y="6785"/>
                    <a:pt x="1183" y="6801"/>
                    <a:pt x="1203" y="6801"/>
                  </a:cubicBezTo>
                  <a:cubicBezTo>
                    <a:pt x="1204" y="6801"/>
                    <a:pt x="1206" y="6801"/>
                    <a:pt x="1208" y="6801"/>
                  </a:cubicBezTo>
                  <a:cubicBezTo>
                    <a:pt x="1256" y="6801"/>
                    <a:pt x="1284" y="6863"/>
                    <a:pt x="1267" y="6921"/>
                  </a:cubicBezTo>
                  <a:cubicBezTo>
                    <a:pt x="1261" y="6936"/>
                    <a:pt x="1260" y="6943"/>
                    <a:pt x="1266" y="6943"/>
                  </a:cubicBezTo>
                  <a:cubicBezTo>
                    <a:pt x="1270" y="6943"/>
                    <a:pt x="1277" y="6939"/>
                    <a:pt x="1288" y="6932"/>
                  </a:cubicBezTo>
                  <a:cubicBezTo>
                    <a:pt x="1300" y="6924"/>
                    <a:pt x="1310" y="6919"/>
                    <a:pt x="1317" y="6919"/>
                  </a:cubicBezTo>
                  <a:cubicBezTo>
                    <a:pt x="1321" y="6919"/>
                    <a:pt x="1324" y="6921"/>
                    <a:pt x="1325" y="6926"/>
                  </a:cubicBezTo>
                  <a:cubicBezTo>
                    <a:pt x="1334" y="6948"/>
                    <a:pt x="1289" y="6976"/>
                    <a:pt x="1264" y="6976"/>
                  </a:cubicBezTo>
                  <a:cubicBezTo>
                    <a:pt x="1257" y="6976"/>
                    <a:pt x="1252" y="6975"/>
                    <a:pt x="1250" y="6970"/>
                  </a:cubicBezTo>
                  <a:cubicBezTo>
                    <a:pt x="1246" y="6967"/>
                    <a:pt x="1240" y="6966"/>
                    <a:pt x="1231" y="6966"/>
                  </a:cubicBezTo>
                  <a:cubicBezTo>
                    <a:pt x="1212" y="6966"/>
                    <a:pt x="1181" y="6974"/>
                    <a:pt x="1145" y="6988"/>
                  </a:cubicBezTo>
                  <a:cubicBezTo>
                    <a:pt x="1058" y="7023"/>
                    <a:pt x="1024" y="7049"/>
                    <a:pt x="1050" y="7049"/>
                  </a:cubicBezTo>
                  <a:cubicBezTo>
                    <a:pt x="1062" y="7049"/>
                    <a:pt x="1088" y="7043"/>
                    <a:pt x="1128" y="7030"/>
                  </a:cubicBezTo>
                  <a:cubicBezTo>
                    <a:pt x="1184" y="7011"/>
                    <a:pt x="1222" y="7001"/>
                    <a:pt x="1245" y="7001"/>
                  </a:cubicBezTo>
                  <a:cubicBezTo>
                    <a:pt x="1273" y="7001"/>
                    <a:pt x="1277" y="7016"/>
                    <a:pt x="1260" y="7046"/>
                  </a:cubicBezTo>
                  <a:cubicBezTo>
                    <a:pt x="1239" y="7085"/>
                    <a:pt x="1246" y="7092"/>
                    <a:pt x="1315" y="7123"/>
                  </a:cubicBezTo>
                  <a:cubicBezTo>
                    <a:pt x="1345" y="7139"/>
                    <a:pt x="1384" y="7149"/>
                    <a:pt x="1409" y="7149"/>
                  </a:cubicBezTo>
                  <a:cubicBezTo>
                    <a:pt x="1416" y="7149"/>
                    <a:pt x="1422" y="7149"/>
                    <a:pt x="1426" y="7147"/>
                  </a:cubicBezTo>
                  <a:cubicBezTo>
                    <a:pt x="1434" y="7143"/>
                    <a:pt x="1446" y="7141"/>
                    <a:pt x="1459" y="7141"/>
                  </a:cubicBezTo>
                  <a:cubicBezTo>
                    <a:pt x="1480" y="7141"/>
                    <a:pt x="1505" y="7146"/>
                    <a:pt x="1527" y="7155"/>
                  </a:cubicBezTo>
                  <a:cubicBezTo>
                    <a:pt x="1560" y="7169"/>
                    <a:pt x="1572" y="7179"/>
                    <a:pt x="1558" y="7179"/>
                  </a:cubicBezTo>
                  <a:cubicBezTo>
                    <a:pt x="1556" y="7179"/>
                    <a:pt x="1554" y="7179"/>
                    <a:pt x="1551" y="7179"/>
                  </a:cubicBezTo>
                  <a:cubicBezTo>
                    <a:pt x="1523" y="7179"/>
                    <a:pt x="1509" y="7192"/>
                    <a:pt x="1509" y="7224"/>
                  </a:cubicBezTo>
                  <a:cubicBezTo>
                    <a:pt x="1509" y="7246"/>
                    <a:pt x="1501" y="7262"/>
                    <a:pt x="1486" y="7262"/>
                  </a:cubicBezTo>
                  <a:cubicBezTo>
                    <a:pt x="1485" y="7262"/>
                    <a:pt x="1483" y="7262"/>
                    <a:pt x="1482" y="7262"/>
                  </a:cubicBezTo>
                  <a:cubicBezTo>
                    <a:pt x="1479" y="7261"/>
                    <a:pt x="1477" y="7261"/>
                    <a:pt x="1475" y="7261"/>
                  </a:cubicBezTo>
                  <a:cubicBezTo>
                    <a:pt x="1464" y="7261"/>
                    <a:pt x="1458" y="7266"/>
                    <a:pt x="1461" y="7272"/>
                  </a:cubicBezTo>
                  <a:cubicBezTo>
                    <a:pt x="1464" y="7286"/>
                    <a:pt x="1464" y="7307"/>
                    <a:pt x="1461" y="7324"/>
                  </a:cubicBezTo>
                  <a:cubicBezTo>
                    <a:pt x="1461" y="7340"/>
                    <a:pt x="1463" y="7347"/>
                    <a:pt x="1471" y="7347"/>
                  </a:cubicBezTo>
                  <a:cubicBezTo>
                    <a:pt x="1477" y="7347"/>
                    <a:pt x="1486" y="7344"/>
                    <a:pt x="1499" y="7338"/>
                  </a:cubicBezTo>
                  <a:cubicBezTo>
                    <a:pt x="1505" y="7335"/>
                    <a:pt x="1513" y="7333"/>
                    <a:pt x="1523" y="7333"/>
                  </a:cubicBezTo>
                  <a:cubicBezTo>
                    <a:pt x="1602" y="7333"/>
                    <a:pt x="1793" y="7422"/>
                    <a:pt x="1762" y="7453"/>
                  </a:cubicBezTo>
                  <a:cubicBezTo>
                    <a:pt x="1735" y="7481"/>
                    <a:pt x="1769" y="7518"/>
                    <a:pt x="1806" y="7518"/>
                  </a:cubicBezTo>
                  <a:cubicBezTo>
                    <a:pt x="1815" y="7518"/>
                    <a:pt x="1824" y="7516"/>
                    <a:pt x="1832" y="7512"/>
                  </a:cubicBezTo>
                  <a:cubicBezTo>
                    <a:pt x="1846" y="7503"/>
                    <a:pt x="1856" y="7499"/>
                    <a:pt x="1861" y="7499"/>
                  </a:cubicBezTo>
                  <a:cubicBezTo>
                    <a:pt x="1866" y="7499"/>
                    <a:pt x="1867" y="7503"/>
                    <a:pt x="1863" y="7512"/>
                  </a:cubicBezTo>
                  <a:cubicBezTo>
                    <a:pt x="1860" y="7525"/>
                    <a:pt x="1871" y="7550"/>
                    <a:pt x="1887" y="7560"/>
                  </a:cubicBezTo>
                  <a:cubicBezTo>
                    <a:pt x="1905" y="7571"/>
                    <a:pt x="1922" y="7602"/>
                    <a:pt x="1926" y="7633"/>
                  </a:cubicBezTo>
                  <a:cubicBezTo>
                    <a:pt x="1929" y="7662"/>
                    <a:pt x="1938" y="7685"/>
                    <a:pt x="1951" y="7685"/>
                  </a:cubicBezTo>
                  <a:cubicBezTo>
                    <a:pt x="1952" y="7685"/>
                    <a:pt x="1953" y="7685"/>
                    <a:pt x="1954" y="7685"/>
                  </a:cubicBezTo>
                  <a:cubicBezTo>
                    <a:pt x="1956" y="7684"/>
                    <a:pt x="1957" y="7684"/>
                    <a:pt x="1959" y="7684"/>
                  </a:cubicBezTo>
                  <a:cubicBezTo>
                    <a:pt x="1970" y="7684"/>
                    <a:pt x="1979" y="7694"/>
                    <a:pt x="1985" y="7709"/>
                  </a:cubicBezTo>
                  <a:cubicBezTo>
                    <a:pt x="1988" y="7723"/>
                    <a:pt x="1985" y="7741"/>
                    <a:pt x="1971" y="7744"/>
                  </a:cubicBezTo>
                  <a:cubicBezTo>
                    <a:pt x="1961" y="7747"/>
                    <a:pt x="1954" y="7765"/>
                    <a:pt x="1961" y="7782"/>
                  </a:cubicBezTo>
                  <a:cubicBezTo>
                    <a:pt x="1974" y="7833"/>
                    <a:pt x="2120" y="7973"/>
                    <a:pt x="2156" y="7973"/>
                  </a:cubicBezTo>
                  <a:cubicBezTo>
                    <a:pt x="2156" y="7973"/>
                    <a:pt x="2157" y="7973"/>
                    <a:pt x="2158" y="7973"/>
                  </a:cubicBezTo>
                  <a:cubicBezTo>
                    <a:pt x="2159" y="7973"/>
                    <a:pt x="2160" y="7973"/>
                    <a:pt x="2162" y="7973"/>
                  </a:cubicBezTo>
                  <a:cubicBezTo>
                    <a:pt x="2176" y="7973"/>
                    <a:pt x="2197" y="7989"/>
                    <a:pt x="2210" y="8011"/>
                  </a:cubicBezTo>
                  <a:cubicBezTo>
                    <a:pt x="2224" y="8031"/>
                    <a:pt x="2236" y="8041"/>
                    <a:pt x="2252" y="8041"/>
                  </a:cubicBezTo>
                  <a:cubicBezTo>
                    <a:pt x="2261" y="8041"/>
                    <a:pt x="2271" y="8038"/>
                    <a:pt x="2283" y="8032"/>
                  </a:cubicBezTo>
                  <a:cubicBezTo>
                    <a:pt x="2296" y="8025"/>
                    <a:pt x="2305" y="8021"/>
                    <a:pt x="2311" y="8021"/>
                  </a:cubicBezTo>
                  <a:cubicBezTo>
                    <a:pt x="2320" y="8021"/>
                    <a:pt x="2323" y="8029"/>
                    <a:pt x="2321" y="8045"/>
                  </a:cubicBezTo>
                  <a:cubicBezTo>
                    <a:pt x="2318" y="8064"/>
                    <a:pt x="2325" y="8073"/>
                    <a:pt x="2336" y="8073"/>
                  </a:cubicBezTo>
                  <a:cubicBezTo>
                    <a:pt x="2352" y="8073"/>
                    <a:pt x="2376" y="8054"/>
                    <a:pt x="2391" y="8021"/>
                  </a:cubicBezTo>
                  <a:cubicBezTo>
                    <a:pt x="2400" y="8001"/>
                    <a:pt x="2405" y="7991"/>
                    <a:pt x="2414" y="7991"/>
                  </a:cubicBezTo>
                  <a:cubicBezTo>
                    <a:pt x="2422" y="7991"/>
                    <a:pt x="2432" y="7998"/>
                    <a:pt x="2449" y="8011"/>
                  </a:cubicBezTo>
                  <a:cubicBezTo>
                    <a:pt x="2466" y="8023"/>
                    <a:pt x="2482" y="8029"/>
                    <a:pt x="2502" y="8029"/>
                  </a:cubicBezTo>
                  <a:cubicBezTo>
                    <a:pt x="2524" y="8029"/>
                    <a:pt x="2549" y="8022"/>
                    <a:pt x="2585" y="8008"/>
                  </a:cubicBezTo>
                  <a:cubicBezTo>
                    <a:pt x="2621" y="7995"/>
                    <a:pt x="2655" y="7988"/>
                    <a:pt x="2670" y="7988"/>
                  </a:cubicBezTo>
                  <a:cubicBezTo>
                    <a:pt x="2675" y="7988"/>
                    <a:pt x="2678" y="7989"/>
                    <a:pt x="2678" y="7990"/>
                  </a:cubicBezTo>
                  <a:cubicBezTo>
                    <a:pt x="2679" y="7992"/>
                    <a:pt x="2684" y="7993"/>
                    <a:pt x="2691" y="7993"/>
                  </a:cubicBezTo>
                  <a:cubicBezTo>
                    <a:pt x="2713" y="7993"/>
                    <a:pt x="2759" y="7986"/>
                    <a:pt x="2811" y="7973"/>
                  </a:cubicBezTo>
                  <a:cubicBezTo>
                    <a:pt x="2865" y="7960"/>
                    <a:pt x="2917" y="7953"/>
                    <a:pt x="2947" y="7953"/>
                  </a:cubicBezTo>
                  <a:cubicBezTo>
                    <a:pt x="2958" y="7953"/>
                    <a:pt x="2965" y="7954"/>
                    <a:pt x="2970" y="7956"/>
                  </a:cubicBezTo>
                  <a:cubicBezTo>
                    <a:pt x="2976" y="7960"/>
                    <a:pt x="2988" y="7962"/>
                    <a:pt x="3003" y="7962"/>
                  </a:cubicBezTo>
                  <a:cubicBezTo>
                    <a:pt x="3025" y="7962"/>
                    <a:pt x="3054" y="7958"/>
                    <a:pt x="3078" y="7952"/>
                  </a:cubicBezTo>
                  <a:cubicBezTo>
                    <a:pt x="3123" y="7941"/>
                    <a:pt x="3237" y="7925"/>
                    <a:pt x="3334" y="7917"/>
                  </a:cubicBezTo>
                  <a:cubicBezTo>
                    <a:pt x="3432" y="7907"/>
                    <a:pt x="3557" y="7890"/>
                    <a:pt x="3612" y="7876"/>
                  </a:cubicBezTo>
                  <a:cubicBezTo>
                    <a:pt x="3684" y="7859"/>
                    <a:pt x="3808" y="7848"/>
                    <a:pt x="3904" y="7848"/>
                  </a:cubicBezTo>
                  <a:cubicBezTo>
                    <a:pt x="3966" y="7848"/>
                    <a:pt x="4016" y="7853"/>
                    <a:pt x="4036" y="7862"/>
                  </a:cubicBezTo>
                  <a:cubicBezTo>
                    <a:pt x="4052" y="7872"/>
                    <a:pt x="4084" y="7907"/>
                    <a:pt x="4105" y="7941"/>
                  </a:cubicBezTo>
                  <a:cubicBezTo>
                    <a:pt x="4125" y="7980"/>
                    <a:pt x="4146" y="8011"/>
                    <a:pt x="4156" y="8021"/>
                  </a:cubicBezTo>
                  <a:cubicBezTo>
                    <a:pt x="4167" y="8029"/>
                    <a:pt x="4164" y="8035"/>
                    <a:pt x="4146" y="8039"/>
                  </a:cubicBezTo>
                  <a:cubicBezTo>
                    <a:pt x="4111" y="8050"/>
                    <a:pt x="4170" y="8143"/>
                    <a:pt x="4233" y="8167"/>
                  </a:cubicBezTo>
                  <a:cubicBezTo>
                    <a:pt x="4268" y="8181"/>
                    <a:pt x="4285" y="8212"/>
                    <a:pt x="4299" y="8274"/>
                  </a:cubicBezTo>
                  <a:cubicBezTo>
                    <a:pt x="4312" y="8318"/>
                    <a:pt x="4329" y="8355"/>
                    <a:pt x="4339" y="8355"/>
                  </a:cubicBezTo>
                  <a:cubicBezTo>
                    <a:pt x="4339" y="8355"/>
                    <a:pt x="4340" y="8354"/>
                    <a:pt x="4340" y="8354"/>
                  </a:cubicBezTo>
                  <a:cubicBezTo>
                    <a:pt x="4341" y="8354"/>
                    <a:pt x="4342" y="8354"/>
                    <a:pt x="4342" y="8354"/>
                  </a:cubicBezTo>
                  <a:cubicBezTo>
                    <a:pt x="4353" y="8354"/>
                    <a:pt x="4365" y="8377"/>
                    <a:pt x="4369" y="8407"/>
                  </a:cubicBezTo>
                  <a:cubicBezTo>
                    <a:pt x="4382" y="8493"/>
                    <a:pt x="4438" y="8732"/>
                    <a:pt x="4469" y="8847"/>
                  </a:cubicBezTo>
                  <a:cubicBezTo>
                    <a:pt x="4489" y="8916"/>
                    <a:pt x="4489" y="8955"/>
                    <a:pt x="4473" y="8958"/>
                  </a:cubicBezTo>
                  <a:cubicBezTo>
                    <a:pt x="4424" y="8972"/>
                    <a:pt x="4427" y="9014"/>
                    <a:pt x="4479" y="9041"/>
                  </a:cubicBezTo>
                  <a:cubicBezTo>
                    <a:pt x="4503" y="9055"/>
                    <a:pt x="4524" y="9083"/>
                    <a:pt x="4524" y="9097"/>
                  </a:cubicBezTo>
                  <a:cubicBezTo>
                    <a:pt x="4524" y="9115"/>
                    <a:pt x="4559" y="9177"/>
                    <a:pt x="4601" y="9239"/>
                  </a:cubicBezTo>
                  <a:cubicBezTo>
                    <a:pt x="4646" y="9302"/>
                    <a:pt x="4673" y="9354"/>
                    <a:pt x="4667" y="9357"/>
                  </a:cubicBezTo>
                  <a:cubicBezTo>
                    <a:pt x="4660" y="9361"/>
                    <a:pt x="4677" y="9364"/>
                    <a:pt x="4708" y="9368"/>
                  </a:cubicBezTo>
                  <a:cubicBezTo>
                    <a:pt x="4771" y="9371"/>
                    <a:pt x="4812" y="9454"/>
                    <a:pt x="4767" y="9486"/>
                  </a:cubicBezTo>
                  <a:cubicBezTo>
                    <a:pt x="4753" y="9493"/>
                    <a:pt x="4774" y="9503"/>
                    <a:pt x="4812" y="9507"/>
                  </a:cubicBezTo>
                  <a:cubicBezTo>
                    <a:pt x="4851" y="9510"/>
                    <a:pt x="4882" y="9520"/>
                    <a:pt x="4885" y="9534"/>
                  </a:cubicBezTo>
                  <a:cubicBezTo>
                    <a:pt x="4889" y="9544"/>
                    <a:pt x="4937" y="9576"/>
                    <a:pt x="4993" y="9600"/>
                  </a:cubicBezTo>
                  <a:cubicBezTo>
                    <a:pt x="5048" y="9627"/>
                    <a:pt x="5097" y="9659"/>
                    <a:pt x="5101" y="9669"/>
                  </a:cubicBezTo>
                  <a:cubicBezTo>
                    <a:pt x="5103" y="9678"/>
                    <a:pt x="5111" y="9687"/>
                    <a:pt x="5120" y="9687"/>
                  </a:cubicBezTo>
                  <a:cubicBezTo>
                    <a:pt x="5122" y="9687"/>
                    <a:pt x="5123" y="9687"/>
                    <a:pt x="5125" y="9687"/>
                  </a:cubicBezTo>
                  <a:cubicBezTo>
                    <a:pt x="5125" y="9686"/>
                    <a:pt x="5126" y="9686"/>
                    <a:pt x="5127" y="9686"/>
                  </a:cubicBezTo>
                  <a:cubicBezTo>
                    <a:pt x="5139" y="9686"/>
                    <a:pt x="5184" y="9702"/>
                    <a:pt x="5229" y="9722"/>
                  </a:cubicBezTo>
                  <a:cubicBezTo>
                    <a:pt x="5277" y="9739"/>
                    <a:pt x="5336" y="9760"/>
                    <a:pt x="5357" y="9760"/>
                  </a:cubicBezTo>
                  <a:cubicBezTo>
                    <a:pt x="5419" y="9767"/>
                    <a:pt x="5413" y="9805"/>
                    <a:pt x="5347" y="9822"/>
                  </a:cubicBezTo>
                  <a:cubicBezTo>
                    <a:pt x="5280" y="9840"/>
                    <a:pt x="5197" y="9909"/>
                    <a:pt x="5208" y="9944"/>
                  </a:cubicBezTo>
                  <a:cubicBezTo>
                    <a:pt x="5210" y="9950"/>
                    <a:pt x="5222" y="9954"/>
                    <a:pt x="5237" y="9954"/>
                  </a:cubicBezTo>
                  <a:cubicBezTo>
                    <a:pt x="5246" y="9954"/>
                    <a:pt x="5255" y="9953"/>
                    <a:pt x="5264" y="9951"/>
                  </a:cubicBezTo>
                  <a:cubicBezTo>
                    <a:pt x="5270" y="9949"/>
                    <a:pt x="5278" y="9948"/>
                    <a:pt x="5286" y="9948"/>
                  </a:cubicBezTo>
                  <a:cubicBezTo>
                    <a:pt x="5308" y="9948"/>
                    <a:pt x="5335" y="9954"/>
                    <a:pt x="5350" y="9965"/>
                  </a:cubicBezTo>
                  <a:cubicBezTo>
                    <a:pt x="5369" y="9976"/>
                    <a:pt x="5392" y="9986"/>
                    <a:pt x="5405" y="9986"/>
                  </a:cubicBezTo>
                  <a:cubicBezTo>
                    <a:pt x="5406" y="9986"/>
                    <a:pt x="5408" y="9986"/>
                    <a:pt x="5409" y="9986"/>
                  </a:cubicBezTo>
                  <a:cubicBezTo>
                    <a:pt x="5419" y="9986"/>
                    <a:pt x="5451" y="9986"/>
                    <a:pt x="5482" y="9992"/>
                  </a:cubicBezTo>
                  <a:cubicBezTo>
                    <a:pt x="5489" y="9994"/>
                    <a:pt x="5501" y="9995"/>
                    <a:pt x="5516" y="9995"/>
                  </a:cubicBezTo>
                  <a:cubicBezTo>
                    <a:pt x="5555" y="9995"/>
                    <a:pt x="5614" y="9989"/>
                    <a:pt x="5669" y="9981"/>
                  </a:cubicBezTo>
                  <a:cubicBezTo>
                    <a:pt x="5794" y="9963"/>
                    <a:pt x="5918" y="9952"/>
                    <a:pt x="5999" y="9952"/>
                  </a:cubicBezTo>
                  <a:cubicBezTo>
                    <a:pt x="6039" y="9952"/>
                    <a:pt x="6068" y="9955"/>
                    <a:pt x="6082" y="9961"/>
                  </a:cubicBezTo>
                  <a:cubicBezTo>
                    <a:pt x="6088" y="9963"/>
                    <a:pt x="6096" y="9963"/>
                    <a:pt x="6106" y="9963"/>
                  </a:cubicBezTo>
                  <a:cubicBezTo>
                    <a:pt x="6135" y="9963"/>
                    <a:pt x="6179" y="9956"/>
                    <a:pt x="6217" y="9944"/>
                  </a:cubicBezTo>
                  <a:cubicBezTo>
                    <a:pt x="6254" y="9933"/>
                    <a:pt x="6279" y="9928"/>
                    <a:pt x="6295" y="9928"/>
                  </a:cubicBezTo>
                  <a:cubicBezTo>
                    <a:pt x="6308" y="9928"/>
                    <a:pt x="6315" y="9932"/>
                    <a:pt x="6315" y="9940"/>
                  </a:cubicBezTo>
                  <a:cubicBezTo>
                    <a:pt x="6315" y="9950"/>
                    <a:pt x="6316" y="9956"/>
                    <a:pt x="6317" y="9956"/>
                  </a:cubicBezTo>
                  <a:cubicBezTo>
                    <a:pt x="6318" y="9956"/>
                    <a:pt x="6318" y="9956"/>
                    <a:pt x="6318" y="9954"/>
                  </a:cubicBezTo>
                  <a:cubicBezTo>
                    <a:pt x="6325" y="9930"/>
                    <a:pt x="6488" y="9909"/>
                    <a:pt x="6644" y="9909"/>
                  </a:cubicBezTo>
                  <a:cubicBezTo>
                    <a:pt x="6713" y="9906"/>
                    <a:pt x="6793" y="9895"/>
                    <a:pt x="6825" y="9881"/>
                  </a:cubicBezTo>
                  <a:cubicBezTo>
                    <a:pt x="6841" y="9872"/>
                    <a:pt x="6855" y="9868"/>
                    <a:pt x="6865" y="9868"/>
                  </a:cubicBezTo>
                  <a:cubicBezTo>
                    <a:pt x="6873" y="9868"/>
                    <a:pt x="6878" y="9871"/>
                    <a:pt x="6880" y="9877"/>
                  </a:cubicBezTo>
                  <a:cubicBezTo>
                    <a:pt x="6883" y="9883"/>
                    <a:pt x="6887" y="9886"/>
                    <a:pt x="6892" y="9886"/>
                  </a:cubicBezTo>
                  <a:cubicBezTo>
                    <a:pt x="6900" y="9886"/>
                    <a:pt x="6912" y="9879"/>
                    <a:pt x="6929" y="9864"/>
                  </a:cubicBezTo>
                  <a:cubicBezTo>
                    <a:pt x="6946" y="9849"/>
                    <a:pt x="6958" y="9842"/>
                    <a:pt x="6972" y="9842"/>
                  </a:cubicBezTo>
                  <a:cubicBezTo>
                    <a:pt x="6984" y="9842"/>
                    <a:pt x="6996" y="9847"/>
                    <a:pt x="7012" y="9856"/>
                  </a:cubicBezTo>
                  <a:cubicBezTo>
                    <a:pt x="7027" y="9867"/>
                    <a:pt x="7039" y="9873"/>
                    <a:pt x="7049" y="9873"/>
                  </a:cubicBezTo>
                  <a:cubicBezTo>
                    <a:pt x="7058" y="9873"/>
                    <a:pt x="7064" y="9868"/>
                    <a:pt x="7067" y="9861"/>
                  </a:cubicBezTo>
                  <a:cubicBezTo>
                    <a:pt x="7071" y="9850"/>
                    <a:pt x="7088" y="9836"/>
                    <a:pt x="7099" y="9832"/>
                  </a:cubicBezTo>
                  <a:cubicBezTo>
                    <a:pt x="7112" y="9832"/>
                    <a:pt x="7220" y="9812"/>
                    <a:pt x="7335" y="9794"/>
                  </a:cubicBezTo>
                  <a:cubicBezTo>
                    <a:pt x="7435" y="9776"/>
                    <a:pt x="7527" y="9766"/>
                    <a:pt x="7555" y="9766"/>
                  </a:cubicBezTo>
                  <a:cubicBezTo>
                    <a:pt x="7559" y="9766"/>
                    <a:pt x="7562" y="9766"/>
                    <a:pt x="7563" y="9767"/>
                  </a:cubicBezTo>
                  <a:cubicBezTo>
                    <a:pt x="7566" y="9769"/>
                    <a:pt x="7574" y="9770"/>
                    <a:pt x="7587" y="9770"/>
                  </a:cubicBezTo>
                  <a:cubicBezTo>
                    <a:pt x="7610" y="9770"/>
                    <a:pt x="7647" y="9766"/>
                    <a:pt x="7685" y="9760"/>
                  </a:cubicBezTo>
                  <a:cubicBezTo>
                    <a:pt x="7822" y="9730"/>
                    <a:pt x="7871" y="9720"/>
                    <a:pt x="7889" y="9720"/>
                  </a:cubicBezTo>
                  <a:cubicBezTo>
                    <a:pt x="7897" y="9720"/>
                    <a:pt x="7899" y="9722"/>
                    <a:pt x="7900" y="9725"/>
                  </a:cubicBezTo>
                  <a:cubicBezTo>
                    <a:pt x="7900" y="9729"/>
                    <a:pt x="7907" y="9730"/>
                    <a:pt x="7917" y="9730"/>
                  </a:cubicBezTo>
                  <a:cubicBezTo>
                    <a:pt x="7924" y="9730"/>
                    <a:pt x="7933" y="9730"/>
                    <a:pt x="7942" y="9728"/>
                  </a:cubicBezTo>
                  <a:cubicBezTo>
                    <a:pt x="7966" y="9725"/>
                    <a:pt x="8039" y="9711"/>
                    <a:pt x="8111" y="9697"/>
                  </a:cubicBezTo>
                  <a:cubicBezTo>
                    <a:pt x="8169" y="9686"/>
                    <a:pt x="8225" y="9679"/>
                    <a:pt x="8250" y="9679"/>
                  </a:cubicBezTo>
                  <a:cubicBezTo>
                    <a:pt x="8255" y="9679"/>
                    <a:pt x="8259" y="9679"/>
                    <a:pt x="8261" y="9680"/>
                  </a:cubicBezTo>
                  <a:cubicBezTo>
                    <a:pt x="8263" y="9680"/>
                    <a:pt x="8265" y="9680"/>
                    <a:pt x="8268" y="9680"/>
                  </a:cubicBezTo>
                  <a:cubicBezTo>
                    <a:pt x="8295" y="9680"/>
                    <a:pt x="8390" y="9667"/>
                    <a:pt x="8490" y="9648"/>
                  </a:cubicBezTo>
                  <a:cubicBezTo>
                    <a:pt x="8591" y="9629"/>
                    <a:pt x="8684" y="9614"/>
                    <a:pt x="8707" y="9614"/>
                  </a:cubicBezTo>
                  <a:cubicBezTo>
                    <a:pt x="8709" y="9614"/>
                    <a:pt x="8711" y="9614"/>
                    <a:pt x="8712" y="9614"/>
                  </a:cubicBezTo>
                  <a:cubicBezTo>
                    <a:pt x="8712" y="9614"/>
                    <a:pt x="8713" y="9614"/>
                    <a:pt x="8715" y="9614"/>
                  </a:cubicBezTo>
                  <a:cubicBezTo>
                    <a:pt x="8738" y="9614"/>
                    <a:pt x="8870" y="9588"/>
                    <a:pt x="9021" y="9558"/>
                  </a:cubicBezTo>
                  <a:cubicBezTo>
                    <a:pt x="9171" y="9526"/>
                    <a:pt x="9305" y="9502"/>
                    <a:pt x="9330" y="9502"/>
                  </a:cubicBezTo>
                  <a:cubicBezTo>
                    <a:pt x="9331" y="9502"/>
                    <a:pt x="9332" y="9502"/>
                    <a:pt x="9333" y="9503"/>
                  </a:cubicBezTo>
                  <a:cubicBezTo>
                    <a:pt x="9344" y="9503"/>
                    <a:pt x="9440" y="9489"/>
                    <a:pt x="9552" y="9465"/>
                  </a:cubicBezTo>
                  <a:cubicBezTo>
                    <a:pt x="9663" y="9444"/>
                    <a:pt x="9832" y="9416"/>
                    <a:pt x="9927" y="9403"/>
                  </a:cubicBezTo>
                  <a:cubicBezTo>
                    <a:pt x="10023" y="9392"/>
                    <a:pt x="10190" y="9361"/>
                    <a:pt x="10294" y="9340"/>
                  </a:cubicBezTo>
                  <a:cubicBezTo>
                    <a:pt x="10398" y="9315"/>
                    <a:pt x="10505" y="9299"/>
                    <a:pt x="10526" y="9299"/>
                  </a:cubicBezTo>
                  <a:cubicBezTo>
                    <a:pt x="10527" y="9299"/>
                    <a:pt x="10528" y="9299"/>
                    <a:pt x="10530" y="9299"/>
                  </a:cubicBezTo>
                  <a:cubicBezTo>
                    <a:pt x="10563" y="9299"/>
                    <a:pt x="10719" y="9268"/>
                    <a:pt x="10891" y="9229"/>
                  </a:cubicBezTo>
                  <a:cubicBezTo>
                    <a:pt x="11080" y="9183"/>
                    <a:pt x="11207" y="9162"/>
                    <a:pt x="11268" y="9162"/>
                  </a:cubicBezTo>
                  <a:cubicBezTo>
                    <a:pt x="11277" y="9162"/>
                    <a:pt x="11284" y="9162"/>
                    <a:pt x="11290" y="9163"/>
                  </a:cubicBezTo>
                  <a:cubicBezTo>
                    <a:pt x="11319" y="9165"/>
                    <a:pt x="11354" y="9168"/>
                    <a:pt x="11378" y="9168"/>
                  </a:cubicBezTo>
                  <a:cubicBezTo>
                    <a:pt x="11387" y="9168"/>
                    <a:pt x="11395" y="9167"/>
                    <a:pt x="11400" y="9166"/>
                  </a:cubicBezTo>
                  <a:cubicBezTo>
                    <a:pt x="11403" y="9165"/>
                    <a:pt x="11406" y="9165"/>
                    <a:pt x="11409" y="9165"/>
                  </a:cubicBezTo>
                  <a:cubicBezTo>
                    <a:pt x="11443" y="9165"/>
                    <a:pt x="11471" y="9219"/>
                    <a:pt x="11435" y="9229"/>
                  </a:cubicBezTo>
                  <a:cubicBezTo>
                    <a:pt x="11432" y="9229"/>
                    <a:pt x="11427" y="9230"/>
                    <a:pt x="11422" y="9230"/>
                  </a:cubicBezTo>
                  <a:cubicBezTo>
                    <a:pt x="11408" y="9230"/>
                    <a:pt x="11388" y="9226"/>
                    <a:pt x="11373" y="9219"/>
                  </a:cubicBezTo>
                  <a:cubicBezTo>
                    <a:pt x="11364" y="9215"/>
                    <a:pt x="11356" y="9213"/>
                    <a:pt x="11351" y="9213"/>
                  </a:cubicBezTo>
                  <a:cubicBezTo>
                    <a:pt x="11346" y="9213"/>
                    <a:pt x="11344" y="9215"/>
                    <a:pt x="11345" y="9219"/>
                  </a:cubicBezTo>
                  <a:cubicBezTo>
                    <a:pt x="11349" y="9229"/>
                    <a:pt x="11366" y="9243"/>
                    <a:pt x="11387" y="9253"/>
                  </a:cubicBezTo>
                  <a:cubicBezTo>
                    <a:pt x="11397" y="9258"/>
                    <a:pt x="11409" y="9261"/>
                    <a:pt x="11428" y="9261"/>
                  </a:cubicBezTo>
                  <a:cubicBezTo>
                    <a:pt x="11471" y="9261"/>
                    <a:pt x="11548" y="9245"/>
                    <a:pt x="11720" y="9201"/>
                  </a:cubicBezTo>
                  <a:cubicBezTo>
                    <a:pt x="11775" y="9189"/>
                    <a:pt x="11823" y="9182"/>
                    <a:pt x="11849" y="9182"/>
                  </a:cubicBezTo>
                  <a:cubicBezTo>
                    <a:pt x="11861" y="9182"/>
                    <a:pt x="11868" y="9184"/>
                    <a:pt x="11869" y="9187"/>
                  </a:cubicBezTo>
                  <a:cubicBezTo>
                    <a:pt x="11871" y="9194"/>
                    <a:pt x="11879" y="9198"/>
                    <a:pt x="11891" y="9198"/>
                  </a:cubicBezTo>
                  <a:cubicBezTo>
                    <a:pt x="11897" y="9198"/>
                    <a:pt x="11903" y="9197"/>
                    <a:pt x="11911" y="9195"/>
                  </a:cubicBezTo>
                  <a:cubicBezTo>
                    <a:pt x="11932" y="9184"/>
                    <a:pt x="12001" y="9174"/>
                    <a:pt x="12066" y="9166"/>
                  </a:cubicBezTo>
                  <a:cubicBezTo>
                    <a:pt x="12133" y="9160"/>
                    <a:pt x="12191" y="9149"/>
                    <a:pt x="12205" y="9142"/>
                  </a:cubicBezTo>
                  <a:cubicBezTo>
                    <a:pt x="12216" y="9139"/>
                    <a:pt x="12247" y="9125"/>
                    <a:pt x="12279" y="9111"/>
                  </a:cubicBezTo>
                  <a:cubicBezTo>
                    <a:pt x="12351" y="9086"/>
                    <a:pt x="12351" y="9086"/>
                    <a:pt x="12313" y="9062"/>
                  </a:cubicBezTo>
                  <a:cubicBezTo>
                    <a:pt x="12289" y="9045"/>
                    <a:pt x="12289" y="9035"/>
                    <a:pt x="12313" y="9020"/>
                  </a:cubicBezTo>
                  <a:cubicBezTo>
                    <a:pt x="12338" y="9003"/>
                    <a:pt x="12425" y="8989"/>
                    <a:pt x="12475" y="8989"/>
                  </a:cubicBezTo>
                  <a:cubicBezTo>
                    <a:pt x="12495" y="8989"/>
                    <a:pt x="12509" y="8991"/>
                    <a:pt x="12511" y="8996"/>
                  </a:cubicBezTo>
                  <a:cubicBezTo>
                    <a:pt x="12511" y="8997"/>
                    <a:pt x="12513" y="8998"/>
                    <a:pt x="12517" y="8998"/>
                  </a:cubicBezTo>
                  <a:cubicBezTo>
                    <a:pt x="12541" y="8998"/>
                    <a:pt x="12630" y="8982"/>
                    <a:pt x="12733" y="8958"/>
                  </a:cubicBezTo>
                  <a:cubicBezTo>
                    <a:pt x="13014" y="8896"/>
                    <a:pt x="13177" y="8865"/>
                    <a:pt x="13299" y="8854"/>
                  </a:cubicBezTo>
                  <a:cubicBezTo>
                    <a:pt x="13350" y="8851"/>
                    <a:pt x="13413" y="8844"/>
                    <a:pt x="13434" y="8841"/>
                  </a:cubicBezTo>
                  <a:cubicBezTo>
                    <a:pt x="13458" y="8841"/>
                    <a:pt x="13486" y="8841"/>
                    <a:pt x="13499" y="8844"/>
                  </a:cubicBezTo>
                  <a:cubicBezTo>
                    <a:pt x="13500" y="8844"/>
                    <a:pt x="13501" y="8844"/>
                    <a:pt x="13503" y="8844"/>
                  </a:cubicBezTo>
                  <a:cubicBezTo>
                    <a:pt x="13529" y="8844"/>
                    <a:pt x="13686" y="8814"/>
                    <a:pt x="13861" y="8774"/>
                  </a:cubicBezTo>
                  <a:cubicBezTo>
                    <a:pt x="14055" y="8732"/>
                    <a:pt x="14252" y="8698"/>
                    <a:pt x="14335" y="8698"/>
                  </a:cubicBezTo>
                  <a:cubicBezTo>
                    <a:pt x="14415" y="8695"/>
                    <a:pt x="14506" y="8691"/>
                    <a:pt x="14537" y="8691"/>
                  </a:cubicBezTo>
                  <a:cubicBezTo>
                    <a:pt x="14564" y="8691"/>
                    <a:pt x="14603" y="8702"/>
                    <a:pt x="14614" y="8712"/>
                  </a:cubicBezTo>
                  <a:cubicBezTo>
                    <a:pt x="14621" y="8722"/>
                    <a:pt x="14640" y="8728"/>
                    <a:pt x="14658" y="8728"/>
                  </a:cubicBezTo>
                  <a:cubicBezTo>
                    <a:pt x="14664" y="8728"/>
                    <a:pt x="14670" y="8727"/>
                    <a:pt x="14676" y="8726"/>
                  </a:cubicBezTo>
                  <a:cubicBezTo>
                    <a:pt x="14703" y="8719"/>
                    <a:pt x="14710" y="8708"/>
                    <a:pt x="14700" y="8698"/>
                  </a:cubicBezTo>
                  <a:cubicBezTo>
                    <a:pt x="14665" y="8670"/>
                    <a:pt x="14998" y="8625"/>
                    <a:pt x="15352" y="8607"/>
                  </a:cubicBezTo>
                  <a:cubicBezTo>
                    <a:pt x="15443" y="8604"/>
                    <a:pt x="15536" y="8597"/>
                    <a:pt x="15564" y="8594"/>
                  </a:cubicBezTo>
                  <a:cubicBezTo>
                    <a:pt x="15567" y="8594"/>
                    <a:pt x="15570" y="8594"/>
                    <a:pt x="15573" y="8594"/>
                  </a:cubicBezTo>
                  <a:cubicBezTo>
                    <a:pt x="15595" y="8594"/>
                    <a:pt x="15617" y="8603"/>
                    <a:pt x="15626" y="8618"/>
                  </a:cubicBezTo>
                  <a:cubicBezTo>
                    <a:pt x="15636" y="8634"/>
                    <a:pt x="15648" y="8646"/>
                    <a:pt x="15658" y="8646"/>
                  </a:cubicBezTo>
                  <a:cubicBezTo>
                    <a:pt x="15659" y="8646"/>
                    <a:pt x="15660" y="8646"/>
                    <a:pt x="15661" y="8646"/>
                  </a:cubicBezTo>
                  <a:cubicBezTo>
                    <a:pt x="15693" y="8642"/>
                    <a:pt x="15752" y="8640"/>
                    <a:pt x="15812" y="8640"/>
                  </a:cubicBezTo>
                  <a:cubicBezTo>
                    <a:pt x="15906" y="8640"/>
                    <a:pt x="16002" y="8645"/>
                    <a:pt x="16005" y="8653"/>
                  </a:cubicBezTo>
                  <a:cubicBezTo>
                    <a:pt x="16008" y="8660"/>
                    <a:pt x="16001" y="8667"/>
                    <a:pt x="15994" y="8670"/>
                  </a:cubicBezTo>
                  <a:cubicBezTo>
                    <a:pt x="15974" y="8678"/>
                    <a:pt x="15860" y="8683"/>
                    <a:pt x="15764" y="8683"/>
                  </a:cubicBezTo>
                  <a:cubicBezTo>
                    <a:pt x="15690" y="8683"/>
                    <a:pt x="15628" y="8680"/>
                    <a:pt x="15626" y="8674"/>
                  </a:cubicBezTo>
                  <a:cubicBezTo>
                    <a:pt x="15624" y="8670"/>
                    <a:pt x="15617" y="8668"/>
                    <a:pt x="15608" y="8668"/>
                  </a:cubicBezTo>
                  <a:cubicBezTo>
                    <a:pt x="15598" y="8668"/>
                    <a:pt x="15585" y="8670"/>
                    <a:pt x="15571" y="8674"/>
                  </a:cubicBezTo>
                  <a:cubicBezTo>
                    <a:pt x="15464" y="8704"/>
                    <a:pt x="15174" y="8753"/>
                    <a:pt x="15116" y="8753"/>
                  </a:cubicBezTo>
                  <a:cubicBezTo>
                    <a:pt x="15113" y="8753"/>
                    <a:pt x="15111" y="8753"/>
                    <a:pt x="15110" y="8753"/>
                  </a:cubicBezTo>
                  <a:cubicBezTo>
                    <a:pt x="15104" y="8753"/>
                    <a:pt x="15099" y="8752"/>
                    <a:pt x="15095" y="8752"/>
                  </a:cubicBezTo>
                  <a:cubicBezTo>
                    <a:pt x="15073" y="8752"/>
                    <a:pt x="15070" y="8759"/>
                    <a:pt x="15078" y="8771"/>
                  </a:cubicBezTo>
                  <a:cubicBezTo>
                    <a:pt x="15087" y="8782"/>
                    <a:pt x="15108" y="8789"/>
                    <a:pt x="15128" y="8789"/>
                  </a:cubicBezTo>
                  <a:cubicBezTo>
                    <a:pt x="15132" y="8789"/>
                    <a:pt x="15136" y="8789"/>
                    <a:pt x="15141" y="8788"/>
                  </a:cubicBezTo>
                  <a:cubicBezTo>
                    <a:pt x="15168" y="8788"/>
                    <a:pt x="15231" y="8778"/>
                    <a:pt x="15280" y="8774"/>
                  </a:cubicBezTo>
                  <a:cubicBezTo>
                    <a:pt x="15331" y="8767"/>
                    <a:pt x="15432" y="8761"/>
                    <a:pt x="15509" y="8761"/>
                  </a:cubicBezTo>
                  <a:cubicBezTo>
                    <a:pt x="15581" y="8757"/>
                    <a:pt x="15672" y="8750"/>
                    <a:pt x="15713" y="8740"/>
                  </a:cubicBezTo>
                  <a:cubicBezTo>
                    <a:pt x="15731" y="8736"/>
                    <a:pt x="15748" y="8733"/>
                    <a:pt x="15763" y="8733"/>
                  </a:cubicBezTo>
                  <a:cubicBezTo>
                    <a:pt x="15785" y="8733"/>
                    <a:pt x="15802" y="8738"/>
                    <a:pt x="15810" y="8747"/>
                  </a:cubicBezTo>
                  <a:cubicBezTo>
                    <a:pt x="15817" y="8758"/>
                    <a:pt x="15829" y="8763"/>
                    <a:pt x="15840" y="8763"/>
                  </a:cubicBezTo>
                  <a:cubicBezTo>
                    <a:pt x="15847" y="8763"/>
                    <a:pt x="15854" y="8761"/>
                    <a:pt x="15859" y="8757"/>
                  </a:cubicBezTo>
                  <a:cubicBezTo>
                    <a:pt x="15876" y="8746"/>
                    <a:pt x="15925" y="8741"/>
                    <a:pt x="15979" y="8741"/>
                  </a:cubicBezTo>
                  <a:cubicBezTo>
                    <a:pt x="16056" y="8741"/>
                    <a:pt x="16143" y="8751"/>
                    <a:pt x="16157" y="8767"/>
                  </a:cubicBezTo>
                  <a:cubicBezTo>
                    <a:pt x="16167" y="8778"/>
                    <a:pt x="16173" y="8784"/>
                    <a:pt x="16177" y="8784"/>
                  </a:cubicBezTo>
                  <a:cubicBezTo>
                    <a:pt x="16182" y="8784"/>
                    <a:pt x="16184" y="8776"/>
                    <a:pt x="16188" y="8757"/>
                  </a:cubicBezTo>
                  <a:cubicBezTo>
                    <a:pt x="16196" y="8740"/>
                    <a:pt x="16213" y="8726"/>
                    <a:pt x="16226" y="8726"/>
                  </a:cubicBezTo>
                  <a:cubicBezTo>
                    <a:pt x="16233" y="8727"/>
                    <a:pt x="16247" y="8728"/>
                    <a:pt x="16262" y="8728"/>
                  </a:cubicBezTo>
                  <a:cubicBezTo>
                    <a:pt x="16277" y="8728"/>
                    <a:pt x="16294" y="8727"/>
                    <a:pt x="16310" y="8726"/>
                  </a:cubicBezTo>
                  <a:cubicBezTo>
                    <a:pt x="16316" y="8724"/>
                    <a:pt x="16324" y="8724"/>
                    <a:pt x="16331" y="8724"/>
                  </a:cubicBezTo>
                  <a:cubicBezTo>
                    <a:pt x="16359" y="8724"/>
                    <a:pt x="16391" y="8733"/>
                    <a:pt x="16410" y="8747"/>
                  </a:cubicBezTo>
                  <a:cubicBezTo>
                    <a:pt x="16461" y="8782"/>
                    <a:pt x="16448" y="8817"/>
                    <a:pt x="16406" y="8817"/>
                  </a:cubicBezTo>
                  <a:cubicBezTo>
                    <a:pt x="16391" y="8817"/>
                    <a:pt x="16372" y="8812"/>
                    <a:pt x="16351" y="8802"/>
                  </a:cubicBezTo>
                  <a:cubicBezTo>
                    <a:pt x="16331" y="8792"/>
                    <a:pt x="16308" y="8787"/>
                    <a:pt x="16289" y="8787"/>
                  </a:cubicBezTo>
                  <a:cubicBezTo>
                    <a:pt x="16263" y="8787"/>
                    <a:pt x="16245" y="8796"/>
                    <a:pt x="16250" y="8812"/>
                  </a:cubicBezTo>
                  <a:cubicBezTo>
                    <a:pt x="16253" y="8819"/>
                    <a:pt x="16258" y="8822"/>
                    <a:pt x="16266" y="8822"/>
                  </a:cubicBezTo>
                  <a:cubicBezTo>
                    <a:pt x="16271" y="8822"/>
                    <a:pt x="16278" y="8820"/>
                    <a:pt x="16285" y="8816"/>
                  </a:cubicBezTo>
                  <a:cubicBezTo>
                    <a:pt x="16294" y="8810"/>
                    <a:pt x="16304" y="8806"/>
                    <a:pt x="16313" y="8806"/>
                  </a:cubicBezTo>
                  <a:cubicBezTo>
                    <a:pt x="16320" y="8806"/>
                    <a:pt x="16326" y="8808"/>
                    <a:pt x="16330" y="8812"/>
                  </a:cubicBezTo>
                  <a:cubicBezTo>
                    <a:pt x="16348" y="8827"/>
                    <a:pt x="16245" y="8849"/>
                    <a:pt x="16184" y="8849"/>
                  </a:cubicBezTo>
                  <a:cubicBezTo>
                    <a:pt x="16174" y="8849"/>
                    <a:pt x="16164" y="8849"/>
                    <a:pt x="16157" y="8847"/>
                  </a:cubicBezTo>
                  <a:cubicBezTo>
                    <a:pt x="16155" y="8847"/>
                    <a:pt x="16153" y="8846"/>
                    <a:pt x="16151" y="8846"/>
                  </a:cubicBezTo>
                  <a:cubicBezTo>
                    <a:pt x="16142" y="8846"/>
                    <a:pt x="16142" y="8853"/>
                    <a:pt x="16151" y="8865"/>
                  </a:cubicBezTo>
                  <a:cubicBezTo>
                    <a:pt x="16157" y="8873"/>
                    <a:pt x="16194" y="8877"/>
                    <a:pt x="16241" y="8877"/>
                  </a:cubicBezTo>
                  <a:cubicBezTo>
                    <a:pt x="16327" y="8877"/>
                    <a:pt x="16446" y="8865"/>
                    <a:pt x="16473" y="8847"/>
                  </a:cubicBezTo>
                  <a:cubicBezTo>
                    <a:pt x="16487" y="8841"/>
                    <a:pt x="16487" y="8823"/>
                    <a:pt x="16476" y="8816"/>
                  </a:cubicBezTo>
                  <a:cubicBezTo>
                    <a:pt x="16468" y="8809"/>
                    <a:pt x="16466" y="8806"/>
                    <a:pt x="16473" y="8806"/>
                  </a:cubicBezTo>
                  <a:cubicBezTo>
                    <a:pt x="16477" y="8806"/>
                    <a:pt x="16484" y="8807"/>
                    <a:pt x="16494" y="8809"/>
                  </a:cubicBezTo>
                  <a:cubicBezTo>
                    <a:pt x="16498" y="8810"/>
                    <a:pt x="16504" y="8810"/>
                    <a:pt x="16511" y="8810"/>
                  </a:cubicBezTo>
                  <a:cubicBezTo>
                    <a:pt x="16531" y="8810"/>
                    <a:pt x="16559" y="8806"/>
                    <a:pt x="16577" y="8799"/>
                  </a:cubicBezTo>
                  <a:cubicBezTo>
                    <a:pt x="16589" y="8795"/>
                    <a:pt x="16603" y="8793"/>
                    <a:pt x="16615" y="8793"/>
                  </a:cubicBezTo>
                  <a:cubicBezTo>
                    <a:pt x="16627" y="8793"/>
                    <a:pt x="16638" y="8795"/>
                    <a:pt x="16643" y="8799"/>
                  </a:cubicBezTo>
                  <a:cubicBezTo>
                    <a:pt x="16650" y="8804"/>
                    <a:pt x="16663" y="8807"/>
                    <a:pt x="16678" y="8807"/>
                  </a:cubicBezTo>
                  <a:cubicBezTo>
                    <a:pt x="16690" y="8807"/>
                    <a:pt x="16703" y="8805"/>
                    <a:pt x="16716" y="8802"/>
                  </a:cubicBezTo>
                  <a:cubicBezTo>
                    <a:pt x="16730" y="8799"/>
                    <a:pt x="16745" y="8797"/>
                    <a:pt x="16759" y="8797"/>
                  </a:cubicBezTo>
                  <a:cubicBezTo>
                    <a:pt x="16773" y="8797"/>
                    <a:pt x="16785" y="8799"/>
                    <a:pt x="16792" y="8802"/>
                  </a:cubicBezTo>
                  <a:cubicBezTo>
                    <a:pt x="16809" y="8809"/>
                    <a:pt x="16841" y="8812"/>
                    <a:pt x="16868" y="8812"/>
                  </a:cubicBezTo>
                  <a:cubicBezTo>
                    <a:pt x="16874" y="8812"/>
                    <a:pt x="16878" y="8812"/>
                    <a:pt x="16882" y="8812"/>
                  </a:cubicBezTo>
                  <a:cubicBezTo>
                    <a:pt x="16906" y="8812"/>
                    <a:pt x="16899" y="8822"/>
                    <a:pt x="16851" y="8861"/>
                  </a:cubicBezTo>
                  <a:cubicBezTo>
                    <a:pt x="16817" y="8889"/>
                    <a:pt x="16768" y="8910"/>
                    <a:pt x="16750" y="8910"/>
                  </a:cubicBezTo>
                  <a:cubicBezTo>
                    <a:pt x="16747" y="8909"/>
                    <a:pt x="16745" y="8909"/>
                    <a:pt x="16742" y="8909"/>
                  </a:cubicBezTo>
                  <a:cubicBezTo>
                    <a:pt x="16727" y="8909"/>
                    <a:pt x="16720" y="8918"/>
                    <a:pt x="16723" y="8927"/>
                  </a:cubicBezTo>
                  <a:cubicBezTo>
                    <a:pt x="16726" y="8941"/>
                    <a:pt x="16719" y="8951"/>
                    <a:pt x="16708" y="8955"/>
                  </a:cubicBezTo>
                  <a:cubicBezTo>
                    <a:pt x="16707" y="8955"/>
                    <a:pt x="16706" y="8955"/>
                    <a:pt x="16704" y="8955"/>
                  </a:cubicBezTo>
                  <a:cubicBezTo>
                    <a:pt x="16694" y="8955"/>
                    <a:pt x="16688" y="8943"/>
                    <a:pt x="16688" y="8927"/>
                  </a:cubicBezTo>
                  <a:cubicBezTo>
                    <a:pt x="16690" y="8912"/>
                    <a:pt x="16687" y="8905"/>
                    <a:pt x="16676" y="8905"/>
                  </a:cubicBezTo>
                  <a:cubicBezTo>
                    <a:pt x="16664" y="8905"/>
                    <a:pt x="16640" y="8914"/>
                    <a:pt x="16598" y="8931"/>
                  </a:cubicBezTo>
                  <a:cubicBezTo>
                    <a:pt x="16546" y="8951"/>
                    <a:pt x="16479" y="8976"/>
                    <a:pt x="16449" y="8979"/>
                  </a:cubicBezTo>
                  <a:cubicBezTo>
                    <a:pt x="16427" y="8984"/>
                    <a:pt x="16402" y="8986"/>
                    <a:pt x="16378" y="8986"/>
                  </a:cubicBezTo>
                  <a:cubicBezTo>
                    <a:pt x="16314" y="8986"/>
                    <a:pt x="16252" y="8970"/>
                    <a:pt x="16244" y="8948"/>
                  </a:cubicBezTo>
                  <a:cubicBezTo>
                    <a:pt x="16241" y="8940"/>
                    <a:pt x="16237" y="8936"/>
                    <a:pt x="16231" y="8936"/>
                  </a:cubicBezTo>
                  <a:cubicBezTo>
                    <a:pt x="16224" y="8936"/>
                    <a:pt x="16215" y="8942"/>
                    <a:pt x="16202" y="8955"/>
                  </a:cubicBezTo>
                  <a:cubicBezTo>
                    <a:pt x="16185" y="8969"/>
                    <a:pt x="16165" y="8976"/>
                    <a:pt x="16155" y="8976"/>
                  </a:cubicBezTo>
                  <a:cubicBezTo>
                    <a:pt x="16153" y="8976"/>
                    <a:pt x="16152" y="8976"/>
                    <a:pt x="16151" y="8976"/>
                  </a:cubicBezTo>
                  <a:cubicBezTo>
                    <a:pt x="16147" y="8974"/>
                    <a:pt x="16142" y="8973"/>
                    <a:pt x="16134" y="8973"/>
                  </a:cubicBezTo>
                  <a:cubicBezTo>
                    <a:pt x="16072" y="8973"/>
                    <a:pt x="15879" y="9019"/>
                    <a:pt x="15872" y="9038"/>
                  </a:cubicBezTo>
                  <a:cubicBezTo>
                    <a:pt x="15869" y="9049"/>
                    <a:pt x="15838" y="9059"/>
                    <a:pt x="15800" y="9059"/>
                  </a:cubicBezTo>
                  <a:cubicBezTo>
                    <a:pt x="15765" y="9059"/>
                    <a:pt x="15723" y="9065"/>
                    <a:pt x="15709" y="9073"/>
                  </a:cubicBezTo>
                  <a:cubicBezTo>
                    <a:pt x="15704" y="9078"/>
                    <a:pt x="15687" y="9081"/>
                    <a:pt x="15665" y="9081"/>
                  </a:cubicBezTo>
                  <a:cubicBezTo>
                    <a:pt x="15648" y="9081"/>
                    <a:pt x="15628" y="9079"/>
                    <a:pt x="15609" y="9076"/>
                  </a:cubicBezTo>
                  <a:cubicBezTo>
                    <a:pt x="15583" y="9072"/>
                    <a:pt x="15553" y="9069"/>
                    <a:pt x="15528" y="9069"/>
                  </a:cubicBezTo>
                  <a:cubicBezTo>
                    <a:pt x="15513" y="9069"/>
                    <a:pt x="15500" y="9070"/>
                    <a:pt x="15491" y="9073"/>
                  </a:cubicBezTo>
                  <a:cubicBezTo>
                    <a:pt x="15467" y="9080"/>
                    <a:pt x="15297" y="9083"/>
                    <a:pt x="15113" y="9083"/>
                  </a:cubicBezTo>
                  <a:cubicBezTo>
                    <a:pt x="14763" y="9083"/>
                    <a:pt x="14724" y="9083"/>
                    <a:pt x="14564" y="9107"/>
                  </a:cubicBezTo>
                  <a:cubicBezTo>
                    <a:pt x="14513" y="9115"/>
                    <a:pt x="14402" y="9128"/>
                    <a:pt x="14319" y="9139"/>
                  </a:cubicBezTo>
                  <a:cubicBezTo>
                    <a:pt x="14239" y="9149"/>
                    <a:pt x="14156" y="9166"/>
                    <a:pt x="14141" y="9177"/>
                  </a:cubicBezTo>
                  <a:cubicBezTo>
                    <a:pt x="14133" y="9183"/>
                    <a:pt x="14127" y="9185"/>
                    <a:pt x="14123" y="9185"/>
                  </a:cubicBezTo>
                  <a:cubicBezTo>
                    <a:pt x="14117" y="9185"/>
                    <a:pt x="14117" y="9180"/>
                    <a:pt x="14121" y="9170"/>
                  </a:cubicBezTo>
                  <a:cubicBezTo>
                    <a:pt x="14126" y="9155"/>
                    <a:pt x="14122" y="9148"/>
                    <a:pt x="14112" y="9148"/>
                  </a:cubicBezTo>
                  <a:cubicBezTo>
                    <a:pt x="14111" y="9148"/>
                    <a:pt x="14109" y="9148"/>
                    <a:pt x="14106" y="9149"/>
                  </a:cubicBezTo>
                  <a:cubicBezTo>
                    <a:pt x="14104" y="9149"/>
                    <a:pt x="14103" y="9150"/>
                    <a:pt x="14101" y="9150"/>
                  </a:cubicBezTo>
                  <a:cubicBezTo>
                    <a:pt x="14091" y="9150"/>
                    <a:pt x="14086" y="9141"/>
                    <a:pt x="14090" y="9132"/>
                  </a:cubicBezTo>
                  <a:cubicBezTo>
                    <a:pt x="14093" y="9120"/>
                    <a:pt x="14105" y="9114"/>
                    <a:pt x="14119" y="9114"/>
                  </a:cubicBezTo>
                  <a:cubicBezTo>
                    <a:pt x="14122" y="9114"/>
                    <a:pt x="14124" y="9114"/>
                    <a:pt x="14127" y="9115"/>
                  </a:cubicBezTo>
                  <a:cubicBezTo>
                    <a:pt x="14132" y="9115"/>
                    <a:pt x="14135" y="9116"/>
                    <a:pt x="14138" y="9116"/>
                  </a:cubicBezTo>
                  <a:cubicBezTo>
                    <a:pt x="14145" y="9116"/>
                    <a:pt x="14145" y="9113"/>
                    <a:pt x="14135" y="9107"/>
                  </a:cubicBezTo>
                  <a:cubicBezTo>
                    <a:pt x="14126" y="9102"/>
                    <a:pt x="14110" y="9099"/>
                    <a:pt x="14088" y="9099"/>
                  </a:cubicBezTo>
                  <a:cubicBezTo>
                    <a:pt x="14043" y="9099"/>
                    <a:pt x="13973" y="9111"/>
                    <a:pt x="13888" y="9132"/>
                  </a:cubicBezTo>
                  <a:cubicBezTo>
                    <a:pt x="13861" y="9138"/>
                    <a:pt x="13838" y="9142"/>
                    <a:pt x="13820" y="9142"/>
                  </a:cubicBezTo>
                  <a:cubicBezTo>
                    <a:pt x="13800" y="9142"/>
                    <a:pt x="13788" y="9137"/>
                    <a:pt x="13784" y="9128"/>
                  </a:cubicBezTo>
                  <a:cubicBezTo>
                    <a:pt x="13783" y="9121"/>
                    <a:pt x="13779" y="9117"/>
                    <a:pt x="13772" y="9117"/>
                  </a:cubicBezTo>
                  <a:cubicBezTo>
                    <a:pt x="13763" y="9117"/>
                    <a:pt x="13750" y="9123"/>
                    <a:pt x="13732" y="9135"/>
                  </a:cubicBezTo>
                  <a:cubicBezTo>
                    <a:pt x="13704" y="9152"/>
                    <a:pt x="13675" y="9161"/>
                    <a:pt x="13654" y="9161"/>
                  </a:cubicBezTo>
                  <a:cubicBezTo>
                    <a:pt x="13636" y="9161"/>
                    <a:pt x="13622" y="9155"/>
                    <a:pt x="13618" y="9142"/>
                  </a:cubicBezTo>
                  <a:cubicBezTo>
                    <a:pt x="13614" y="9132"/>
                    <a:pt x="13628" y="9118"/>
                    <a:pt x="13653" y="9115"/>
                  </a:cubicBezTo>
                  <a:cubicBezTo>
                    <a:pt x="13711" y="9097"/>
                    <a:pt x="13739" y="9062"/>
                    <a:pt x="13711" y="9038"/>
                  </a:cubicBezTo>
                  <a:cubicBezTo>
                    <a:pt x="13705" y="9034"/>
                    <a:pt x="13697" y="9031"/>
                    <a:pt x="13688" y="9031"/>
                  </a:cubicBezTo>
                  <a:cubicBezTo>
                    <a:pt x="13667" y="9031"/>
                    <a:pt x="13633" y="9044"/>
                    <a:pt x="13573" y="9073"/>
                  </a:cubicBezTo>
                  <a:cubicBezTo>
                    <a:pt x="13496" y="9110"/>
                    <a:pt x="13451" y="9122"/>
                    <a:pt x="13402" y="9122"/>
                  </a:cubicBezTo>
                  <a:cubicBezTo>
                    <a:pt x="13395" y="9122"/>
                    <a:pt x="13389" y="9122"/>
                    <a:pt x="13382" y="9121"/>
                  </a:cubicBezTo>
                  <a:cubicBezTo>
                    <a:pt x="13377" y="9121"/>
                    <a:pt x="13372" y="9121"/>
                    <a:pt x="13367" y="9121"/>
                  </a:cubicBezTo>
                  <a:cubicBezTo>
                    <a:pt x="13248" y="9121"/>
                    <a:pt x="12931" y="9188"/>
                    <a:pt x="12941" y="9211"/>
                  </a:cubicBezTo>
                  <a:cubicBezTo>
                    <a:pt x="12945" y="9222"/>
                    <a:pt x="12934" y="9232"/>
                    <a:pt x="12924" y="9236"/>
                  </a:cubicBezTo>
                  <a:cubicBezTo>
                    <a:pt x="12922" y="9237"/>
                    <a:pt x="12920" y="9237"/>
                    <a:pt x="12918" y="9237"/>
                  </a:cubicBezTo>
                  <a:cubicBezTo>
                    <a:pt x="12908" y="9237"/>
                    <a:pt x="12904" y="9230"/>
                    <a:pt x="12907" y="9222"/>
                  </a:cubicBezTo>
                  <a:cubicBezTo>
                    <a:pt x="12910" y="9208"/>
                    <a:pt x="12899" y="9195"/>
                    <a:pt x="12886" y="9190"/>
                  </a:cubicBezTo>
                  <a:cubicBezTo>
                    <a:pt x="12882" y="9190"/>
                    <a:pt x="12879" y="9189"/>
                    <a:pt x="12876" y="9189"/>
                  </a:cubicBezTo>
                  <a:cubicBezTo>
                    <a:pt x="12867" y="9189"/>
                    <a:pt x="12862" y="9193"/>
                    <a:pt x="12865" y="9201"/>
                  </a:cubicBezTo>
                  <a:cubicBezTo>
                    <a:pt x="12879" y="9227"/>
                    <a:pt x="12877" y="9239"/>
                    <a:pt x="12856" y="9239"/>
                  </a:cubicBezTo>
                  <a:cubicBezTo>
                    <a:pt x="12847" y="9239"/>
                    <a:pt x="12833" y="9236"/>
                    <a:pt x="12816" y="9232"/>
                  </a:cubicBezTo>
                  <a:cubicBezTo>
                    <a:pt x="12792" y="9225"/>
                    <a:pt x="12777" y="9221"/>
                    <a:pt x="12768" y="9221"/>
                  </a:cubicBezTo>
                  <a:cubicBezTo>
                    <a:pt x="12754" y="9221"/>
                    <a:pt x="12752" y="9229"/>
                    <a:pt x="12750" y="9249"/>
                  </a:cubicBezTo>
                  <a:cubicBezTo>
                    <a:pt x="12748" y="9264"/>
                    <a:pt x="12750" y="9272"/>
                    <a:pt x="12756" y="9272"/>
                  </a:cubicBezTo>
                  <a:cubicBezTo>
                    <a:pt x="12758" y="9272"/>
                    <a:pt x="12761" y="9270"/>
                    <a:pt x="12764" y="9267"/>
                  </a:cubicBezTo>
                  <a:cubicBezTo>
                    <a:pt x="12769" y="9262"/>
                    <a:pt x="12774" y="9259"/>
                    <a:pt x="12779" y="9259"/>
                  </a:cubicBezTo>
                  <a:cubicBezTo>
                    <a:pt x="12783" y="9259"/>
                    <a:pt x="12787" y="9262"/>
                    <a:pt x="12788" y="9267"/>
                  </a:cubicBezTo>
                  <a:cubicBezTo>
                    <a:pt x="12790" y="9272"/>
                    <a:pt x="12811" y="9274"/>
                    <a:pt x="12845" y="9274"/>
                  </a:cubicBezTo>
                  <a:cubicBezTo>
                    <a:pt x="12961" y="9274"/>
                    <a:pt x="13219" y="9250"/>
                    <a:pt x="13315" y="9225"/>
                  </a:cubicBezTo>
                  <a:cubicBezTo>
                    <a:pt x="13361" y="9211"/>
                    <a:pt x="13413" y="9187"/>
                    <a:pt x="13427" y="9170"/>
                  </a:cubicBezTo>
                  <a:cubicBezTo>
                    <a:pt x="13437" y="9155"/>
                    <a:pt x="13443" y="9148"/>
                    <a:pt x="13448" y="9148"/>
                  </a:cubicBezTo>
                  <a:cubicBezTo>
                    <a:pt x="13453" y="9148"/>
                    <a:pt x="13456" y="9157"/>
                    <a:pt x="13458" y="9174"/>
                  </a:cubicBezTo>
                  <a:cubicBezTo>
                    <a:pt x="13461" y="9200"/>
                    <a:pt x="13474" y="9209"/>
                    <a:pt x="13499" y="9209"/>
                  </a:cubicBezTo>
                  <a:cubicBezTo>
                    <a:pt x="13503" y="9209"/>
                    <a:pt x="13508" y="9208"/>
                    <a:pt x="13514" y="9208"/>
                  </a:cubicBezTo>
                  <a:cubicBezTo>
                    <a:pt x="13523" y="9207"/>
                    <a:pt x="13531" y="9206"/>
                    <a:pt x="13538" y="9206"/>
                  </a:cubicBezTo>
                  <a:cubicBezTo>
                    <a:pt x="13592" y="9206"/>
                    <a:pt x="13581" y="9238"/>
                    <a:pt x="13510" y="9249"/>
                  </a:cubicBezTo>
                  <a:cubicBezTo>
                    <a:pt x="13469" y="9253"/>
                    <a:pt x="13437" y="9267"/>
                    <a:pt x="13434" y="9274"/>
                  </a:cubicBezTo>
                  <a:cubicBezTo>
                    <a:pt x="13433" y="9277"/>
                    <a:pt x="13444" y="9279"/>
                    <a:pt x="13466" y="9279"/>
                  </a:cubicBezTo>
                  <a:cubicBezTo>
                    <a:pt x="13509" y="9279"/>
                    <a:pt x="13593" y="9272"/>
                    <a:pt x="13690" y="9260"/>
                  </a:cubicBezTo>
                  <a:cubicBezTo>
                    <a:pt x="13814" y="9248"/>
                    <a:pt x="13938" y="9239"/>
                    <a:pt x="13986" y="9239"/>
                  </a:cubicBezTo>
                  <a:cubicBezTo>
                    <a:pt x="13993" y="9239"/>
                    <a:pt x="13999" y="9239"/>
                    <a:pt x="14002" y="9239"/>
                  </a:cubicBezTo>
                  <a:cubicBezTo>
                    <a:pt x="14031" y="9239"/>
                    <a:pt x="14093" y="9236"/>
                    <a:pt x="14145" y="9229"/>
                  </a:cubicBezTo>
                  <a:cubicBezTo>
                    <a:pt x="14194" y="9222"/>
                    <a:pt x="14298" y="9211"/>
                    <a:pt x="14374" y="9204"/>
                  </a:cubicBezTo>
                  <a:cubicBezTo>
                    <a:pt x="14450" y="9201"/>
                    <a:pt x="14537" y="9184"/>
                    <a:pt x="14569" y="9170"/>
                  </a:cubicBezTo>
                  <a:cubicBezTo>
                    <a:pt x="14585" y="9161"/>
                    <a:pt x="14596" y="9157"/>
                    <a:pt x="14602" y="9157"/>
                  </a:cubicBezTo>
                  <a:cubicBezTo>
                    <a:pt x="14606" y="9157"/>
                    <a:pt x="14606" y="9160"/>
                    <a:pt x="14599" y="9166"/>
                  </a:cubicBezTo>
                  <a:cubicBezTo>
                    <a:pt x="14583" y="9184"/>
                    <a:pt x="14612" y="9193"/>
                    <a:pt x="14672" y="9193"/>
                  </a:cubicBezTo>
                  <a:cubicBezTo>
                    <a:pt x="14762" y="9193"/>
                    <a:pt x="14922" y="9174"/>
                    <a:pt x="15106" y="9139"/>
                  </a:cubicBezTo>
                  <a:cubicBezTo>
                    <a:pt x="15118" y="9135"/>
                    <a:pt x="15135" y="9134"/>
                    <a:pt x="15152" y="9134"/>
                  </a:cubicBezTo>
                  <a:cubicBezTo>
                    <a:pt x="15170" y="9134"/>
                    <a:pt x="15188" y="9135"/>
                    <a:pt x="15203" y="9139"/>
                  </a:cubicBezTo>
                  <a:cubicBezTo>
                    <a:pt x="15214" y="9141"/>
                    <a:pt x="15235" y="9142"/>
                    <a:pt x="15261" y="9142"/>
                  </a:cubicBezTo>
                  <a:cubicBezTo>
                    <a:pt x="15356" y="9142"/>
                    <a:pt x="15524" y="9129"/>
                    <a:pt x="15543" y="9118"/>
                  </a:cubicBezTo>
                  <a:cubicBezTo>
                    <a:pt x="15548" y="9116"/>
                    <a:pt x="15570" y="9113"/>
                    <a:pt x="15598" y="9113"/>
                  </a:cubicBezTo>
                  <a:cubicBezTo>
                    <a:pt x="15609" y="9113"/>
                    <a:pt x="15621" y="9114"/>
                    <a:pt x="15634" y="9115"/>
                  </a:cubicBezTo>
                  <a:cubicBezTo>
                    <a:pt x="15672" y="9118"/>
                    <a:pt x="15730" y="9121"/>
                    <a:pt x="15755" y="9125"/>
                  </a:cubicBezTo>
                  <a:cubicBezTo>
                    <a:pt x="15783" y="9125"/>
                    <a:pt x="15810" y="9121"/>
                    <a:pt x="15821" y="9118"/>
                  </a:cubicBezTo>
                  <a:cubicBezTo>
                    <a:pt x="15824" y="9117"/>
                    <a:pt x="15834" y="9116"/>
                    <a:pt x="15848" y="9116"/>
                  </a:cubicBezTo>
                  <a:cubicBezTo>
                    <a:pt x="15868" y="9116"/>
                    <a:pt x="15898" y="9117"/>
                    <a:pt x="15928" y="9121"/>
                  </a:cubicBezTo>
                  <a:cubicBezTo>
                    <a:pt x="15942" y="9122"/>
                    <a:pt x="15958" y="9123"/>
                    <a:pt x="15975" y="9123"/>
                  </a:cubicBezTo>
                  <a:cubicBezTo>
                    <a:pt x="16022" y="9123"/>
                    <a:pt x="16077" y="9119"/>
                    <a:pt x="16116" y="9115"/>
                  </a:cubicBezTo>
                  <a:cubicBezTo>
                    <a:pt x="16209" y="9100"/>
                    <a:pt x="16404" y="9094"/>
                    <a:pt x="16663" y="9086"/>
                  </a:cubicBezTo>
                  <a:cubicBezTo>
                    <a:pt x="16896" y="9080"/>
                    <a:pt x="16997" y="9070"/>
                    <a:pt x="17014" y="9045"/>
                  </a:cubicBezTo>
                  <a:cubicBezTo>
                    <a:pt x="17023" y="9036"/>
                    <a:pt x="17048" y="9030"/>
                    <a:pt x="17076" y="9030"/>
                  </a:cubicBezTo>
                  <a:cubicBezTo>
                    <a:pt x="17082" y="9030"/>
                    <a:pt x="17088" y="9031"/>
                    <a:pt x="17094" y="9031"/>
                  </a:cubicBezTo>
                  <a:cubicBezTo>
                    <a:pt x="17102" y="9032"/>
                    <a:pt x="17113" y="9033"/>
                    <a:pt x="17125" y="9033"/>
                  </a:cubicBezTo>
                  <a:cubicBezTo>
                    <a:pt x="17160" y="9033"/>
                    <a:pt x="17207" y="9029"/>
                    <a:pt x="17243" y="9024"/>
                  </a:cubicBezTo>
                  <a:cubicBezTo>
                    <a:pt x="17274" y="9017"/>
                    <a:pt x="17312" y="9015"/>
                    <a:pt x="17342" y="9015"/>
                  </a:cubicBezTo>
                  <a:cubicBezTo>
                    <a:pt x="17360" y="9015"/>
                    <a:pt x="17375" y="9016"/>
                    <a:pt x="17385" y="9017"/>
                  </a:cubicBezTo>
                  <a:cubicBezTo>
                    <a:pt x="17396" y="9019"/>
                    <a:pt x="17405" y="9020"/>
                    <a:pt x="17413" y="9020"/>
                  </a:cubicBezTo>
                  <a:cubicBezTo>
                    <a:pt x="17432" y="9020"/>
                    <a:pt x="17445" y="9014"/>
                    <a:pt x="17455" y="9000"/>
                  </a:cubicBezTo>
                  <a:cubicBezTo>
                    <a:pt x="17467" y="8979"/>
                    <a:pt x="17481" y="8969"/>
                    <a:pt x="17493" y="8969"/>
                  </a:cubicBezTo>
                  <a:cubicBezTo>
                    <a:pt x="17504" y="8969"/>
                    <a:pt x="17512" y="8977"/>
                    <a:pt x="17517" y="8993"/>
                  </a:cubicBezTo>
                  <a:cubicBezTo>
                    <a:pt x="17521" y="9003"/>
                    <a:pt x="17529" y="9009"/>
                    <a:pt x="17546" y="9009"/>
                  </a:cubicBezTo>
                  <a:cubicBezTo>
                    <a:pt x="17562" y="9009"/>
                    <a:pt x="17586" y="9003"/>
                    <a:pt x="17621" y="8993"/>
                  </a:cubicBezTo>
                  <a:cubicBezTo>
                    <a:pt x="17670" y="8979"/>
                    <a:pt x="17722" y="8955"/>
                    <a:pt x="17733" y="8945"/>
                  </a:cubicBezTo>
                  <a:cubicBezTo>
                    <a:pt x="17746" y="8931"/>
                    <a:pt x="17802" y="8916"/>
                    <a:pt x="17861" y="8913"/>
                  </a:cubicBezTo>
                  <a:cubicBezTo>
                    <a:pt x="17916" y="8913"/>
                    <a:pt x="18045" y="8896"/>
                    <a:pt x="18145" y="8875"/>
                  </a:cubicBezTo>
                  <a:cubicBezTo>
                    <a:pt x="18230" y="8860"/>
                    <a:pt x="18312" y="8850"/>
                    <a:pt x="18343" y="8850"/>
                  </a:cubicBezTo>
                  <a:cubicBezTo>
                    <a:pt x="18347" y="8850"/>
                    <a:pt x="18351" y="8850"/>
                    <a:pt x="18353" y="8851"/>
                  </a:cubicBezTo>
                  <a:cubicBezTo>
                    <a:pt x="18357" y="8852"/>
                    <a:pt x="18363" y="8852"/>
                    <a:pt x="18370" y="8852"/>
                  </a:cubicBezTo>
                  <a:cubicBezTo>
                    <a:pt x="18391" y="8852"/>
                    <a:pt x="18422" y="8849"/>
                    <a:pt x="18450" y="8844"/>
                  </a:cubicBezTo>
                  <a:cubicBezTo>
                    <a:pt x="18542" y="8827"/>
                    <a:pt x="18627" y="8817"/>
                    <a:pt x="18679" y="8817"/>
                  </a:cubicBezTo>
                  <a:cubicBezTo>
                    <a:pt x="18702" y="8817"/>
                    <a:pt x="18719" y="8819"/>
                    <a:pt x="18728" y="8823"/>
                  </a:cubicBezTo>
                  <a:cubicBezTo>
                    <a:pt x="18733" y="8825"/>
                    <a:pt x="18739" y="8827"/>
                    <a:pt x="18746" y="8827"/>
                  </a:cubicBezTo>
                  <a:cubicBezTo>
                    <a:pt x="18759" y="8827"/>
                    <a:pt x="18774" y="8823"/>
                    <a:pt x="18783" y="8816"/>
                  </a:cubicBezTo>
                  <a:cubicBezTo>
                    <a:pt x="18797" y="8808"/>
                    <a:pt x="18819" y="8804"/>
                    <a:pt x="18843" y="8804"/>
                  </a:cubicBezTo>
                  <a:cubicBezTo>
                    <a:pt x="18851" y="8804"/>
                    <a:pt x="18859" y="8805"/>
                    <a:pt x="18867" y="8806"/>
                  </a:cubicBezTo>
                  <a:cubicBezTo>
                    <a:pt x="18926" y="8814"/>
                    <a:pt x="19002" y="8817"/>
                    <a:pt x="19084" y="8817"/>
                  </a:cubicBezTo>
                  <a:cubicBezTo>
                    <a:pt x="19248" y="8817"/>
                    <a:pt x="19432" y="8802"/>
                    <a:pt x="19544" y="8774"/>
                  </a:cubicBezTo>
                  <a:cubicBezTo>
                    <a:pt x="19563" y="8769"/>
                    <a:pt x="19582" y="8767"/>
                    <a:pt x="19598" y="8767"/>
                  </a:cubicBezTo>
                  <a:cubicBezTo>
                    <a:pt x="19617" y="8767"/>
                    <a:pt x="19631" y="8770"/>
                    <a:pt x="19637" y="8778"/>
                  </a:cubicBezTo>
                  <a:cubicBezTo>
                    <a:pt x="19641" y="8783"/>
                    <a:pt x="19649" y="8785"/>
                    <a:pt x="19662" y="8785"/>
                  </a:cubicBezTo>
                  <a:cubicBezTo>
                    <a:pt x="19685" y="8785"/>
                    <a:pt x="19723" y="8778"/>
                    <a:pt x="19773" y="8764"/>
                  </a:cubicBezTo>
                  <a:cubicBezTo>
                    <a:pt x="19824" y="8750"/>
                    <a:pt x="19885" y="8741"/>
                    <a:pt x="19923" y="8741"/>
                  </a:cubicBezTo>
                  <a:cubicBezTo>
                    <a:pt x="19934" y="8741"/>
                    <a:pt x="19943" y="8742"/>
                    <a:pt x="19949" y="8743"/>
                  </a:cubicBezTo>
                  <a:cubicBezTo>
                    <a:pt x="19982" y="8750"/>
                    <a:pt x="20017" y="8754"/>
                    <a:pt x="20052" y="8754"/>
                  </a:cubicBezTo>
                  <a:cubicBezTo>
                    <a:pt x="20088" y="8754"/>
                    <a:pt x="20124" y="8750"/>
                    <a:pt x="20161" y="8743"/>
                  </a:cubicBezTo>
                  <a:cubicBezTo>
                    <a:pt x="20165" y="8743"/>
                    <a:pt x="20169" y="8742"/>
                    <a:pt x="20174" y="8742"/>
                  </a:cubicBezTo>
                  <a:cubicBezTo>
                    <a:pt x="20197" y="8742"/>
                    <a:pt x="20223" y="8748"/>
                    <a:pt x="20241" y="8757"/>
                  </a:cubicBezTo>
                  <a:cubicBezTo>
                    <a:pt x="20256" y="8767"/>
                    <a:pt x="20282" y="8774"/>
                    <a:pt x="20306" y="8774"/>
                  </a:cubicBezTo>
                  <a:cubicBezTo>
                    <a:pt x="20314" y="8774"/>
                    <a:pt x="20323" y="8773"/>
                    <a:pt x="20330" y="8771"/>
                  </a:cubicBezTo>
                  <a:cubicBezTo>
                    <a:pt x="20438" y="8754"/>
                    <a:pt x="20510" y="8745"/>
                    <a:pt x="20552" y="8745"/>
                  </a:cubicBezTo>
                  <a:cubicBezTo>
                    <a:pt x="20570" y="8745"/>
                    <a:pt x="20583" y="8747"/>
                    <a:pt x="20591" y="8750"/>
                  </a:cubicBezTo>
                  <a:cubicBezTo>
                    <a:pt x="20600" y="8753"/>
                    <a:pt x="20616" y="8755"/>
                    <a:pt x="20635" y="8755"/>
                  </a:cubicBezTo>
                  <a:cubicBezTo>
                    <a:pt x="20699" y="8755"/>
                    <a:pt x="20798" y="8739"/>
                    <a:pt x="20796" y="8726"/>
                  </a:cubicBezTo>
                  <a:cubicBezTo>
                    <a:pt x="20793" y="8719"/>
                    <a:pt x="20681" y="8716"/>
                    <a:pt x="20549" y="8716"/>
                  </a:cubicBezTo>
                  <a:cubicBezTo>
                    <a:pt x="20414" y="8716"/>
                    <a:pt x="20306" y="8708"/>
                    <a:pt x="20303" y="8698"/>
                  </a:cubicBezTo>
                  <a:cubicBezTo>
                    <a:pt x="20298" y="8681"/>
                    <a:pt x="20412" y="8651"/>
                    <a:pt x="20469" y="8651"/>
                  </a:cubicBezTo>
                  <a:cubicBezTo>
                    <a:pt x="20482" y="8651"/>
                    <a:pt x="20492" y="8653"/>
                    <a:pt x="20497" y="8657"/>
                  </a:cubicBezTo>
                  <a:cubicBezTo>
                    <a:pt x="20503" y="8660"/>
                    <a:pt x="20512" y="8662"/>
                    <a:pt x="20522" y="8662"/>
                  </a:cubicBezTo>
                  <a:cubicBezTo>
                    <a:pt x="20547" y="8662"/>
                    <a:pt x="20578" y="8651"/>
                    <a:pt x="20574" y="8636"/>
                  </a:cubicBezTo>
                  <a:cubicBezTo>
                    <a:pt x="20568" y="8619"/>
                    <a:pt x="20460" y="8605"/>
                    <a:pt x="20363" y="8605"/>
                  </a:cubicBezTo>
                  <a:cubicBezTo>
                    <a:pt x="20338" y="8605"/>
                    <a:pt x="20314" y="8605"/>
                    <a:pt x="20293" y="8607"/>
                  </a:cubicBezTo>
                  <a:cubicBezTo>
                    <a:pt x="20278" y="8609"/>
                    <a:pt x="20265" y="8610"/>
                    <a:pt x="20253" y="8610"/>
                  </a:cubicBezTo>
                  <a:cubicBezTo>
                    <a:pt x="20221" y="8610"/>
                    <a:pt x="20202" y="8603"/>
                    <a:pt x="20202" y="8591"/>
                  </a:cubicBezTo>
                  <a:cubicBezTo>
                    <a:pt x="20204" y="8568"/>
                    <a:pt x="20258" y="8554"/>
                    <a:pt x="20312" y="8554"/>
                  </a:cubicBezTo>
                  <a:cubicBezTo>
                    <a:pt x="20340" y="8554"/>
                    <a:pt x="20368" y="8558"/>
                    <a:pt x="20390" y="8566"/>
                  </a:cubicBezTo>
                  <a:cubicBezTo>
                    <a:pt x="20406" y="8572"/>
                    <a:pt x="20419" y="8576"/>
                    <a:pt x="20426" y="8576"/>
                  </a:cubicBezTo>
                  <a:cubicBezTo>
                    <a:pt x="20431" y="8576"/>
                    <a:pt x="20433" y="8574"/>
                    <a:pt x="20431" y="8570"/>
                  </a:cubicBezTo>
                  <a:cubicBezTo>
                    <a:pt x="20428" y="8559"/>
                    <a:pt x="20445" y="8545"/>
                    <a:pt x="20470" y="8538"/>
                  </a:cubicBezTo>
                  <a:cubicBezTo>
                    <a:pt x="20477" y="8536"/>
                    <a:pt x="20484" y="8535"/>
                    <a:pt x="20490" y="8535"/>
                  </a:cubicBezTo>
                  <a:cubicBezTo>
                    <a:pt x="20500" y="8535"/>
                    <a:pt x="20507" y="8539"/>
                    <a:pt x="20504" y="8545"/>
                  </a:cubicBezTo>
                  <a:cubicBezTo>
                    <a:pt x="20501" y="8556"/>
                    <a:pt x="20522" y="8566"/>
                    <a:pt x="20543" y="8566"/>
                  </a:cubicBezTo>
                  <a:cubicBezTo>
                    <a:pt x="20567" y="8566"/>
                    <a:pt x="20633" y="8573"/>
                    <a:pt x="20689" y="8583"/>
                  </a:cubicBezTo>
                  <a:cubicBezTo>
                    <a:pt x="20726" y="8590"/>
                    <a:pt x="20762" y="8593"/>
                    <a:pt x="20787" y="8593"/>
                  </a:cubicBezTo>
                  <a:cubicBezTo>
                    <a:pt x="20800" y="8593"/>
                    <a:pt x="20810" y="8592"/>
                    <a:pt x="20813" y="8591"/>
                  </a:cubicBezTo>
                  <a:cubicBezTo>
                    <a:pt x="20821" y="8585"/>
                    <a:pt x="20838" y="8582"/>
                    <a:pt x="20854" y="8582"/>
                  </a:cubicBezTo>
                  <a:cubicBezTo>
                    <a:pt x="20860" y="8582"/>
                    <a:pt x="20866" y="8582"/>
                    <a:pt x="20872" y="8583"/>
                  </a:cubicBezTo>
                  <a:cubicBezTo>
                    <a:pt x="20901" y="8586"/>
                    <a:pt x="20936" y="8588"/>
                    <a:pt x="20974" y="8588"/>
                  </a:cubicBezTo>
                  <a:cubicBezTo>
                    <a:pt x="21076" y="8588"/>
                    <a:pt x="21198" y="8578"/>
                    <a:pt x="21271" y="8563"/>
                  </a:cubicBezTo>
                  <a:cubicBezTo>
                    <a:pt x="21279" y="8561"/>
                    <a:pt x="21286" y="8560"/>
                    <a:pt x="21292" y="8560"/>
                  </a:cubicBezTo>
                  <a:cubicBezTo>
                    <a:pt x="21307" y="8560"/>
                    <a:pt x="21315" y="8566"/>
                    <a:pt x="21313" y="8573"/>
                  </a:cubicBezTo>
                  <a:cubicBezTo>
                    <a:pt x="21311" y="8580"/>
                    <a:pt x="21316" y="8584"/>
                    <a:pt x="21325" y="8584"/>
                  </a:cubicBezTo>
                  <a:cubicBezTo>
                    <a:pt x="21333" y="8584"/>
                    <a:pt x="21345" y="8581"/>
                    <a:pt x="21358" y="8577"/>
                  </a:cubicBezTo>
                  <a:cubicBezTo>
                    <a:pt x="21372" y="8571"/>
                    <a:pt x="21382" y="8568"/>
                    <a:pt x="21390" y="8568"/>
                  </a:cubicBezTo>
                  <a:cubicBezTo>
                    <a:pt x="21402" y="8568"/>
                    <a:pt x="21408" y="8574"/>
                    <a:pt x="21410" y="8587"/>
                  </a:cubicBezTo>
                  <a:cubicBezTo>
                    <a:pt x="21411" y="8597"/>
                    <a:pt x="21413" y="8602"/>
                    <a:pt x="21417" y="8602"/>
                  </a:cubicBezTo>
                  <a:cubicBezTo>
                    <a:pt x="21420" y="8602"/>
                    <a:pt x="21425" y="8597"/>
                    <a:pt x="21434" y="8587"/>
                  </a:cubicBezTo>
                  <a:cubicBezTo>
                    <a:pt x="21445" y="8573"/>
                    <a:pt x="21459" y="8567"/>
                    <a:pt x="21479" y="8567"/>
                  </a:cubicBezTo>
                  <a:cubicBezTo>
                    <a:pt x="21490" y="8567"/>
                    <a:pt x="21504" y="8569"/>
                    <a:pt x="21521" y="8573"/>
                  </a:cubicBezTo>
                  <a:cubicBezTo>
                    <a:pt x="21540" y="8577"/>
                    <a:pt x="21562" y="8578"/>
                    <a:pt x="21582" y="8578"/>
                  </a:cubicBezTo>
                  <a:cubicBezTo>
                    <a:pt x="21602" y="8578"/>
                    <a:pt x="21620" y="8577"/>
                    <a:pt x="21632" y="8573"/>
                  </a:cubicBezTo>
                  <a:cubicBezTo>
                    <a:pt x="21638" y="8572"/>
                    <a:pt x="21647" y="8572"/>
                    <a:pt x="21656" y="8572"/>
                  </a:cubicBezTo>
                  <a:cubicBezTo>
                    <a:pt x="21680" y="8572"/>
                    <a:pt x="21712" y="8575"/>
                    <a:pt x="21733" y="8580"/>
                  </a:cubicBezTo>
                  <a:cubicBezTo>
                    <a:pt x="21750" y="8585"/>
                    <a:pt x="21763" y="8587"/>
                    <a:pt x="21773" y="8587"/>
                  </a:cubicBezTo>
                  <a:cubicBezTo>
                    <a:pt x="21785" y="8587"/>
                    <a:pt x="21792" y="8583"/>
                    <a:pt x="21792" y="8573"/>
                  </a:cubicBezTo>
                  <a:cubicBezTo>
                    <a:pt x="21794" y="8547"/>
                    <a:pt x="21985" y="8513"/>
                    <a:pt x="22081" y="8513"/>
                  </a:cubicBezTo>
                  <a:cubicBezTo>
                    <a:pt x="22111" y="8513"/>
                    <a:pt x="22132" y="8516"/>
                    <a:pt x="22135" y="8524"/>
                  </a:cubicBezTo>
                  <a:cubicBezTo>
                    <a:pt x="22140" y="8539"/>
                    <a:pt x="22143" y="8547"/>
                    <a:pt x="22151" y="8547"/>
                  </a:cubicBezTo>
                  <a:cubicBezTo>
                    <a:pt x="22161" y="8547"/>
                    <a:pt x="22178" y="8536"/>
                    <a:pt x="22215" y="8514"/>
                  </a:cubicBezTo>
                  <a:cubicBezTo>
                    <a:pt x="22235" y="8498"/>
                    <a:pt x="22254" y="8491"/>
                    <a:pt x="22268" y="8491"/>
                  </a:cubicBezTo>
                  <a:cubicBezTo>
                    <a:pt x="22275" y="8491"/>
                    <a:pt x="22280" y="8493"/>
                    <a:pt x="22284" y="8497"/>
                  </a:cubicBezTo>
                  <a:cubicBezTo>
                    <a:pt x="22289" y="8500"/>
                    <a:pt x="22295" y="8501"/>
                    <a:pt x="22301" y="8501"/>
                  </a:cubicBezTo>
                  <a:cubicBezTo>
                    <a:pt x="22309" y="8501"/>
                    <a:pt x="22317" y="8499"/>
                    <a:pt x="22322" y="8493"/>
                  </a:cubicBezTo>
                  <a:cubicBezTo>
                    <a:pt x="22327" y="8488"/>
                    <a:pt x="22331" y="8486"/>
                    <a:pt x="22334" y="8486"/>
                  </a:cubicBezTo>
                  <a:cubicBezTo>
                    <a:pt x="22337" y="8486"/>
                    <a:pt x="22338" y="8489"/>
                    <a:pt x="22336" y="8497"/>
                  </a:cubicBezTo>
                  <a:cubicBezTo>
                    <a:pt x="22333" y="8511"/>
                    <a:pt x="22346" y="8524"/>
                    <a:pt x="22370" y="8524"/>
                  </a:cubicBezTo>
                  <a:cubicBezTo>
                    <a:pt x="22405" y="8528"/>
                    <a:pt x="22409" y="8532"/>
                    <a:pt x="22388" y="8553"/>
                  </a:cubicBezTo>
                  <a:cubicBezTo>
                    <a:pt x="22364" y="8573"/>
                    <a:pt x="22375" y="8580"/>
                    <a:pt x="22430" y="8583"/>
                  </a:cubicBezTo>
                  <a:cubicBezTo>
                    <a:pt x="22449" y="8585"/>
                    <a:pt x="22469" y="8586"/>
                    <a:pt x="22486" y="8586"/>
                  </a:cubicBezTo>
                  <a:cubicBezTo>
                    <a:pt x="22503" y="8586"/>
                    <a:pt x="22517" y="8585"/>
                    <a:pt x="22524" y="8583"/>
                  </a:cubicBezTo>
                  <a:cubicBezTo>
                    <a:pt x="22529" y="8582"/>
                    <a:pt x="22536" y="8581"/>
                    <a:pt x="22546" y="8581"/>
                  </a:cubicBezTo>
                  <a:cubicBezTo>
                    <a:pt x="22603" y="8581"/>
                    <a:pt x="22728" y="8604"/>
                    <a:pt x="22770" y="8622"/>
                  </a:cubicBezTo>
                  <a:cubicBezTo>
                    <a:pt x="22783" y="8628"/>
                    <a:pt x="22793" y="8631"/>
                    <a:pt x="22800" y="8631"/>
                  </a:cubicBezTo>
                  <a:cubicBezTo>
                    <a:pt x="22810" y="8631"/>
                    <a:pt x="22815" y="8625"/>
                    <a:pt x="22818" y="8612"/>
                  </a:cubicBezTo>
                  <a:cubicBezTo>
                    <a:pt x="22823" y="8596"/>
                    <a:pt x="22828" y="8589"/>
                    <a:pt x="22838" y="8589"/>
                  </a:cubicBezTo>
                  <a:cubicBezTo>
                    <a:pt x="22845" y="8589"/>
                    <a:pt x="22853" y="8592"/>
                    <a:pt x="22863" y="8597"/>
                  </a:cubicBezTo>
                  <a:cubicBezTo>
                    <a:pt x="22873" y="8602"/>
                    <a:pt x="22882" y="8604"/>
                    <a:pt x="22890" y="8604"/>
                  </a:cubicBezTo>
                  <a:cubicBezTo>
                    <a:pt x="22901" y="8604"/>
                    <a:pt x="22911" y="8599"/>
                    <a:pt x="22919" y="8587"/>
                  </a:cubicBezTo>
                  <a:cubicBezTo>
                    <a:pt x="22934" y="8567"/>
                    <a:pt x="23049" y="8548"/>
                    <a:pt x="23122" y="8548"/>
                  </a:cubicBezTo>
                  <a:cubicBezTo>
                    <a:pt x="23153" y="8548"/>
                    <a:pt x="23176" y="8551"/>
                    <a:pt x="23182" y="8559"/>
                  </a:cubicBezTo>
                  <a:cubicBezTo>
                    <a:pt x="23185" y="8561"/>
                    <a:pt x="23190" y="8563"/>
                    <a:pt x="23198" y="8563"/>
                  </a:cubicBezTo>
                  <a:cubicBezTo>
                    <a:pt x="23213" y="8563"/>
                    <a:pt x="23236" y="8558"/>
                    <a:pt x="23259" y="8549"/>
                  </a:cubicBezTo>
                  <a:cubicBezTo>
                    <a:pt x="23282" y="8540"/>
                    <a:pt x="23310" y="8535"/>
                    <a:pt x="23331" y="8535"/>
                  </a:cubicBezTo>
                  <a:cubicBezTo>
                    <a:pt x="23342" y="8535"/>
                    <a:pt x="23351" y="8536"/>
                    <a:pt x="23356" y="8538"/>
                  </a:cubicBezTo>
                  <a:cubicBezTo>
                    <a:pt x="23367" y="8542"/>
                    <a:pt x="23380" y="8543"/>
                    <a:pt x="23395" y="8543"/>
                  </a:cubicBezTo>
                  <a:cubicBezTo>
                    <a:pt x="23409" y="8543"/>
                    <a:pt x="23424" y="8542"/>
                    <a:pt x="23436" y="8538"/>
                  </a:cubicBezTo>
                  <a:cubicBezTo>
                    <a:pt x="23450" y="8534"/>
                    <a:pt x="23478" y="8533"/>
                    <a:pt x="23509" y="8533"/>
                  </a:cubicBezTo>
                  <a:cubicBezTo>
                    <a:pt x="23531" y="8533"/>
                    <a:pt x="23555" y="8534"/>
                    <a:pt x="23578" y="8535"/>
                  </a:cubicBezTo>
                  <a:lnTo>
                    <a:pt x="23679" y="8542"/>
                  </a:lnTo>
                  <a:lnTo>
                    <a:pt x="23599" y="8563"/>
                  </a:lnTo>
                  <a:cubicBezTo>
                    <a:pt x="23544" y="8580"/>
                    <a:pt x="23533" y="8587"/>
                    <a:pt x="23557" y="8594"/>
                  </a:cubicBezTo>
                  <a:cubicBezTo>
                    <a:pt x="23564" y="8596"/>
                    <a:pt x="23573" y="8598"/>
                    <a:pt x="23581" y="8598"/>
                  </a:cubicBezTo>
                  <a:cubicBezTo>
                    <a:pt x="23598" y="8598"/>
                    <a:pt x="23614" y="8594"/>
                    <a:pt x="23624" y="8587"/>
                  </a:cubicBezTo>
                  <a:cubicBezTo>
                    <a:pt x="23631" y="8582"/>
                    <a:pt x="23636" y="8580"/>
                    <a:pt x="23640" y="8580"/>
                  </a:cubicBezTo>
                  <a:cubicBezTo>
                    <a:pt x="23648" y="8580"/>
                    <a:pt x="23650" y="8588"/>
                    <a:pt x="23648" y="8604"/>
                  </a:cubicBezTo>
                  <a:cubicBezTo>
                    <a:pt x="23645" y="8622"/>
                    <a:pt x="23652" y="8633"/>
                    <a:pt x="23670" y="8633"/>
                  </a:cubicBezTo>
                  <a:cubicBezTo>
                    <a:pt x="23673" y="8633"/>
                    <a:pt x="23676" y="8633"/>
                    <a:pt x="23679" y="8632"/>
                  </a:cubicBezTo>
                  <a:cubicBezTo>
                    <a:pt x="23689" y="8628"/>
                    <a:pt x="23711" y="8626"/>
                    <a:pt x="23734" y="8626"/>
                  </a:cubicBezTo>
                  <a:cubicBezTo>
                    <a:pt x="23750" y="8626"/>
                    <a:pt x="23767" y="8627"/>
                    <a:pt x="23783" y="8628"/>
                  </a:cubicBezTo>
                  <a:cubicBezTo>
                    <a:pt x="23793" y="8630"/>
                    <a:pt x="23806" y="8630"/>
                    <a:pt x="23819" y="8630"/>
                  </a:cubicBezTo>
                  <a:cubicBezTo>
                    <a:pt x="23850" y="8630"/>
                    <a:pt x="23886" y="8627"/>
                    <a:pt x="23908" y="8625"/>
                  </a:cubicBezTo>
                  <a:cubicBezTo>
                    <a:pt x="23913" y="8624"/>
                    <a:pt x="23919" y="8624"/>
                    <a:pt x="23925" y="8624"/>
                  </a:cubicBezTo>
                  <a:cubicBezTo>
                    <a:pt x="23953" y="8624"/>
                    <a:pt x="23986" y="8630"/>
                    <a:pt x="24008" y="8639"/>
                  </a:cubicBezTo>
                  <a:cubicBezTo>
                    <a:pt x="24042" y="8652"/>
                    <a:pt x="24106" y="8659"/>
                    <a:pt x="24155" y="8659"/>
                  </a:cubicBezTo>
                  <a:cubicBezTo>
                    <a:pt x="24186" y="8659"/>
                    <a:pt x="24211" y="8656"/>
                    <a:pt x="24216" y="8649"/>
                  </a:cubicBezTo>
                  <a:cubicBezTo>
                    <a:pt x="24219" y="8642"/>
                    <a:pt x="24235" y="8638"/>
                    <a:pt x="24252" y="8638"/>
                  </a:cubicBezTo>
                  <a:cubicBezTo>
                    <a:pt x="24258" y="8638"/>
                    <a:pt x="24264" y="8638"/>
                    <a:pt x="24269" y="8639"/>
                  </a:cubicBezTo>
                  <a:cubicBezTo>
                    <a:pt x="24276" y="8640"/>
                    <a:pt x="24285" y="8640"/>
                    <a:pt x="24294" y="8640"/>
                  </a:cubicBezTo>
                  <a:cubicBezTo>
                    <a:pt x="24320" y="8640"/>
                    <a:pt x="24350" y="8637"/>
                    <a:pt x="24373" y="8632"/>
                  </a:cubicBezTo>
                  <a:cubicBezTo>
                    <a:pt x="24388" y="8630"/>
                    <a:pt x="24409" y="8629"/>
                    <a:pt x="24430" y="8629"/>
                  </a:cubicBezTo>
                  <a:cubicBezTo>
                    <a:pt x="24450" y="8629"/>
                    <a:pt x="24470" y="8630"/>
                    <a:pt x="24484" y="8632"/>
                  </a:cubicBezTo>
                  <a:cubicBezTo>
                    <a:pt x="24501" y="8636"/>
                    <a:pt x="24520" y="8637"/>
                    <a:pt x="24539" y="8637"/>
                  </a:cubicBezTo>
                  <a:cubicBezTo>
                    <a:pt x="24557" y="8637"/>
                    <a:pt x="24574" y="8636"/>
                    <a:pt x="24588" y="8632"/>
                  </a:cubicBezTo>
                  <a:cubicBezTo>
                    <a:pt x="24597" y="8630"/>
                    <a:pt x="24606" y="8628"/>
                    <a:pt x="24613" y="8628"/>
                  </a:cubicBezTo>
                  <a:cubicBezTo>
                    <a:pt x="24627" y="8628"/>
                    <a:pt x="24637" y="8632"/>
                    <a:pt x="24639" y="8639"/>
                  </a:cubicBezTo>
                  <a:cubicBezTo>
                    <a:pt x="24642" y="8647"/>
                    <a:pt x="24651" y="8650"/>
                    <a:pt x="24666" y="8650"/>
                  </a:cubicBezTo>
                  <a:cubicBezTo>
                    <a:pt x="24679" y="8650"/>
                    <a:pt x="24695" y="8648"/>
                    <a:pt x="24713" y="8642"/>
                  </a:cubicBezTo>
                  <a:cubicBezTo>
                    <a:pt x="24740" y="8636"/>
                    <a:pt x="24766" y="8633"/>
                    <a:pt x="24790" y="8633"/>
                  </a:cubicBezTo>
                  <a:cubicBezTo>
                    <a:pt x="24843" y="8633"/>
                    <a:pt x="24884" y="8648"/>
                    <a:pt x="24893" y="8674"/>
                  </a:cubicBezTo>
                  <a:cubicBezTo>
                    <a:pt x="24896" y="8684"/>
                    <a:pt x="24911" y="8693"/>
                    <a:pt x="24929" y="8693"/>
                  </a:cubicBezTo>
                  <a:cubicBezTo>
                    <a:pt x="24934" y="8693"/>
                    <a:pt x="24940" y="8692"/>
                    <a:pt x="24945" y="8691"/>
                  </a:cubicBezTo>
                  <a:cubicBezTo>
                    <a:pt x="24954" y="8688"/>
                    <a:pt x="24964" y="8687"/>
                    <a:pt x="24973" y="8687"/>
                  </a:cubicBezTo>
                  <a:cubicBezTo>
                    <a:pt x="24988" y="8687"/>
                    <a:pt x="25002" y="8690"/>
                    <a:pt x="25011" y="8695"/>
                  </a:cubicBezTo>
                  <a:cubicBezTo>
                    <a:pt x="25015" y="8699"/>
                    <a:pt x="25022" y="8701"/>
                    <a:pt x="25030" y="8701"/>
                  </a:cubicBezTo>
                  <a:cubicBezTo>
                    <a:pt x="25042" y="8701"/>
                    <a:pt x="25058" y="8696"/>
                    <a:pt x="25073" y="8687"/>
                  </a:cubicBezTo>
                  <a:cubicBezTo>
                    <a:pt x="25089" y="8679"/>
                    <a:pt x="25106" y="8674"/>
                    <a:pt x="25118" y="8674"/>
                  </a:cubicBezTo>
                  <a:cubicBezTo>
                    <a:pt x="25124" y="8674"/>
                    <a:pt x="25129" y="8675"/>
                    <a:pt x="25132" y="8677"/>
                  </a:cubicBezTo>
                  <a:cubicBezTo>
                    <a:pt x="25188" y="8717"/>
                    <a:pt x="25756" y="8800"/>
                    <a:pt x="25948" y="8800"/>
                  </a:cubicBezTo>
                  <a:cubicBezTo>
                    <a:pt x="25958" y="8800"/>
                    <a:pt x="25968" y="8800"/>
                    <a:pt x="25976" y="8799"/>
                  </a:cubicBezTo>
                  <a:cubicBezTo>
                    <a:pt x="25978" y="8799"/>
                    <a:pt x="25980" y="8799"/>
                    <a:pt x="25982" y="8799"/>
                  </a:cubicBezTo>
                  <a:cubicBezTo>
                    <a:pt x="26052" y="8799"/>
                    <a:pt x="26106" y="8863"/>
                    <a:pt x="26069" y="8906"/>
                  </a:cubicBezTo>
                  <a:cubicBezTo>
                    <a:pt x="26038" y="8940"/>
                    <a:pt x="26038" y="8952"/>
                    <a:pt x="26081" y="8952"/>
                  </a:cubicBezTo>
                  <a:cubicBezTo>
                    <a:pt x="26096" y="8952"/>
                    <a:pt x="26116" y="8951"/>
                    <a:pt x="26142" y="8948"/>
                  </a:cubicBezTo>
                  <a:cubicBezTo>
                    <a:pt x="26154" y="8946"/>
                    <a:pt x="26166" y="8946"/>
                    <a:pt x="26179" y="8946"/>
                  </a:cubicBezTo>
                  <a:cubicBezTo>
                    <a:pt x="26222" y="8946"/>
                    <a:pt x="26266" y="8955"/>
                    <a:pt x="26288" y="8966"/>
                  </a:cubicBezTo>
                  <a:cubicBezTo>
                    <a:pt x="26310" y="8979"/>
                    <a:pt x="26339" y="8988"/>
                    <a:pt x="26360" y="8988"/>
                  </a:cubicBezTo>
                  <a:cubicBezTo>
                    <a:pt x="26365" y="8988"/>
                    <a:pt x="26370" y="8988"/>
                    <a:pt x="26375" y="8986"/>
                  </a:cubicBezTo>
                  <a:cubicBezTo>
                    <a:pt x="26386" y="8983"/>
                    <a:pt x="26395" y="8982"/>
                    <a:pt x="26403" y="8982"/>
                  </a:cubicBezTo>
                  <a:cubicBezTo>
                    <a:pt x="26434" y="8982"/>
                    <a:pt x="26444" y="9002"/>
                    <a:pt x="26434" y="9035"/>
                  </a:cubicBezTo>
                  <a:cubicBezTo>
                    <a:pt x="26430" y="9048"/>
                    <a:pt x="26427" y="9055"/>
                    <a:pt x="26423" y="9055"/>
                  </a:cubicBezTo>
                  <a:cubicBezTo>
                    <a:pt x="26419" y="9055"/>
                    <a:pt x="26414" y="9047"/>
                    <a:pt x="26409" y="9031"/>
                  </a:cubicBezTo>
                  <a:cubicBezTo>
                    <a:pt x="26403" y="9017"/>
                    <a:pt x="26398" y="9010"/>
                    <a:pt x="26395" y="9010"/>
                  </a:cubicBezTo>
                  <a:cubicBezTo>
                    <a:pt x="26393" y="9010"/>
                    <a:pt x="26392" y="9013"/>
                    <a:pt x="26392" y="9020"/>
                  </a:cubicBezTo>
                  <a:cubicBezTo>
                    <a:pt x="26386" y="9051"/>
                    <a:pt x="26426" y="9079"/>
                    <a:pt x="26461" y="9079"/>
                  </a:cubicBezTo>
                  <a:cubicBezTo>
                    <a:pt x="26470" y="9079"/>
                    <a:pt x="26478" y="9077"/>
                    <a:pt x="26485" y="9073"/>
                  </a:cubicBezTo>
                  <a:cubicBezTo>
                    <a:pt x="26492" y="9068"/>
                    <a:pt x="26500" y="9065"/>
                    <a:pt x="26510" y="9065"/>
                  </a:cubicBezTo>
                  <a:cubicBezTo>
                    <a:pt x="26527" y="9065"/>
                    <a:pt x="26547" y="9073"/>
                    <a:pt x="26562" y="9086"/>
                  </a:cubicBezTo>
                  <a:cubicBezTo>
                    <a:pt x="26580" y="9099"/>
                    <a:pt x="26601" y="9107"/>
                    <a:pt x="26614" y="9107"/>
                  </a:cubicBezTo>
                  <a:cubicBezTo>
                    <a:pt x="26619" y="9107"/>
                    <a:pt x="26623" y="9106"/>
                    <a:pt x="26624" y="9104"/>
                  </a:cubicBezTo>
                  <a:cubicBezTo>
                    <a:pt x="26628" y="9101"/>
                    <a:pt x="26633" y="9100"/>
                    <a:pt x="26639" y="9100"/>
                  </a:cubicBezTo>
                  <a:cubicBezTo>
                    <a:pt x="26651" y="9100"/>
                    <a:pt x="26666" y="9104"/>
                    <a:pt x="26679" y="9111"/>
                  </a:cubicBezTo>
                  <a:cubicBezTo>
                    <a:pt x="26699" y="9123"/>
                    <a:pt x="26716" y="9128"/>
                    <a:pt x="26727" y="9128"/>
                  </a:cubicBezTo>
                  <a:cubicBezTo>
                    <a:pt x="26743" y="9128"/>
                    <a:pt x="26748" y="9117"/>
                    <a:pt x="26732" y="9097"/>
                  </a:cubicBezTo>
                  <a:cubicBezTo>
                    <a:pt x="26714" y="9080"/>
                    <a:pt x="26721" y="9070"/>
                    <a:pt x="26767" y="9059"/>
                  </a:cubicBezTo>
                  <a:cubicBezTo>
                    <a:pt x="26798" y="9049"/>
                    <a:pt x="26825" y="9031"/>
                    <a:pt x="26829" y="9017"/>
                  </a:cubicBezTo>
                  <a:cubicBezTo>
                    <a:pt x="26836" y="8998"/>
                    <a:pt x="26852" y="8988"/>
                    <a:pt x="26872" y="8988"/>
                  </a:cubicBezTo>
                  <a:cubicBezTo>
                    <a:pt x="26894" y="8988"/>
                    <a:pt x="26921" y="9000"/>
                    <a:pt x="26943" y="9024"/>
                  </a:cubicBezTo>
                  <a:cubicBezTo>
                    <a:pt x="26964" y="9044"/>
                    <a:pt x="26975" y="9054"/>
                    <a:pt x="26983" y="9054"/>
                  </a:cubicBezTo>
                  <a:cubicBezTo>
                    <a:pt x="26991" y="9054"/>
                    <a:pt x="26996" y="9046"/>
                    <a:pt x="27002" y="9031"/>
                  </a:cubicBezTo>
                  <a:cubicBezTo>
                    <a:pt x="27019" y="8996"/>
                    <a:pt x="27085" y="8960"/>
                    <a:pt x="27125" y="8960"/>
                  </a:cubicBezTo>
                  <a:cubicBezTo>
                    <a:pt x="27136" y="8960"/>
                    <a:pt x="27146" y="8963"/>
                    <a:pt x="27152" y="8969"/>
                  </a:cubicBezTo>
                  <a:cubicBezTo>
                    <a:pt x="27156" y="8973"/>
                    <a:pt x="27159" y="8974"/>
                    <a:pt x="27160" y="8974"/>
                  </a:cubicBezTo>
                  <a:cubicBezTo>
                    <a:pt x="27163" y="8974"/>
                    <a:pt x="27163" y="8969"/>
                    <a:pt x="27158" y="8958"/>
                  </a:cubicBezTo>
                  <a:cubicBezTo>
                    <a:pt x="27124" y="8868"/>
                    <a:pt x="27127" y="8854"/>
                    <a:pt x="27196" y="8847"/>
                  </a:cubicBezTo>
                  <a:cubicBezTo>
                    <a:pt x="27256" y="8844"/>
                    <a:pt x="27262" y="8841"/>
                    <a:pt x="27238" y="8802"/>
                  </a:cubicBezTo>
                  <a:cubicBezTo>
                    <a:pt x="27225" y="8782"/>
                    <a:pt x="27200" y="8757"/>
                    <a:pt x="27186" y="8747"/>
                  </a:cubicBezTo>
                  <a:cubicBezTo>
                    <a:pt x="27155" y="8726"/>
                    <a:pt x="27169" y="8698"/>
                    <a:pt x="27225" y="8684"/>
                  </a:cubicBezTo>
                  <a:cubicBezTo>
                    <a:pt x="27230" y="8683"/>
                    <a:pt x="27235" y="8682"/>
                    <a:pt x="27239" y="8682"/>
                  </a:cubicBezTo>
                  <a:cubicBezTo>
                    <a:pt x="27256" y="8682"/>
                    <a:pt x="27262" y="8692"/>
                    <a:pt x="27262" y="8712"/>
                  </a:cubicBezTo>
                  <a:cubicBezTo>
                    <a:pt x="27261" y="8728"/>
                    <a:pt x="27261" y="8736"/>
                    <a:pt x="27263" y="8736"/>
                  </a:cubicBezTo>
                  <a:cubicBezTo>
                    <a:pt x="27264" y="8736"/>
                    <a:pt x="27268" y="8729"/>
                    <a:pt x="27273" y="8716"/>
                  </a:cubicBezTo>
                  <a:cubicBezTo>
                    <a:pt x="27280" y="8695"/>
                    <a:pt x="27291" y="8688"/>
                    <a:pt x="27317" y="8688"/>
                  </a:cubicBezTo>
                  <a:cubicBezTo>
                    <a:pt x="27327" y="8688"/>
                    <a:pt x="27339" y="8689"/>
                    <a:pt x="27353" y="8691"/>
                  </a:cubicBezTo>
                  <a:cubicBezTo>
                    <a:pt x="27387" y="8695"/>
                    <a:pt x="27422" y="8708"/>
                    <a:pt x="27425" y="8722"/>
                  </a:cubicBezTo>
                  <a:cubicBezTo>
                    <a:pt x="27426" y="8727"/>
                    <a:pt x="27428" y="8729"/>
                    <a:pt x="27430" y="8729"/>
                  </a:cubicBezTo>
                  <a:cubicBezTo>
                    <a:pt x="27436" y="8729"/>
                    <a:pt x="27444" y="8718"/>
                    <a:pt x="27454" y="8702"/>
                  </a:cubicBezTo>
                  <a:cubicBezTo>
                    <a:pt x="27464" y="8675"/>
                    <a:pt x="27469" y="8664"/>
                    <a:pt x="27483" y="8664"/>
                  </a:cubicBezTo>
                  <a:cubicBezTo>
                    <a:pt x="27492" y="8664"/>
                    <a:pt x="27505" y="8669"/>
                    <a:pt x="27526" y="8677"/>
                  </a:cubicBezTo>
                  <a:cubicBezTo>
                    <a:pt x="27550" y="8689"/>
                    <a:pt x="27578" y="8699"/>
                    <a:pt x="27591" y="8699"/>
                  </a:cubicBezTo>
                  <a:cubicBezTo>
                    <a:pt x="27593" y="8699"/>
                    <a:pt x="27594" y="8699"/>
                    <a:pt x="27595" y="8698"/>
                  </a:cubicBezTo>
                  <a:cubicBezTo>
                    <a:pt x="27598" y="8698"/>
                    <a:pt x="27601" y="8698"/>
                    <a:pt x="27606" y="8698"/>
                  </a:cubicBezTo>
                  <a:cubicBezTo>
                    <a:pt x="27641" y="8698"/>
                    <a:pt x="27745" y="8708"/>
                    <a:pt x="27887" y="8729"/>
                  </a:cubicBezTo>
                  <a:cubicBezTo>
                    <a:pt x="27936" y="8737"/>
                    <a:pt x="27991" y="8747"/>
                    <a:pt x="28012" y="8757"/>
                  </a:cubicBezTo>
                  <a:cubicBezTo>
                    <a:pt x="28024" y="8763"/>
                    <a:pt x="28043" y="8765"/>
                    <a:pt x="28064" y="8765"/>
                  </a:cubicBezTo>
                  <a:cubicBezTo>
                    <a:pt x="28097" y="8765"/>
                    <a:pt x="28135" y="8759"/>
                    <a:pt x="28165" y="8747"/>
                  </a:cubicBezTo>
                  <a:cubicBezTo>
                    <a:pt x="28166" y="8746"/>
                    <a:pt x="28167" y="8746"/>
                    <a:pt x="28167" y="8746"/>
                  </a:cubicBezTo>
                  <a:cubicBezTo>
                    <a:pt x="28173" y="8746"/>
                    <a:pt x="28178" y="8755"/>
                    <a:pt x="28175" y="8771"/>
                  </a:cubicBezTo>
                  <a:cubicBezTo>
                    <a:pt x="28175" y="8788"/>
                    <a:pt x="28189" y="8802"/>
                    <a:pt x="28210" y="8802"/>
                  </a:cubicBezTo>
                  <a:cubicBezTo>
                    <a:pt x="28213" y="8803"/>
                    <a:pt x="28216" y="8803"/>
                    <a:pt x="28218" y="8803"/>
                  </a:cubicBezTo>
                  <a:cubicBezTo>
                    <a:pt x="28237" y="8803"/>
                    <a:pt x="28247" y="8793"/>
                    <a:pt x="28241" y="8778"/>
                  </a:cubicBezTo>
                  <a:cubicBezTo>
                    <a:pt x="28237" y="8761"/>
                    <a:pt x="28251" y="8750"/>
                    <a:pt x="28279" y="8747"/>
                  </a:cubicBezTo>
                  <a:cubicBezTo>
                    <a:pt x="28307" y="8747"/>
                    <a:pt x="28331" y="8737"/>
                    <a:pt x="28335" y="8722"/>
                  </a:cubicBezTo>
                  <a:cubicBezTo>
                    <a:pt x="28338" y="8713"/>
                    <a:pt x="28351" y="8704"/>
                    <a:pt x="28368" y="8704"/>
                  </a:cubicBezTo>
                  <a:cubicBezTo>
                    <a:pt x="28371" y="8704"/>
                    <a:pt x="28374" y="8704"/>
                    <a:pt x="28376" y="8705"/>
                  </a:cubicBezTo>
                  <a:cubicBezTo>
                    <a:pt x="28397" y="8705"/>
                    <a:pt x="28407" y="8698"/>
                    <a:pt x="28404" y="8677"/>
                  </a:cubicBezTo>
                  <a:cubicBezTo>
                    <a:pt x="28397" y="8660"/>
                    <a:pt x="28370" y="8649"/>
                    <a:pt x="28338" y="8649"/>
                  </a:cubicBezTo>
                  <a:cubicBezTo>
                    <a:pt x="28311" y="8649"/>
                    <a:pt x="28258" y="8628"/>
                    <a:pt x="28224" y="8604"/>
                  </a:cubicBezTo>
                  <a:cubicBezTo>
                    <a:pt x="28192" y="8579"/>
                    <a:pt x="28151" y="8562"/>
                    <a:pt x="28131" y="8562"/>
                  </a:cubicBezTo>
                  <a:cubicBezTo>
                    <a:pt x="28130" y="8562"/>
                    <a:pt x="28128" y="8562"/>
                    <a:pt x="28127" y="8563"/>
                  </a:cubicBezTo>
                  <a:cubicBezTo>
                    <a:pt x="28121" y="8564"/>
                    <a:pt x="28117" y="8565"/>
                    <a:pt x="28114" y="8565"/>
                  </a:cubicBezTo>
                  <a:cubicBezTo>
                    <a:pt x="28104" y="8565"/>
                    <a:pt x="28108" y="8555"/>
                    <a:pt x="28127" y="8532"/>
                  </a:cubicBezTo>
                  <a:cubicBezTo>
                    <a:pt x="28147" y="8511"/>
                    <a:pt x="28151" y="8490"/>
                    <a:pt x="28141" y="8483"/>
                  </a:cubicBezTo>
                  <a:cubicBezTo>
                    <a:pt x="28120" y="8473"/>
                    <a:pt x="28187" y="8386"/>
                    <a:pt x="28215" y="8386"/>
                  </a:cubicBezTo>
                  <a:cubicBezTo>
                    <a:pt x="28215" y="8386"/>
                    <a:pt x="28216" y="8386"/>
                    <a:pt x="28216" y="8386"/>
                  </a:cubicBezTo>
                  <a:cubicBezTo>
                    <a:pt x="28224" y="8386"/>
                    <a:pt x="28224" y="8365"/>
                    <a:pt x="28213" y="8337"/>
                  </a:cubicBezTo>
                  <a:cubicBezTo>
                    <a:pt x="28205" y="8314"/>
                    <a:pt x="28189" y="8301"/>
                    <a:pt x="28175" y="8301"/>
                  </a:cubicBezTo>
                  <a:cubicBezTo>
                    <a:pt x="28171" y="8301"/>
                    <a:pt x="28168" y="8301"/>
                    <a:pt x="28165" y="8303"/>
                  </a:cubicBezTo>
                  <a:cubicBezTo>
                    <a:pt x="28160" y="8305"/>
                    <a:pt x="28155" y="8306"/>
                    <a:pt x="28151" y="8306"/>
                  </a:cubicBezTo>
                  <a:cubicBezTo>
                    <a:pt x="28135" y="8306"/>
                    <a:pt x="28120" y="8294"/>
                    <a:pt x="28109" y="8274"/>
                  </a:cubicBezTo>
                  <a:cubicBezTo>
                    <a:pt x="28098" y="8250"/>
                    <a:pt x="28083" y="8237"/>
                    <a:pt x="28070" y="8237"/>
                  </a:cubicBezTo>
                  <a:cubicBezTo>
                    <a:pt x="28059" y="8237"/>
                    <a:pt x="28050" y="8246"/>
                    <a:pt x="28043" y="8264"/>
                  </a:cubicBezTo>
                  <a:cubicBezTo>
                    <a:pt x="28038" y="8275"/>
                    <a:pt x="28024" y="8281"/>
                    <a:pt x="28001" y="8281"/>
                  </a:cubicBezTo>
                  <a:cubicBezTo>
                    <a:pt x="27993" y="8281"/>
                    <a:pt x="27984" y="8280"/>
                    <a:pt x="27974" y="8279"/>
                  </a:cubicBezTo>
                  <a:cubicBezTo>
                    <a:pt x="27922" y="8271"/>
                    <a:pt x="27912" y="8261"/>
                    <a:pt x="27912" y="8216"/>
                  </a:cubicBezTo>
                  <a:cubicBezTo>
                    <a:pt x="27905" y="8112"/>
                    <a:pt x="27917" y="8066"/>
                    <a:pt x="27941" y="8066"/>
                  </a:cubicBezTo>
                  <a:cubicBezTo>
                    <a:pt x="27942" y="8066"/>
                    <a:pt x="27944" y="8066"/>
                    <a:pt x="27946" y="8066"/>
                  </a:cubicBezTo>
                  <a:cubicBezTo>
                    <a:pt x="27952" y="8068"/>
                    <a:pt x="27956" y="8069"/>
                    <a:pt x="27959" y="8069"/>
                  </a:cubicBezTo>
                  <a:cubicBezTo>
                    <a:pt x="27966" y="8069"/>
                    <a:pt x="27963" y="8063"/>
                    <a:pt x="27953" y="8056"/>
                  </a:cubicBezTo>
                  <a:cubicBezTo>
                    <a:pt x="27946" y="8050"/>
                    <a:pt x="27935" y="8048"/>
                    <a:pt x="27925" y="8048"/>
                  </a:cubicBezTo>
                  <a:cubicBezTo>
                    <a:pt x="27916" y="8048"/>
                    <a:pt x="27907" y="8050"/>
                    <a:pt x="27901" y="8053"/>
                  </a:cubicBezTo>
                  <a:cubicBezTo>
                    <a:pt x="27896" y="8056"/>
                    <a:pt x="27892" y="8057"/>
                    <a:pt x="27889" y="8057"/>
                  </a:cubicBezTo>
                  <a:cubicBezTo>
                    <a:pt x="27880" y="8057"/>
                    <a:pt x="27877" y="8047"/>
                    <a:pt x="27877" y="8025"/>
                  </a:cubicBezTo>
                  <a:cubicBezTo>
                    <a:pt x="27877" y="8002"/>
                    <a:pt x="27874" y="7993"/>
                    <a:pt x="27864" y="7993"/>
                  </a:cubicBezTo>
                  <a:cubicBezTo>
                    <a:pt x="27859" y="7993"/>
                    <a:pt x="27852" y="7996"/>
                    <a:pt x="27842" y="8000"/>
                  </a:cubicBezTo>
                  <a:cubicBezTo>
                    <a:pt x="27831" y="8009"/>
                    <a:pt x="27819" y="8012"/>
                    <a:pt x="27807" y="8012"/>
                  </a:cubicBezTo>
                  <a:cubicBezTo>
                    <a:pt x="27799" y="8012"/>
                    <a:pt x="27792" y="8011"/>
                    <a:pt x="27787" y="8008"/>
                  </a:cubicBezTo>
                  <a:cubicBezTo>
                    <a:pt x="27779" y="8000"/>
                    <a:pt x="27779" y="7994"/>
                    <a:pt x="27786" y="7994"/>
                  </a:cubicBezTo>
                  <a:cubicBezTo>
                    <a:pt x="27788" y="7994"/>
                    <a:pt x="27792" y="7995"/>
                    <a:pt x="27797" y="7997"/>
                  </a:cubicBezTo>
                  <a:cubicBezTo>
                    <a:pt x="27799" y="7998"/>
                    <a:pt x="27802" y="7998"/>
                    <a:pt x="27804" y="7998"/>
                  </a:cubicBezTo>
                  <a:cubicBezTo>
                    <a:pt x="27814" y="7998"/>
                    <a:pt x="27820" y="7991"/>
                    <a:pt x="27818" y="7980"/>
                  </a:cubicBezTo>
                  <a:cubicBezTo>
                    <a:pt x="27814" y="7966"/>
                    <a:pt x="27835" y="7956"/>
                    <a:pt x="27863" y="7956"/>
                  </a:cubicBezTo>
                  <a:cubicBezTo>
                    <a:pt x="27915" y="7956"/>
                    <a:pt x="28008" y="7893"/>
                    <a:pt x="28002" y="7869"/>
                  </a:cubicBezTo>
                  <a:cubicBezTo>
                    <a:pt x="27999" y="7861"/>
                    <a:pt x="27989" y="7857"/>
                    <a:pt x="27976" y="7857"/>
                  </a:cubicBezTo>
                  <a:cubicBezTo>
                    <a:pt x="27972" y="7857"/>
                    <a:pt x="27968" y="7857"/>
                    <a:pt x="27963" y="7858"/>
                  </a:cubicBezTo>
                  <a:cubicBezTo>
                    <a:pt x="27957" y="7860"/>
                    <a:pt x="27952" y="7861"/>
                    <a:pt x="27947" y="7861"/>
                  </a:cubicBezTo>
                  <a:cubicBezTo>
                    <a:pt x="27934" y="7861"/>
                    <a:pt x="27924" y="7855"/>
                    <a:pt x="27922" y="7848"/>
                  </a:cubicBezTo>
                  <a:cubicBezTo>
                    <a:pt x="27919" y="7840"/>
                    <a:pt x="27909" y="7836"/>
                    <a:pt x="27896" y="7836"/>
                  </a:cubicBezTo>
                  <a:cubicBezTo>
                    <a:pt x="27892" y="7836"/>
                    <a:pt x="27888" y="7836"/>
                    <a:pt x="27883" y="7837"/>
                  </a:cubicBezTo>
                  <a:cubicBezTo>
                    <a:pt x="27881" y="7838"/>
                    <a:pt x="27879" y="7838"/>
                    <a:pt x="27876" y="7838"/>
                  </a:cubicBezTo>
                  <a:cubicBezTo>
                    <a:pt x="27858" y="7838"/>
                    <a:pt x="27841" y="7824"/>
                    <a:pt x="27832" y="7796"/>
                  </a:cubicBezTo>
                  <a:lnTo>
                    <a:pt x="27818" y="7744"/>
                  </a:lnTo>
                  <a:lnTo>
                    <a:pt x="27995" y="7712"/>
                  </a:lnTo>
                  <a:cubicBezTo>
                    <a:pt x="28083" y="7701"/>
                    <a:pt x="28171" y="7691"/>
                    <a:pt x="28207" y="7691"/>
                  </a:cubicBezTo>
                  <a:cubicBezTo>
                    <a:pt x="28213" y="7691"/>
                    <a:pt x="28217" y="7691"/>
                    <a:pt x="28220" y="7692"/>
                  </a:cubicBezTo>
                  <a:cubicBezTo>
                    <a:pt x="28229" y="7693"/>
                    <a:pt x="28236" y="7694"/>
                    <a:pt x="28243" y="7694"/>
                  </a:cubicBezTo>
                  <a:cubicBezTo>
                    <a:pt x="28263" y="7694"/>
                    <a:pt x="28274" y="7686"/>
                    <a:pt x="28279" y="7671"/>
                  </a:cubicBezTo>
                  <a:cubicBezTo>
                    <a:pt x="28283" y="7658"/>
                    <a:pt x="28288" y="7652"/>
                    <a:pt x="28291" y="7652"/>
                  </a:cubicBezTo>
                  <a:cubicBezTo>
                    <a:pt x="28293" y="7652"/>
                    <a:pt x="28295" y="7655"/>
                    <a:pt x="28296" y="7661"/>
                  </a:cubicBezTo>
                  <a:cubicBezTo>
                    <a:pt x="28299" y="7667"/>
                    <a:pt x="28309" y="7671"/>
                    <a:pt x="28324" y="7671"/>
                  </a:cubicBezTo>
                  <a:cubicBezTo>
                    <a:pt x="28331" y="7671"/>
                    <a:pt x="28340" y="7670"/>
                    <a:pt x="28349" y="7667"/>
                  </a:cubicBezTo>
                  <a:cubicBezTo>
                    <a:pt x="28373" y="7661"/>
                    <a:pt x="28391" y="7650"/>
                    <a:pt x="28386" y="7640"/>
                  </a:cubicBezTo>
                  <a:cubicBezTo>
                    <a:pt x="28386" y="7634"/>
                    <a:pt x="28379" y="7628"/>
                    <a:pt x="28369" y="7628"/>
                  </a:cubicBezTo>
                  <a:cubicBezTo>
                    <a:pt x="28367" y="7628"/>
                    <a:pt x="28365" y="7629"/>
                    <a:pt x="28362" y="7629"/>
                  </a:cubicBezTo>
                  <a:cubicBezTo>
                    <a:pt x="28361" y="7629"/>
                    <a:pt x="28360" y="7630"/>
                    <a:pt x="28359" y="7630"/>
                  </a:cubicBezTo>
                  <a:cubicBezTo>
                    <a:pt x="28331" y="7630"/>
                    <a:pt x="28287" y="7535"/>
                    <a:pt x="28300" y="7504"/>
                  </a:cubicBezTo>
                  <a:cubicBezTo>
                    <a:pt x="28311" y="7483"/>
                    <a:pt x="28300" y="7477"/>
                    <a:pt x="28272" y="7477"/>
                  </a:cubicBezTo>
                  <a:cubicBezTo>
                    <a:pt x="28237" y="7477"/>
                    <a:pt x="28237" y="7477"/>
                    <a:pt x="28279" y="7463"/>
                  </a:cubicBezTo>
                  <a:cubicBezTo>
                    <a:pt x="28289" y="7460"/>
                    <a:pt x="28299" y="7458"/>
                    <a:pt x="28309" y="7458"/>
                  </a:cubicBezTo>
                  <a:cubicBezTo>
                    <a:pt x="28322" y="7458"/>
                    <a:pt x="28333" y="7462"/>
                    <a:pt x="28335" y="7470"/>
                  </a:cubicBezTo>
                  <a:cubicBezTo>
                    <a:pt x="28337" y="7478"/>
                    <a:pt x="28345" y="7485"/>
                    <a:pt x="28355" y="7485"/>
                  </a:cubicBezTo>
                  <a:cubicBezTo>
                    <a:pt x="28357" y="7485"/>
                    <a:pt x="28360" y="7484"/>
                    <a:pt x="28362" y="7483"/>
                  </a:cubicBezTo>
                  <a:cubicBezTo>
                    <a:pt x="28373" y="7480"/>
                    <a:pt x="28380" y="7463"/>
                    <a:pt x="28376" y="7449"/>
                  </a:cubicBezTo>
                  <a:cubicBezTo>
                    <a:pt x="28370" y="7435"/>
                    <a:pt x="28380" y="7418"/>
                    <a:pt x="28397" y="7414"/>
                  </a:cubicBezTo>
                  <a:cubicBezTo>
                    <a:pt x="28411" y="7411"/>
                    <a:pt x="28442" y="7400"/>
                    <a:pt x="28470" y="7393"/>
                  </a:cubicBezTo>
                  <a:cubicBezTo>
                    <a:pt x="28508" y="7379"/>
                    <a:pt x="28508" y="7376"/>
                    <a:pt x="28466" y="7369"/>
                  </a:cubicBezTo>
                  <a:cubicBezTo>
                    <a:pt x="28442" y="7363"/>
                    <a:pt x="28418" y="7352"/>
                    <a:pt x="28415" y="7342"/>
                  </a:cubicBezTo>
                  <a:cubicBezTo>
                    <a:pt x="28409" y="7326"/>
                    <a:pt x="28503" y="7305"/>
                    <a:pt x="28566" y="7305"/>
                  </a:cubicBezTo>
                  <a:cubicBezTo>
                    <a:pt x="28584" y="7305"/>
                    <a:pt x="28599" y="7306"/>
                    <a:pt x="28609" y="7310"/>
                  </a:cubicBezTo>
                  <a:cubicBezTo>
                    <a:pt x="28620" y="7316"/>
                    <a:pt x="28638" y="7319"/>
                    <a:pt x="28656" y="7319"/>
                  </a:cubicBezTo>
                  <a:cubicBezTo>
                    <a:pt x="28672" y="7319"/>
                    <a:pt x="28688" y="7317"/>
                    <a:pt x="28703" y="7314"/>
                  </a:cubicBezTo>
                  <a:cubicBezTo>
                    <a:pt x="28716" y="7312"/>
                    <a:pt x="28733" y="7311"/>
                    <a:pt x="28748" y="7311"/>
                  </a:cubicBezTo>
                  <a:cubicBezTo>
                    <a:pt x="28763" y="7311"/>
                    <a:pt x="28777" y="7312"/>
                    <a:pt x="28786" y="7314"/>
                  </a:cubicBezTo>
                  <a:cubicBezTo>
                    <a:pt x="28793" y="7316"/>
                    <a:pt x="28800" y="7317"/>
                    <a:pt x="28807" y="7317"/>
                  </a:cubicBezTo>
                  <a:cubicBezTo>
                    <a:pt x="28821" y="7317"/>
                    <a:pt x="28834" y="7312"/>
                    <a:pt x="28841" y="7304"/>
                  </a:cubicBezTo>
                  <a:cubicBezTo>
                    <a:pt x="28848" y="7298"/>
                    <a:pt x="28853" y="7295"/>
                    <a:pt x="28856" y="7295"/>
                  </a:cubicBezTo>
                  <a:lnTo>
                    <a:pt x="28856" y="7295"/>
                  </a:lnTo>
                  <a:cubicBezTo>
                    <a:pt x="28859" y="7295"/>
                    <a:pt x="28859" y="7300"/>
                    <a:pt x="28855" y="7310"/>
                  </a:cubicBezTo>
                  <a:cubicBezTo>
                    <a:pt x="28852" y="7322"/>
                    <a:pt x="28871" y="7329"/>
                    <a:pt x="28907" y="7329"/>
                  </a:cubicBezTo>
                  <a:cubicBezTo>
                    <a:pt x="28915" y="7329"/>
                    <a:pt x="28923" y="7328"/>
                    <a:pt x="28932" y="7328"/>
                  </a:cubicBezTo>
                  <a:cubicBezTo>
                    <a:pt x="28944" y="7327"/>
                    <a:pt x="28956" y="7326"/>
                    <a:pt x="28967" y="7326"/>
                  </a:cubicBezTo>
                  <a:cubicBezTo>
                    <a:pt x="28998" y="7326"/>
                    <a:pt x="29024" y="7329"/>
                    <a:pt x="29032" y="7334"/>
                  </a:cubicBezTo>
                  <a:cubicBezTo>
                    <a:pt x="29035" y="7337"/>
                    <a:pt x="29042" y="7338"/>
                    <a:pt x="29049" y="7338"/>
                  </a:cubicBezTo>
                  <a:cubicBezTo>
                    <a:pt x="29063" y="7338"/>
                    <a:pt x="29082" y="7334"/>
                    <a:pt x="29098" y="7328"/>
                  </a:cubicBezTo>
                  <a:cubicBezTo>
                    <a:pt x="29114" y="7319"/>
                    <a:pt x="29122" y="7315"/>
                    <a:pt x="29125" y="7315"/>
                  </a:cubicBezTo>
                  <a:lnTo>
                    <a:pt x="29125" y="7315"/>
                  </a:lnTo>
                  <a:cubicBezTo>
                    <a:pt x="29127" y="7315"/>
                    <a:pt x="29124" y="7319"/>
                    <a:pt x="29115" y="7328"/>
                  </a:cubicBezTo>
                  <a:cubicBezTo>
                    <a:pt x="29094" y="7352"/>
                    <a:pt x="29105" y="7359"/>
                    <a:pt x="29167" y="7376"/>
                  </a:cubicBezTo>
                  <a:cubicBezTo>
                    <a:pt x="29183" y="7380"/>
                    <a:pt x="29204" y="7382"/>
                    <a:pt x="29227" y="7382"/>
                  </a:cubicBezTo>
                  <a:cubicBezTo>
                    <a:pt x="29322" y="7382"/>
                    <a:pt x="29457" y="7352"/>
                    <a:pt x="29452" y="7324"/>
                  </a:cubicBezTo>
                  <a:cubicBezTo>
                    <a:pt x="29452" y="7320"/>
                    <a:pt x="29453" y="7318"/>
                    <a:pt x="29455" y="7318"/>
                  </a:cubicBezTo>
                  <a:cubicBezTo>
                    <a:pt x="29459" y="7318"/>
                    <a:pt x="29467" y="7328"/>
                    <a:pt x="29480" y="7345"/>
                  </a:cubicBezTo>
                  <a:cubicBezTo>
                    <a:pt x="29504" y="7376"/>
                    <a:pt x="29504" y="7400"/>
                    <a:pt x="29486" y="7428"/>
                  </a:cubicBezTo>
                  <a:cubicBezTo>
                    <a:pt x="29472" y="7446"/>
                    <a:pt x="29467" y="7454"/>
                    <a:pt x="29470" y="7454"/>
                  </a:cubicBezTo>
                  <a:cubicBezTo>
                    <a:pt x="29472" y="7454"/>
                    <a:pt x="29480" y="7449"/>
                    <a:pt x="29494" y="7442"/>
                  </a:cubicBezTo>
                  <a:cubicBezTo>
                    <a:pt x="29509" y="7432"/>
                    <a:pt x="29539" y="7427"/>
                    <a:pt x="29569" y="7427"/>
                  </a:cubicBezTo>
                  <a:cubicBezTo>
                    <a:pt x="29612" y="7427"/>
                    <a:pt x="29656" y="7436"/>
                    <a:pt x="29660" y="7453"/>
                  </a:cubicBezTo>
                  <a:cubicBezTo>
                    <a:pt x="29664" y="7459"/>
                    <a:pt x="29639" y="7477"/>
                    <a:pt x="29608" y="7488"/>
                  </a:cubicBezTo>
                  <a:lnTo>
                    <a:pt x="29549" y="7508"/>
                  </a:lnTo>
                  <a:lnTo>
                    <a:pt x="29619" y="7522"/>
                  </a:lnTo>
                  <a:cubicBezTo>
                    <a:pt x="29637" y="7526"/>
                    <a:pt x="29652" y="7528"/>
                    <a:pt x="29664" y="7528"/>
                  </a:cubicBezTo>
                  <a:cubicBezTo>
                    <a:pt x="29683" y="7528"/>
                    <a:pt x="29694" y="7523"/>
                    <a:pt x="29698" y="7512"/>
                  </a:cubicBezTo>
                  <a:cubicBezTo>
                    <a:pt x="29704" y="7497"/>
                    <a:pt x="29720" y="7490"/>
                    <a:pt x="29742" y="7490"/>
                  </a:cubicBezTo>
                  <a:cubicBezTo>
                    <a:pt x="29747" y="7490"/>
                    <a:pt x="29752" y="7490"/>
                    <a:pt x="29757" y="7491"/>
                  </a:cubicBezTo>
                  <a:cubicBezTo>
                    <a:pt x="29806" y="7494"/>
                    <a:pt x="29806" y="7494"/>
                    <a:pt x="29764" y="7508"/>
                  </a:cubicBezTo>
                  <a:cubicBezTo>
                    <a:pt x="29736" y="7515"/>
                    <a:pt x="29754" y="7525"/>
                    <a:pt x="29819" y="7536"/>
                  </a:cubicBezTo>
                  <a:cubicBezTo>
                    <a:pt x="29872" y="7545"/>
                    <a:pt x="29902" y="7550"/>
                    <a:pt x="29915" y="7550"/>
                  </a:cubicBezTo>
                  <a:cubicBezTo>
                    <a:pt x="29933" y="7550"/>
                    <a:pt x="29927" y="7543"/>
                    <a:pt x="29913" y="7525"/>
                  </a:cubicBezTo>
                  <a:cubicBezTo>
                    <a:pt x="29896" y="7508"/>
                    <a:pt x="29910" y="7498"/>
                    <a:pt x="29965" y="7488"/>
                  </a:cubicBezTo>
                  <a:cubicBezTo>
                    <a:pt x="30007" y="7480"/>
                    <a:pt x="30045" y="7477"/>
                    <a:pt x="30048" y="7477"/>
                  </a:cubicBezTo>
                  <a:cubicBezTo>
                    <a:pt x="30050" y="7478"/>
                    <a:pt x="30055" y="7479"/>
                    <a:pt x="30061" y="7479"/>
                  </a:cubicBezTo>
                  <a:cubicBezTo>
                    <a:pt x="30067" y="7479"/>
                    <a:pt x="30075" y="7478"/>
                    <a:pt x="30080" y="7477"/>
                  </a:cubicBezTo>
                  <a:cubicBezTo>
                    <a:pt x="30083" y="7476"/>
                    <a:pt x="30087" y="7476"/>
                    <a:pt x="30089" y="7476"/>
                  </a:cubicBezTo>
                  <a:cubicBezTo>
                    <a:pt x="30128" y="7476"/>
                    <a:pt x="30104" y="7516"/>
                    <a:pt x="30056" y="7525"/>
                  </a:cubicBezTo>
                  <a:cubicBezTo>
                    <a:pt x="30027" y="7529"/>
                    <a:pt x="30007" y="7543"/>
                    <a:pt x="30018" y="7550"/>
                  </a:cubicBezTo>
                  <a:cubicBezTo>
                    <a:pt x="30024" y="7555"/>
                    <a:pt x="30035" y="7557"/>
                    <a:pt x="30049" y="7557"/>
                  </a:cubicBezTo>
                  <a:cubicBezTo>
                    <a:pt x="30066" y="7557"/>
                    <a:pt x="30088" y="7554"/>
                    <a:pt x="30111" y="7546"/>
                  </a:cubicBezTo>
                  <a:cubicBezTo>
                    <a:pt x="30130" y="7541"/>
                    <a:pt x="30154" y="7538"/>
                    <a:pt x="30178" y="7538"/>
                  </a:cubicBezTo>
                  <a:cubicBezTo>
                    <a:pt x="30201" y="7538"/>
                    <a:pt x="30224" y="7541"/>
                    <a:pt x="30239" y="7546"/>
                  </a:cubicBezTo>
                  <a:cubicBezTo>
                    <a:pt x="30259" y="7553"/>
                    <a:pt x="30272" y="7556"/>
                    <a:pt x="30281" y="7556"/>
                  </a:cubicBezTo>
                  <a:cubicBezTo>
                    <a:pt x="30296" y="7556"/>
                    <a:pt x="30298" y="7547"/>
                    <a:pt x="30298" y="7525"/>
                  </a:cubicBezTo>
                  <a:cubicBezTo>
                    <a:pt x="30298" y="7510"/>
                    <a:pt x="30299" y="7502"/>
                    <a:pt x="30303" y="7502"/>
                  </a:cubicBezTo>
                  <a:cubicBezTo>
                    <a:pt x="30306" y="7502"/>
                    <a:pt x="30314" y="7511"/>
                    <a:pt x="30326" y="7529"/>
                  </a:cubicBezTo>
                  <a:cubicBezTo>
                    <a:pt x="30346" y="7555"/>
                    <a:pt x="30383" y="7570"/>
                    <a:pt x="30416" y="7570"/>
                  </a:cubicBezTo>
                  <a:cubicBezTo>
                    <a:pt x="30436" y="7570"/>
                    <a:pt x="30455" y="7565"/>
                    <a:pt x="30468" y="7553"/>
                  </a:cubicBezTo>
                  <a:cubicBezTo>
                    <a:pt x="30474" y="7547"/>
                    <a:pt x="30488" y="7545"/>
                    <a:pt x="30505" y="7545"/>
                  </a:cubicBezTo>
                  <a:cubicBezTo>
                    <a:pt x="30519" y="7545"/>
                    <a:pt x="30536" y="7547"/>
                    <a:pt x="30551" y="7550"/>
                  </a:cubicBezTo>
                  <a:cubicBezTo>
                    <a:pt x="30570" y="7556"/>
                    <a:pt x="30587" y="7558"/>
                    <a:pt x="30598" y="7558"/>
                  </a:cubicBezTo>
                  <a:cubicBezTo>
                    <a:pt x="30607" y="7558"/>
                    <a:pt x="30612" y="7556"/>
                    <a:pt x="30610" y="7553"/>
                  </a:cubicBezTo>
                  <a:cubicBezTo>
                    <a:pt x="30610" y="7549"/>
                    <a:pt x="30612" y="7547"/>
                    <a:pt x="30614" y="7547"/>
                  </a:cubicBezTo>
                  <a:cubicBezTo>
                    <a:pt x="30618" y="7547"/>
                    <a:pt x="30623" y="7550"/>
                    <a:pt x="30631" y="7557"/>
                  </a:cubicBezTo>
                  <a:cubicBezTo>
                    <a:pt x="30645" y="7567"/>
                    <a:pt x="30697" y="7577"/>
                    <a:pt x="30749" y="7584"/>
                  </a:cubicBezTo>
                  <a:cubicBezTo>
                    <a:pt x="30778" y="7587"/>
                    <a:pt x="30798" y="7588"/>
                    <a:pt x="30811" y="7588"/>
                  </a:cubicBezTo>
                  <a:cubicBezTo>
                    <a:pt x="30837" y="7588"/>
                    <a:pt x="30839" y="7582"/>
                    <a:pt x="30833" y="7563"/>
                  </a:cubicBezTo>
                  <a:cubicBezTo>
                    <a:pt x="30828" y="7550"/>
                    <a:pt x="30819" y="7543"/>
                    <a:pt x="30808" y="7543"/>
                  </a:cubicBezTo>
                  <a:cubicBezTo>
                    <a:pt x="30805" y="7543"/>
                    <a:pt x="30801" y="7544"/>
                    <a:pt x="30798" y="7546"/>
                  </a:cubicBezTo>
                  <a:cubicBezTo>
                    <a:pt x="30773" y="7554"/>
                    <a:pt x="30754" y="7559"/>
                    <a:pt x="30740" y="7559"/>
                  </a:cubicBezTo>
                  <a:cubicBezTo>
                    <a:pt x="30718" y="7559"/>
                    <a:pt x="30707" y="7548"/>
                    <a:pt x="30701" y="7525"/>
                  </a:cubicBezTo>
                  <a:cubicBezTo>
                    <a:pt x="30691" y="7494"/>
                    <a:pt x="30722" y="7470"/>
                    <a:pt x="30753" y="7470"/>
                  </a:cubicBezTo>
                  <a:cubicBezTo>
                    <a:pt x="30767" y="7470"/>
                    <a:pt x="30781" y="7475"/>
                    <a:pt x="30791" y="7488"/>
                  </a:cubicBezTo>
                  <a:cubicBezTo>
                    <a:pt x="30799" y="7496"/>
                    <a:pt x="30809" y="7501"/>
                    <a:pt x="30821" y="7501"/>
                  </a:cubicBezTo>
                  <a:cubicBezTo>
                    <a:pt x="30832" y="7501"/>
                    <a:pt x="30844" y="7497"/>
                    <a:pt x="30857" y="7491"/>
                  </a:cubicBezTo>
                  <a:cubicBezTo>
                    <a:pt x="30871" y="7484"/>
                    <a:pt x="30887" y="7480"/>
                    <a:pt x="30904" y="7480"/>
                  </a:cubicBezTo>
                  <a:cubicBezTo>
                    <a:pt x="30920" y="7480"/>
                    <a:pt x="30937" y="7484"/>
                    <a:pt x="30951" y="7491"/>
                  </a:cubicBezTo>
                  <a:cubicBezTo>
                    <a:pt x="30967" y="7497"/>
                    <a:pt x="30983" y="7500"/>
                    <a:pt x="30995" y="7500"/>
                  </a:cubicBezTo>
                  <a:cubicBezTo>
                    <a:pt x="31004" y="7500"/>
                    <a:pt x="31010" y="7498"/>
                    <a:pt x="31013" y="7494"/>
                  </a:cubicBezTo>
                  <a:cubicBezTo>
                    <a:pt x="31016" y="7491"/>
                    <a:pt x="31019" y="7490"/>
                    <a:pt x="31021" y="7490"/>
                  </a:cubicBezTo>
                  <a:cubicBezTo>
                    <a:pt x="31025" y="7490"/>
                    <a:pt x="31028" y="7493"/>
                    <a:pt x="31030" y="7501"/>
                  </a:cubicBezTo>
                  <a:cubicBezTo>
                    <a:pt x="31033" y="7510"/>
                    <a:pt x="31046" y="7515"/>
                    <a:pt x="31063" y="7515"/>
                  </a:cubicBezTo>
                  <a:cubicBezTo>
                    <a:pt x="31071" y="7515"/>
                    <a:pt x="31080" y="7514"/>
                    <a:pt x="31089" y="7512"/>
                  </a:cubicBezTo>
                  <a:cubicBezTo>
                    <a:pt x="31107" y="7508"/>
                    <a:pt x="31122" y="7506"/>
                    <a:pt x="31136" y="7506"/>
                  </a:cubicBezTo>
                  <a:cubicBezTo>
                    <a:pt x="31171" y="7506"/>
                    <a:pt x="31196" y="7519"/>
                    <a:pt x="31222" y="7546"/>
                  </a:cubicBezTo>
                  <a:cubicBezTo>
                    <a:pt x="31233" y="7562"/>
                    <a:pt x="31255" y="7570"/>
                    <a:pt x="31282" y="7570"/>
                  </a:cubicBezTo>
                  <a:cubicBezTo>
                    <a:pt x="31302" y="7570"/>
                    <a:pt x="31324" y="7566"/>
                    <a:pt x="31346" y="7557"/>
                  </a:cubicBezTo>
                  <a:cubicBezTo>
                    <a:pt x="31347" y="7556"/>
                    <a:pt x="31348" y="7556"/>
                    <a:pt x="31349" y="7556"/>
                  </a:cubicBezTo>
                  <a:cubicBezTo>
                    <a:pt x="31357" y="7556"/>
                    <a:pt x="31368" y="7565"/>
                    <a:pt x="31371" y="7577"/>
                  </a:cubicBezTo>
                  <a:cubicBezTo>
                    <a:pt x="31374" y="7595"/>
                    <a:pt x="31409" y="7612"/>
                    <a:pt x="31446" y="7616"/>
                  </a:cubicBezTo>
                  <a:cubicBezTo>
                    <a:pt x="31485" y="7616"/>
                    <a:pt x="31526" y="7626"/>
                    <a:pt x="31540" y="7640"/>
                  </a:cubicBezTo>
                  <a:cubicBezTo>
                    <a:pt x="31548" y="7646"/>
                    <a:pt x="31552" y="7649"/>
                    <a:pt x="31555" y="7649"/>
                  </a:cubicBezTo>
                  <a:cubicBezTo>
                    <a:pt x="31560" y="7649"/>
                    <a:pt x="31560" y="7643"/>
                    <a:pt x="31558" y="7633"/>
                  </a:cubicBezTo>
                  <a:cubicBezTo>
                    <a:pt x="31550" y="7611"/>
                    <a:pt x="31561" y="7600"/>
                    <a:pt x="31577" y="7600"/>
                  </a:cubicBezTo>
                  <a:cubicBezTo>
                    <a:pt x="31597" y="7600"/>
                    <a:pt x="31624" y="7615"/>
                    <a:pt x="31638" y="7643"/>
                  </a:cubicBezTo>
                  <a:cubicBezTo>
                    <a:pt x="31651" y="7675"/>
                    <a:pt x="31679" y="7692"/>
                    <a:pt x="31710" y="7692"/>
                  </a:cubicBezTo>
                  <a:cubicBezTo>
                    <a:pt x="31738" y="7692"/>
                    <a:pt x="31763" y="7709"/>
                    <a:pt x="31773" y="7737"/>
                  </a:cubicBezTo>
                  <a:cubicBezTo>
                    <a:pt x="31785" y="7769"/>
                    <a:pt x="31790" y="7781"/>
                    <a:pt x="31765" y="7781"/>
                  </a:cubicBezTo>
                  <a:cubicBezTo>
                    <a:pt x="31749" y="7781"/>
                    <a:pt x="31721" y="7776"/>
                    <a:pt x="31675" y="7768"/>
                  </a:cubicBezTo>
                  <a:cubicBezTo>
                    <a:pt x="31624" y="7758"/>
                    <a:pt x="31550" y="7754"/>
                    <a:pt x="31516" y="7754"/>
                  </a:cubicBezTo>
                  <a:cubicBezTo>
                    <a:pt x="31508" y="7755"/>
                    <a:pt x="31500" y="7755"/>
                    <a:pt x="31493" y="7755"/>
                  </a:cubicBezTo>
                  <a:cubicBezTo>
                    <a:pt x="31466" y="7755"/>
                    <a:pt x="31452" y="7749"/>
                    <a:pt x="31457" y="7744"/>
                  </a:cubicBezTo>
                  <a:cubicBezTo>
                    <a:pt x="31474" y="7713"/>
                    <a:pt x="31372" y="7692"/>
                    <a:pt x="31247" y="7692"/>
                  </a:cubicBezTo>
                  <a:cubicBezTo>
                    <a:pt x="31216" y="7692"/>
                    <a:pt x="31184" y="7693"/>
                    <a:pt x="31152" y="7696"/>
                  </a:cubicBezTo>
                  <a:cubicBezTo>
                    <a:pt x="31103" y="7702"/>
                    <a:pt x="31092" y="7706"/>
                    <a:pt x="31113" y="7717"/>
                  </a:cubicBezTo>
                  <a:cubicBezTo>
                    <a:pt x="31123" y="7722"/>
                    <a:pt x="31140" y="7725"/>
                    <a:pt x="31159" y="7725"/>
                  </a:cubicBezTo>
                  <a:cubicBezTo>
                    <a:pt x="31175" y="7725"/>
                    <a:pt x="31192" y="7723"/>
                    <a:pt x="31207" y="7720"/>
                  </a:cubicBezTo>
                  <a:cubicBezTo>
                    <a:pt x="31214" y="7718"/>
                    <a:pt x="31222" y="7718"/>
                    <a:pt x="31230" y="7718"/>
                  </a:cubicBezTo>
                  <a:cubicBezTo>
                    <a:pt x="31266" y="7718"/>
                    <a:pt x="31315" y="7730"/>
                    <a:pt x="31346" y="7744"/>
                  </a:cubicBezTo>
                  <a:cubicBezTo>
                    <a:pt x="31418" y="7776"/>
                    <a:pt x="31516" y="7799"/>
                    <a:pt x="31564" y="7799"/>
                  </a:cubicBezTo>
                  <a:cubicBezTo>
                    <a:pt x="31579" y="7799"/>
                    <a:pt x="31589" y="7797"/>
                    <a:pt x="31592" y="7792"/>
                  </a:cubicBezTo>
                  <a:cubicBezTo>
                    <a:pt x="31594" y="7790"/>
                    <a:pt x="31598" y="7788"/>
                    <a:pt x="31603" y="7788"/>
                  </a:cubicBezTo>
                  <a:cubicBezTo>
                    <a:pt x="31623" y="7788"/>
                    <a:pt x="31668" y="7811"/>
                    <a:pt x="31738" y="7858"/>
                  </a:cubicBezTo>
                  <a:cubicBezTo>
                    <a:pt x="31756" y="7870"/>
                    <a:pt x="31768" y="7877"/>
                    <a:pt x="31773" y="7877"/>
                  </a:cubicBezTo>
                  <a:cubicBezTo>
                    <a:pt x="31776" y="7877"/>
                    <a:pt x="31775" y="7873"/>
                    <a:pt x="31769" y="7866"/>
                  </a:cubicBezTo>
                  <a:cubicBezTo>
                    <a:pt x="31755" y="7848"/>
                    <a:pt x="31752" y="7831"/>
                    <a:pt x="31766" y="7831"/>
                  </a:cubicBezTo>
                  <a:cubicBezTo>
                    <a:pt x="31768" y="7830"/>
                    <a:pt x="31770" y="7830"/>
                    <a:pt x="31771" y="7830"/>
                  </a:cubicBezTo>
                  <a:cubicBezTo>
                    <a:pt x="31781" y="7830"/>
                    <a:pt x="31791" y="7836"/>
                    <a:pt x="31794" y="7848"/>
                  </a:cubicBezTo>
                  <a:cubicBezTo>
                    <a:pt x="31797" y="7857"/>
                    <a:pt x="31800" y="7861"/>
                    <a:pt x="31803" y="7861"/>
                  </a:cubicBezTo>
                  <a:cubicBezTo>
                    <a:pt x="31806" y="7861"/>
                    <a:pt x="31808" y="7857"/>
                    <a:pt x="31808" y="7848"/>
                  </a:cubicBezTo>
                  <a:cubicBezTo>
                    <a:pt x="31810" y="7834"/>
                    <a:pt x="31823" y="7828"/>
                    <a:pt x="31851" y="7828"/>
                  </a:cubicBezTo>
                  <a:cubicBezTo>
                    <a:pt x="31864" y="7828"/>
                    <a:pt x="31879" y="7829"/>
                    <a:pt x="31898" y="7831"/>
                  </a:cubicBezTo>
                  <a:cubicBezTo>
                    <a:pt x="31932" y="7833"/>
                    <a:pt x="31957" y="7834"/>
                    <a:pt x="31973" y="7834"/>
                  </a:cubicBezTo>
                  <a:cubicBezTo>
                    <a:pt x="32006" y="7834"/>
                    <a:pt x="32007" y="7828"/>
                    <a:pt x="31988" y="7810"/>
                  </a:cubicBezTo>
                  <a:cubicBezTo>
                    <a:pt x="31981" y="7805"/>
                    <a:pt x="31980" y="7803"/>
                    <a:pt x="31983" y="7803"/>
                  </a:cubicBezTo>
                  <a:lnTo>
                    <a:pt x="31983" y="7803"/>
                  </a:lnTo>
                  <a:cubicBezTo>
                    <a:pt x="31987" y="7803"/>
                    <a:pt x="31995" y="7806"/>
                    <a:pt x="32008" y="7813"/>
                  </a:cubicBezTo>
                  <a:cubicBezTo>
                    <a:pt x="32024" y="7823"/>
                    <a:pt x="32039" y="7828"/>
                    <a:pt x="32054" y="7828"/>
                  </a:cubicBezTo>
                  <a:cubicBezTo>
                    <a:pt x="32066" y="7828"/>
                    <a:pt x="32077" y="7824"/>
                    <a:pt x="32088" y="7816"/>
                  </a:cubicBezTo>
                  <a:cubicBezTo>
                    <a:pt x="32099" y="7811"/>
                    <a:pt x="32106" y="7807"/>
                    <a:pt x="32111" y="7807"/>
                  </a:cubicBezTo>
                  <a:cubicBezTo>
                    <a:pt x="32117" y="7807"/>
                    <a:pt x="32118" y="7812"/>
                    <a:pt x="32117" y="7824"/>
                  </a:cubicBezTo>
                  <a:cubicBezTo>
                    <a:pt x="32109" y="7837"/>
                    <a:pt x="32127" y="7851"/>
                    <a:pt x="32151" y="7851"/>
                  </a:cubicBezTo>
                  <a:cubicBezTo>
                    <a:pt x="32153" y="7852"/>
                    <a:pt x="32156" y="7852"/>
                    <a:pt x="32159" y="7852"/>
                  </a:cubicBezTo>
                  <a:cubicBezTo>
                    <a:pt x="32177" y="7852"/>
                    <a:pt x="32192" y="7843"/>
                    <a:pt x="32192" y="7831"/>
                  </a:cubicBezTo>
                  <a:cubicBezTo>
                    <a:pt x="32195" y="7812"/>
                    <a:pt x="32224" y="7796"/>
                    <a:pt x="32245" y="7796"/>
                  </a:cubicBezTo>
                  <a:cubicBezTo>
                    <a:pt x="32254" y="7796"/>
                    <a:pt x="32262" y="7799"/>
                    <a:pt x="32266" y="7806"/>
                  </a:cubicBezTo>
                  <a:cubicBezTo>
                    <a:pt x="32266" y="7810"/>
                    <a:pt x="32282" y="7813"/>
                    <a:pt x="32308" y="7813"/>
                  </a:cubicBezTo>
                  <a:cubicBezTo>
                    <a:pt x="32329" y="7813"/>
                    <a:pt x="32357" y="7811"/>
                    <a:pt x="32387" y="7806"/>
                  </a:cubicBezTo>
                  <a:cubicBezTo>
                    <a:pt x="32415" y="7803"/>
                    <a:pt x="32445" y="7802"/>
                    <a:pt x="32470" y="7802"/>
                  </a:cubicBezTo>
                  <a:cubicBezTo>
                    <a:pt x="32502" y="7802"/>
                    <a:pt x="32528" y="7804"/>
                    <a:pt x="32540" y="7810"/>
                  </a:cubicBezTo>
                  <a:cubicBezTo>
                    <a:pt x="32554" y="7819"/>
                    <a:pt x="32589" y="7825"/>
                    <a:pt x="32625" y="7825"/>
                  </a:cubicBezTo>
                  <a:cubicBezTo>
                    <a:pt x="32632" y="7825"/>
                    <a:pt x="32640" y="7825"/>
                    <a:pt x="32647" y="7824"/>
                  </a:cubicBezTo>
                  <a:cubicBezTo>
                    <a:pt x="32652" y="7824"/>
                    <a:pt x="32657" y="7824"/>
                    <a:pt x="32663" y="7824"/>
                  </a:cubicBezTo>
                  <a:cubicBezTo>
                    <a:pt x="32766" y="7824"/>
                    <a:pt x="32933" y="7853"/>
                    <a:pt x="32959" y="7876"/>
                  </a:cubicBezTo>
                  <a:cubicBezTo>
                    <a:pt x="32973" y="7886"/>
                    <a:pt x="33028" y="7904"/>
                    <a:pt x="33084" y="7911"/>
                  </a:cubicBezTo>
                  <a:cubicBezTo>
                    <a:pt x="33185" y="7925"/>
                    <a:pt x="33244" y="7941"/>
                    <a:pt x="33341" y="7987"/>
                  </a:cubicBezTo>
                  <a:cubicBezTo>
                    <a:pt x="33365" y="7999"/>
                    <a:pt x="33392" y="8009"/>
                    <a:pt x="33403" y="8009"/>
                  </a:cubicBezTo>
                  <a:cubicBezTo>
                    <a:pt x="33405" y="8009"/>
                    <a:pt x="33406" y="8008"/>
                    <a:pt x="33407" y="8008"/>
                  </a:cubicBezTo>
                  <a:cubicBezTo>
                    <a:pt x="33414" y="8008"/>
                    <a:pt x="33452" y="8015"/>
                    <a:pt x="33494" y="8029"/>
                  </a:cubicBezTo>
                  <a:cubicBezTo>
                    <a:pt x="33519" y="8037"/>
                    <a:pt x="33554" y="8041"/>
                    <a:pt x="33589" y="8041"/>
                  </a:cubicBezTo>
                  <a:cubicBezTo>
                    <a:pt x="33612" y="8041"/>
                    <a:pt x="33634" y="8039"/>
                    <a:pt x="33653" y="8035"/>
                  </a:cubicBezTo>
                  <a:cubicBezTo>
                    <a:pt x="33676" y="8032"/>
                    <a:pt x="33697" y="8030"/>
                    <a:pt x="33712" y="8030"/>
                  </a:cubicBezTo>
                  <a:cubicBezTo>
                    <a:pt x="33728" y="8030"/>
                    <a:pt x="33738" y="8032"/>
                    <a:pt x="33740" y="8035"/>
                  </a:cubicBezTo>
                  <a:cubicBezTo>
                    <a:pt x="33742" y="8040"/>
                    <a:pt x="33746" y="8041"/>
                    <a:pt x="33753" y="8041"/>
                  </a:cubicBezTo>
                  <a:cubicBezTo>
                    <a:pt x="33762" y="8041"/>
                    <a:pt x="33775" y="8038"/>
                    <a:pt x="33789" y="8032"/>
                  </a:cubicBezTo>
                  <a:cubicBezTo>
                    <a:pt x="33801" y="8025"/>
                    <a:pt x="33811" y="8021"/>
                    <a:pt x="33818" y="8021"/>
                  </a:cubicBezTo>
                  <a:cubicBezTo>
                    <a:pt x="33824" y="8021"/>
                    <a:pt x="33827" y="8024"/>
                    <a:pt x="33827" y="8029"/>
                  </a:cubicBezTo>
                  <a:cubicBezTo>
                    <a:pt x="33821" y="8040"/>
                    <a:pt x="33922" y="8056"/>
                    <a:pt x="33984" y="8056"/>
                  </a:cubicBezTo>
                  <a:cubicBezTo>
                    <a:pt x="33997" y="8056"/>
                    <a:pt x="34009" y="8055"/>
                    <a:pt x="34018" y="8053"/>
                  </a:cubicBezTo>
                  <a:cubicBezTo>
                    <a:pt x="34028" y="8053"/>
                    <a:pt x="34042" y="8056"/>
                    <a:pt x="34056" y="8063"/>
                  </a:cubicBezTo>
                  <a:cubicBezTo>
                    <a:pt x="34060" y="8064"/>
                    <a:pt x="34067" y="8065"/>
                    <a:pt x="34077" y="8065"/>
                  </a:cubicBezTo>
                  <a:cubicBezTo>
                    <a:pt x="34093" y="8065"/>
                    <a:pt x="34117" y="8063"/>
                    <a:pt x="34139" y="8056"/>
                  </a:cubicBezTo>
                  <a:cubicBezTo>
                    <a:pt x="34154" y="8053"/>
                    <a:pt x="34169" y="8052"/>
                    <a:pt x="34181" y="8052"/>
                  </a:cubicBezTo>
                  <a:cubicBezTo>
                    <a:pt x="34196" y="8052"/>
                    <a:pt x="34206" y="8054"/>
                    <a:pt x="34208" y="8060"/>
                  </a:cubicBezTo>
                  <a:cubicBezTo>
                    <a:pt x="34211" y="8068"/>
                    <a:pt x="34225" y="8072"/>
                    <a:pt x="34243" y="8072"/>
                  </a:cubicBezTo>
                  <a:cubicBezTo>
                    <a:pt x="34248" y="8072"/>
                    <a:pt x="34255" y="8071"/>
                    <a:pt x="34261" y="8070"/>
                  </a:cubicBezTo>
                  <a:cubicBezTo>
                    <a:pt x="34269" y="8067"/>
                    <a:pt x="34279" y="8066"/>
                    <a:pt x="34288" y="8066"/>
                  </a:cubicBezTo>
                  <a:cubicBezTo>
                    <a:pt x="34303" y="8066"/>
                    <a:pt x="34317" y="8069"/>
                    <a:pt x="34323" y="8074"/>
                  </a:cubicBezTo>
                  <a:cubicBezTo>
                    <a:pt x="34328" y="8079"/>
                    <a:pt x="34335" y="8081"/>
                    <a:pt x="34342" y="8081"/>
                  </a:cubicBezTo>
                  <a:cubicBezTo>
                    <a:pt x="34349" y="8081"/>
                    <a:pt x="34356" y="8079"/>
                    <a:pt x="34361" y="8074"/>
                  </a:cubicBezTo>
                  <a:cubicBezTo>
                    <a:pt x="34364" y="8068"/>
                    <a:pt x="34369" y="8066"/>
                    <a:pt x="34373" y="8066"/>
                  </a:cubicBezTo>
                  <a:cubicBezTo>
                    <a:pt x="34376" y="8066"/>
                    <a:pt x="34380" y="8068"/>
                    <a:pt x="34381" y="8074"/>
                  </a:cubicBezTo>
                  <a:cubicBezTo>
                    <a:pt x="34386" y="8084"/>
                    <a:pt x="34423" y="8091"/>
                    <a:pt x="34465" y="8091"/>
                  </a:cubicBezTo>
                  <a:cubicBezTo>
                    <a:pt x="34520" y="8091"/>
                    <a:pt x="34552" y="8105"/>
                    <a:pt x="34569" y="8136"/>
                  </a:cubicBezTo>
                  <a:cubicBezTo>
                    <a:pt x="34580" y="8159"/>
                    <a:pt x="34580" y="8172"/>
                    <a:pt x="34570" y="8172"/>
                  </a:cubicBezTo>
                  <a:cubicBezTo>
                    <a:pt x="34568" y="8172"/>
                    <a:pt x="34565" y="8172"/>
                    <a:pt x="34562" y="8170"/>
                  </a:cubicBezTo>
                  <a:cubicBezTo>
                    <a:pt x="34559" y="8170"/>
                    <a:pt x="34557" y="8170"/>
                    <a:pt x="34554" y="8170"/>
                  </a:cubicBezTo>
                  <a:cubicBezTo>
                    <a:pt x="34542" y="8170"/>
                    <a:pt x="34535" y="8176"/>
                    <a:pt x="34538" y="8184"/>
                  </a:cubicBezTo>
                  <a:cubicBezTo>
                    <a:pt x="34541" y="8195"/>
                    <a:pt x="34555" y="8209"/>
                    <a:pt x="34573" y="8212"/>
                  </a:cubicBezTo>
                  <a:cubicBezTo>
                    <a:pt x="34575" y="8213"/>
                    <a:pt x="34578" y="8213"/>
                    <a:pt x="34580" y="8213"/>
                  </a:cubicBezTo>
                  <a:cubicBezTo>
                    <a:pt x="34589" y="8213"/>
                    <a:pt x="34593" y="8207"/>
                    <a:pt x="34590" y="8199"/>
                  </a:cubicBezTo>
                  <a:cubicBezTo>
                    <a:pt x="34586" y="8184"/>
                    <a:pt x="34597" y="8175"/>
                    <a:pt x="34618" y="8167"/>
                  </a:cubicBezTo>
                  <a:cubicBezTo>
                    <a:pt x="34620" y="8167"/>
                    <a:pt x="34621" y="8167"/>
                    <a:pt x="34623" y="8167"/>
                  </a:cubicBezTo>
                  <a:cubicBezTo>
                    <a:pt x="34639" y="8167"/>
                    <a:pt x="34657" y="8180"/>
                    <a:pt x="34663" y="8199"/>
                  </a:cubicBezTo>
                  <a:cubicBezTo>
                    <a:pt x="34670" y="8223"/>
                    <a:pt x="34694" y="8240"/>
                    <a:pt x="34714" y="8244"/>
                  </a:cubicBezTo>
                  <a:cubicBezTo>
                    <a:pt x="34777" y="8247"/>
                    <a:pt x="34777" y="8299"/>
                    <a:pt x="34711" y="8309"/>
                  </a:cubicBezTo>
                  <a:cubicBezTo>
                    <a:pt x="34698" y="8311"/>
                    <a:pt x="34685" y="8312"/>
                    <a:pt x="34673" y="8312"/>
                  </a:cubicBezTo>
                  <a:cubicBezTo>
                    <a:pt x="34656" y="8312"/>
                    <a:pt x="34641" y="8310"/>
                    <a:pt x="34635" y="8306"/>
                  </a:cubicBezTo>
                  <a:cubicBezTo>
                    <a:pt x="34628" y="8303"/>
                    <a:pt x="34618" y="8301"/>
                    <a:pt x="34609" y="8301"/>
                  </a:cubicBezTo>
                  <a:cubicBezTo>
                    <a:pt x="34582" y="8301"/>
                    <a:pt x="34555" y="8315"/>
                    <a:pt x="34562" y="8334"/>
                  </a:cubicBezTo>
                  <a:cubicBezTo>
                    <a:pt x="34564" y="8339"/>
                    <a:pt x="34570" y="8342"/>
                    <a:pt x="34577" y="8342"/>
                  </a:cubicBezTo>
                  <a:cubicBezTo>
                    <a:pt x="34584" y="8342"/>
                    <a:pt x="34591" y="8340"/>
                    <a:pt x="34597" y="8337"/>
                  </a:cubicBezTo>
                  <a:cubicBezTo>
                    <a:pt x="34605" y="8332"/>
                    <a:pt x="34611" y="8329"/>
                    <a:pt x="34615" y="8329"/>
                  </a:cubicBezTo>
                  <a:cubicBezTo>
                    <a:pt x="34622" y="8329"/>
                    <a:pt x="34623" y="8335"/>
                    <a:pt x="34621" y="8348"/>
                  </a:cubicBezTo>
                  <a:cubicBezTo>
                    <a:pt x="34621" y="8362"/>
                    <a:pt x="34623" y="8369"/>
                    <a:pt x="34630" y="8369"/>
                  </a:cubicBezTo>
                  <a:cubicBezTo>
                    <a:pt x="34635" y="8369"/>
                    <a:pt x="34642" y="8365"/>
                    <a:pt x="34652" y="8358"/>
                  </a:cubicBezTo>
                  <a:cubicBezTo>
                    <a:pt x="34661" y="8353"/>
                    <a:pt x="34668" y="8350"/>
                    <a:pt x="34674" y="8350"/>
                  </a:cubicBezTo>
                  <a:cubicBezTo>
                    <a:pt x="34688" y="8350"/>
                    <a:pt x="34694" y="8367"/>
                    <a:pt x="34704" y="8413"/>
                  </a:cubicBezTo>
                  <a:cubicBezTo>
                    <a:pt x="34717" y="8474"/>
                    <a:pt x="34726" y="8487"/>
                    <a:pt x="34759" y="8487"/>
                  </a:cubicBezTo>
                  <a:cubicBezTo>
                    <a:pt x="34763" y="8487"/>
                    <a:pt x="34768" y="8487"/>
                    <a:pt x="34774" y="8487"/>
                  </a:cubicBezTo>
                  <a:cubicBezTo>
                    <a:pt x="34802" y="8483"/>
                    <a:pt x="34823" y="8469"/>
                    <a:pt x="34819" y="8458"/>
                  </a:cubicBezTo>
                  <a:cubicBezTo>
                    <a:pt x="34815" y="8448"/>
                    <a:pt x="34829" y="8434"/>
                    <a:pt x="34847" y="8431"/>
                  </a:cubicBezTo>
                  <a:cubicBezTo>
                    <a:pt x="34868" y="8424"/>
                    <a:pt x="34874" y="8413"/>
                    <a:pt x="34864" y="8403"/>
                  </a:cubicBezTo>
                  <a:cubicBezTo>
                    <a:pt x="34850" y="8396"/>
                    <a:pt x="34860" y="8383"/>
                    <a:pt x="34888" y="8375"/>
                  </a:cubicBezTo>
                  <a:cubicBezTo>
                    <a:pt x="34916" y="8369"/>
                    <a:pt x="34927" y="8358"/>
                    <a:pt x="34909" y="8337"/>
                  </a:cubicBezTo>
                  <a:cubicBezTo>
                    <a:pt x="34901" y="8327"/>
                    <a:pt x="34890" y="8321"/>
                    <a:pt x="34882" y="8321"/>
                  </a:cubicBezTo>
                  <a:cubicBezTo>
                    <a:pt x="34879" y="8321"/>
                    <a:pt x="34876" y="8322"/>
                    <a:pt x="34874" y="8324"/>
                  </a:cubicBezTo>
                  <a:cubicBezTo>
                    <a:pt x="34873" y="8325"/>
                    <a:pt x="34870" y="8326"/>
                    <a:pt x="34867" y="8326"/>
                  </a:cubicBezTo>
                  <a:cubicBezTo>
                    <a:pt x="34857" y="8326"/>
                    <a:pt x="34842" y="8319"/>
                    <a:pt x="34826" y="8306"/>
                  </a:cubicBezTo>
                  <a:cubicBezTo>
                    <a:pt x="34798" y="8285"/>
                    <a:pt x="34791" y="8268"/>
                    <a:pt x="34805" y="8258"/>
                  </a:cubicBezTo>
                  <a:cubicBezTo>
                    <a:pt x="34809" y="8253"/>
                    <a:pt x="34813" y="8251"/>
                    <a:pt x="34817" y="8251"/>
                  </a:cubicBezTo>
                  <a:cubicBezTo>
                    <a:pt x="34823" y="8251"/>
                    <a:pt x="34827" y="8256"/>
                    <a:pt x="34829" y="8264"/>
                  </a:cubicBezTo>
                  <a:cubicBezTo>
                    <a:pt x="34831" y="8271"/>
                    <a:pt x="34837" y="8274"/>
                    <a:pt x="34846" y="8274"/>
                  </a:cubicBezTo>
                  <a:cubicBezTo>
                    <a:pt x="34857" y="8274"/>
                    <a:pt x="34874" y="8269"/>
                    <a:pt x="34895" y="8258"/>
                  </a:cubicBezTo>
                  <a:cubicBezTo>
                    <a:pt x="34918" y="8246"/>
                    <a:pt x="34931" y="8240"/>
                    <a:pt x="34935" y="8240"/>
                  </a:cubicBezTo>
                  <a:lnTo>
                    <a:pt x="34935" y="8240"/>
                  </a:lnTo>
                  <a:cubicBezTo>
                    <a:pt x="34940" y="8240"/>
                    <a:pt x="34934" y="8248"/>
                    <a:pt x="34919" y="8264"/>
                  </a:cubicBezTo>
                  <a:cubicBezTo>
                    <a:pt x="34888" y="8306"/>
                    <a:pt x="34906" y="8327"/>
                    <a:pt x="34989" y="8344"/>
                  </a:cubicBezTo>
                  <a:cubicBezTo>
                    <a:pt x="35003" y="8347"/>
                    <a:pt x="35015" y="8348"/>
                    <a:pt x="35024" y="8348"/>
                  </a:cubicBezTo>
                  <a:cubicBezTo>
                    <a:pt x="35064" y="8348"/>
                    <a:pt x="35065" y="8326"/>
                    <a:pt x="35034" y="8279"/>
                  </a:cubicBezTo>
                  <a:cubicBezTo>
                    <a:pt x="35016" y="8252"/>
                    <a:pt x="35011" y="8241"/>
                    <a:pt x="35020" y="8241"/>
                  </a:cubicBezTo>
                  <a:cubicBezTo>
                    <a:pt x="35025" y="8241"/>
                    <a:pt x="35034" y="8244"/>
                    <a:pt x="35048" y="8250"/>
                  </a:cubicBezTo>
                  <a:cubicBezTo>
                    <a:pt x="35068" y="8261"/>
                    <a:pt x="35097" y="8299"/>
                    <a:pt x="35107" y="8330"/>
                  </a:cubicBezTo>
                  <a:cubicBezTo>
                    <a:pt x="35118" y="8372"/>
                    <a:pt x="35129" y="8385"/>
                    <a:pt x="35160" y="8385"/>
                  </a:cubicBezTo>
                  <a:cubicBezTo>
                    <a:pt x="35167" y="8385"/>
                    <a:pt x="35176" y="8384"/>
                    <a:pt x="35187" y="8383"/>
                  </a:cubicBezTo>
                  <a:cubicBezTo>
                    <a:pt x="35199" y="8380"/>
                    <a:pt x="35212" y="8379"/>
                    <a:pt x="35222" y="8379"/>
                  </a:cubicBezTo>
                  <a:cubicBezTo>
                    <a:pt x="35240" y="8379"/>
                    <a:pt x="35254" y="8382"/>
                    <a:pt x="35256" y="8389"/>
                  </a:cubicBezTo>
                  <a:cubicBezTo>
                    <a:pt x="35258" y="8399"/>
                    <a:pt x="35295" y="8404"/>
                    <a:pt x="35335" y="8404"/>
                  </a:cubicBezTo>
                  <a:cubicBezTo>
                    <a:pt x="35367" y="8404"/>
                    <a:pt x="35402" y="8401"/>
                    <a:pt x="35419" y="8393"/>
                  </a:cubicBezTo>
                  <a:cubicBezTo>
                    <a:pt x="35423" y="8391"/>
                    <a:pt x="35428" y="8390"/>
                    <a:pt x="35432" y="8390"/>
                  </a:cubicBezTo>
                  <a:cubicBezTo>
                    <a:pt x="35443" y="8390"/>
                    <a:pt x="35452" y="8397"/>
                    <a:pt x="35457" y="8410"/>
                  </a:cubicBezTo>
                  <a:cubicBezTo>
                    <a:pt x="35463" y="8428"/>
                    <a:pt x="35472" y="8436"/>
                    <a:pt x="35482" y="8436"/>
                  </a:cubicBezTo>
                  <a:cubicBezTo>
                    <a:pt x="35497" y="8436"/>
                    <a:pt x="35514" y="8416"/>
                    <a:pt x="35520" y="8383"/>
                  </a:cubicBezTo>
                  <a:cubicBezTo>
                    <a:pt x="35523" y="8358"/>
                    <a:pt x="35525" y="8339"/>
                    <a:pt x="35529" y="8339"/>
                  </a:cubicBezTo>
                  <a:cubicBezTo>
                    <a:pt x="35529" y="8339"/>
                    <a:pt x="35530" y="8340"/>
                    <a:pt x="35530" y="8341"/>
                  </a:cubicBezTo>
                  <a:cubicBezTo>
                    <a:pt x="35564" y="8384"/>
                    <a:pt x="35571" y="8408"/>
                    <a:pt x="35552" y="8408"/>
                  </a:cubicBezTo>
                  <a:cubicBezTo>
                    <a:pt x="35550" y="8408"/>
                    <a:pt x="35547" y="8408"/>
                    <a:pt x="35544" y="8407"/>
                  </a:cubicBezTo>
                  <a:cubicBezTo>
                    <a:pt x="35542" y="8406"/>
                    <a:pt x="35541" y="8406"/>
                    <a:pt x="35539" y="8406"/>
                  </a:cubicBezTo>
                  <a:cubicBezTo>
                    <a:pt x="35532" y="8406"/>
                    <a:pt x="35537" y="8415"/>
                    <a:pt x="35558" y="8428"/>
                  </a:cubicBezTo>
                  <a:cubicBezTo>
                    <a:pt x="35575" y="8439"/>
                    <a:pt x="35586" y="8445"/>
                    <a:pt x="35593" y="8445"/>
                  </a:cubicBezTo>
                  <a:cubicBezTo>
                    <a:pt x="35601" y="8445"/>
                    <a:pt x="35603" y="8436"/>
                    <a:pt x="35603" y="8417"/>
                  </a:cubicBezTo>
                  <a:cubicBezTo>
                    <a:pt x="35606" y="8396"/>
                    <a:pt x="35614" y="8383"/>
                    <a:pt x="35620" y="8383"/>
                  </a:cubicBezTo>
                  <a:cubicBezTo>
                    <a:pt x="35621" y="8383"/>
                    <a:pt x="35622" y="8383"/>
                    <a:pt x="35623" y="8383"/>
                  </a:cubicBezTo>
                  <a:cubicBezTo>
                    <a:pt x="35631" y="8383"/>
                    <a:pt x="35655" y="8374"/>
                    <a:pt x="35680" y="8362"/>
                  </a:cubicBezTo>
                  <a:cubicBezTo>
                    <a:pt x="35731" y="8334"/>
                    <a:pt x="35721" y="8261"/>
                    <a:pt x="35662" y="8258"/>
                  </a:cubicBezTo>
                  <a:cubicBezTo>
                    <a:pt x="35641" y="8254"/>
                    <a:pt x="35624" y="8247"/>
                    <a:pt x="35624" y="8240"/>
                  </a:cubicBezTo>
                  <a:cubicBezTo>
                    <a:pt x="35617" y="8185"/>
                    <a:pt x="35587" y="8142"/>
                    <a:pt x="35560" y="8142"/>
                  </a:cubicBezTo>
                  <a:cubicBezTo>
                    <a:pt x="35558" y="8142"/>
                    <a:pt x="35556" y="8142"/>
                    <a:pt x="35555" y="8143"/>
                  </a:cubicBezTo>
                  <a:cubicBezTo>
                    <a:pt x="35544" y="8146"/>
                    <a:pt x="35536" y="8148"/>
                    <a:pt x="35530" y="8148"/>
                  </a:cubicBezTo>
                  <a:cubicBezTo>
                    <a:pt x="35515" y="8148"/>
                    <a:pt x="35515" y="8135"/>
                    <a:pt x="35520" y="8098"/>
                  </a:cubicBezTo>
                  <a:cubicBezTo>
                    <a:pt x="35521" y="8085"/>
                    <a:pt x="35524" y="8078"/>
                    <a:pt x="35529" y="8078"/>
                  </a:cubicBezTo>
                  <a:cubicBezTo>
                    <a:pt x="35536" y="8078"/>
                    <a:pt x="35548" y="8088"/>
                    <a:pt x="35568" y="8108"/>
                  </a:cubicBezTo>
                  <a:cubicBezTo>
                    <a:pt x="35596" y="8133"/>
                    <a:pt x="35620" y="8160"/>
                    <a:pt x="35624" y="8170"/>
                  </a:cubicBezTo>
                  <a:cubicBezTo>
                    <a:pt x="35629" y="8196"/>
                    <a:pt x="35673" y="8218"/>
                    <a:pt x="35699" y="8218"/>
                  </a:cubicBezTo>
                  <a:cubicBezTo>
                    <a:pt x="35709" y="8218"/>
                    <a:pt x="35716" y="8215"/>
                    <a:pt x="35718" y="8209"/>
                  </a:cubicBezTo>
                  <a:cubicBezTo>
                    <a:pt x="35722" y="8199"/>
                    <a:pt x="35731" y="8195"/>
                    <a:pt x="35745" y="8195"/>
                  </a:cubicBezTo>
                  <a:cubicBezTo>
                    <a:pt x="35756" y="8195"/>
                    <a:pt x="35770" y="8197"/>
                    <a:pt x="35787" y="8202"/>
                  </a:cubicBezTo>
                  <a:cubicBezTo>
                    <a:pt x="35797" y="8204"/>
                    <a:pt x="35809" y="8205"/>
                    <a:pt x="35821" y="8205"/>
                  </a:cubicBezTo>
                  <a:cubicBezTo>
                    <a:pt x="35846" y="8205"/>
                    <a:pt x="35873" y="8201"/>
                    <a:pt x="35891" y="8191"/>
                  </a:cubicBezTo>
                  <a:cubicBezTo>
                    <a:pt x="35929" y="8175"/>
                    <a:pt x="35933" y="8154"/>
                    <a:pt x="35912" y="8087"/>
                  </a:cubicBezTo>
                  <a:cubicBezTo>
                    <a:pt x="35888" y="8013"/>
                    <a:pt x="35890" y="7957"/>
                    <a:pt x="35908" y="7957"/>
                  </a:cubicBezTo>
                  <a:lnTo>
                    <a:pt x="35908" y="7957"/>
                  </a:lnTo>
                  <a:cubicBezTo>
                    <a:pt x="35914" y="7957"/>
                    <a:pt x="35923" y="7964"/>
                    <a:pt x="35933" y="7980"/>
                  </a:cubicBezTo>
                  <a:cubicBezTo>
                    <a:pt x="35944" y="7998"/>
                    <a:pt x="35952" y="8008"/>
                    <a:pt x="35963" y="8008"/>
                  </a:cubicBezTo>
                  <a:cubicBezTo>
                    <a:pt x="35974" y="8008"/>
                    <a:pt x="35989" y="7998"/>
                    <a:pt x="36016" y="7976"/>
                  </a:cubicBezTo>
                  <a:cubicBezTo>
                    <a:pt x="36044" y="7950"/>
                    <a:pt x="36063" y="7939"/>
                    <a:pt x="36080" y="7939"/>
                  </a:cubicBezTo>
                  <a:cubicBezTo>
                    <a:pt x="36088" y="7939"/>
                    <a:pt x="36095" y="7941"/>
                    <a:pt x="36102" y="7946"/>
                  </a:cubicBezTo>
                  <a:cubicBezTo>
                    <a:pt x="36112" y="7950"/>
                    <a:pt x="36120" y="7953"/>
                    <a:pt x="36124" y="7953"/>
                  </a:cubicBezTo>
                  <a:cubicBezTo>
                    <a:pt x="36142" y="7953"/>
                    <a:pt x="36120" y="7918"/>
                    <a:pt x="36068" y="7866"/>
                  </a:cubicBezTo>
                  <a:cubicBezTo>
                    <a:pt x="36039" y="7840"/>
                    <a:pt x="36008" y="7820"/>
                    <a:pt x="35995" y="7820"/>
                  </a:cubicBezTo>
                  <a:cubicBezTo>
                    <a:pt x="35994" y="7820"/>
                    <a:pt x="35993" y="7820"/>
                    <a:pt x="35992" y="7821"/>
                  </a:cubicBezTo>
                  <a:cubicBezTo>
                    <a:pt x="35991" y="7821"/>
                    <a:pt x="35991" y="7821"/>
                    <a:pt x="35990" y="7821"/>
                  </a:cubicBezTo>
                  <a:cubicBezTo>
                    <a:pt x="35967" y="7821"/>
                    <a:pt x="35859" y="7774"/>
                    <a:pt x="35856" y="7762"/>
                  </a:cubicBezTo>
                  <a:cubicBezTo>
                    <a:pt x="35854" y="7752"/>
                    <a:pt x="35901" y="7748"/>
                    <a:pt x="35951" y="7748"/>
                  </a:cubicBezTo>
                  <a:cubicBezTo>
                    <a:pt x="35995" y="7748"/>
                    <a:pt x="36041" y="7751"/>
                    <a:pt x="36054" y="7758"/>
                  </a:cubicBezTo>
                  <a:cubicBezTo>
                    <a:pt x="36070" y="7766"/>
                    <a:pt x="36082" y="7770"/>
                    <a:pt x="36091" y="7770"/>
                  </a:cubicBezTo>
                  <a:cubicBezTo>
                    <a:pt x="36110" y="7770"/>
                    <a:pt x="36117" y="7751"/>
                    <a:pt x="36117" y="7709"/>
                  </a:cubicBezTo>
                  <a:cubicBezTo>
                    <a:pt x="36117" y="7661"/>
                    <a:pt x="36123" y="7654"/>
                    <a:pt x="36189" y="7650"/>
                  </a:cubicBezTo>
                  <a:cubicBezTo>
                    <a:pt x="36210" y="7648"/>
                    <a:pt x="36230" y="7647"/>
                    <a:pt x="36245" y="7647"/>
                  </a:cubicBezTo>
                  <a:cubicBezTo>
                    <a:pt x="36261" y="7647"/>
                    <a:pt x="36272" y="7648"/>
                    <a:pt x="36276" y="7650"/>
                  </a:cubicBezTo>
                  <a:cubicBezTo>
                    <a:pt x="36293" y="7657"/>
                    <a:pt x="36248" y="7796"/>
                    <a:pt x="36227" y="7803"/>
                  </a:cubicBezTo>
                  <a:cubicBezTo>
                    <a:pt x="36213" y="7803"/>
                    <a:pt x="36213" y="7813"/>
                    <a:pt x="36224" y="7821"/>
                  </a:cubicBezTo>
                  <a:cubicBezTo>
                    <a:pt x="36229" y="7825"/>
                    <a:pt x="36237" y="7826"/>
                    <a:pt x="36248" y="7826"/>
                  </a:cubicBezTo>
                  <a:cubicBezTo>
                    <a:pt x="36292" y="7826"/>
                    <a:pt x="36374" y="7796"/>
                    <a:pt x="36363" y="7779"/>
                  </a:cubicBezTo>
                  <a:cubicBezTo>
                    <a:pt x="36358" y="7771"/>
                    <a:pt x="36351" y="7766"/>
                    <a:pt x="36345" y="7766"/>
                  </a:cubicBezTo>
                  <a:cubicBezTo>
                    <a:pt x="36342" y="7766"/>
                    <a:pt x="36340" y="7766"/>
                    <a:pt x="36338" y="7768"/>
                  </a:cubicBezTo>
                  <a:cubicBezTo>
                    <a:pt x="36335" y="7770"/>
                    <a:pt x="36332" y="7771"/>
                    <a:pt x="36330" y="7771"/>
                  </a:cubicBezTo>
                  <a:cubicBezTo>
                    <a:pt x="36309" y="7771"/>
                    <a:pt x="36332" y="7685"/>
                    <a:pt x="36366" y="7650"/>
                  </a:cubicBezTo>
                  <a:cubicBezTo>
                    <a:pt x="36390" y="7626"/>
                    <a:pt x="36402" y="7616"/>
                    <a:pt x="36413" y="7616"/>
                  </a:cubicBezTo>
                  <a:cubicBezTo>
                    <a:pt x="36421" y="7616"/>
                    <a:pt x="36428" y="7622"/>
                    <a:pt x="36439" y="7633"/>
                  </a:cubicBezTo>
                  <a:cubicBezTo>
                    <a:pt x="36454" y="7646"/>
                    <a:pt x="36482" y="7652"/>
                    <a:pt x="36509" y="7652"/>
                  </a:cubicBezTo>
                  <a:cubicBezTo>
                    <a:pt x="36535" y="7652"/>
                    <a:pt x="36559" y="7647"/>
                    <a:pt x="36571" y="7637"/>
                  </a:cubicBezTo>
                  <a:cubicBezTo>
                    <a:pt x="36578" y="7629"/>
                    <a:pt x="36567" y="7605"/>
                    <a:pt x="36550" y="7581"/>
                  </a:cubicBezTo>
                  <a:cubicBezTo>
                    <a:pt x="36530" y="7557"/>
                    <a:pt x="36522" y="7533"/>
                    <a:pt x="36533" y="7515"/>
                  </a:cubicBezTo>
                  <a:cubicBezTo>
                    <a:pt x="36552" y="7486"/>
                    <a:pt x="36521" y="7437"/>
                    <a:pt x="36489" y="7437"/>
                  </a:cubicBezTo>
                  <a:cubicBezTo>
                    <a:pt x="36486" y="7437"/>
                    <a:pt x="36483" y="7438"/>
                    <a:pt x="36481" y="7438"/>
                  </a:cubicBezTo>
                  <a:cubicBezTo>
                    <a:pt x="36467" y="7442"/>
                    <a:pt x="36463" y="7453"/>
                    <a:pt x="36471" y="7459"/>
                  </a:cubicBezTo>
                  <a:cubicBezTo>
                    <a:pt x="36493" y="7476"/>
                    <a:pt x="36461" y="7555"/>
                    <a:pt x="36437" y="7555"/>
                  </a:cubicBezTo>
                  <a:cubicBezTo>
                    <a:pt x="36436" y="7555"/>
                    <a:pt x="36434" y="7554"/>
                    <a:pt x="36432" y="7553"/>
                  </a:cubicBezTo>
                  <a:cubicBezTo>
                    <a:pt x="36418" y="7550"/>
                    <a:pt x="36401" y="7525"/>
                    <a:pt x="36391" y="7501"/>
                  </a:cubicBezTo>
                  <a:cubicBezTo>
                    <a:pt x="36366" y="7450"/>
                    <a:pt x="36359" y="7434"/>
                    <a:pt x="36351" y="7434"/>
                  </a:cubicBezTo>
                  <a:cubicBezTo>
                    <a:pt x="36347" y="7434"/>
                    <a:pt x="36343" y="7437"/>
                    <a:pt x="36338" y="7442"/>
                  </a:cubicBezTo>
                  <a:cubicBezTo>
                    <a:pt x="36336" y="7444"/>
                    <a:pt x="36334" y="7445"/>
                    <a:pt x="36332" y="7445"/>
                  </a:cubicBezTo>
                  <a:cubicBezTo>
                    <a:pt x="36325" y="7445"/>
                    <a:pt x="36321" y="7433"/>
                    <a:pt x="36321" y="7414"/>
                  </a:cubicBezTo>
                  <a:cubicBezTo>
                    <a:pt x="36321" y="7392"/>
                    <a:pt x="36325" y="7381"/>
                    <a:pt x="36334" y="7381"/>
                  </a:cubicBezTo>
                  <a:cubicBezTo>
                    <a:pt x="36338" y="7381"/>
                    <a:pt x="36343" y="7383"/>
                    <a:pt x="36349" y="7387"/>
                  </a:cubicBezTo>
                  <a:cubicBezTo>
                    <a:pt x="36364" y="7394"/>
                    <a:pt x="36377" y="7397"/>
                    <a:pt x="36387" y="7397"/>
                  </a:cubicBezTo>
                  <a:cubicBezTo>
                    <a:pt x="36406" y="7397"/>
                    <a:pt x="36415" y="7384"/>
                    <a:pt x="36408" y="7359"/>
                  </a:cubicBezTo>
                  <a:cubicBezTo>
                    <a:pt x="36399" y="7337"/>
                    <a:pt x="36414" y="7325"/>
                    <a:pt x="36445" y="7325"/>
                  </a:cubicBezTo>
                  <a:cubicBezTo>
                    <a:pt x="36463" y="7325"/>
                    <a:pt x="36487" y="7329"/>
                    <a:pt x="36515" y="7338"/>
                  </a:cubicBezTo>
                  <a:cubicBezTo>
                    <a:pt x="36531" y="7343"/>
                    <a:pt x="36545" y="7346"/>
                    <a:pt x="36554" y="7346"/>
                  </a:cubicBezTo>
                  <a:cubicBezTo>
                    <a:pt x="36564" y="7346"/>
                    <a:pt x="36569" y="7343"/>
                    <a:pt x="36567" y="7338"/>
                  </a:cubicBezTo>
                  <a:cubicBezTo>
                    <a:pt x="36566" y="7336"/>
                    <a:pt x="36567" y="7335"/>
                    <a:pt x="36569" y="7335"/>
                  </a:cubicBezTo>
                  <a:cubicBezTo>
                    <a:pt x="36575" y="7335"/>
                    <a:pt x="36592" y="7343"/>
                    <a:pt x="36613" y="7359"/>
                  </a:cubicBezTo>
                  <a:cubicBezTo>
                    <a:pt x="36638" y="7374"/>
                    <a:pt x="36668" y="7387"/>
                    <a:pt x="36687" y="7387"/>
                  </a:cubicBezTo>
                  <a:cubicBezTo>
                    <a:pt x="36689" y="7387"/>
                    <a:pt x="36690" y="7387"/>
                    <a:pt x="36692" y="7387"/>
                  </a:cubicBezTo>
                  <a:cubicBezTo>
                    <a:pt x="36738" y="7373"/>
                    <a:pt x="36727" y="7355"/>
                    <a:pt x="36671" y="7331"/>
                  </a:cubicBezTo>
                  <a:cubicBezTo>
                    <a:pt x="36651" y="7324"/>
                    <a:pt x="36642" y="7319"/>
                    <a:pt x="36646" y="7319"/>
                  </a:cubicBezTo>
                  <a:lnTo>
                    <a:pt x="36646" y="7319"/>
                  </a:lnTo>
                  <a:cubicBezTo>
                    <a:pt x="36647" y="7319"/>
                    <a:pt x="36650" y="7320"/>
                    <a:pt x="36655" y="7321"/>
                  </a:cubicBezTo>
                  <a:cubicBezTo>
                    <a:pt x="36657" y="7322"/>
                    <a:pt x="36660" y="7322"/>
                    <a:pt x="36662" y="7322"/>
                  </a:cubicBezTo>
                  <a:cubicBezTo>
                    <a:pt x="36674" y="7322"/>
                    <a:pt x="36682" y="7315"/>
                    <a:pt x="36682" y="7307"/>
                  </a:cubicBezTo>
                  <a:cubicBezTo>
                    <a:pt x="36678" y="7292"/>
                    <a:pt x="36692" y="7286"/>
                    <a:pt x="36711" y="7286"/>
                  </a:cubicBezTo>
                  <a:cubicBezTo>
                    <a:pt x="36739" y="7286"/>
                    <a:pt x="36776" y="7299"/>
                    <a:pt x="36783" y="7317"/>
                  </a:cubicBezTo>
                  <a:cubicBezTo>
                    <a:pt x="36786" y="7327"/>
                    <a:pt x="36788" y="7333"/>
                    <a:pt x="36791" y="7333"/>
                  </a:cubicBezTo>
                  <a:cubicBezTo>
                    <a:pt x="36796" y="7333"/>
                    <a:pt x="36801" y="7322"/>
                    <a:pt x="36807" y="7300"/>
                  </a:cubicBezTo>
                  <a:cubicBezTo>
                    <a:pt x="36815" y="7269"/>
                    <a:pt x="36824" y="7256"/>
                    <a:pt x="36847" y="7256"/>
                  </a:cubicBezTo>
                  <a:cubicBezTo>
                    <a:pt x="36852" y="7256"/>
                    <a:pt x="36859" y="7257"/>
                    <a:pt x="36866" y="7259"/>
                  </a:cubicBezTo>
                  <a:cubicBezTo>
                    <a:pt x="36894" y="7265"/>
                    <a:pt x="36918" y="7286"/>
                    <a:pt x="36921" y="7314"/>
                  </a:cubicBezTo>
                  <a:cubicBezTo>
                    <a:pt x="36931" y="7355"/>
                    <a:pt x="36938" y="7375"/>
                    <a:pt x="36949" y="7375"/>
                  </a:cubicBezTo>
                  <a:cubicBezTo>
                    <a:pt x="36958" y="7375"/>
                    <a:pt x="36970" y="7361"/>
                    <a:pt x="36988" y="7334"/>
                  </a:cubicBezTo>
                  <a:cubicBezTo>
                    <a:pt x="37015" y="7295"/>
                    <a:pt x="37034" y="7282"/>
                    <a:pt x="37075" y="7282"/>
                  </a:cubicBezTo>
                  <a:cubicBezTo>
                    <a:pt x="37080" y="7282"/>
                    <a:pt x="37086" y="7282"/>
                    <a:pt x="37092" y="7283"/>
                  </a:cubicBezTo>
                  <a:cubicBezTo>
                    <a:pt x="37126" y="7286"/>
                    <a:pt x="37161" y="7296"/>
                    <a:pt x="37164" y="7307"/>
                  </a:cubicBezTo>
                  <a:cubicBezTo>
                    <a:pt x="37167" y="7318"/>
                    <a:pt x="37178" y="7322"/>
                    <a:pt x="37192" y="7322"/>
                  </a:cubicBezTo>
                  <a:cubicBezTo>
                    <a:pt x="37196" y="7322"/>
                    <a:pt x="37201" y="7322"/>
                    <a:pt x="37206" y="7321"/>
                  </a:cubicBezTo>
                  <a:cubicBezTo>
                    <a:pt x="37223" y="7314"/>
                    <a:pt x="37233" y="7304"/>
                    <a:pt x="37230" y="7289"/>
                  </a:cubicBezTo>
                  <a:cubicBezTo>
                    <a:pt x="37226" y="7280"/>
                    <a:pt x="37228" y="7275"/>
                    <a:pt x="37235" y="7275"/>
                  </a:cubicBezTo>
                  <a:cubicBezTo>
                    <a:pt x="37240" y="7275"/>
                    <a:pt x="37249" y="7278"/>
                    <a:pt x="37262" y="7283"/>
                  </a:cubicBezTo>
                  <a:cubicBezTo>
                    <a:pt x="37268" y="7285"/>
                    <a:pt x="37276" y="7285"/>
                    <a:pt x="37285" y="7285"/>
                  </a:cubicBezTo>
                  <a:cubicBezTo>
                    <a:pt x="37311" y="7285"/>
                    <a:pt x="37346" y="7279"/>
                    <a:pt x="37379" y="7269"/>
                  </a:cubicBezTo>
                  <a:cubicBezTo>
                    <a:pt x="37406" y="7258"/>
                    <a:pt x="37424" y="7252"/>
                    <a:pt x="37439" y="7252"/>
                  </a:cubicBezTo>
                  <a:cubicBezTo>
                    <a:pt x="37463" y="7252"/>
                    <a:pt x="37476" y="7269"/>
                    <a:pt x="37504" y="7310"/>
                  </a:cubicBezTo>
                  <a:cubicBezTo>
                    <a:pt x="37530" y="7350"/>
                    <a:pt x="37564" y="7374"/>
                    <a:pt x="37581" y="7374"/>
                  </a:cubicBezTo>
                  <a:cubicBezTo>
                    <a:pt x="37591" y="7374"/>
                    <a:pt x="37596" y="7366"/>
                    <a:pt x="37591" y="7349"/>
                  </a:cubicBezTo>
                  <a:cubicBezTo>
                    <a:pt x="37587" y="7342"/>
                    <a:pt x="37619" y="7321"/>
                    <a:pt x="37660" y="7307"/>
                  </a:cubicBezTo>
                  <a:cubicBezTo>
                    <a:pt x="37687" y="7296"/>
                    <a:pt x="37708" y="7291"/>
                    <a:pt x="37722" y="7291"/>
                  </a:cubicBezTo>
                  <a:cubicBezTo>
                    <a:pt x="37735" y="7291"/>
                    <a:pt x="37742" y="7295"/>
                    <a:pt x="37744" y="7304"/>
                  </a:cubicBezTo>
                  <a:cubicBezTo>
                    <a:pt x="37746" y="7312"/>
                    <a:pt x="37762" y="7317"/>
                    <a:pt x="37786" y="7317"/>
                  </a:cubicBezTo>
                  <a:cubicBezTo>
                    <a:pt x="37798" y="7317"/>
                    <a:pt x="37812" y="7316"/>
                    <a:pt x="37827" y="7314"/>
                  </a:cubicBezTo>
                  <a:cubicBezTo>
                    <a:pt x="37889" y="7301"/>
                    <a:pt x="37919" y="7295"/>
                    <a:pt x="37941" y="7295"/>
                  </a:cubicBezTo>
                  <a:cubicBezTo>
                    <a:pt x="37960" y="7295"/>
                    <a:pt x="37973" y="7299"/>
                    <a:pt x="37993" y="7307"/>
                  </a:cubicBezTo>
                  <a:cubicBezTo>
                    <a:pt x="38005" y="7310"/>
                    <a:pt x="38013" y="7312"/>
                    <a:pt x="38020" y="7312"/>
                  </a:cubicBezTo>
                  <a:cubicBezTo>
                    <a:pt x="38032" y="7312"/>
                    <a:pt x="38036" y="7304"/>
                    <a:pt x="38038" y="7286"/>
                  </a:cubicBezTo>
                  <a:cubicBezTo>
                    <a:pt x="38038" y="7273"/>
                    <a:pt x="38037" y="7266"/>
                    <a:pt x="38031" y="7266"/>
                  </a:cubicBezTo>
                  <a:cubicBezTo>
                    <a:pt x="38029" y="7266"/>
                    <a:pt x="38027" y="7267"/>
                    <a:pt x="38024" y="7269"/>
                  </a:cubicBezTo>
                  <a:cubicBezTo>
                    <a:pt x="38021" y="7272"/>
                    <a:pt x="38016" y="7273"/>
                    <a:pt x="38010" y="7273"/>
                  </a:cubicBezTo>
                  <a:cubicBezTo>
                    <a:pt x="37984" y="7273"/>
                    <a:pt x="37940" y="7247"/>
                    <a:pt x="37952" y="7230"/>
                  </a:cubicBezTo>
                  <a:cubicBezTo>
                    <a:pt x="37955" y="7224"/>
                    <a:pt x="37945" y="7217"/>
                    <a:pt x="37920" y="7213"/>
                  </a:cubicBezTo>
                  <a:cubicBezTo>
                    <a:pt x="37893" y="7213"/>
                    <a:pt x="37886" y="7220"/>
                    <a:pt x="37899" y="7238"/>
                  </a:cubicBezTo>
                  <a:cubicBezTo>
                    <a:pt x="37912" y="7249"/>
                    <a:pt x="37911" y="7259"/>
                    <a:pt x="37896" y="7259"/>
                  </a:cubicBezTo>
                  <a:cubicBezTo>
                    <a:pt x="37894" y="7259"/>
                    <a:pt x="37892" y="7259"/>
                    <a:pt x="37889" y="7259"/>
                  </a:cubicBezTo>
                  <a:cubicBezTo>
                    <a:pt x="37865" y="7259"/>
                    <a:pt x="37862" y="7238"/>
                    <a:pt x="37879" y="7168"/>
                  </a:cubicBezTo>
                  <a:cubicBezTo>
                    <a:pt x="37891" y="7124"/>
                    <a:pt x="37907" y="7094"/>
                    <a:pt x="37915" y="7094"/>
                  </a:cubicBezTo>
                  <a:cubicBezTo>
                    <a:pt x="37915" y="7094"/>
                    <a:pt x="37916" y="7095"/>
                    <a:pt x="37917" y="7095"/>
                  </a:cubicBezTo>
                  <a:cubicBezTo>
                    <a:pt x="37922" y="7103"/>
                    <a:pt x="37933" y="7107"/>
                    <a:pt x="37944" y="7107"/>
                  </a:cubicBezTo>
                  <a:cubicBezTo>
                    <a:pt x="37948" y="7107"/>
                    <a:pt x="37952" y="7106"/>
                    <a:pt x="37955" y="7105"/>
                  </a:cubicBezTo>
                  <a:cubicBezTo>
                    <a:pt x="37966" y="7105"/>
                    <a:pt x="37958" y="7088"/>
                    <a:pt x="37934" y="7075"/>
                  </a:cubicBezTo>
                  <a:cubicBezTo>
                    <a:pt x="37910" y="7060"/>
                    <a:pt x="37875" y="7033"/>
                    <a:pt x="37862" y="7015"/>
                  </a:cubicBezTo>
                  <a:cubicBezTo>
                    <a:pt x="37852" y="7005"/>
                    <a:pt x="37840" y="6997"/>
                    <a:pt x="37830" y="6997"/>
                  </a:cubicBezTo>
                  <a:cubicBezTo>
                    <a:pt x="37826" y="6997"/>
                    <a:pt x="37823" y="6998"/>
                    <a:pt x="37820" y="7001"/>
                  </a:cubicBezTo>
                  <a:cubicBezTo>
                    <a:pt x="37816" y="7005"/>
                    <a:pt x="37808" y="7007"/>
                    <a:pt x="37797" y="7007"/>
                  </a:cubicBezTo>
                  <a:cubicBezTo>
                    <a:pt x="37786" y="7007"/>
                    <a:pt x="37773" y="7005"/>
                    <a:pt x="37761" y="7001"/>
                  </a:cubicBezTo>
                  <a:cubicBezTo>
                    <a:pt x="37723" y="6988"/>
                    <a:pt x="37719" y="6980"/>
                    <a:pt x="37740" y="6939"/>
                  </a:cubicBezTo>
                  <a:cubicBezTo>
                    <a:pt x="37754" y="6909"/>
                    <a:pt x="37763" y="6898"/>
                    <a:pt x="37793" y="6898"/>
                  </a:cubicBezTo>
                  <a:cubicBezTo>
                    <a:pt x="37801" y="6898"/>
                    <a:pt x="37811" y="6899"/>
                    <a:pt x="37824" y="6901"/>
                  </a:cubicBezTo>
                  <a:cubicBezTo>
                    <a:pt x="37838" y="6903"/>
                    <a:pt x="37851" y="6905"/>
                    <a:pt x="37863" y="6905"/>
                  </a:cubicBezTo>
                  <a:cubicBezTo>
                    <a:pt x="37884" y="6905"/>
                    <a:pt x="37900" y="6901"/>
                    <a:pt x="37907" y="6894"/>
                  </a:cubicBezTo>
                  <a:cubicBezTo>
                    <a:pt x="37912" y="6889"/>
                    <a:pt x="37918" y="6887"/>
                    <a:pt x="37923" y="6887"/>
                  </a:cubicBezTo>
                  <a:cubicBezTo>
                    <a:pt x="37945" y="6887"/>
                    <a:pt x="37962" y="6923"/>
                    <a:pt x="37945" y="6956"/>
                  </a:cubicBezTo>
                  <a:cubicBezTo>
                    <a:pt x="37936" y="6974"/>
                    <a:pt x="37932" y="6983"/>
                    <a:pt x="37934" y="6983"/>
                  </a:cubicBezTo>
                  <a:cubicBezTo>
                    <a:pt x="37935" y="6983"/>
                    <a:pt x="37943" y="6974"/>
                    <a:pt x="37958" y="6956"/>
                  </a:cubicBezTo>
                  <a:cubicBezTo>
                    <a:pt x="37973" y="6939"/>
                    <a:pt x="37981" y="6929"/>
                    <a:pt x="37987" y="6929"/>
                  </a:cubicBezTo>
                  <a:cubicBezTo>
                    <a:pt x="37993" y="6929"/>
                    <a:pt x="37995" y="6943"/>
                    <a:pt x="37997" y="6974"/>
                  </a:cubicBezTo>
                  <a:cubicBezTo>
                    <a:pt x="38000" y="7002"/>
                    <a:pt x="38009" y="7026"/>
                    <a:pt x="38019" y="7026"/>
                  </a:cubicBezTo>
                  <a:cubicBezTo>
                    <a:pt x="38019" y="7026"/>
                    <a:pt x="38020" y="7026"/>
                    <a:pt x="38021" y="7025"/>
                  </a:cubicBezTo>
                  <a:cubicBezTo>
                    <a:pt x="38032" y="7025"/>
                    <a:pt x="38038" y="7040"/>
                    <a:pt x="38038" y="7064"/>
                  </a:cubicBezTo>
                  <a:cubicBezTo>
                    <a:pt x="38038" y="7086"/>
                    <a:pt x="38048" y="7102"/>
                    <a:pt x="38059" y="7102"/>
                  </a:cubicBezTo>
                  <a:cubicBezTo>
                    <a:pt x="38060" y="7102"/>
                    <a:pt x="38061" y="7102"/>
                    <a:pt x="38063" y="7102"/>
                  </a:cubicBezTo>
                  <a:cubicBezTo>
                    <a:pt x="38077" y="7099"/>
                    <a:pt x="38087" y="7085"/>
                    <a:pt x="38083" y="7075"/>
                  </a:cubicBezTo>
                  <a:cubicBezTo>
                    <a:pt x="38080" y="7064"/>
                    <a:pt x="38087" y="7054"/>
                    <a:pt x="38098" y="7050"/>
                  </a:cubicBezTo>
                  <a:cubicBezTo>
                    <a:pt x="38100" y="7050"/>
                    <a:pt x="38102" y="7050"/>
                    <a:pt x="38104" y="7050"/>
                  </a:cubicBezTo>
                  <a:cubicBezTo>
                    <a:pt x="38115" y="7050"/>
                    <a:pt x="38125" y="7060"/>
                    <a:pt x="38128" y="7075"/>
                  </a:cubicBezTo>
                  <a:cubicBezTo>
                    <a:pt x="38133" y="7086"/>
                    <a:pt x="38141" y="7093"/>
                    <a:pt x="38149" y="7093"/>
                  </a:cubicBezTo>
                  <a:cubicBezTo>
                    <a:pt x="38153" y="7093"/>
                    <a:pt x="38156" y="7091"/>
                    <a:pt x="38160" y="7088"/>
                  </a:cubicBezTo>
                  <a:cubicBezTo>
                    <a:pt x="38170" y="7078"/>
                    <a:pt x="38160" y="7054"/>
                    <a:pt x="38136" y="7025"/>
                  </a:cubicBezTo>
                  <a:cubicBezTo>
                    <a:pt x="38101" y="6991"/>
                    <a:pt x="38098" y="6977"/>
                    <a:pt x="38118" y="6956"/>
                  </a:cubicBezTo>
                  <a:cubicBezTo>
                    <a:pt x="38128" y="6948"/>
                    <a:pt x="38139" y="6944"/>
                    <a:pt x="38149" y="6944"/>
                  </a:cubicBezTo>
                  <a:cubicBezTo>
                    <a:pt x="38157" y="6944"/>
                    <a:pt x="38164" y="6947"/>
                    <a:pt x="38170" y="6953"/>
                  </a:cubicBezTo>
                  <a:cubicBezTo>
                    <a:pt x="38178" y="6959"/>
                    <a:pt x="38183" y="6963"/>
                    <a:pt x="38186" y="6963"/>
                  </a:cubicBezTo>
                  <a:cubicBezTo>
                    <a:pt x="38189" y="6963"/>
                    <a:pt x="38189" y="6958"/>
                    <a:pt x="38187" y="6946"/>
                  </a:cubicBezTo>
                  <a:cubicBezTo>
                    <a:pt x="38185" y="6937"/>
                    <a:pt x="38195" y="6928"/>
                    <a:pt x="38211" y="6928"/>
                  </a:cubicBezTo>
                  <a:cubicBezTo>
                    <a:pt x="38214" y="6928"/>
                    <a:pt x="38216" y="6928"/>
                    <a:pt x="38219" y="6929"/>
                  </a:cubicBezTo>
                  <a:cubicBezTo>
                    <a:pt x="38253" y="6929"/>
                    <a:pt x="38253" y="6936"/>
                    <a:pt x="38219" y="6956"/>
                  </a:cubicBezTo>
                  <a:cubicBezTo>
                    <a:pt x="38195" y="6974"/>
                    <a:pt x="38177" y="6995"/>
                    <a:pt x="38181" y="7005"/>
                  </a:cubicBezTo>
                  <a:cubicBezTo>
                    <a:pt x="38184" y="7014"/>
                    <a:pt x="38193" y="7018"/>
                    <a:pt x="38206" y="7018"/>
                  </a:cubicBezTo>
                  <a:cubicBezTo>
                    <a:pt x="38236" y="7018"/>
                    <a:pt x="38282" y="6995"/>
                    <a:pt x="38285" y="6970"/>
                  </a:cubicBezTo>
                  <a:cubicBezTo>
                    <a:pt x="38287" y="6955"/>
                    <a:pt x="38289" y="6948"/>
                    <a:pt x="38297" y="6948"/>
                  </a:cubicBezTo>
                  <a:cubicBezTo>
                    <a:pt x="38303" y="6948"/>
                    <a:pt x="38313" y="6952"/>
                    <a:pt x="38330" y="6960"/>
                  </a:cubicBezTo>
                  <a:cubicBezTo>
                    <a:pt x="38351" y="6970"/>
                    <a:pt x="38368" y="6988"/>
                    <a:pt x="38365" y="6998"/>
                  </a:cubicBezTo>
                  <a:cubicBezTo>
                    <a:pt x="38362" y="7004"/>
                    <a:pt x="38367" y="7006"/>
                    <a:pt x="38376" y="7006"/>
                  </a:cubicBezTo>
                  <a:cubicBezTo>
                    <a:pt x="38406" y="7006"/>
                    <a:pt x="38479" y="6981"/>
                    <a:pt x="38490" y="6960"/>
                  </a:cubicBezTo>
                  <a:cubicBezTo>
                    <a:pt x="38492" y="6955"/>
                    <a:pt x="38494" y="6953"/>
                    <a:pt x="38496" y="6953"/>
                  </a:cubicBezTo>
                  <a:cubicBezTo>
                    <a:pt x="38500" y="6953"/>
                    <a:pt x="38503" y="6960"/>
                    <a:pt x="38503" y="6974"/>
                  </a:cubicBezTo>
                  <a:cubicBezTo>
                    <a:pt x="38500" y="6998"/>
                    <a:pt x="38517" y="7022"/>
                    <a:pt x="38535" y="7030"/>
                  </a:cubicBezTo>
                  <a:cubicBezTo>
                    <a:pt x="38546" y="7035"/>
                    <a:pt x="38561" y="7038"/>
                    <a:pt x="38578" y="7038"/>
                  </a:cubicBezTo>
                  <a:cubicBezTo>
                    <a:pt x="38633" y="7038"/>
                    <a:pt x="38704" y="7012"/>
                    <a:pt x="38690" y="6988"/>
                  </a:cubicBezTo>
                  <a:cubicBezTo>
                    <a:pt x="38682" y="6976"/>
                    <a:pt x="38685" y="6970"/>
                    <a:pt x="38695" y="6970"/>
                  </a:cubicBezTo>
                  <a:cubicBezTo>
                    <a:pt x="38697" y="6970"/>
                    <a:pt x="38699" y="6970"/>
                    <a:pt x="38701" y="6970"/>
                  </a:cubicBezTo>
                  <a:cubicBezTo>
                    <a:pt x="38715" y="6974"/>
                    <a:pt x="38725" y="6995"/>
                    <a:pt x="38725" y="7019"/>
                  </a:cubicBezTo>
                  <a:cubicBezTo>
                    <a:pt x="38725" y="7043"/>
                    <a:pt x="38730" y="7053"/>
                    <a:pt x="38740" y="7053"/>
                  </a:cubicBezTo>
                  <a:cubicBezTo>
                    <a:pt x="38745" y="7053"/>
                    <a:pt x="38750" y="7051"/>
                    <a:pt x="38757" y="7046"/>
                  </a:cubicBezTo>
                  <a:cubicBezTo>
                    <a:pt x="38763" y="7043"/>
                    <a:pt x="38771" y="7041"/>
                    <a:pt x="38781" y="7041"/>
                  </a:cubicBezTo>
                  <a:cubicBezTo>
                    <a:pt x="38812" y="7041"/>
                    <a:pt x="38854" y="7061"/>
                    <a:pt x="38857" y="7085"/>
                  </a:cubicBezTo>
                  <a:cubicBezTo>
                    <a:pt x="38864" y="7121"/>
                    <a:pt x="38880" y="7144"/>
                    <a:pt x="38899" y="7144"/>
                  </a:cubicBezTo>
                  <a:cubicBezTo>
                    <a:pt x="38900" y="7144"/>
                    <a:pt x="38901" y="7144"/>
                    <a:pt x="38903" y="7144"/>
                  </a:cubicBezTo>
                  <a:cubicBezTo>
                    <a:pt x="38916" y="7140"/>
                    <a:pt x="38924" y="7126"/>
                    <a:pt x="38916" y="7113"/>
                  </a:cubicBezTo>
                  <a:cubicBezTo>
                    <a:pt x="38888" y="7060"/>
                    <a:pt x="38888" y="7024"/>
                    <a:pt x="38910" y="7024"/>
                  </a:cubicBezTo>
                  <a:cubicBezTo>
                    <a:pt x="38913" y="7024"/>
                    <a:pt x="38916" y="7024"/>
                    <a:pt x="38919" y="7025"/>
                  </a:cubicBezTo>
                  <a:cubicBezTo>
                    <a:pt x="38925" y="7027"/>
                    <a:pt x="38932" y="7027"/>
                    <a:pt x="38939" y="7027"/>
                  </a:cubicBezTo>
                  <a:cubicBezTo>
                    <a:pt x="38997" y="7027"/>
                    <a:pt x="39108" y="6995"/>
                    <a:pt x="39118" y="6974"/>
                  </a:cubicBezTo>
                  <a:cubicBezTo>
                    <a:pt x="39121" y="6965"/>
                    <a:pt x="39131" y="6961"/>
                    <a:pt x="39144" y="6961"/>
                  </a:cubicBezTo>
                  <a:cubicBezTo>
                    <a:pt x="39180" y="6961"/>
                    <a:pt x="39239" y="6989"/>
                    <a:pt x="39277" y="7030"/>
                  </a:cubicBezTo>
                  <a:cubicBezTo>
                    <a:pt x="39299" y="7051"/>
                    <a:pt x="39319" y="7067"/>
                    <a:pt x="39329" y="7067"/>
                  </a:cubicBezTo>
                  <a:cubicBezTo>
                    <a:pt x="39332" y="7067"/>
                    <a:pt x="39334" y="7066"/>
                    <a:pt x="39336" y="7064"/>
                  </a:cubicBezTo>
                  <a:cubicBezTo>
                    <a:pt x="39339" y="7061"/>
                    <a:pt x="39345" y="7060"/>
                    <a:pt x="39352" y="7060"/>
                  </a:cubicBezTo>
                  <a:cubicBezTo>
                    <a:pt x="39366" y="7060"/>
                    <a:pt x="39384" y="7064"/>
                    <a:pt x="39402" y="7071"/>
                  </a:cubicBezTo>
                  <a:cubicBezTo>
                    <a:pt x="39427" y="7080"/>
                    <a:pt x="39446" y="7084"/>
                    <a:pt x="39460" y="7084"/>
                  </a:cubicBezTo>
                  <a:cubicBezTo>
                    <a:pt x="39478" y="7084"/>
                    <a:pt x="39486" y="7076"/>
                    <a:pt x="39481" y="7060"/>
                  </a:cubicBezTo>
                  <a:cubicBezTo>
                    <a:pt x="39479" y="7053"/>
                    <a:pt x="39469" y="7047"/>
                    <a:pt x="39458" y="7047"/>
                  </a:cubicBezTo>
                  <a:cubicBezTo>
                    <a:pt x="39453" y="7047"/>
                    <a:pt x="39449" y="7048"/>
                    <a:pt x="39444" y="7050"/>
                  </a:cubicBezTo>
                  <a:cubicBezTo>
                    <a:pt x="39441" y="7051"/>
                    <a:pt x="39438" y="7051"/>
                    <a:pt x="39435" y="7051"/>
                  </a:cubicBezTo>
                  <a:cubicBezTo>
                    <a:pt x="39418" y="7051"/>
                    <a:pt x="39395" y="7044"/>
                    <a:pt x="39377" y="7033"/>
                  </a:cubicBezTo>
                  <a:cubicBezTo>
                    <a:pt x="39365" y="7024"/>
                    <a:pt x="39351" y="7020"/>
                    <a:pt x="39340" y="7020"/>
                  </a:cubicBezTo>
                  <a:cubicBezTo>
                    <a:pt x="39334" y="7020"/>
                    <a:pt x="39328" y="7022"/>
                    <a:pt x="39326" y="7025"/>
                  </a:cubicBezTo>
                  <a:cubicBezTo>
                    <a:pt x="39317" y="7033"/>
                    <a:pt x="39312" y="7036"/>
                    <a:pt x="39308" y="7036"/>
                  </a:cubicBezTo>
                  <a:cubicBezTo>
                    <a:pt x="39295" y="7036"/>
                    <a:pt x="39310" y="6992"/>
                    <a:pt x="39340" y="6946"/>
                  </a:cubicBezTo>
                  <a:cubicBezTo>
                    <a:pt x="39358" y="6921"/>
                    <a:pt x="39372" y="6905"/>
                    <a:pt x="39376" y="6905"/>
                  </a:cubicBezTo>
                  <a:cubicBezTo>
                    <a:pt x="39378" y="6905"/>
                    <a:pt x="39378" y="6907"/>
                    <a:pt x="39377" y="6911"/>
                  </a:cubicBezTo>
                  <a:cubicBezTo>
                    <a:pt x="39372" y="6922"/>
                    <a:pt x="39378" y="6931"/>
                    <a:pt x="39388" y="6931"/>
                  </a:cubicBezTo>
                  <a:cubicBezTo>
                    <a:pt x="39391" y="6931"/>
                    <a:pt x="39394" y="6930"/>
                    <a:pt x="39398" y="6929"/>
                  </a:cubicBezTo>
                  <a:cubicBezTo>
                    <a:pt x="39438" y="6918"/>
                    <a:pt x="39489" y="6769"/>
                    <a:pt x="39451" y="6769"/>
                  </a:cubicBezTo>
                  <a:cubicBezTo>
                    <a:pt x="39450" y="6769"/>
                    <a:pt x="39449" y="6769"/>
                    <a:pt x="39447" y="6769"/>
                  </a:cubicBezTo>
                  <a:cubicBezTo>
                    <a:pt x="39444" y="6770"/>
                    <a:pt x="39440" y="6770"/>
                    <a:pt x="39436" y="6770"/>
                  </a:cubicBezTo>
                  <a:cubicBezTo>
                    <a:pt x="39424" y="6770"/>
                    <a:pt x="39411" y="6766"/>
                    <a:pt x="39409" y="6759"/>
                  </a:cubicBezTo>
                  <a:cubicBezTo>
                    <a:pt x="39407" y="6752"/>
                    <a:pt x="39394" y="6748"/>
                    <a:pt x="39377" y="6748"/>
                  </a:cubicBezTo>
                  <a:cubicBezTo>
                    <a:pt x="39368" y="6748"/>
                    <a:pt x="39357" y="6749"/>
                    <a:pt x="39346" y="6752"/>
                  </a:cubicBezTo>
                  <a:cubicBezTo>
                    <a:pt x="39333" y="6756"/>
                    <a:pt x="39322" y="6757"/>
                    <a:pt x="39314" y="6757"/>
                  </a:cubicBezTo>
                  <a:cubicBezTo>
                    <a:pt x="39283" y="6757"/>
                    <a:pt x="39298" y="6728"/>
                    <a:pt x="39356" y="6703"/>
                  </a:cubicBezTo>
                  <a:cubicBezTo>
                    <a:pt x="39372" y="6695"/>
                    <a:pt x="39385" y="6692"/>
                    <a:pt x="39395" y="6692"/>
                  </a:cubicBezTo>
                  <a:cubicBezTo>
                    <a:pt x="39407" y="6692"/>
                    <a:pt x="39414" y="6697"/>
                    <a:pt x="39416" y="6707"/>
                  </a:cubicBezTo>
                  <a:cubicBezTo>
                    <a:pt x="39421" y="6717"/>
                    <a:pt x="39436" y="6723"/>
                    <a:pt x="39451" y="6723"/>
                  </a:cubicBezTo>
                  <a:cubicBezTo>
                    <a:pt x="39457" y="6723"/>
                    <a:pt x="39463" y="6722"/>
                    <a:pt x="39468" y="6721"/>
                  </a:cubicBezTo>
                  <a:cubicBezTo>
                    <a:pt x="39477" y="6719"/>
                    <a:pt x="39484" y="6718"/>
                    <a:pt x="39490" y="6718"/>
                  </a:cubicBezTo>
                  <a:cubicBezTo>
                    <a:pt x="39511" y="6718"/>
                    <a:pt x="39512" y="6732"/>
                    <a:pt x="39510" y="6786"/>
                  </a:cubicBezTo>
                  <a:cubicBezTo>
                    <a:pt x="39510" y="6828"/>
                    <a:pt x="39492" y="6870"/>
                    <a:pt x="39475" y="6876"/>
                  </a:cubicBezTo>
                  <a:cubicBezTo>
                    <a:pt x="39461" y="6883"/>
                    <a:pt x="39459" y="6887"/>
                    <a:pt x="39469" y="6887"/>
                  </a:cubicBezTo>
                  <a:cubicBezTo>
                    <a:pt x="39475" y="6887"/>
                    <a:pt x="39483" y="6886"/>
                    <a:pt x="39496" y="6884"/>
                  </a:cubicBezTo>
                  <a:cubicBezTo>
                    <a:pt x="39582" y="6866"/>
                    <a:pt x="39617" y="6776"/>
                    <a:pt x="39565" y="6703"/>
                  </a:cubicBezTo>
                  <a:cubicBezTo>
                    <a:pt x="39561" y="6700"/>
                    <a:pt x="39558" y="6692"/>
                    <a:pt x="39558" y="6686"/>
                  </a:cubicBezTo>
                  <a:cubicBezTo>
                    <a:pt x="39558" y="6679"/>
                    <a:pt x="39540" y="6668"/>
                    <a:pt x="39520" y="6662"/>
                  </a:cubicBezTo>
                  <a:cubicBezTo>
                    <a:pt x="39499" y="6655"/>
                    <a:pt x="39513" y="6647"/>
                    <a:pt x="39561" y="6644"/>
                  </a:cubicBezTo>
                  <a:cubicBezTo>
                    <a:pt x="39641" y="6641"/>
                    <a:pt x="39662" y="6599"/>
                    <a:pt x="39590" y="6592"/>
                  </a:cubicBezTo>
                  <a:cubicBezTo>
                    <a:pt x="39569" y="6592"/>
                    <a:pt x="39544" y="6575"/>
                    <a:pt x="39540" y="6554"/>
                  </a:cubicBezTo>
                  <a:cubicBezTo>
                    <a:pt x="39534" y="6533"/>
                    <a:pt x="39502" y="6523"/>
                    <a:pt x="39461" y="6523"/>
                  </a:cubicBezTo>
                  <a:lnTo>
                    <a:pt x="39395" y="6523"/>
                  </a:lnTo>
                  <a:lnTo>
                    <a:pt x="39457" y="6474"/>
                  </a:lnTo>
                  <a:cubicBezTo>
                    <a:pt x="39496" y="6447"/>
                    <a:pt x="39523" y="6408"/>
                    <a:pt x="39523" y="6391"/>
                  </a:cubicBezTo>
                  <a:cubicBezTo>
                    <a:pt x="39525" y="6377"/>
                    <a:pt x="39525" y="6370"/>
                    <a:pt x="39522" y="6370"/>
                  </a:cubicBezTo>
                  <a:cubicBezTo>
                    <a:pt x="39520" y="6370"/>
                    <a:pt x="39514" y="6376"/>
                    <a:pt x="39506" y="6388"/>
                  </a:cubicBezTo>
                  <a:cubicBezTo>
                    <a:pt x="39493" y="6412"/>
                    <a:pt x="39478" y="6425"/>
                    <a:pt x="39466" y="6425"/>
                  </a:cubicBezTo>
                  <a:cubicBezTo>
                    <a:pt x="39456" y="6425"/>
                    <a:pt x="39448" y="6417"/>
                    <a:pt x="39444" y="6401"/>
                  </a:cubicBezTo>
                  <a:cubicBezTo>
                    <a:pt x="39437" y="6386"/>
                    <a:pt x="39426" y="6376"/>
                    <a:pt x="39414" y="6376"/>
                  </a:cubicBezTo>
                  <a:cubicBezTo>
                    <a:pt x="39412" y="6376"/>
                    <a:pt x="39411" y="6376"/>
                    <a:pt x="39409" y="6377"/>
                  </a:cubicBezTo>
                  <a:cubicBezTo>
                    <a:pt x="39395" y="6380"/>
                    <a:pt x="39395" y="6391"/>
                    <a:pt x="39419" y="6412"/>
                  </a:cubicBezTo>
                  <a:cubicBezTo>
                    <a:pt x="39454" y="6443"/>
                    <a:pt x="39451" y="6471"/>
                    <a:pt x="39412" y="6481"/>
                  </a:cubicBezTo>
                  <a:cubicBezTo>
                    <a:pt x="39411" y="6481"/>
                    <a:pt x="39410" y="6482"/>
                    <a:pt x="39409" y="6482"/>
                  </a:cubicBezTo>
                  <a:cubicBezTo>
                    <a:pt x="39401" y="6482"/>
                    <a:pt x="39399" y="6472"/>
                    <a:pt x="39402" y="6460"/>
                  </a:cubicBezTo>
                  <a:cubicBezTo>
                    <a:pt x="39406" y="6451"/>
                    <a:pt x="39403" y="6445"/>
                    <a:pt x="39396" y="6445"/>
                  </a:cubicBezTo>
                  <a:cubicBezTo>
                    <a:pt x="39389" y="6445"/>
                    <a:pt x="39380" y="6449"/>
                    <a:pt x="39367" y="6457"/>
                  </a:cubicBezTo>
                  <a:cubicBezTo>
                    <a:pt x="39354" y="6464"/>
                    <a:pt x="39343" y="6468"/>
                    <a:pt x="39335" y="6468"/>
                  </a:cubicBezTo>
                  <a:cubicBezTo>
                    <a:pt x="39323" y="6468"/>
                    <a:pt x="39314" y="6461"/>
                    <a:pt x="39308" y="6447"/>
                  </a:cubicBezTo>
                  <a:cubicBezTo>
                    <a:pt x="39303" y="6433"/>
                    <a:pt x="39301" y="6426"/>
                    <a:pt x="39300" y="6426"/>
                  </a:cubicBezTo>
                  <a:cubicBezTo>
                    <a:pt x="39298" y="6426"/>
                    <a:pt x="39298" y="6434"/>
                    <a:pt x="39298" y="6450"/>
                  </a:cubicBezTo>
                  <a:cubicBezTo>
                    <a:pt x="39298" y="6484"/>
                    <a:pt x="39270" y="6510"/>
                    <a:pt x="39241" y="6510"/>
                  </a:cubicBezTo>
                  <a:cubicBezTo>
                    <a:pt x="39232" y="6510"/>
                    <a:pt x="39223" y="6508"/>
                    <a:pt x="39215" y="6502"/>
                  </a:cubicBezTo>
                  <a:cubicBezTo>
                    <a:pt x="39169" y="6474"/>
                    <a:pt x="39159" y="6418"/>
                    <a:pt x="39197" y="6408"/>
                  </a:cubicBezTo>
                  <a:cubicBezTo>
                    <a:pt x="39215" y="6405"/>
                    <a:pt x="39218" y="6391"/>
                    <a:pt x="39207" y="6384"/>
                  </a:cubicBezTo>
                  <a:cubicBezTo>
                    <a:pt x="39201" y="6379"/>
                    <a:pt x="39192" y="6377"/>
                    <a:pt x="39181" y="6377"/>
                  </a:cubicBezTo>
                  <a:cubicBezTo>
                    <a:pt x="39169" y="6377"/>
                    <a:pt x="39155" y="6380"/>
                    <a:pt x="39142" y="6388"/>
                  </a:cubicBezTo>
                  <a:cubicBezTo>
                    <a:pt x="39127" y="6394"/>
                    <a:pt x="39118" y="6397"/>
                    <a:pt x="39113" y="6397"/>
                  </a:cubicBezTo>
                  <a:cubicBezTo>
                    <a:pt x="39109" y="6397"/>
                    <a:pt x="39110" y="6393"/>
                    <a:pt x="39118" y="6384"/>
                  </a:cubicBezTo>
                  <a:cubicBezTo>
                    <a:pt x="39126" y="6368"/>
                    <a:pt x="39138" y="6361"/>
                    <a:pt x="39160" y="6361"/>
                  </a:cubicBezTo>
                  <a:cubicBezTo>
                    <a:pt x="39182" y="6361"/>
                    <a:pt x="39215" y="6368"/>
                    <a:pt x="39263" y="6384"/>
                  </a:cubicBezTo>
                  <a:cubicBezTo>
                    <a:pt x="39280" y="6390"/>
                    <a:pt x="39292" y="6393"/>
                    <a:pt x="39301" y="6393"/>
                  </a:cubicBezTo>
                  <a:cubicBezTo>
                    <a:pt x="39313" y="6393"/>
                    <a:pt x="39317" y="6388"/>
                    <a:pt x="39315" y="6380"/>
                  </a:cubicBezTo>
                  <a:cubicBezTo>
                    <a:pt x="39312" y="6367"/>
                    <a:pt x="39246" y="6343"/>
                    <a:pt x="39177" y="6325"/>
                  </a:cubicBezTo>
                  <a:cubicBezTo>
                    <a:pt x="39058" y="6294"/>
                    <a:pt x="39044" y="6287"/>
                    <a:pt x="39069" y="6255"/>
                  </a:cubicBezTo>
                  <a:cubicBezTo>
                    <a:pt x="39088" y="6236"/>
                    <a:pt x="39129" y="6223"/>
                    <a:pt x="39160" y="6223"/>
                  </a:cubicBezTo>
                  <a:cubicBezTo>
                    <a:pt x="39179" y="6223"/>
                    <a:pt x="39193" y="6228"/>
                    <a:pt x="39197" y="6239"/>
                  </a:cubicBezTo>
                  <a:cubicBezTo>
                    <a:pt x="39199" y="6244"/>
                    <a:pt x="39206" y="6247"/>
                    <a:pt x="39216" y="6247"/>
                  </a:cubicBezTo>
                  <a:cubicBezTo>
                    <a:pt x="39225" y="6247"/>
                    <a:pt x="39235" y="6245"/>
                    <a:pt x="39246" y="6242"/>
                  </a:cubicBezTo>
                  <a:cubicBezTo>
                    <a:pt x="39270" y="6234"/>
                    <a:pt x="39281" y="6221"/>
                    <a:pt x="39270" y="6214"/>
                  </a:cubicBezTo>
                  <a:cubicBezTo>
                    <a:pt x="39265" y="6209"/>
                    <a:pt x="39267" y="6206"/>
                    <a:pt x="39277" y="6206"/>
                  </a:cubicBezTo>
                  <a:cubicBezTo>
                    <a:pt x="39281" y="6206"/>
                    <a:pt x="39285" y="6206"/>
                    <a:pt x="39291" y="6207"/>
                  </a:cubicBezTo>
                  <a:cubicBezTo>
                    <a:pt x="39308" y="6207"/>
                    <a:pt x="39329" y="6228"/>
                    <a:pt x="39336" y="6252"/>
                  </a:cubicBezTo>
                  <a:cubicBezTo>
                    <a:pt x="39342" y="6277"/>
                    <a:pt x="39360" y="6291"/>
                    <a:pt x="39386" y="6291"/>
                  </a:cubicBezTo>
                  <a:cubicBezTo>
                    <a:pt x="39389" y="6291"/>
                    <a:pt x="39392" y="6291"/>
                    <a:pt x="39395" y="6290"/>
                  </a:cubicBezTo>
                  <a:cubicBezTo>
                    <a:pt x="39400" y="6290"/>
                    <a:pt x="39405" y="6289"/>
                    <a:pt x="39410" y="6289"/>
                  </a:cubicBezTo>
                  <a:cubicBezTo>
                    <a:pt x="39433" y="6289"/>
                    <a:pt x="39456" y="6295"/>
                    <a:pt x="39465" y="6304"/>
                  </a:cubicBezTo>
                  <a:cubicBezTo>
                    <a:pt x="39469" y="6309"/>
                    <a:pt x="39474" y="6310"/>
                    <a:pt x="39480" y="6310"/>
                  </a:cubicBezTo>
                  <a:cubicBezTo>
                    <a:pt x="39487" y="6310"/>
                    <a:pt x="39495" y="6307"/>
                    <a:pt x="39499" y="6301"/>
                  </a:cubicBezTo>
                  <a:cubicBezTo>
                    <a:pt x="39506" y="6290"/>
                    <a:pt x="39499" y="6280"/>
                    <a:pt x="39486" y="6280"/>
                  </a:cubicBezTo>
                  <a:cubicBezTo>
                    <a:pt x="39471" y="6276"/>
                    <a:pt x="39436" y="6269"/>
                    <a:pt x="39406" y="6259"/>
                  </a:cubicBezTo>
                  <a:cubicBezTo>
                    <a:pt x="39374" y="6249"/>
                    <a:pt x="39372" y="6244"/>
                    <a:pt x="39414" y="6244"/>
                  </a:cubicBezTo>
                  <a:cubicBezTo>
                    <a:pt x="39427" y="6244"/>
                    <a:pt x="39444" y="6244"/>
                    <a:pt x="39465" y="6245"/>
                  </a:cubicBezTo>
                  <a:cubicBezTo>
                    <a:pt x="39527" y="6249"/>
                    <a:pt x="39600" y="6252"/>
                    <a:pt x="39624" y="6259"/>
                  </a:cubicBezTo>
                  <a:cubicBezTo>
                    <a:pt x="39632" y="6261"/>
                    <a:pt x="39640" y="6262"/>
                    <a:pt x="39647" y="6262"/>
                  </a:cubicBezTo>
                  <a:cubicBezTo>
                    <a:pt x="39670" y="6262"/>
                    <a:pt x="39684" y="6252"/>
                    <a:pt x="39700" y="6228"/>
                  </a:cubicBezTo>
                  <a:cubicBezTo>
                    <a:pt x="39722" y="6199"/>
                    <a:pt x="39740" y="6184"/>
                    <a:pt x="39749" y="6184"/>
                  </a:cubicBezTo>
                  <a:lnTo>
                    <a:pt x="39749" y="6184"/>
                  </a:lnTo>
                  <a:cubicBezTo>
                    <a:pt x="39757" y="6184"/>
                    <a:pt x="39757" y="6197"/>
                    <a:pt x="39742" y="6224"/>
                  </a:cubicBezTo>
                  <a:cubicBezTo>
                    <a:pt x="39725" y="6251"/>
                    <a:pt x="39722" y="6261"/>
                    <a:pt x="39738" y="6261"/>
                  </a:cubicBezTo>
                  <a:cubicBezTo>
                    <a:pt x="39745" y="6261"/>
                    <a:pt x="39757" y="6259"/>
                    <a:pt x="39773" y="6255"/>
                  </a:cubicBezTo>
                  <a:cubicBezTo>
                    <a:pt x="39804" y="6249"/>
                    <a:pt x="39825" y="6234"/>
                    <a:pt x="39822" y="6221"/>
                  </a:cubicBezTo>
                  <a:cubicBezTo>
                    <a:pt x="39820" y="6214"/>
                    <a:pt x="39821" y="6210"/>
                    <a:pt x="39825" y="6210"/>
                  </a:cubicBezTo>
                  <a:cubicBezTo>
                    <a:pt x="39828" y="6210"/>
                    <a:pt x="39834" y="6214"/>
                    <a:pt x="39843" y="6221"/>
                  </a:cubicBezTo>
                  <a:cubicBezTo>
                    <a:pt x="39851" y="6228"/>
                    <a:pt x="39857" y="6232"/>
                    <a:pt x="39862" y="6232"/>
                  </a:cubicBezTo>
                  <a:cubicBezTo>
                    <a:pt x="39868" y="6232"/>
                    <a:pt x="39872" y="6224"/>
                    <a:pt x="39874" y="6207"/>
                  </a:cubicBezTo>
                  <a:cubicBezTo>
                    <a:pt x="39876" y="6187"/>
                    <a:pt x="39872" y="6178"/>
                    <a:pt x="39857" y="6178"/>
                  </a:cubicBezTo>
                  <a:cubicBezTo>
                    <a:pt x="39848" y="6178"/>
                    <a:pt x="39836" y="6181"/>
                    <a:pt x="39819" y="6186"/>
                  </a:cubicBezTo>
                  <a:cubicBezTo>
                    <a:pt x="39818" y="6187"/>
                    <a:pt x="39817" y="6187"/>
                    <a:pt x="39816" y="6187"/>
                  </a:cubicBezTo>
                  <a:cubicBezTo>
                    <a:pt x="39808" y="6187"/>
                    <a:pt x="39788" y="6178"/>
                    <a:pt x="39769" y="6169"/>
                  </a:cubicBezTo>
                  <a:cubicBezTo>
                    <a:pt x="39752" y="6157"/>
                    <a:pt x="39722" y="6150"/>
                    <a:pt x="39697" y="6150"/>
                  </a:cubicBezTo>
                  <a:cubicBezTo>
                    <a:pt x="39692" y="6150"/>
                    <a:pt x="39687" y="6151"/>
                    <a:pt x="39683" y="6151"/>
                  </a:cubicBezTo>
                  <a:cubicBezTo>
                    <a:pt x="39673" y="6154"/>
                    <a:pt x="39663" y="6155"/>
                    <a:pt x="39655" y="6155"/>
                  </a:cubicBezTo>
                  <a:cubicBezTo>
                    <a:pt x="39640" y="6155"/>
                    <a:pt x="39630" y="6151"/>
                    <a:pt x="39627" y="6145"/>
                  </a:cubicBezTo>
                  <a:cubicBezTo>
                    <a:pt x="39626" y="6141"/>
                    <a:pt x="39621" y="6139"/>
                    <a:pt x="39615" y="6139"/>
                  </a:cubicBezTo>
                  <a:cubicBezTo>
                    <a:pt x="39605" y="6139"/>
                    <a:pt x="39590" y="6143"/>
                    <a:pt x="39575" y="6151"/>
                  </a:cubicBezTo>
                  <a:cubicBezTo>
                    <a:pt x="39559" y="6161"/>
                    <a:pt x="39549" y="6166"/>
                    <a:pt x="39546" y="6166"/>
                  </a:cubicBezTo>
                  <a:cubicBezTo>
                    <a:pt x="39542" y="6166"/>
                    <a:pt x="39546" y="6160"/>
                    <a:pt x="39555" y="6151"/>
                  </a:cubicBezTo>
                  <a:cubicBezTo>
                    <a:pt x="39576" y="6127"/>
                    <a:pt x="39557" y="6094"/>
                    <a:pt x="39526" y="6094"/>
                  </a:cubicBezTo>
                  <a:cubicBezTo>
                    <a:pt x="39522" y="6094"/>
                    <a:pt x="39518" y="6095"/>
                    <a:pt x="39513" y="6096"/>
                  </a:cubicBezTo>
                  <a:cubicBezTo>
                    <a:pt x="39499" y="6100"/>
                    <a:pt x="39496" y="6106"/>
                    <a:pt x="39506" y="6114"/>
                  </a:cubicBezTo>
                  <a:cubicBezTo>
                    <a:pt x="39516" y="6120"/>
                    <a:pt x="39506" y="6130"/>
                    <a:pt x="39489" y="6135"/>
                  </a:cubicBezTo>
                  <a:cubicBezTo>
                    <a:pt x="39487" y="6135"/>
                    <a:pt x="39485" y="6135"/>
                    <a:pt x="39483" y="6135"/>
                  </a:cubicBezTo>
                  <a:cubicBezTo>
                    <a:pt x="39436" y="6135"/>
                    <a:pt x="39290" y="6074"/>
                    <a:pt x="39284" y="6051"/>
                  </a:cubicBezTo>
                  <a:cubicBezTo>
                    <a:pt x="39281" y="6044"/>
                    <a:pt x="39236" y="6026"/>
                    <a:pt x="39187" y="6013"/>
                  </a:cubicBezTo>
                  <a:cubicBezTo>
                    <a:pt x="39135" y="5999"/>
                    <a:pt x="39090" y="5978"/>
                    <a:pt x="39086" y="5971"/>
                  </a:cubicBezTo>
                  <a:cubicBezTo>
                    <a:pt x="39081" y="5955"/>
                    <a:pt x="39113" y="5945"/>
                    <a:pt x="39149" y="5945"/>
                  </a:cubicBezTo>
                  <a:cubicBezTo>
                    <a:pt x="39167" y="5945"/>
                    <a:pt x="39186" y="5948"/>
                    <a:pt x="39201" y="5954"/>
                  </a:cubicBezTo>
                  <a:cubicBezTo>
                    <a:pt x="39216" y="5961"/>
                    <a:pt x="39237" y="5965"/>
                    <a:pt x="39254" y="5965"/>
                  </a:cubicBezTo>
                  <a:cubicBezTo>
                    <a:pt x="39260" y="5965"/>
                    <a:pt x="39265" y="5965"/>
                    <a:pt x="39270" y="5964"/>
                  </a:cubicBezTo>
                  <a:cubicBezTo>
                    <a:pt x="39274" y="5963"/>
                    <a:pt x="39278" y="5963"/>
                    <a:pt x="39283" y="5963"/>
                  </a:cubicBezTo>
                  <a:cubicBezTo>
                    <a:pt x="39295" y="5963"/>
                    <a:pt x="39306" y="5966"/>
                    <a:pt x="39308" y="5975"/>
                  </a:cubicBezTo>
                  <a:cubicBezTo>
                    <a:pt x="39311" y="5983"/>
                    <a:pt x="39324" y="5990"/>
                    <a:pt x="39338" y="5990"/>
                  </a:cubicBezTo>
                  <a:cubicBezTo>
                    <a:pt x="39341" y="5990"/>
                    <a:pt x="39344" y="5989"/>
                    <a:pt x="39346" y="5989"/>
                  </a:cubicBezTo>
                  <a:cubicBezTo>
                    <a:pt x="39349" y="5988"/>
                    <a:pt x="39352" y="5988"/>
                    <a:pt x="39356" y="5988"/>
                  </a:cubicBezTo>
                  <a:cubicBezTo>
                    <a:pt x="39377" y="5988"/>
                    <a:pt x="39414" y="5998"/>
                    <a:pt x="39447" y="6016"/>
                  </a:cubicBezTo>
                  <a:cubicBezTo>
                    <a:pt x="39482" y="6033"/>
                    <a:pt x="39500" y="6042"/>
                    <a:pt x="39506" y="6042"/>
                  </a:cubicBezTo>
                  <a:cubicBezTo>
                    <a:pt x="39513" y="6042"/>
                    <a:pt x="39507" y="6031"/>
                    <a:pt x="39492" y="6010"/>
                  </a:cubicBezTo>
                  <a:cubicBezTo>
                    <a:pt x="39477" y="5985"/>
                    <a:pt x="39473" y="5975"/>
                    <a:pt x="39482" y="5975"/>
                  </a:cubicBezTo>
                  <a:cubicBezTo>
                    <a:pt x="39488" y="5975"/>
                    <a:pt x="39498" y="5979"/>
                    <a:pt x="39513" y="5985"/>
                  </a:cubicBezTo>
                  <a:cubicBezTo>
                    <a:pt x="39530" y="5992"/>
                    <a:pt x="39542" y="5995"/>
                    <a:pt x="39551" y="5995"/>
                  </a:cubicBezTo>
                  <a:cubicBezTo>
                    <a:pt x="39563" y="5995"/>
                    <a:pt x="39570" y="5988"/>
                    <a:pt x="39579" y="5971"/>
                  </a:cubicBezTo>
                  <a:cubicBezTo>
                    <a:pt x="39587" y="5955"/>
                    <a:pt x="39591" y="5948"/>
                    <a:pt x="39588" y="5948"/>
                  </a:cubicBezTo>
                  <a:lnTo>
                    <a:pt x="39588" y="5948"/>
                  </a:lnTo>
                  <a:cubicBezTo>
                    <a:pt x="39587" y="5948"/>
                    <a:pt x="39583" y="5951"/>
                    <a:pt x="39575" y="5957"/>
                  </a:cubicBezTo>
                  <a:cubicBezTo>
                    <a:pt x="39571" y="5962"/>
                    <a:pt x="39567" y="5964"/>
                    <a:pt x="39563" y="5964"/>
                  </a:cubicBezTo>
                  <a:cubicBezTo>
                    <a:pt x="39553" y="5964"/>
                    <a:pt x="39546" y="5947"/>
                    <a:pt x="39540" y="5909"/>
                  </a:cubicBezTo>
                  <a:cubicBezTo>
                    <a:pt x="39534" y="5839"/>
                    <a:pt x="39527" y="5836"/>
                    <a:pt x="39419" y="5822"/>
                  </a:cubicBezTo>
                  <a:cubicBezTo>
                    <a:pt x="39305" y="5808"/>
                    <a:pt x="39257" y="5776"/>
                    <a:pt x="39322" y="5760"/>
                  </a:cubicBezTo>
                  <a:cubicBezTo>
                    <a:pt x="39340" y="5756"/>
                    <a:pt x="39356" y="5739"/>
                    <a:pt x="39364" y="5725"/>
                  </a:cubicBezTo>
                  <a:cubicBezTo>
                    <a:pt x="39366" y="5713"/>
                    <a:pt x="39365" y="5708"/>
                    <a:pt x="39360" y="5708"/>
                  </a:cubicBezTo>
                  <a:cubicBezTo>
                    <a:pt x="39356" y="5708"/>
                    <a:pt x="39349" y="5712"/>
                    <a:pt x="39340" y="5718"/>
                  </a:cubicBezTo>
                  <a:cubicBezTo>
                    <a:pt x="39327" y="5726"/>
                    <a:pt x="39316" y="5731"/>
                    <a:pt x="39309" y="5731"/>
                  </a:cubicBezTo>
                  <a:cubicBezTo>
                    <a:pt x="39304" y="5731"/>
                    <a:pt x="39302" y="5729"/>
                    <a:pt x="39302" y="5725"/>
                  </a:cubicBezTo>
                  <a:cubicBezTo>
                    <a:pt x="39298" y="5714"/>
                    <a:pt x="39263" y="5704"/>
                    <a:pt x="39225" y="5701"/>
                  </a:cubicBezTo>
                  <a:cubicBezTo>
                    <a:pt x="39166" y="5693"/>
                    <a:pt x="39162" y="5687"/>
                    <a:pt x="39190" y="5662"/>
                  </a:cubicBezTo>
                  <a:cubicBezTo>
                    <a:pt x="39205" y="5649"/>
                    <a:pt x="39227" y="5642"/>
                    <a:pt x="39251" y="5642"/>
                  </a:cubicBezTo>
                  <a:cubicBezTo>
                    <a:pt x="39260" y="5642"/>
                    <a:pt x="39268" y="5643"/>
                    <a:pt x="39277" y="5645"/>
                  </a:cubicBezTo>
                  <a:cubicBezTo>
                    <a:pt x="39285" y="5646"/>
                    <a:pt x="39293" y="5646"/>
                    <a:pt x="39301" y="5646"/>
                  </a:cubicBezTo>
                  <a:cubicBezTo>
                    <a:pt x="39322" y="5646"/>
                    <a:pt x="39343" y="5643"/>
                    <a:pt x="39353" y="5638"/>
                  </a:cubicBezTo>
                  <a:cubicBezTo>
                    <a:pt x="39367" y="5631"/>
                    <a:pt x="39406" y="5627"/>
                    <a:pt x="39436" y="5627"/>
                  </a:cubicBezTo>
                  <a:cubicBezTo>
                    <a:pt x="39440" y="5628"/>
                    <a:pt x="39443" y="5628"/>
                    <a:pt x="39446" y="5628"/>
                  </a:cubicBezTo>
                  <a:cubicBezTo>
                    <a:pt x="39505" y="5628"/>
                    <a:pt x="39526" y="5597"/>
                    <a:pt x="39506" y="5538"/>
                  </a:cubicBezTo>
                  <a:cubicBezTo>
                    <a:pt x="39503" y="5521"/>
                    <a:pt x="39496" y="5513"/>
                    <a:pt x="39482" y="5513"/>
                  </a:cubicBezTo>
                  <a:cubicBezTo>
                    <a:pt x="39468" y="5513"/>
                    <a:pt x="39448" y="5520"/>
                    <a:pt x="39416" y="5534"/>
                  </a:cubicBezTo>
                  <a:cubicBezTo>
                    <a:pt x="39389" y="5544"/>
                    <a:pt x="39372" y="5549"/>
                    <a:pt x="39365" y="5549"/>
                  </a:cubicBezTo>
                  <a:cubicBezTo>
                    <a:pt x="39360" y="5549"/>
                    <a:pt x="39361" y="5545"/>
                    <a:pt x="39371" y="5538"/>
                  </a:cubicBezTo>
                  <a:cubicBezTo>
                    <a:pt x="39406" y="5513"/>
                    <a:pt x="39402" y="5510"/>
                    <a:pt x="39346" y="5503"/>
                  </a:cubicBezTo>
                  <a:cubicBezTo>
                    <a:pt x="39287" y="5496"/>
                    <a:pt x="39267" y="5472"/>
                    <a:pt x="39273" y="5409"/>
                  </a:cubicBezTo>
                  <a:cubicBezTo>
                    <a:pt x="39277" y="5388"/>
                    <a:pt x="39273" y="5357"/>
                    <a:pt x="39267" y="5323"/>
                  </a:cubicBezTo>
                  <a:cubicBezTo>
                    <a:pt x="39260" y="5295"/>
                    <a:pt x="39282" y="5276"/>
                    <a:pt x="39304" y="5276"/>
                  </a:cubicBezTo>
                  <a:cubicBezTo>
                    <a:pt x="39317" y="5276"/>
                    <a:pt x="39330" y="5284"/>
                    <a:pt x="39336" y="5302"/>
                  </a:cubicBezTo>
                  <a:cubicBezTo>
                    <a:pt x="39342" y="5316"/>
                    <a:pt x="39335" y="5327"/>
                    <a:pt x="39324" y="5327"/>
                  </a:cubicBezTo>
                  <a:cubicBezTo>
                    <a:pt x="39322" y="5327"/>
                    <a:pt x="39321" y="5326"/>
                    <a:pt x="39319" y="5326"/>
                  </a:cubicBezTo>
                  <a:cubicBezTo>
                    <a:pt x="39316" y="5325"/>
                    <a:pt x="39313" y="5325"/>
                    <a:pt x="39310" y="5325"/>
                  </a:cubicBezTo>
                  <a:cubicBezTo>
                    <a:pt x="39301" y="5325"/>
                    <a:pt x="39296" y="5329"/>
                    <a:pt x="39302" y="5339"/>
                  </a:cubicBezTo>
                  <a:cubicBezTo>
                    <a:pt x="39303" y="5346"/>
                    <a:pt x="39308" y="5349"/>
                    <a:pt x="39318" y="5349"/>
                  </a:cubicBezTo>
                  <a:cubicBezTo>
                    <a:pt x="39333" y="5349"/>
                    <a:pt x="39360" y="5341"/>
                    <a:pt x="39398" y="5326"/>
                  </a:cubicBezTo>
                  <a:cubicBezTo>
                    <a:pt x="39469" y="5299"/>
                    <a:pt x="39517" y="5271"/>
                    <a:pt x="39494" y="5271"/>
                  </a:cubicBezTo>
                  <a:cubicBezTo>
                    <a:pt x="39490" y="5271"/>
                    <a:pt x="39484" y="5272"/>
                    <a:pt x="39475" y="5274"/>
                  </a:cubicBezTo>
                  <a:cubicBezTo>
                    <a:pt x="39472" y="5274"/>
                    <a:pt x="39469" y="5275"/>
                    <a:pt x="39466" y="5275"/>
                  </a:cubicBezTo>
                  <a:cubicBezTo>
                    <a:pt x="39438" y="5275"/>
                    <a:pt x="39429" y="5227"/>
                    <a:pt x="39457" y="5208"/>
                  </a:cubicBezTo>
                  <a:cubicBezTo>
                    <a:pt x="39478" y="5198"/>
                    <a:pt x="39468" y="5184"/>
                    <a:pt x="39430" y="5163"/>
                  </a:cubicBezTo>
                  <a:cubicBezTo>
                    <a:pt x="39385" y="5139"/>
                    <a:pt x="39381" y="5131"/>
                    <a:pt x="39409" y="5115"/>
                  </a:cubicBezTo>
                  <a:cubicBezTo>
                    <a:pt x="39426" y="5100"/>
                    <a:pt x="39430" y="5069"/>
                    <a:pt x="39419" y="5027"/>
                  </a:cubicBezTo>
                  <a:cubicBezTo>
                    <a:pt x="39410" y="4998"/>
                    <a:pt x="39402" y="4983"/>
                    <a:pt x="39396" y="4983"/>
                  </a:cubicBezTo>
                  <a:cubicBezTo>
                    <a:pt x="39393" y="4983"/>
                    <a:pt x="39390" y="4986"/>
                    <a:pt x="39388" y="4993"/>
                  </a:cubicBezTo>
                  <a:cubicBezTo>
                    <a:pt x="39384" y="5008"/>
                    <a:pt x="39379" y="5015"/>
                    <a:pt x="39369" y="5015"/>
                  </a:cubicBezTo>
                  <a:cubicBezTo>
                    <a:pt x="39361" y="5015"/>
                    <a:pt x="39349" y="5011"/>
                    <a:pt x="39332" y="5003"/>
                  </a:cubicBezTo>
                  <a:cubicBezTo>
                    <a:pt x="39270" y="4972"/>
                    <a:pt x="39270" y="4965"/>
                    <a:pt x="39329" y="4955"/>
                  </a:cubicBezTo>
                  <a:cubicBezTo>
                    <a:pt x="39332" y="4954"/>
                    <a:pt x="39336" y="4954"/>
                    <a:pt x="39339" y="4954"/>
                  </a:cubicBezTo>
                  <a:cubicBezTo>
                    <a:pt x="39364" y="4954"/>
                    <a:pt x="39397" y="4964"/>
                    <a:pt x="39416" y="4979"/>
                  </a:cubicBezTo>
                  <a:cubicBezTo>
                    <a:pt x="39430" y="4988"/>
                    <a:pt x="39440" y="4992"/>
                    <a:pt x="39448" y="4992"/>
                  </a:cubicBezTo>
                  <a:cubicBezTo>
                    <a:pt x="39456" y="4992"/>
                    <a:pt x="39461" y="4988"/>
                    <a:pt x="39465" y="4979"/>
                  </a:cubicBezTo>
                  <a:cubicBezTo>
                    <a:pt x="39468" y="4965"/>
                    <a:pt x="39489" y="4955"/>
                    <a:pt x="39510" y="4955"/>
                  </a:cubicBezTo>
                  <a:cubicBezTo>
                    <a:pt x="39513" y="4955"/>
                    <a:pt x="39516" y="4955"/>
                    <a:pt x="39519" y="4955"/>
                  </a:cubicBezTo>
                  <a:cubicBezTo>
                    <a:pt x="39540" y="4955"/>
                    <a:pt x="39538" y="4943"/>
                    <a:pt x="39516" y="4902"/>
                  </a:cubicBezTo>
                  <a:cubicBezTo>
                    <a:pt x="39496" y="4865"/>
                    <a:pt x="39492" y="4844"/>
                    <a:pt x="39510" y="4836"/>
                  </a:cubicBezTo>
                  <a:cubicBezTo>
                    <a:pt x="39531" y="4830"/>
                    <a:pt x="39527" y="4826"/>
                    <a:pt x="39506" y="4826"/>
                  </a:cubicBezTo>
                  <a:cubicBezTo>
                    <a:pt x="39492" y="4823"/>
                    <a:pt x="39478" y="4809"/>
                    <a:pt x="39481" y="4791"/>
                  </a:cubicBezTo>
                  <a:cubicBezTo>
                    <a:pt x="39484" y="4777"/>
                    <a:pt x="39490" y="4770"/>
                    <a:pt x="39513" y="4770"/>
                  </a:cubicBezTo>
                  <a:cubicBezTo>
                    <a:pt x="39530" y="4770"/>
                    <a:pt x="39555" y="4774"/>
                    <a:pt x="39593" y="4781"/>
                  </a:cubicBezTo>
                  <a:cubicBezTo>
                    <a:pt x="39652" y="4791"/>
                    <a:pt x="39707" y="4806"/>
                    <a:pt x="39721" y="4816"/>
                  </a:cubicBezTo>
                  <a:cubicBezTo>
                    <a:pt x="39727" y="4820"/>
                    <a:pt x="39734" y="4823"/>
                    <a:pt x="39737" y="4823"/>
                  </a:cubicBezTo>
                  <a:cubicBezTo>
                    <a:pt x="39739" y="4823"/>
                    <a:pt x="39740" y="4822"/>
                    <a:pt x="39739" y="4819"/>
                  </a:cubicBezTo>
                  <a:cubicBezTo>
                    <a:pt x="39735" y="4809"/>
                    <a:pt x="39710" y="4785"/>
                    <a:pt x="39683" y="4764"/>
                  </a:cubicBezTo>
                  <a:cubicBezTo>
                    <a:pt x="39655" y="4743"/>
                    <a:pt x="39641" y="4722"/>
                    <a:pt x="39652" y="4719"/>
                  </a:cubicBezTo>
                  <a:cubicBezTo>
                    <a:pt x="39662" y="4715"/>
                    <a:pt x="39648" y="4705"/>
                    <a:pt x="39620" y="4694"/>
                  </a:cubicBezTo>
                  <a:cubicBezTo>
                    <a:pt x="39590" y="4684"/>
                    <a:pt x="39579" y="4673"/>
                    <a:pt x="39593" y="4660"/>
                  </a:cubicBezTo>
                  <a:cubicBezTo>
                    <a:pt x="39599" y="4654"/>
                    <a:pt x="39612" y="4650"/>
                    <a:pt x="39626" y="4650"/>
                  </a:cubicBezTo>
                  <a:cubicBezTo>
                    <a:pt x="39637" y="4650"/>
                    <a:pt x="39648" y="4652"/>
                    <a:pt x="39659" y="4657"/>
                  </a:cubicBezTo>
                  <a:cubicBezTo>
                    <a:pt x="39674" y="4662"/>
                    <a:pt x="39683" y="4665"/>
                    <a:pt x="39687" y="4665"/>
                  </a:cubicBezTo>
                  <a:cubicBezTo>
                    <a:pt x="39694" y="4665"/>
                    <a:pt x="39689" y="4658"/>
                    <a:pt x="39676" y="4639"/>
                  </a:cubicBezTo>
                  <a:cubicBezTo>
                    <a:pt x="39662" y="4622"/>
                    <a:pt x="39655" y="4594"/>
                    <a:pt x="39665" y="4573"/>
                  </a:cubicBezTo>
                  <a:cubicBezTo>
                    <a:pt x="39673" y="4556"/>
                    <a:pt x="39673" y="4532"/>
                    <a:pt x="39659" y="4514"/>
                  </a:cubicBezTo>
                  <a:cubicBezTo>
                    <a:pt x="39645" y="4500"/>
                    <a:pt x="39645" y="4486"/>
                    <a:pt x="39659" y="4483"/>
                  </a:cubicBezTo>
                  <a:cubicBezTo>
                    <a:pt x="39690" y="4476"/>
                    <a:pt x="39652" y="4372"/>
                    <a:pt x="39610" y="4351"/>
                  </a:cubicBezTo>
                  <a:cubicBezTo>
                    <a:pt x="39585" y="4337"/>
                    <a:pt x="39582" y="4333"/>
                    <a:pt x="39603" y="4327"/>
                  </a:cubicBezTo>
                  <a:cubicBezTo>
                    <a:pt x="39617" y="4323"/>
                    <a:pt x="39624" y="4306"/>
                    <a:pt x="39620" y="4289"/>
                  </a:cubicBezTo>
                  <a:cubicBezTo>
                    <a:pt x="39616" y="4278"/>
                    <a:pt x="39610" y="4272"/>
                    <a:pt x="39604" y="4272"/>
                  </a:cubicBezTo>
                  <a:cubicBezTo>
                    <a:pt x="39600" y="4272"/>
                    <a:pt x="39597" y="4274"/>
                    <a:pt x="39593" y="4278"/>
                  </a:cubicBezTo>
                  <a:cubicBezTo>
                    <a:pt x="39591" y="4280"/>
                    <a:pt x="39588" y="4281"/>
                    <a:pt x="39585" y="4281"/>
                  </a:cubicBezTo>
                  <a:cubicBezTo>
                    <a:pt x="39575" y="4281"/>
                    <a:pt x="39563" y="4267"/>
                    <a:pt x="39558" y="4244"/>
                  </a:cubicBezTo>
                  <a:cubicBezTo>
                    <a:pt x="39549" y="4215"/>
                    <a:pt x="39551" y="4198"/>
                    <a:pt x="39564" y="4198"/>
                  </a:cubicBezTo>
                  <a:cubicBezTo>
                    <a:pt x="39566" y="4198"/>
                    <a:pt x="39567" y="4198"/>
                    <a:pt x="39569" y="4199"/>
                  </a:cubicBezTo>
                  <a:cubicBezTo>
                    <a:pt x="39572" y="4199"/>
                    <a:pt x="39575" y="4199"/>
                    <a:pt x="39578" y="4199"/>
                  </a:cubicBezTo>
                  <a:cubicBezTo>
                    <a:pt x="39591" y="4199"/>
                    <a:pt x="39585" y="4191"/>
                    <a:pt x="39561" y="4170"/>
                  </a:cubicBezTo>
                  <a:cubicBezTo>
                    <a:pt x="39531" y="4139"/>
                    <a:pt x="39531" y="4136"/>
                    <a:pt x="39582" y="4132"/>
                  </a:cubicBezTo>
                  <a:cubicBezTo>
                    <a:pt x="39631" y="4125"/>
                    <a:pt x="39638" y="4119"/>
                    <a:pt x="39617" y="4066"/>
                  </a:cubicBezTo>
                  <a:cubicBezTo>
                    <a:pt x="39603" y="4028"/>
                    <a:pt x="39579" y="4004"/>
                    <a:pt x="39544" y="3997"/>
                  </a:cubicBezTo>
                  <a:cubicBezTo>
                    <a:pt x="39533" y="3995"/>
                    <a:pt x="39525" y="3994"/>
                    <a:pt x="39519" y="3994"/>
                  </a:cubicBezTo>
                  <a:cubicBezTo>
                    <a:pt x="39508" y="3994"/>
                    <a:pt x="39507" y="3997"/>
                    <a:pt x="39516" y="4004"/>
                  </a:cubicBezTo>
                  <a:cubicBezTo>
                    <a:pt x="39539" y="4024"/>
                    <a:pt x="39522" y="4045"/>
                    <a:pt x="39491" y="4045"/>
                  </a:cubicBezTo>
                  <a:cubicBezTo>
                    <a:pt x="39485" y="4045"/>
                    <a:pt x="39478" y="4044"/>
                    <a:pt x="39471" y="4042"/>
                  </a:cubicBezTo>
                  <a:cubicBezTo>
                    <a:pt x="39444" y="4035"/>
                    <a:pt x="39419" y="4004"/>
                    <a:pt x="39395" y="3949"/>
                  </a:cubicBezTo>
                  <a:cubicBezTo>
                    <a:pt x="39392" y="3943"/>
                    <a:pt x="39380" y="3940"/>
                    <a:pt x="39367" y="3940"/>
                  </a:cubicBezTo>
                  <a:cubicBezTo>
                    <a:pt x="39363" y="3940"/>
                    <a:pt x="39358" y="3940"/>
                    <a:pt x="39353" y="3941"/>
                  </a:cubicBezTo>
                  <a:cubicBezTo>
                    <a:pt x="39348" y="3943"/>
                    <a:pt x="39343" y="3944"/>
                    <a:pt x="39338" y="3944"/>
                  </a:cubicBezTo>
                  <a:cubicBezTo>
                    <a:pt x="39301" y="3944"/>
                    <a:pt x="39303" y="3893"/>
                    <a:pt x="39346" y="3841"/>
                  </a:cubicBezTo>
                  <a:cubicBezTo>
                    <a:pt x="39378" y="3804"/>
                    <a:pt x="39397" y="3790"/>
                    <a:pt x="39425" y="3790"/>
                  </a:cubicBezTo>
                  <a:cubicBezTo>
                    <a:pt x="39431" y="3790"/>
                    <a:pt x="39437" y="3791"/>
                    <a:pt x="39444" y="3792"/>
                  </a:cubicBezTo>
                  <a:cubicBezTo>
                    <a:pt x="39454" y="3794"/>
                    <a:pt x="39463" y="3796"/>
                    <a:pt x="39469" y="3796"/>
                  </a:cubicBezTo>
                  <a:cubicBezTo>
                    <a:pt x="39482" y="3796"/>
                    <a:pt x="39488" y="3791"/>
                    <a:pt x="39486" y="3782"/>
                  </a:cubicBezTo>
                  <a:cubicBezTo>
                    <a:pt x="39482" y="3773"/>
                    <a:pt x="39487" y="3764"/>
                    <a:pt x="39495" y="3764"/>
                  </a:cubicBezTo>
                  <a:cubicBezTo>
                    <a:pt x="39496" y="3764"/>
                    <a:pt x="39498" y="3764"/>
                    <a:pt x="39499" y="3765"/>
                  </a:cubicBezTo>
                  <a:cubicBezTo>
                    <a:pt x="39500" y="3765"/>
                    <a:pt x="39500" y="3765"/>
                    <a:pt x="39501" y="3765"/>
                  </a:cubicBezTo>
                  <a:cubicBezTo>
                    <a:pt x="39510" y="3765"/>
                    <a:pt x="39513" y="3742"/>
                    <a:pt x="39506" y="3709"/>
                  </a:cubicBezTo>
                  <a:cubicBezTo>
                    <a:pt x="39496" y="3674"/>
                    <a:pt x="39502" y="3632"/>
                    <a:pt x="39513" y="3612"/>
                  </a:cubicBezTo>
                  <a:cubicBezTo>
                    <a:pt x="39527" y="3591"/>
                    <a:pt x="39534" y="3563"/>
                    <a:pt x="39531" y="3549"/>
                  </a:cubicBezTo>
                  <a:cubicBezTo>
                    <a:pt x="39529" y="3544"/>
                    <a:pt x="39527" y="3541"/>
                    <a:pt x="39525" y="3541"/>
                  </a:cubicBezTo>
                  <a:cubicBezTo>
                    <a:pt x="39521" y="3541"/>
                    <a:pt x="39516" y="3548"/>
                    <a:pt x="39510" y="3563"/>
                  </a:cubicBezTo>
                  <a:cubicBezTo>
                    <a:pt x="39505" y="3575"/>
                    <a:pt x="39502" y="3581"/>
                    <a:pt x="39500" y="3581"/>
                  </a:cubicBezTo>
                  <a:cubicBezTo>
                    <a:pt x="39496" y="3581"/>
                    <a:pt x="39494" y="3569"/>
                    <a:pt x="39492" y="3542"/>
                  </a:cubicBezTo>
                  <a:cubicBezTo>
                    <a:pt x="39489" y="3501"/>
                    <a:pt x="39478" y="3487"/>
                    <a:pt x="39440" y="3487"/>
                  </a:cubicBezTo>
                  <a:cubicBezTo>
                    <a:pt x="39437" y="3487"/>
                    <a:pt x="39434" y="3487"/>
                    <a:pt x="39432" y="3487"/>
                  </a:cubicBezTo>
                  <a:cubicBezTo>
                    <a:pt x="39408" y="3487"/>
                    <a:pt x="39387" y="3471"/>
                    <a:pt x="39377" y="3449"/>
                  </a:cubicBezTo>
                  <a:cubicBezTo>
                    <a:pt x="39371" y="3428"/>
                    <a:pt x="39340" y="3397"/>
                    <a:pt x="39308" y="3379"/>
                  </a:cubicBezTo>
                  <a:cubicBezTo>
                    <a:pt x="39277" y="3366"/>
                    <a:pt x="39242" y="3328"/>
                    <a:pt x="39236" y="3299"/>
                  </a:cubicBezTo>
                  <a:cubicBezTo>
                    <a:pt x="39201" y="3192"/>
                    <a:pt x="39135" y="3147"/>
                    <a:pt x="38951" y="3116"/>
                  </a:cubicBezTo>
                  <a:cubicBezTo>
                    <a:pt x="38857" y="3102"/>
                    <a:pt x="38736" y="3067"/>
                    <a:pt x="38684" y="3040"/>
                  </a:cubicBezTo>
                  <a:cubicBezTo>
                    <a:pt x="38594" y="2995"/>
                    <a:pt x="38486" y="2977"/>
                    <a:pt x="38299" y="2977"/>
                  </a:cubicBezTo>
                  <a:cubicBezTo>
                    <a:pt x="38247" y="2977"/>
                    <a:pt x="38104" y="2963"/>
                    <a:pt x="37987" y="2945"/>
                  </a:cubicBezTo>
                  <a:cubicBezTo>
                    <a:pt x="37869" y="2929"/>
                    <a:pt x="37719" y="2908"/>
                    <a:pt x="37657" y="2900"/>
                  </a:cubicBezTo>
                  <a:cubicBezTo>
                    <a:pt x="37595" y="2894"/>
                    <a:pt x="37476" y="2880"/>
                    <a:pt x="37393" y="2866"/>
                  </a:cubicBezTo>
                  <a:cubicBezTo>
                    <a:pt x="37272" y="2849"/>
                    <a:pt x="36727" y="2783"/>
                    <a:pt x="36488" y="2758"/>
                  </a:cubicBezTo>
                  <a:cubicBezTo>
                    <a:pt x="36460" y="2755"/>
                    <a:pt x="36311" y="2745"/>
                    <a:pt x="36155" y="2734"/>
                  </a:cubicBezTo>
                  <a:cubicBezTo>
                    <a:pt x="35968" y="2721"/>
                    <a:pt x="35864" y="2703"/>
                    <a:pt x="35849" y="2682"/>
                  </a:cubicBezTo>
                  <a:cubicBezTo>
                    <a:pt x="35841" y="2669"/>
                    <a:pt x="35828" y="2662"/>
                    <a:pt x="35816" y="2662"/>
                  </a:cubicBezTo>
                  <a:cubicBezTo>
                    <a:pt x="35812" y="2662"/>
                    <a:pt x="35808" y="2663"/>
                    <a:pt x="35804" y="2665"/>
                  </a:cubicBezTo>
                  <a:cubicBezTo>
                    <a:pt x="35799" y="2669"/>
                    <a:pt x="35793" y="2670"/>
                    <a:pt x="35788" y="2670"/>
                  </a:cubicBezTo>
                  <a:cubicBezTo>
                    <a:pt x="35757" y="2670"/>
                    <a:pt x="35729" y="2622"/>
                    <a:pt x="35755" y="2599"/>
                  </a:cubicBezTo>
                  <a:cubicBezTo>
                    <a:pt x="35773" y="2585"/>
                    <a:pt x="35773" y="2561"/>
                    <a:pt x="35755" y="2537"/>
                  </a:cubicBezTo>
                  <a:cubicBezTo>
                    <a:pt x="35743" y="2518"/>
                    <a:pt x="35737" y="2508"/>
                    <a:pt x="35732" y="2508"/>
                  </a:cubicBezTo>
                  <a:cubicBezTo>
                    <a:pt x="35726" y="2508"/>
                    <a:pt x="35721" y="2519"/>
                    <a:pt x="35710" y="2540"/>
                  </a:cubicBezTo>
                  <a:cubicBezTo>
                    <a:pt x="35703" y="2557"/>
                    <a:pt x="35696" y="2567"/>
                    <a:pt x="35691" y="2567"/>
                  </a:cubicBezTo>
                  <a:cubicBezTo>
                    <a:pt x="35689" y="2567"/>
                    <a:pt x="35687" y="2565"/>
                    <a:pt x="35686" y="2561"/>
                  </a:cubicBezTo>
                  <a:cubicBezTo>
                    <a:pt x="35683" y="2550"/>
                    <a:pt x="35669" y="2526"/>
                    <a:pt x="35655" y="2512"/>
                  </a:cubicBezTo>
                  <a:cubicBezTo>
                    <a:pt x="35641" y="2495"/>
                    <a:pt x="35643" y="2487"/>
                    <a:pt x="35661" y="2487"/>
                  </a:cubicBezTo>
                  <a:cubicBezTo>
                    <a:pt x="35664" y="2487"/>
                    <a:pt x="35668" y="2487"/>
                    <a:pt x="35672" y="2488"/>
                  </a:cubicBezTo>
                  <a:cubicBezTo>
                    <a:pt x="35697" y="2488"/>
                    <a:pt x="35707" y="2481"/>
                    <a:pt x="35700" y="2460"/>
                  </a:cubicBezTo>
                  <a:cubicBezTo>
                    <a:pt x="35697" y="2445"/>
                    <a:pt x="35681" y="2435"/>
                    <a:pt x="35666" y="2435"/>
                  </a:cubicBezTo>
                  <a:cubicBezTo>
                    <a:pt x="35663" y="2435"/>
                    <a:pt x="35661" y="2435"/>
                    <a:pt x="35659" y="2436"/>
                  </a:cubicBezTo>
                  <a:cubicBezTo>
                    <a:pt x="35651" y="2438"/>
                    <a:pt x="35645" y="2439"/>
                    <a:pt x="35639" y="2439"/>
                  </a:cubicBezTo>
                  <a:cubicBezTo>
                    <a:pt x="35602" y="2439"/>
                    <a:pt x="35614" y="2399"/>
                    <a:pt x="35669" y="2367"/>
                  </a:cubicBezTo>
                  <a:cubicBezTo>
                    <a:pt x="35728" y="2332"/>
                    <a:pt x="35728" y="2276"/>
                    <a:pt x="35672" y="2255"/>
                  </a:cubicBezTo>
                  <a:cubicBezTo>
                    <a:pt x="35659" y="2252"/>
                    <a:pt x="35659" y="2245"/>
                    <a:pt x="35680" y="2238"/>
                  </a:cubicBezTo>
                  <a:cubicBezTo>
                    <a:pt x="35697" y="2234"/>
                    <a:pt x="35672" y="2214"/>
                    <a:pt x="35617" y="2193"/>
                  </a:cubicBezTo>
                  <a:cubicBezTo>
                    <a:pt x="35530" y="2154"/>
                    <a:pt x="35526" y="2148"/>
                    <a:pt x="35544" y="2096"/>
                  </a:cubicBezTo>
                  <a:cubicBezTo>
                    <a:pt x="35568" y="2034"/>
                    <a:pt x="35551" y="1930"/>
                    <a:pt x="35520" y="1901"/>
                  </a:cubicBezTo>
                  <a:cubicBezTo>
                    <a:pt x="35505" y="1891"/>
                    <a:pt x="35516" y="1850"/>
                    <a:pt x="35544" y="1801"/>
                  </a:cubicBezTo>
                  <a:cubicBezTo>
                    <a:pt x="35585" y="1728"/>
                    <a:pt x="35592" y="1675"/>
                    <a:pt x="35563" y="1675"/>
                  </a:cubicBezTo>
                  <a:cubicBezTo>
                    <a:pt x="35560" y="1675"/>
                    <a:pt x="35558" y="1675"/>
                    <a:pt x="35555" y="1676"/>
                  </a:cubicBezTo>
                  <a:cubicBezTo>
                    <a:pt x="35544" y="1676"/>
                    <a:pt x="35520" y="1701"/>
                    <a:pt x="35505" y="1721"/>
                  </a:cubicBezTo>
                  <a:cubicBezTo>
                    <a:pt x="35493" y="1740"/>
                    <a:pt x="35487" y="1750"/>
                    <a:pt x="35481" y="1750"/>
                  </a:cubicBezTo>
                  <a:cubicBezTo>
                    <a:pt x="35476" y="1750"/>
                    <a:pt x="35473" y="1740"/>
                    <a:pt x="35468" y="1721"/>
                  </a:cubicBezTo>
                  <a:cubicBezTo>
                    <a:pt x="35461" y="1696"/>
                    <a:pt x="35468" y="1676"/>
                    <a:pt x="35489" y="1672"/>
                  </a:cubicBezTo>
                  <a:cubicBezTo>
                    <a:pt x="35505" y="1666"/>
                    <a:pt x="35520" y="1655"/>
                    <a:pt x="35516" y="1642"/>
                  </a:cubicBezTo>
                  <a:cubicBezTo>
                    <a:pt x="35514" y="1635"/>
                    <a:pt x="35508" y="1632"/>
                    <a:pt x="35499" y="1632"/>
                  </a:cubicBezTo>
                  <a:cubicBezTo>
                    <a:pt x="35492" y="1632"/>
                    <a:pt x="35484" y="1634"/>
                    <a:pt x="35475" y="1638"/>
                  </a:cubicBezTo>
                  <a:cubicBezTo>
                    <a:pt x="35468" y="1640"/>
                    <a:pt x="35461" y="1641"/>
                    <a:pt x="35454" y="1641"/>
                  </a:cubicBezTo>
                  <a:cubicBezTo>
                    <a:pt x="35439" y="1641"/>
                    <a:pt x="35426" y="1637"/>
                    <a:pt x="35419" y="1627"/>
                  </a:cubicBezTo>
                  <a:cubicBezTo>
                    <a:pt x="35406" y="1607"/>
                    <a:pt x="35412" y="1600"/>
                    <a:pt x="35447" y="1600"/>
                  </a:cubicBezTo>
                  <a:cubicBezTo>
                    <a:pt x="35513" y="1600"/>
                    <a:pt x="35544" y="1502"/>
                    <a:pt x="35492" y="1472"/>
                  </a:cubicBezTo>
                  <a:cubicBezTo>
                    <a:pt x="35471" y="1461"/>
                    <a:pt x="35457" y="1437"/>
                    <a:pt x="35457" y="1416"/>
                  </a:cubicBezTo>
                  <a:cubicBezTo>
                    <a:pt x="35461" y="1398"/>
                    <a:pt x="35451" y="1381"/>
                    <a:pt x="35433" y="1378"/>
                  </a:cubicBezTo>
                  <a:cubicBezTo>
                    <a:pt x="35419" y="1374"/>
                    <a:pt x="35398" y="1350"/>
                    <a:pt x="35391" y="1326"/>
                  </a:cubicBezTo>
                  <a:cubicBezTo>
                    <a:pt x="35380" y="1289"/>
                    <a:pt x="35365" y="1272"/>
                    <a:pt x="35346" y="1272"/>
                  </a:cubicBezTo>
                  <a:cubicBezTo>
                    <a:pt x="35337" y="1272"/>
                    <a:pt x="35327" y="1276"/>
                    <a:pt x="35315" y="1284"/>
                  </a:cubicBezTo>
                  <a:cubicBezTo>
                    <a:pt x="35291" y="1298"/>
                    <a:pt x="35294" y="1305"/>
                    <a:pt x="35318" y="1322"/>
                  </a:cubicBezTo>
                  <a:cubicBezTo>
                    <a:pt x="35343" y="1335"/>
                    <a:pt x="35346" y="1340"/>
                    <a:pt x="35332" y="1340"/>
                  </a:cubicBezTo>
                  <a:cubicBezTo>
                    <a:pt x="35327" y="1340"/>
                    <a:pt x="35322" y="1340"/>
                    <a:pt x="35315" y="1339"/>
                  </a:cubicBezTo>
                  <a:cubicBezTo>
                    <a:pt x="35252" y="1336"/>
                    <a:pt x="35193" y="1277"/>
                    <a:pt x="35218" y="1243"/>
                  </a:cubicBezTo>
                  <a:cubicBezTo>
                    <a:pt x="35239" y="1208"/>
                    <a:pt x="35214" y="1128"/>
                    <a:pt x="35177" y="1121"/>
                  </a:cubicBezTo>
                  <a:cubicBezTo>
                    <a:pt x="35159" y="1114"/>
                    <a:pt x="35145" y="1079"/>
                    <a:pt x="35138" y="1027"/>
                  </a:cubicBezTo>
                  <a:cubicBezTo>
                    <a:pt x="35127" y="958"/>
                    <a:pt x="35114" y="937"/>
                    <a:pt x="35068" y="910"/>
                  </a:cubicBezTo>
                  <a:cubicBezTo>
                    <a:pt x="35006" y="878"/>
                    <a:pt x="34985" y="857"/>
                    <a:pt x="35020" y="857"/>
                  </a:cubicBezTo>
                  <a:cubicBezTo>
                    <a:pt x="35022" y="858"/>
                    <a:pt x="35024" y="858"/>
                    <a:pt x="35025" y="858"/>
                  </a:cubicBezTo>
                  <a:cubicBezTo>
                    <a:pt x="35033" y="858"/>
                    <a:pt x="35038" y="852"/>
                    <a:pt x="35038" y="843"/>
                  </a:cubicBezTo>
                  <a:cubicBezTo>
                    <a:pt x="35038" y="836"/>
                    <a:pt x="35038" y="832"/>
                    <a:pt x="35036" y="832"/>
                  </a:cubicBezTo>
                  <a:cubicBezTo>
                    <a:pt x="35036" y="832"/>
                    <a:pt x="35035" y="832"/>
                    <a:pt x="35034" y="833"/>
                  </a:cubicBezTo>
                  <a:cubicBezTo>
                    <a:pt x="35034" y="834"/>
                    <a:pt x="35033" y="834"/>
                    <a:pt x="35031" y="834"/>
                  </a:cubicBezTo>
                  <a:cubicBezTo>
                    <a:pt x="35022" y="834"/>
                    <a:pt x="34993" y="828"/>
                    <a:pt x="34964" y="819"/>
                  </a:cubicBezTo>
                  <a:cubicBezTo>
                    <a:pt x="34940" y="812"/>
                    <a:pt x="34906" y="806"/>
                    <a:pt x="34880" y="806"/>
                  </a:cubicBezTo>
                  <a:cubicBezTo>
                    <a:pt x="34869" y="806"/>
                    <a:pt x="34860" y="807"/>
                    <a:pt x="34854" y="809"/>
                  </a:cubicBezTo>
                  <a:cubicBezTo>
                    <a:pt x="34850" y="810"/>
                    <a:pt x="34845" y="810"/>
                    <a:pt x="34840" y="810"/>
                  </a:cubicBezTo>
                  <a:cubicBezTo>
                    <a:pt x="34808" y="810"/>
                    <a:pt x="34748" y="795"/>
                    <a:pt x="34698" y="774"/>
                  </a:cubicBezTo>
                  <a:cubicBezTo>
                    <a:pt x="34635" y="750"/>
                    <a:pt x="34538" y="722"/>
                    <a:pt x="34475" y="715"/>
                  </a:cubicBezTo>
                  <a:cubicBezTo>
                    <a:pt x="34416" y="705"/>
                    <a:pt x="34357" y="687"/>
                    <a:pt x="34347" y="670"/>
                  </a:cubicBezTo>
                  <a:cubicBezTo>
                    <a:pt x="34329" y="643"/>
                    <a:pt x="34260" y="622"/>
                    <a:pt x="34200" y="622"/>
                  </a:cubicBezTo>
                  <a:cubicBezTo>
                    <a:pt x="34182" y="622"/>
                    <a:pt x="34164" y="624"/>
                    <a:pt x="34149" y="628"/>
                  </a:cubicBezTo>
                  <a:cubicBezTo>
                    <a:pt x="34144" y="629"/>
                    <a:pt x="34138" y="629"/>
                    <a:pt x="34133" y="629"/>
                  </a:cubicBezTo>
                  <a:cubicBezTo>
                    <a:pt x="34116" y="629"/>
                    <a:pt x="34098" y="626"/>
                    <a:pt x="34090" y="618"/>
                  </a:cubicBezTo>
                  <a:cubicBezTo>
                    <a:pt x="34067" y="601"/>
                    <a:pt x="33955" y="584"/>
                    <a:pt x="33888" y="584"/>
                  </a:cubicBezTo>
                  <a:cubicBezTo>
                    <a:pt x="33873" y="584"/>
                    <a:pt x="33860" y="585"/>
                    <a:pt x="33851" y="587"/>
                  </a:cubicBezTo>
                  <a:cubicBezTo>
                    <a:pt x="33849" y="587"/>
                    <a:pt x="33846" y="587"/>
                    <a:pt x="33842" y="587"/>
                  </a:cubicBezTo>
                  <a:cubicBezTo>
                    <a:pt x="33775" y="587"/>
                    <a:pt x="33394" y="535"/>
                    <a:pt x="33057" y="476"/>
                  </a:cubicBezTo>
                  <a:cubicBezTo>
                    <a:pt x="33006" y="467"/>
                    <a:pt x="32956" y="463"/>
                    <a:pt x="32922" y="463"/>
                  </a:cubicBezTo>
                  <a:cubicBezTo>
                    <a:pt x="32900" y="463"/>
                    <a:pt x="32885" y="464"/>
                    <a:pt x="32879" y="468"/>
                  </a:cubicBezTo>
                  <a:cubicBezTo>
                    <a:pt x="32871" y="474"/>
                    <a:pt x="32863" y="476"/>
                    <a:pt x="32857" y="476"/>
                  </a:cubicBezTo>
                  <a:cubicBezTo>
                    <a:pt x="32851" y="476"/>
                    <a:pt x="32847" y="474"/>
                    <a:pt x="32845" y="468"/>
                  </a:cubicBezTo>
                  <a:cubicBezTo>
                    <a:pt x="32842" y="461"/>
                    <a:pt x="32834" y="456"/>
                    <a:pt x="32825" y="456"/>
                  </a:cubicBezTo>
                  <a:cubicBezTo>
                    <a:pt x="32821" y="456"/>
                    <a:pt x="32817" y="456"/>
                    <a:pt x="32814" y="458"/>
                  </a:cubicBezTo>
                  <a:cubicBezTo>
                    <a:pt x="32811" y="459"/>
                    <a:pt x="32808" y="459"/>
                    <a:pt x="32805" y="459"/>
                  </a:cubicBezTo>
                  <a:cubicBezTo>
                    <a:pt x="32789" y="459"/>
                    <a:pt x="32764" y="453"/>
                    <a:pt x="32744" y="444"/>
                  </a:cubicBezTo>
                  <a:cubicBezTo>
                    <a:pt x="32720" y="438"/>
                    <a:pt x="32637" y="423"/>
                    <a:pt x="32564" y="417"/>
                  </a:cubicBezTo>
                  <a:cubicBezTo>
                    <a:pt x="32484" y="406"/>
                    <a:pt x="32341" y="389"/>
                    <a:pt x="32242" y="375"/>
                  </a:cubicBezTo>
                  <a:cubicBezTo>
                    <a:pt x="32158" y="363"/>
                    <a:pt x="32081" y="357"/>
                    <a:pt x="32050" y="357"/>
                  </a:cubicBezTo>
                  <a:cubicBezTo>
                    <a:pt x="32043" y="357"/>
                    <a:pt x="32039" y="357"/>
                    <a:pt x="32037" y="358"/>
                  </a:cubicBezTo>
                  <a:cubicBezTo>
                    <a:pt x="32023" y="358"/>
                    <a:pt x="32008" y="351"/>
                    <a:pt x="32005" y="340"/>
                  </a:cubicBezTo>
                  <a:cubicBezTo>
                    <a:pt x="32003" y="334"/>
                    <a:pt x="31997" y="331"/>
                    <a:pt x="31988" y="331"/>
                  </a:cubicBezTo>
                  <a:cubicBezTo>
                    <a:pt x="31978" y="331"/>
                    <a:pt x="31963" y="335"/>
                    <a:pt x="31946" y="340"/>
                  </a:cubicBezTo>
                  <a:cubicBezTo>
                    <a:pt x="31929" y="349"/>
                    <a:pt x="31915" y="353"/>
                    <a:pt x="31906" y="353"/>
                  </a:cubicBezTo>
                  <a:cubicBezTo>
                    <a:pt x="31901" y="353"/>
                    <a:pt x="31898" y="351"/>
                    <a:pt x="31898" y="348"/>
                  </a:cubicBezTo>
                  <a:cubicBezTo>
                    <a:pt x="31901" y="340"/>
                    <a:pt x="31846" y="327"/>
                    <a:pt x="31773" y="316"/>
                  </a:cubicBezTo>
                  <a:cubicBezTo>
                    <a:pt x="31704" y="309"/>
                    <a:pt x="31589" y="292"/>
                    <a:pt x="31520" y="281"/>
                  </a:cubicBezTo>
                  <a:cubicBezTo>
                    <a:pt x="31463" y="273"/>
                    <a:pt x="31403" y="267"/>
                    <a:pt x="31372" y="267"/>
                  </a:cubicBezTo>
                  <a:cubicBezTo>
                    <a:pt x="31365" y="267"/>
                    <a:pt x="31360" y="267"/>
                    <a:pt x="31356" y="268"/>
                  </a:cubicBezTo>
                  <a:cubicBezTo>
                    <a:pt x="31351" y="269"/>
                    <a:pt x="31344" y="269"/>
                    <a:pt x="31336" y="269"/>
                  </a:cubicBezTo>
                  <a:cubicBezTo>
                    <a:pt x="31314" y="269"/>
                    <a:pt x="31286" y="266"/>
                    <a:pt x="31263" y="260"/>
                  </a:cubicBezTo>
                  <a:cubicBezTo>
                    <a:pt x="31238" y="255"/>
                    <a:pt x="31212" y="252"/>
                    <a:pt x="31193" y="252"/>
                  </a:cubicBezTo>
                  <a:cubicBezTo>
                    <a:pt x="31186" y="252"/>
                    <a:pt x="31180" y="253"/>
                    <a:pt x="31176" y="253"/>
                  </a:cubicBezTo>
                  <a:cubicBezTo>
                    <a:pt x="31172" y="254"/>
                    <a:pt x="31167" y="255"/>
                    <a:pt x="31162" y="255"/>
                  </a:cubicBezTo>
                  <a:cubicBezTo>
                    <a:pt x="31146" y="255"/>
                    <a:pt x="31124" y="252"/>
                    <a:pt x="31107" y="247"/>
                  </a:cubicBezTo>
                  <a:cubicBezTo>
                    <a:pt x="31071" y="233"/>
                    <a:pt x="31005" y="226"/>
                    <a:pt x="30950" y="226"/>
                  </a:cubicBezTo>
                  <a:cubicBezTo>
                    <a:pt x="30907" y="226"/>
                    <a:pt x="30871" y="230"/>
                    <a:pt x="30860" y="239"/>
                  </a:cubicBezTo>
                  <a:cubicBezTo>
                    <a:pt x="30836" y="264"/>
                    <a:pt x="30846" y="290"/>
                    <a:pt x="30872" y="290"/>
                  </a:cubicBezTo>
                  <a:cubicBezTo>
                    <a:pt x="30876" y="290"/>
                    <a:pt x="30880" y="290"/>
                    <a:pt x="30884" y="288"/>
                  </a:cubicBezTo>
                  <a:cubicBezTo>
                    <a:pt x="30887" y="288"/>
                    <a:pt x="30891" y="288"/>
                    <a:pt x="30895" y="288"/>
                  </a:cubicBezTo>
                  <a:cubicBezTo>
                    <a:pt x="30913" y="288"/>
                    <a:pt x="30937" y="294"/>
                    <a:pt x="30954" y="302"/>
                  </a:cubicBezTo>
                  <a:cubicBezTo>
                    <a:pt x="30968" y="311"/>
                    <a:pt x="30982" y="316"/>
                    <a:pt x="30991" y="316"/>
                  </a:cubicBezTo>
                  <a:cubicBezTo>
                    <a:pt x="30995" y="316"/>
                    <a:pt x="30998" y="315"/>
                    <a:pt x="30999" y="313"/>
                  </a:cubicBezTo>
                  <a:cubicBezTo>
                    <a:pt x="31001" y="311"/>
                    <a:pt x="31004" y="310"/>
                    <a:pt x="31007" y="310"/>
                  </a:cubicBezTo>
                  <a:cubicBezTo>
                    <a:pt x="31018" y="310"/>
                    <a:pt x="31035" y="317"/>
                    <a:pt x="31051" y="330"/>
                  </a:cubicBezTo>
                  <a:cubicBezTo>
                    <a:pt x="31072" y="345"/>
                    <a:pt x="31101" y="352"/>
                    <a:pt x="31125" y="352"/>
                  </a:cubicBezTo>
                  <a:cubicBezTo>
                    <a:pt x="31130" y="352"/>
                    <a:pt x="31134" y="351"/>
                    <a:pt x="31138" y="351"/>
                  </a:cubicBezTo>
                  <a:cubicBezTo>
                    <a:pt x="31161" y="344"/>
                    <a:pt x="31184" y="341"/>
                    <a:pt x="31204" y="341"/>
                  </a:cubicBezTo>
                  <a:cubicBezTo>
                    <a:pt x="31235" y="341"/>
                    <a:pt x="31259" y="348"/>
                    <a:pt x="31263" y="361"/>
                  </a:cubicBezTo>
                  <a:cubicBezTo>
                    <a:pt x="31267" y="378"/>
                    <a:pt x="31256" y="386"/>
                    <a:pt x="31212" y="386"/>
                  </a:cubicBezTo>
                  <a:cubicBezTo>
                    <a:pt x="31154" y="386"/>
                    <a:pt x="31040" y="372"/>
                    <a:pt x="30833" y="340"/>
                  </a:cubicBezTo>
                  <a:cubicBezTo>
                    <a:pt x="30763" y="332"/>
                    <a:pt x="30693" y="326"/>
                    <a:pt x="30659" y="326"/>
                  </a:cubicBezTo>
                  <a:cubicBezTo>
                    <a:pt x="30651" y="326"/>
                    <a:pt x="30645" y="326"/>
                    <a:pt x="30642" y="327"/>
                  </a:cubicBezTo>
                  <a:cubicBezTo>
                    <a:pt x="30634" y="329"/>
                    <a:pt x="30626" y="330"/>
                    <a:pt x="30618" y="330"/>
                  </a:cubicBezTo>
                  <a:cubicBezTo>
                    <a:pt x="30605" y="330"/>
                    <a:pt x="30593" y="327"/>
                    <a:pt x="30586" y="323"/>
                  </a:cubicBezTo>
                  <a:cubicBezTo>
                    <a:pt x="30576" y="316"/>
                    <a:pt x="30503" y="306"/>
                    <a:pt x="30420" y="302"/>
                  </a:cubicBezTo>
                  <a:cubicBezTo>
                    <a:pt x="30316" y="295"/>
                    <a:pt x="30267" y="281"/>
                    <a:pt x="30264" y="257"/>
                  </a:cubicBezTo>
                  <a:cubicBezTo>
                    <a:pt x="30258" y="243"/>
                    <a:pt x="30257" y="236"/>
                    <a:pt x="30262" y="236"/>
                  </a:cubicBezTo>
                  <a:lnTo>
                    <a:pt x="30262" y="236"/>
                  </a:lnTo>
                  <a:cubicBezTo>
                    <a:pt x="30266" y="236"/>
                    <a:pt x="30272" y="239"/>
                    <a:pt x="30281" y="247"/>
                  </a:cubicBezTo>
                  <a:cubicBezTo>
                    <a:pt x="30289" y="253"/>
                    <a:pt x="30296" y="256"/>
                    <a:pt x="30302" y="256"/>
                  </a:cubicBezTo>
                  <a:cubicBezTo>
                    <a:pt x="30309" y="256"/>
                    <a:pt x="30314" y="252"/>
                    <a:pt x="30316" y="244"/>
                  </a:cubicBezTo>
                  <a:cubicBezTo>
                    <a:pt x="30321" y="228"/>
                    <a:pt x="30308" y="220"/>
                    <a:pt x="30289" y="220"/>
                  </a:cubicBezTo>
                  <a:cubicBezTo>
                    <a:pt x="30271" y="220"/>
                    <a:pt x="30246" y="228"/>
                    <a:pt x="30229" y="244"/>
                  </a:cubicBezTo>
                  <a:cubicBezTo>
                    <a:pt x="30202" y="270"/>
                    <a:pt x="30152" y="285"/>
                    <a:pt x="30100" y="285"/>
                  </a:cubicBezTo>
                  <a:cubicBezTo>
                    <a:pt x="30079" y="285"/>
                    <a:pt x="30058" y="283"/>
                    <a:pt x="30038" y="278"/>
                  </a:cubicBezTo>
                  <a:cubicBezTo>
                    <a:pt x="30024" y="273"/>
                    <a:pt x="30008" y="272"/>
                    <a:pt x="29994" y="272"/>
                  </a:cubicBezTo>
                  <a:cubicBezTo>
                    <a:pt x="29974" y="272"/>
                    <a:pt x="29958" y="275"/>
                    <a:pt x="29952" y="281"/>
                  </a:cubicBezTo>
                  <a:cubicBezTo>
                    <a:pt x="29945" y="286"/>
                    <a:pt x="29941" y="289"/>
                    <a:pt x="29939" y="289"/>
                  </a:cubicBezTo>
                  <a:cubicBezTo>
                    <a:pt x="29936" y="289"/>
                    <a:pt x="29936" y="285"/>
                    <a:pt x="29938" y="278"/>
                  </a:cubicBezTo>
                  <a:cubicBezTo>
                    <a:pt x="29943" y="260"/>
                    <a:pt x="29875" y="241"/>
                    <a:pt x="29824" y="241"/>
                  </a:cubicBezTo>
                  <a:cubicBezTo>
                    <a:pt x="29813" y="241"/>
                    <a:pt x="29803" y="242"/>
                    <a:pt x="29795" y="244"/>
                  </a:cubicBezTo>
                  <a:cubicBezTo>
                    <a:pt x="29793" y="244"/>
                    <a:pt x="29787" y="245"/>
                    <a:pt x="29780" y="245"/>
                  </a:cubicBezTo>
                  <a:cubicBezTo>
                    <a:pt x="29756" y="245"/>
                    <a:pt x="29711" y="241"/>
                    <a:pt x="29664" y="233"/>
                  </a:cubicBezTo>
                  <a:cubicBezTo>
                    <a:pt x="29636" y="230"/>
                    <a:pt x="29608" y="228"/>
                    <a:pt x="29586" y="228"/>
                  </a:cubicBezTo>
                  <a:cubicBezTo>
                    <a:pt x="29558" y="228"/>
                    <a:pt x="29537" y="231"/>
                    <a:pt x="29531" y="236"/>
                  </a:cubicBezTo>
                  <a:cubicBezTo>
                    <a:pt x="29529" y="238"/>
                    <a:pt x="29525" y="239"/>
                    <a:pt x="29522" y="239"/>
                  </a:cubicBezTo>
                  <a:cubicBezTo>
                    <a:pt x="29513" y="239"/>
                    <a:pt x="29501" y="231"/>
                    <a:pt x="29494" y="219"/>
                  </a:cubicBezTo>
                  <a:cubicBezTo>
                    <a:pt x="29481" y="202"/>
                    <a:pt x="29459" y="193"/>
                    <a:pt x="29423" y="193"/>
                  </a:cubicBezTo>
                  <a:cubicBezTo>
                    <a:pt x="29407" y="193"/>
                    <a:pt x="29389" y="195"/>
                    <a:pt x="29369" y="198"/>
                  </a:cubicBezTo>
                  <a:cubicBezTo>
                    <a:pt x="29355" y="199"/>
                    <a:pt x="29338" y="199"/>
                    <a:pt x="29318" y="199"/>
                  </a:cubicBezTo>
                  <a:cubicBezTo>
                    <a:pt x="29257" y="199"/>
                    <a:pt x="29173" y="194"/>
                    <a:pt x="29108" y="184"/>
                  </a:cubicBezTo>
                  <a:cubicBezTo>
                    <a:pt x="29025" y="174"/>
                    <a:pt x="28924" y="164"/>
                    <a:pt x="28890" y="164"/>
                  </a:cubicBezTo>
                  <a:cubicBezTo>
                    <a:pt x="28884" y="164"/>
                    <a:pt x="28878" y="164"/>
                    <a:pt x="28872" y="164"/>
                  </a:cubicBezTo>
                  <a:cubicBezTo>
                    <a:pt x="28845" y="164"/>
                    <a:pt x="28818" y="159"/>
                    <a:pt x="28810" y="153"/>
                  </a:cubicBezTo>
                  <a:cubicBezTo>
                    <a:pt x="28806" y="149"/>
                    <a:pt x="28793" y="146"/>
                    <a:pt x="28779" y="146"/>
                  </a:cubicBezTo>
                  <a:cubicBezTo>
                    <a:pt x="28770" y="146"/>
                    <a:pt x="28760" y="147"/>
                    <a:pt x="28751" y="149"/>
                  </a:cubicBezTo>
                  <a:cubicBezTo>
                    <a:pt x="28739" y="152"/>
                    <a:pt x="28723" y="154"/>
                    <a:pt x="28706" y="154"/>
                  </a:cubicBezTo>
                  <a:cubicBezTo>
                    <a:pt x="28685" y="154"/>
                    <a:pt x="28664" y="152"/>
                    <a:pt x="28647" y="146"/>
                  </a:cubicBezTo>
                  <a:cubicBezTo>
                    <a:pt x="28633" y="141"/>
                    <a:pt x="28612" y="139"/>
                    <a:pt x="28588" y="139"/>
                  </a:cubicBezTo>
                  <a:cubicBezTo>
                    <a:pt x="28558" y="139"/>
                    <a:pt x="28525" y="142"/>
                    <a:pt x="28498" y="146"/>
                  </a:cubicBezTo>
                  <a:cubicBezTo>
                    <a:pt x="28472" y="151"/>
                    <a:pt x="28444" y="154"/>
                    <a:pt x="28420" y="154"/>
                  </a:cubicBezTo>
                  <a:cubicBezTo>
                    <a:pt x="28396" y="154"/>
                    <a:pt x="28376" y="151"/>
                    <a:pt x="28366" y="146"/>
                  </a:cubicBezTo>
                  <a:cubicBezTo>
                    <a:pt x="28349" y="139"/>
                    <a:pt x="28332" y="135"/>
                    <a:pt x="28316" y="135"/>
                  </a:cubicBezTo>
                  <a:cubicBezTo>
                    <a:pt x="28287" y="135"/>
                    <a:pt x="28265" y="147"/>
                    <a:pt x="28272" y="167"/>
                  </a:cubicBezTo>
                  <a:cubicBezTo>
                    <a:pt x="28275" y="175"/>
                    <a:pt x="28271" y="182"/>
                    <a:pt x="28259" y="182"/>
                  </a:cubicBezTo>
                  <a:cubicBezTo>
                    <a:pt x="28257" y="182"/>
                    <a:pt x="28254" y="182"/>
                    <a:pt x="28251" y="181"/>
                  </a:cubicBezTo>
                  <a:cubicBezTo>
                    <a:pt x="28237" y="177"/>
                    <a:pt x="28231" y="164"/>
                    <a:pt x="28234" y="153"/>
                  </a:cubicBezTo>
                  <a:cubicBezTo>
                    <a:pt x="28237" y="142"/>
                    <a:pt x="28230" y="134"/>
                    <a:pt x="28222" y="134"/>
                  </a:cubicBezTo>
                  <a:cubicBezTo>
                    <a:pt x="28220" y="134"/>
                    <a:pt x="28218" y="135"/>
                    <a:pt x="28216" y="135"/>
                  </a:cubicBezTo>
                  <a:cubicBezTo>
                    <a:pt x="28203" y="139"/>
                    <a:pt x="28196" y="149"/>
                    <a:pt x="28196" y="160"/>
                  </a:cubicBezTo>
                  <a:cubicBezTo>
                    <a:pt x="28199" y="174"/>
                    <a:pt x="28175" y="177"/>
                    <a:pt x="28130" y="177"/>
                  </a:cubicBezTo>
                  <a:cubicBezTo>
                    <a:pt x="28088" y="174"/>
                    <a:pt x="28053" y="160"/>
                    <a:pt x="28047" y="146"/>
                  </a:cubicBezTo>
                  <a:cubicBezTo>
                    <a:pt x="28041" y="129"/>
                    <a:pt x="28016" y="119"/>
                    <a:pt x="27996" y="119"/>
                  </a:cubicBezTo>
                  <a:cubicBezTo>
                    <a:pt x="27980" y="119"/>
                    <a:pt x="27967" y="125"/>
                    <a:pt x="27970" y="139"/>
                  </a:cubicBezTo>
                  <a:cubicBezTo>
                    <a:pt x="27972" y="148"/>
                    <a:pt x="27972" y="152"/>
                    <a:pt x="27970" y="152"/>
                  </a:cubicBezTo>
                  <a:cubicBezTo>
                    <a:pt x="27968" y="152"/>
                    <a:pt x="27963" y="148"/>
                    <a:pt x="27957" y="139"/>
                  </a:cubicBezTo>
                  <a:cubicBezTo>
                    <a:pt x="27950" y="133"/>
                    <a:pt x="27945" y="129"/>
                    <a:pt x="27941" y="129"/>
                  </a:cubicBezTo>
                  <a:cubicBezTo>
                    <a:pt x="27936" y="129"/>
                    <a:pt x="27932" y="134"/>
                    <a:pt x="27928" y="143"/>
                  </a:cubicBezTo>
                  <a:cubicBezTo>
                    <a:pt x="27925" y="152"/>
                    <a:pt x="27919" y="156"/>
                    <a:pt x="27909" y="156"/>
                  </a:cubicBezTo>
                  <a:cubicBezTo>
                    <a:pt x="27896" y="156"/>
                    <a:pt x="27878" y="149"/>
                    <a:pt x="27853" y="135"/>
                  </a:cubicBezTo>
                  <a:cubicBezTo>
                    <a:pt x="27814" y="117"/>
                    <a:pt x="27783" y="108"/>
                    <a:pt x="27762" y="108"/>
                  </a:cubicBezTo>
                  <a:cubicBezTo>
                    <a:pt x="27739" y="108"/>
                    <a:pt x="27726" y="118"/>
                    <a:pt x="27724" y="139"/>
                  </a:cubicBezTo>
                  <a:cubicBezTo>
                    <a:pt x="27723" y="145"/>
                    <a:pt x="27721" y="147"/>
                    <a:pt x="27718" y="147"/>
                  </a:cubicBezTo>
                  <a:cubicBezTo>
                    <a:pt x="27715" y="147"/>
                    <a:pt x="27711" y="141"/>
                    <a:pt x="27707" y="129"/>
                  </a:cubicBezTo>
                  <a:cubicBezTo>
                    <a:pt x="27701" y="114"/>
                    <a:pt x="27695" y="106"/>
                    <a:pt x="27688" y="106"/>
                  </a:cubicBezTo>
                  <a:cubicBezTo>
                    <a:pt x="27683" y="106"/>
                    <a:pt x="27676" y="111"/>
                    <a:pt x="27669" y="122"/>
                  </a:cubicBezTo>
                  <a:cubicBezTo>
                    <a:pt x="27656" y="140"/>
                    <a:pt x="27625" y="150"/>
                    <a:pt x="27602" y="150"/>
                  </a:cubicBezTo>
                  <a:cubicBezTo>
                    <a:pt x="27582" y="150"/>
                    <a:pt x="27567" y="143"/>
                    <a:pt x="27571" y="129"/>
                  </a:cubicBezTo>
                  <a:cubicBezTo>
                    <a:pt x="27574" y="120"/>
                    <a:pt x="27565" y="114"/>
                    <a:pt x="27552" y="114"/>
                  </a:cubicBezTo>
                  <a:cubicBezTo>
                    <a:pt x="27549" y="114"/>
                    <a:pt x="27547" y="114"/>
                    <a:pt x="27544" y="114"/>
                  </a:cubicBezTo>
                  <a:cubicBezTo>
                    <a:pt x="27538" y="117"/>
                    <a:pt x="27532" y="117"/>
                    <a:pt x="27528" y="117"/>
                  </a:cubicBezTo>
                  <a:cubicBezTo>
                    <a:pt x="27516" y="117"/>
                    <a:pt x="27510" y="112"/>
                    <a:pt x="27512" y="104"/>
                  </a:cubicBezTo>
                  <a:cubicBezTo>
                    <a:pt x="27516" y="94"/>
                    <a:pt x="27467" y="84"/>
                    <a:pt x="27398" y="80"/>
                  </a:cubicBezTo>
                  <a:cubicBezTo>
                    <a:pt x="27360" y="79"/>
                    <a:pt x="27332" y="79"/>
                    <a:pt x="27312" y="79"/>
                  </a:cubicBezTo>
                  <a:cubicBezTo>
                    <a:pt x="27256" y="79"/>
                    <a:pt x="27254" y="84"/>
                    <a:pt x="27259" y="101"/>
                  </a:cubicBezTo>
                  <a:cubicBezTo>
                    <a:pt x="27260" y="105"/>
                    <a:pt x="27265" y="107"/>
                    <a:pt x="27271" y="107"/>
                  </a:cubicBezTo>
                  <a:cubicBezTo>
                    <a:pt x="27279" y="107"/>
                    <a:pt x="27290" y="104"/>
                    <a:pt x="27301" y="98"/>
                  </a:cubicBezTo>
                  <a:cubicBezTo>
                    <a:pt x="27314" y="89"/>
                    <a:pt x="27323" y="84"/>
                    <a:pt x="27326" y="84"/>
                  </a:cubicBezTo>
                  <a:lnTo>
                    <a:pt x="27326" y="84"/>
                  </a:lnTo>
                  <a:cubicBezTo>
                    <a:pt x="27332" y="84"/>
                    <a:pt x="27320" y="100"/>
                    <a:pt x="27287" y="139"/>
                  </a:cubicBezTo>
                  <a:cubicBezTo>
                    <a:pt x="27275" y="153"/>
                    <a:pt x="27266" y="160"/>
                    <a:pt x="27262" y="160"/>
                  </a:cubicBezTo>
                  <a:cubicBezTo>
                    <a:pt x="27259" y="160"/>
                    <a:pt x="27258" y="157"/>
                    <a:pt x="27259" y="149"/>
                  </a:cubicBezTo>
                  <a:cubicBezTo>
                    <a:pt x="27266" y="137"/>
                    <a:pt x="27260" y="125"/>
                    <a:pt x="27250" y="125"/>
                  </a:cubicBezTo>
                  <a:cubicBezTo>
                    <a:pt x="27248" y="125"/>
                    <a:pt x="27247" y="125"/>
                    <a:pt x="27246" y="125"/>
                  </a:cubicBezTo>
                  <a:cubicBezTo>
                    <a:pt x="27221" y="128"/>
                    <a:pt x="27196" y="130"/>
                    <a:pt x="27172" y="130"/>
                  </a:cubicBezTo>
                  <a:cubicBezTo>
                    <a:pt x="27118" y="130"/>
                    <a:pt x="27073" y="122"/>
                    <a:pt x="27068" y="108"/>
                  </a:cubicBezTo>
                  <a:cubicBezTo>
                    <a:pt x="27065" y="99"/>
                    <a:pt x="27055" y="93"/>
                    <a:pt x="27044" y="93"/>
                  </a:cubicBezTo>
                  <a:cubicBezTo>
                    <a:pt x="27042" y="93"/>
                    <a:pt x="27040" y="93"/>
                    <a:pt x="27037" y="94"/>
                  </a:cubicBezTo>
                  <a:cubicBezTo>
                    <a:pt x="27003" y="104"/>
                    <a:pt x="27084" y="160"/>
                    <a:pt x="27133" y="160"/>
                  </a:cubicBezTo>
                  <a:cubicBezTo>
                    <a:pt x="27135" y="160"/>
                    <a:pt x="27136" y="160"/>
                    <a:pt x="27137" y="160"/>
                  </a:cubicBezTo>
                  <a:cubicBezTo>
                    <a:pt x="27217" y="160"/>
                    <a:pt x="27204" y="209"/>
                    <a:pt x="27121" y="215"/>
                  </a:cubicBezTo>
                  <a:cubicBezTo>
                    <a:pt x="27079" y="219"/>
                    <a:pt x="27023" y="223"/>
                    <a:pt x="26996" y="226"/>
                  </a:cubicBezTo>
                  <a:cubicBezTo>
                    <a:pt x="26988" y="227"/>
                    <a:pt x="26978" y="227"/>
                    <a:pt x="26969" y="227"/>
                  </a:cubicBezTo>
                  <a:cubicBezTo>
                    <a:pt x="26947" y="227"/>
                    <a:pt x="26923" y="225"/>
                    <a:pt x="26908" y="223"/>
                  </a:cubicBezTo>
                  <a:cubicBezTo>
                    <a:pt x="26893" y="217"/>
                    <a:pt x="26878" y="214"/>
                    <a:pt x="26868" y="214"/>
                  </a:cubicBezTo>
                  <a:cubicBezTo>
                    <a:pt x="26865" y="214"/>
                    <a:pt x="26862" y="214"/>
                    <a:pt x="26860" y="215"/>
                  </a:cubicBezTo>
                  <a:cubicBezTo>
                    <a:pt x="26853" y="215"/>
                    <a:pt x="26812" y="215"/>
                    <a:pt x="26763" y="219"/>
                  </a:cubicBezTo>
                  <a:cubicBezTo>
                    <a:pt x="26718" y="219"/>
                    <a:pt x="26669" y="223"/>
                    <a:pt x="26659" y="226"/>
                  </a:cubicBezTo>
                  <a:cubicBezTo>
                    <a:pt x="26645" y="226"/>
                    <a:pt x="26579" y="226"/>
                    <a:pt x="26510" y="223"/>
                  </a:cubicBezTo>
                  <a:cubicBezTo>
                    <a:pt x="26399" y="215"/>
                    <a:pt x="26351" y="212"/>
                    <a:pt x="26173" y="191"/>
                  </a:cubicBezTo>
                  <a:cubicBezTo>
                    <a:pt x="26151" y="189"/>
                    <a:pt x="26117" y="186"/>
                    <a:pt x="26087" y="186"/>
                  </a:cubicBezTo>
                  <a:cubicBezTo>
                    <a:pt x="26074" y="186"/>
                    <a:pt x="26062" y="187"/>
                    <a:pt x="26052" y="188"/>
                  </a:cubicBezTo>
                  <a:cubicBezTo>
                    <a:pt x="26003" y="188"/>
                    <a:pt x="26000" y="191"/>
                    <a:pt x="26038" y="202"/>
                  </a:cubicBezTo>
                  <a:cubicBezTo>
                    <a:pt x="26062" y="205"/>
                    <a:pt x="26087" y="226"/>
                    <a:pt x="26093" y="239"/>
                  </a:cubicBezTo>
                  <a:cubicBezTo>
                    <a:pt x="26101" y="262"/>
                    <a:pt x="26091" y="275"/>
                    <a:pt x="26071" y="275"/>
                  </a:cubicBezTo>
                  <a:cubicBezTo>
                    <a:pt x="26063" y="275"/>
                    <a:pt x="26053" y="273"/>
                    <a:pt x="26042" y="268"/>
                  </a:cubicBezTo>
                  <a:cubicBezTo>
                    <a:pt x="26027" y="260"/>
                    <a:pt x="25965" y="257"/>
                    <a:pt x="25903" y="257"/>
                  </a:cubicBezTo>
                  <a:cubicBezTo>
                    <a:pt x="25823" y="257"/>
                    <a:pt x="25792" y="250"/>
                    <a:pt x="25792" y="229"/>
                  </a:cubicBezTo>
                  <a:cubicBezTo>
                    <a:pt x="25795" y="214"/>
                    <a:pt x="25787" y="205"/>
                    <a:pt x="25778" y="205"/>
                  </a:cubicBezTo>
                  <a:cubicBezTo>
                    <a:pt x="25777" y="205"/>
                    <a:pt x="25776" y="205"/>
                    <a:pt x="25774" y="205"/>
                  </a:cubicBezTo>
                  <a:cubicBezTo>
                    <a:pt x="25760" y="209"/>
                    <a:pt x="25747" y="223"/>
                    <a:pt x="25747" y="236"/>
                  </a:cubicBezTo>
                  <a:cubicBezTo>
                    <a:pt x="25745" y="244"/>
                    <a:pt x="25743" y="247"/>
                    <a:pt x="25740" y="247"/>
                  </a:cubicBezTo>
                  <a:cubicBezTo>
                    <a:pt x="25737" y="247"/>
                    <a:pt x="25733" y="241"/>
                    <a:pt x="25729" y="229"/>
                  </a:cubicBezTo>
                  <a:cubicBezTo>
                    <a:pt x="25724" y="215"/>
                    <a:pt x="25717" y="207"/>
                    <a:pt x="25704" y="207"/>
                  </a:cubicBezTo>
                  <a:cubicBezTo>
                    <a:pt x="25693" y="207"/>
                    <a:pt x="25677" y="213"/>
                    <a:pt x="25653" y="226"/>
                  </a:cubicBezTo>
                  <a:cubicBezTo>
                    <a:pt x="25629" y="237"/>
                    <a:pt x="25603" y="242"/>
                    <a:pt x="25581" y="242"/>
                  </a:cubicBezTo>
                  <a:cubicBezTo>
                    <a:pt x="25539" y="242"/>
                    <a:pt x="25509" y="225"/>
                    <a:pt x="25518" y="198"/>
                  </a:cubicBezTo>
                  <a:cubicBezTo>
                    <a:pt x="25520" y="191"/>
                    <a:pt x="25518" y="188"/>
                    <a:pt x="25512" y="188"/>
                  </a:cubicBezTo>
                  <a:cubicBezTo>
                    <a:pt x="25507" y="188"/>
                    <a:pt x="25498" y="191"/>
                    <a:pt x="25486" y="198"/>
                  </a:cubicBezTo>
                  <a:cubicBezTo>
                    <a:pt x="25474" y="206"/>
                    <a:pt x="25462" y="210"/>
                    <a:pt x="25449" y="210"/>
                  </a:cubicBezTo>
                  <a:cubicBezTo>
                    <a:pt x="25440" y="210"/>
                    <a:pt x="25431" y="208"/>
                    <a:pt x="25424" y="202"/>
                  </a:cubicBezTo>
                  <a:cubicBezTo>
                    <a:pt x="25414" y="194"/>
                    <a:pt x="25408" y="189"/>
                    <a:pt x="25405" y="189"/>
                  </a:cubicBezTo>
                  <a:lnTo>
                    <a:pt x="25405" y="189"/>
                  </a:lnTo>
                  <a:cubicBezTo>
                    <a:pt x="25402" y="189"/>
                    <a:pt x="25403" y="194"/>
                    <a:pt x="25406" y="205"/>
                  </a:cubicBezTo>
                  <a:cubicBezTo>
                    <a:pt x="25410" y="219"/>
                    <a:pt x="25403" y="236"/>
                    <a:pt x="25389" y="236"/>
                  </a:cubicBezTo>
                  <a:cubicBezTo>
                    <a:pt x="25388" y="236"/>
                    <a:pt x="25387" y="236"/>
                    <a:pt x="25386" y="236"/>
                  </a:cubicBezTo>
                  <a:cubicBezTo>
                    <a:pt x="25376" y="236"/>
                    <a:pt x="25361" y="221"/>
                    <a:pt x="25355" y="202"/>
                  </a:cubicBezTo>
                  <a:cubicBezTo>
                    <a:pt x="25348" y="181"/>
                    <a:pt x="25341" y="171"/>
                    <a:pt x="25327" y="171"/>
                  </a:cubicBezTo>
                  <a:cubicBezTo>
                    <a:pt x="25318" y="171"/>
                    <a:pt x="25306" y="176"/>
                    <a:pt x="25289" y="184"/>
                  </a:cubicBezTo>
                  <a:cubicBezTo>
                    <a:pt x="25272" y="190"/>
                    <a:pt x="25256" y="194"/>
                    <a:pt x="25245" y="194"/>
                  </a:cubicBezTo>
                  <a:cubicBezTo>
                    <a:pt x="25237" y="194"/>
                    <a:pt x="25231" y="192"/>
                    <a:pt x="25230" y="188"/>
                  </a:cubicBezTo>
                  <a:cubicBezTo>
                    <a:pt x="25228" y="183"/>
                    <a:pt x="25223" y="181"/>
                    <a:pt x="25216" y="181"/>
                  </a:cubicBezTo>
                  <a:cubicBezTo>
                    <a:pt x="25205" y="181"/>
                    <a:pt x="25189" y="185"/>
                    <a:pt x="25171" y="191"/>
                  </a:cubicBezTo>
                  <a:cubicBezTo>
                    <a:pt x="25152" y="200"/>
                    <a:pt x="25138" y="204"/>
                    <a:pt x="25129" y="204"/>
                  </a:cubicBezTo>
                  <a:cubicBezTo>
                    <a:pt x="25120" y="204"/>
                    <a:pt x="25117" y="200"/>
                    <a:pt x="25118" y="191"/>
                  </a:cubicBezTo>
                  <a:cubicBezTo>
                    <a:pt x="25118" y="175"/>
                    <a:pt x="25093" y="168"/>
                    <a:pt x="25045" y="168"/>
                  </a:cubicBezTo>
                  <a:cubicBezTo>
                    <a:pt x="25029" y="168"/>
                    <a:pt x="25011" y="169"/>
                    <a:pt x="24990" y="170"/>
                  </a:cubicBezTo>
                  <a:cubicBezTo>
                    <a:pt x="24971" y="171"/>
                    <a:pt x="24948" y="172"/>
                    <a:pt x="24925" y="172"/>
                  </a:cubicBezTo>
                  <a:cubicBezTo>
                    <a:pt x="24861" y="172"/>
                    <a:pt x="24789" y="168"/>
                    <a:pt x="24744" y="164"/>
                  </a:cubicBezTo>
                  <a:cubicBezTo>
                    <a:pt x="24712" y="160"/>
                    <a:pt x="24680" y="158"/>
                    <a:pt x="24653" y="158"/>
                  </a:cubicBezTo>
                  <a:cubicBezTo>
                    <a:pt x="24626" y="158"/>
                    <a:pt x="24603" y="160"/>
                    <a:pt x="24591" y="164"/>
                  </a:cubicBezTo>
                  <a:cubicBezTo>
                    <a:pt x="24583" y="166"/>
                    <a:pt x="24575" y="167"/>
                    <a:pt x="24568" y="167"/>
                  </a:cubicBezTo>
                  <a:cubicBezTo>
                    <a:pt x="24555" y="167"/>
                    <a:pt x="24545" y="163"/>
                    <a:pt x="24543" y="156"/>
                  </a:cubicBezTo>
                  <a:cubicBezTo>
                    <a:pt x="24540" y="146"/>
                    <a:pt x="24511" y="139"/>
                    <a:pt x="24477" y="139"/>
                  </a:cubicBezTo>
                  <a:cubicBezTo>
                    <a:pt x="24475" y="140"/>
                    <a:pt x="24473" y="140"/>
                    <a:pt x="24471" y="140"/>
                  </a:cubicBezTo>
                  <a:cubicBezTo>
                    <a:pt x="24406" y="140"/>
                    <a:pt x="24385" y="89"/>
                    <a:pt x="24439" y="59"/>
                  </a:cubicBezTo>
                  <a:cubicBezTo>
                    <a:pt x="24463" y="45"/>
                    <a:pt x="24477" y="31"/>
                    <a:pt x="24477" y="21"/>
                  </a:cubicBezTo>
                  <a:cubicBezTo>
                    <a:pt x="24473" y="11"/>
                    <a:pt x="24429" y="6"/>
                    <a:pt x="24383" y="6"/>
                  </a:cubicBezTo>
                  <a:cubicBezTo>
                    <a:pt x="24338" y="6"/>
                    <a:pt x="24291" y="11"/>
                    <a:pt x="24282" y="21"/>
                  </a:cubicBezTo>
                  <a:cubicBezTo>
                    <a:pt x="24279" y="23"/>
                    <a:pt x="24274" y="24"/>
                    <a:pt x="24269" y="24"/>
                  </a:cubicBezTo>
                  <a:cubicBezTo>
                    <a:pt x="24259" y="24"/>
                    <a:pt x="24246" y="20"/>
                    <a:pt x="24234" y="10"/>
                  </a:cubicBezTo>
                  <a:cubicBezTo>
                    <a:pt x="24223" y="4"/>
                    <a:pt x="24184" y="0"/>
                    <a:pt x="24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1"/>
            <p:cNvSpPr/>
            <p:nvPr/>
          </p:nvSpPr>
          <p:spPr>
            <a:xfrm>
              <a:off x="5025425" y="1234350"/>
              <a:ext cx="1150" cy="1000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31" y="1"/>
                  </a:moveTo>
                  <a:cubicBezTo>
                    <a:pt x="27" y="1"/>
                    <a:pt x="23" y="3"/>
                    <a:pt x="18" y="8"/>
                  </a:cubicBezTo>
                  <a:cubicBezTo>
                    <a:pt x="8" y="18"/>
                    <a:pt x="1" y="28"/>
                    <a:pt x="1" y="35"/>
                  </a:cubicBezTo>
                  <a:cubicBezTo>
                    <a:pt x="3" y="37"/>
                    <a:pt x="9" y="40"/>
                    <a:pt x="17" y="40"/>
                  </a:cubicBezTo>
                  <a:cubicBezTo>
                    <a:pt x="21" y="40"/>
                    <a:pt x="24" y="39"/>
                    <a:pt x="28" y="38"/>
                  </a:cubicBezTo>
                  <a:cubicBezTo>
                    <a:pt x="39" y="35"/>
                    <a:pt x="46" y="21"/>
                    <a:pt x="43" y="11"/>
                  </a:cubicBezTo>
                  <a:cubicBezTo>
                    <a:pt x="41" y="5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1"/>
            <p:cNvSpPr/>
            <p:nvPr/>
          </p:nvSpPr>
          <p:spPr>
            <a:xfrm>
              <a:off x="5025400" y="123157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06" y="0"/>
                  </a:moveTo>
                  <a:cubicBezTo>
                    <a:pt x="96" y="4"/>
                    <a:pt x="64" y="4"/>
                    <a:pt x="40" y="4"/>
                  </a:cubicBezTo>
                  <a:cubicBezTo>
                    <a:pt x="31" y="3"/>
                    <a:pt x="24" y="2"/>
                    <a:pt x="19" y="2"/>
                  </a:cubicBezTo>
                  <a:cubicBezTo>
                    <a:pt x="0" y="2"/>
                    <a:pt x="7" y="8"/>
                    <a:pt x="37" y="24"/>
                  </a:cubicBezTo>
                  <a:cubicBezTo>
                    <a:pt x="56" y="37"/>
                    <a:pt x="78" y="42"/>
                    <a:pt x="96" y="42"/>
                  </a:cubicBezTo>
                  <a:cubicBezTo>
                    <a:pt x="120" y="42"/>
                    <a:pt x="138" y="32"/>
                    <a:pt x="133" y="14"/>
                  </a:cubicBezTo>
                  <a:cubicBezTo>
                    <a:pt x="130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1"/>
            <p:cNvSpPr/>
            <p:nvPr/>
          </p:nvSpPr>
          <p:spPr>
            <a:xfrm>
              <a:off x="5027950" y="1239650"/>
              <a:ext cx="1950" cy="575"/>
            </a:xfrm>
            <a:custGeom>
              <a:avLst/>
              <a:gdLst/>
              <a:ahLst/>
              <a:cxnLst/>
              <a:rect l="l" t="t" r="r" b="b"/>
              <a:pathLst>
                <a:path w="78" h="23" extrusionOk="0">
                  <a:moveTo>
                    <a:pt x="39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1" y="22"/>
                    <a:pt x="59" y="22"/>
                  </a:cubicBezTo>
                  <a:cubicBezTo>
                    <a:pt x="66" y="22"/>
                    <a:pt x="72" y="20"/>
                    <a:pt x="73" y="17"/>
                  </a:cubicBezTo>
                  <a:cubicBezTo>
                    <a:pt x="77" y="10"/>
                    <a:pt x="63" y="4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1"/>
            <p:cNvSpPr/>
            <p:nvPr/>
          </p:nvSpPr>
          <p:spPr>
            <a:xfrm>
              <a:off x="5028600" y="1236375"/>
              <a:ext cx="4850" cy="3950"/>
            </a:xfrm>
            <a:custGeom>
              <a:avLst/>
              <a:gdLst/>
              <a:ahLst/>
              <a:cxnLst/>
              <a:rect l="l" t="t" r="r" b="b"/>
              <a:pathLst>
                <a:path w="194" h="158" extrusionOk="0">
                  <a:moveTo>
                    <a:pt x="131" y="1"/>
                  </a:moveTo>
                  <a:cubicBezTo>
                    <a:pt x="119" y="1"/>
                    <a:pt x="101" y="6"/>
                    <a:pt x="75" y="16"/>
                  </a:cubicBezTo>
                  <a:cubicBezTo>
                    <a:pt x="11" y="39"/>
                    <a:pt x="1" y="54"/>
                    <a:pt x="43" y="54"/>
                  </a:cubicBezTo>
                  <a:cubicBezTo>
                    <a:pt x="53" y="54"/>
                    <a:pt x="66" y="53"/>
                    <a:pt x="82" y="51"/>
                  </a:cubicBezTo>
                  <a:cubicBezTo>
                    <a:pt x="110" y="44"/>
                    <a:pt x="138" y="41"/>
                    <a:pt x="145" y="41"/>
                  </a:cubicBezTo>
                  <a:cubicBezTo>
                    <a:pt x="148" y="41"/>
                    <a:pt x="135" y="65"/>
                    <a:pt x="114" y="93"/>
                  </a:cubicBezTo>
                  <a:cubicBezTo>
                    <a:pt x="93" y="121"/>
                    <a:pt x="85" y="152"/>
                    <a:pt x="96" y="155"/>
                  </a:cubicBezTo>
                  <a:cubicBezTo>
                    <a:pt x="98" y="157"/>
                    <a:pt x="101" y="158"/>
                    <a:pt x="103" y="158"/>
                  </a:cubicBezTo>
                  <a:cubicBezTo>
                    <a:pt x="112" y="158"/>
                    <a:pt x="122" y="148"/>
                    <a:pt x="127" y="135"/>
                  </a:cubicBezTo>
                  <a:cubicBezTo>
                    <a:pt x="133" y="120"/>
                    <a:pt x="147" y="110"/>
                    <a:pt x="163" y="110"/>
                  </a:cubicBezTo>
                  <a:cubicBezTo>
                    <a:pt x="166" y="110"/>
                    <a:pt x="169" y="110"/>
                    <a:pt x="172" y="111"/>
                  </a:cubicBezTo>
                  <a:cubicBezTo>
                    <a:pt x="180" y="113"/>
                    <a:pt x="185" y="114"/>
                    <a:pt x="188" y="114"/>
                  </a:cubicBezTo>
                  <a:cubicBezTo>
                    <a:pt x="194" y="114"/>
                    <a:pt x="193" y="111"/>
                    <a:pt x="186" y="106"/>
                  </a:cubicBezTo>
                  <a:cubicBezTo>
                    <a:pt x="172" y="100"/>
                    <a:pt x="172" y="82"/>
                    <a:pt x="179" y="61"/>
                  </a:cubicBezTo>
                  <a:cubicBezTo>
                    <a:pt x="190" y="45"/>
                    <a:pt x="190" y="35"/>
                    <a:pt x="179" y="35"/>
                  </a:cubicBezTo>
                  <a:cubicBezTo>
                    <a:pt x="177" y="35"/>
                    <a:pt x="173" y="36"/>
                    <a:pt x="169" y="37"/>
                  </a:cubicBezTo>
                  <a:cubicBezTo>
                    <a:pt x="167" y="38"/>
                    <a:pt x="165" y="38"/>
                    <a:pt x="164" y="38"/>
                  </a:cubicBezTo>
                  <a:cubicBezTo>
                    <a:pt x="153" y="38"/>
                    <a:pt x="145" y="29"/>
                    <a:pt x="145" y="16"/>
                  </a:cubicBezTo>
                  <a:cubicBezTo>
                    <a:pt x="146" y="6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1"/>
            <p:cNvSpPr/>
            <p:nvPr/>
          </p:nvSpPr>
          <p:spPr>
            <a:xfrm>
              <a:off x="5033150" y="1251175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24" y="1"/>
                  </a:moveTo>
                  <a:cubicBezTo>
                    <a:pt x="21" y="1"/>
                    <a:pt x="18" y="2"/>
                    <a:pt x="15" y="4"/>
                  </a:cubicBezTo>
                  <a:cubicBezTo>
                    <a:pt x="4" y="14"/>
                    <a:pt x="1" y="28"/>
                    <a:pt x="4" y="39"/>
                  </a:cubicBezTo>
                  <a:cubicBezTo>
                    <a:pt x="7" y="47"/>
                    <a:pt x="15" y="53"/>
                    <a:pt x="23" y="53"/>
                  </a:cubicBezTo>
                  <a:cubicBezTo>
                    <a:pt x="25" y="53"/>
                    <a:pt x="27" y="53"/>
                    <a:pt x="28" y="52"/>
                  </a:cubicBezTo>
                  <a:cubicBezTo>
                    <a:pt x="42" y="49"/>
                    <a:pt x="46" y="35"/>
                    <a:pt x="39" y="18"/>
                  </a:cubicBezTo>
                  <a:cubicBezTo>
                    <a:pt x="37" y="6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1"/>
            <p:cNvSpPr/>
            <p:nvPr/>
          </p:nvSpPr>
          <p:spPr>
            <a:xfrm>
              <a:off x="5028325" y="123432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14" y="0"/>
                  </a:moveTo>
                  <a:cubicBezTo>
                    <a:pt x="5" y="0"/>
                    <a:pt x="0" y="7"/>
                    <a:pt x="3" y="15"/>
                  </a:cubicBezTo>
                  <a:cubicBezTo>
                    <a:pt x="6" y="24"/>
                    <a:pt x="13" y="30"/>
                    <a:pt x="24" y="30"/>
                  </a:cubicBezTo>
                  <a:cubicBezTo>
                    <a:pt x="26" y="30"/>
                    <a:pt x="28" y="30"/>
                    <a:pt x="31" y="29"/>
                  </a:cubicBezTo>
                  <a:cubicBezTo>
                    <a:pt x="45" y="26"/>
                    <a:pt x="51" y="19"/>
                    <a:pt x="51" y="15"/>
                  </a:cubicBezTo>
                  <a:cubicBezTo>
                    <a:pt x="48" y="12"/>
                    <a:pt x="37" y="5"/>
                    <a:pt x="21" y="1"/>
                  </a:cubicBez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1"/>
            <p:cNvSpPr/>
            <p:nvPr/>
          </p:nvSpPr>
          <p:spPr>
            <a:xfrm>
              <a:off x="5034600" y="1250100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38" y="1"/>
                  </a:moveTo>
                  <a:cubicBezTo>
                    <a:pt x="32" y="1"/>
                    <a:pt x="25" y="3"/>
                    <a:pt x="19" y="9"/>
                  </a:cubicBezTo>
                  <a:cubicBezTo>
                    <a:pt x="3" y="25"/>
                    <a:pt x="1" y="31"/>
                    <a:pt x="12" y="31"/>
                  </a:cubicBezTo>
                  <a:cubicBezTo>
                    <a:pt x="18" y="31"/>
                    <a:pt x="27" y="30"/>
                    <a:pt x="40" y="26"/>
                  </a:cubicBezTo>
                  <a:cubicBezTo>
                    <a:pt x="57" y="23"/>
                    <a:pt x="64" y="12"/>
                    <a:pt x="54" y="5"/>
                  </a:cubicBezTo>
                  <a:cubicBezTo>
                    <a:pt x="49" y="2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1"/>
            <p:cNvSpPr/>
            <p:nvPr/>
          </p:nvSpPr>
          <p:spPr>
            <a:xfrm>
              <a:off x="5034125" y="1233525"/>
              <a:ext cx="1650" cy="60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1" y="1"/>
                  </a:moveTo>
                  <a:cubicBezTo>
                    <a:pt x="47" y="1"/>
                    <a:pt x="41" y="1"/>
                    <a:pt x="34" y="2"/>
                  </a:cubicBezTo>
                  <a:cubicBezTo>
                    <a:pt x="13" y="9"/>
                    <a:pt x="0" y="16"/>
                    <a:pt x="10" y="20"/>
                  </a:cubicBezTo>
                  <a:cubicBezTo>
                    <a:pt x="14" y="22"/>
                    <a:pt x="18" y="23"/>
                    <a:pt x="24" y="23"/>
                  </a:cubicBezTo>
                  <a:cubicBezTo>
                    <a:pt x="33" y="23"/>
                    <a:pt x="44" y="19"/>
                    <a:pt x="55" y="12"/>
                  </a:cubicBezTo>
                  <a:cubicBezTo>
                    <a:pt x="66" y="5"/>
                    <a:pt x="65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1"/>
            <p:cNvSpPr/>
            <p:nvPr/>
          </p:nvSpPr>
          <p:spPr>
            <a:xfrm>
              <a:off x="5045475" y="126850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34" y="1"/>
                  </a:moveTo>
                  <a:cubicBezTo>
                    <a:pt x="32" y="1"/>
                    <a:pt x="30" y="1"/>
                    <a:pt x="28" y="1"/>
                  </a:cubicBezTo>
                  <a:cubicBezTo>
                    <a:pt x="1" y="8"/>
                    <a:pt x="32" y="46"/>
                    <a:pt x="70" y="50"/>
                  </a:cubicBezTo>
                  <a:cubicBezTo>
                    <a:pt x="87" y="50"/>
                    <a:pt x="91" y="40"/>
                    <a:pt x="73" y="22"/>
                  </a:cubicBezTo>
                  <a:cubicBezTo>
                    <a:pt x="65" y="10"/>
                    <a:pt x="48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1"/>
            <p:cNvSpPr/>
            <p:nvPr/>
          </p:nvSpPr>
          <p:spPr>
            <a:xfrm>
              <a:off x="5046700" y="1271125"/>
              <a:ext cx="2350" cy="1075"/>
            </a:xfrm>
            <a:custGeom>
              <a:avLst/>
              <a:gdLst/>
              <a:ahLst/>
              <a:cxnLst/>
              <a:rect l="l" t="t" r="r" b="b"/>
              <a:pathLst>
                <a:path w="94" h="43" extrusionOk="0">
                  <a:moveTo>
                    <a:pt x="82" y="0"/>
                  </a:moveTo>
                  <a:cubicBezTo>
                    <a:pt x="74" y="0"/>
                    <a:pt x="60" y="3"/>
                    <a:pt x="45" y="7"/>
                  </a:cubicBezTo>
                  <a:cubicBezTo>
                    <a:pt x="18" y="14"/>
                    <a:pt x="0" y="24"/>
                    <a:pt x="3" y="35"/>
                  </a:cubicBezTo>
                  <a:cubicBezTo>
                    <a:pt x="5" y="40"/>
                    <a:pt x="10" y="42"/>
                    <a:pt x="18" y="42"/>
                  </a:cubicBezTo>
                  <a:cubicBezTo>
                    <a:pt x="27" y="42"/>
                    <a:pt x="39" y="39"/>
                    <a:pt x="52" y="32"/>
                  </a:cubicBezTo>
                  <a:cubicBezTo>
                    <a:pt x="77" y="18"/>
                    <a:pt x="93" y="7"/>
                    <a:pt x="90" y="4"/>
                  </a:cubicBezTo>
                  <a:cubicBezTo>
                    <a:pt x="90" y="1"/>
                    <a:pt x="87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1"/>
            <p:cNvSpPr/>
            <p:nvPr/>
          </p:nvSpPr>
          <p:spPr>
            <a:xfrm>
              <a:off x="5044325" y="1260675"/>
              <a:ext cx="2775" cy="775"/>
            </a:xfrm>
            <a:custGeom>
              <a:avLst/>
              <a:gdLst/>
              <a:ahLst/>
              <a:cxnLst/>
              <a:rect l="l" t="t" r="r" b="b"/>
              <a:pathLst>
                <a:path w="111" h="31" extrusionOk="0">
                  <a:moveTo>
                    <a:pt x="54" y="1"/>
                  </a:moveTo>
                  <a:cubicBezTo>
                    <a:pt x="48" y="1"/>
                    <a:pt x="42" y="1"/>
                    <a:pt x="36" y="2"/>
                  </a:cubicBezTo>
                  <a:cubicBezTo>
                    <a:pt x="1" y="13"/>
                    <a:pt x="1" y="13"/>
                    <a:pt x="36" y="23"/>
                  </a:cubicBezTo>
                  <a:cubicBezTo>
                    <a:pt x="55" y="28"/>
                    <a:pt x="72" y="30"/>
                    <a:pt x="83" y="30"/>
                  </a:cubicBezTo>
                  <a:cubicBezTo>
                    <a:pt x="105" y="30"/>
                    <a:pt x="111" y="22"/>
                    <a:pt x="95" y="9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1"/>
            <p:cNvSpPr/>
            <p:nvPr/>
          </p:nvSpPr>
          <p:spPr>
            <a:xfrm>
              <a:off x="5061050" y="1280275"/>
              <a:ext cx="750" cy="1200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7" y="0"/>
                  </a:moveTo>
                  <a:cubicBezTo>
                    <a:pt x="2" y="0"/>
                    <a:pt x="1" y="7"/>
                    <a:pt x="6" y="23"/>
                  </a:cubicBezTo>
                  <a:cubicBezTo>
                    <a:pt x="10" y="38"/>
                    <a:pt x="15" y="48"/>
                    <a:pt x="21" y="48"/>
                  </a:cubicBezTo>
                  <a:cubicBezTo>
                    <a:pt x="22" y="48"/>
                    <a:pt x="24" y="47"/>
                    <a:pt x="26" y="44"/>
                  </a:cubicBezTo>
                  <a:cubicBezTo>
                    <a:pt x="30" y="36"/>
                    <a:pt x="26" y="20"/>
                    <a:pt x="16" y="6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1"/>
            <p:cNvSpPr/>
            <p:nvPr/>
          </p:nvSpPr>
          <p:spPr>
            <a:xfrm>
              <a:off x="5060300" y="12758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25" y="0"/>
                  </a:moveTo>
                  <a:cubicBezTo>
                    <a:pt x="24" y="0"/>
                    <a:pt x="23" y="1"/>
                    <a:pt x="21" y="1"/>
                  </a:cubicBezTo>
                  <a:cubicBezTo>
                    <a:pt x="7" y="4"/>
                    <a:pt x="1" y="18"/>
                    <a:pt x="1" y="29"/>
                  </a:cubicBezTo>
                  <a:cubicBezTo>
                    <a:pt x="7" y="39"/>
                    <a:pt x="15" y="46"/>
                    <a:pt x="18" y="46"/>
                  </a:cubicBezTo>
                  <a:cubicBezTo>
                    <a:pt x="25" y="43"/>
                    <a:pt x="32" y="33"/>
                    <a:pt x="39" y="18"/>
                  </a:cubicBezTo>
                  <a:cubicBezTo>
                    <a:pt x="42" y="10"/>
                    <a:pt x="35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1"/>
            <p:cNvSpPr/>
            <p:nvPr/>
          </p:nvSpPr>
          <p:spPr>
            <a:xfrm>
              <a:off x="5061000" y="1276425"/>
              <a:ext cx="3700" cy="2200"/>
            </a:xfrm>
            <a:custGeom>
              <a:avLst/>
              <a:gdLst/>
              <a:ahLst/>
              <a:cxnLst/>
              <a:rect l="l" t="t" r="r" b="b"/>
              <a:pathLst>
                <a:path w="148" h="88" extrusionOk="0">
                  <a:moveTo>
                    <a:pt x="88" y="1"/>
                  </a:moveTo>
                  <a:cubicBezTo>
                    <a:pt x="80" y="1"/>
                    <a:pt x="66" y="9"/>
                    <a:pt x="42" y="24"/>
                  </a:cubicBezTo>
                  <a:cubicBezTo>
                    <a:pt x="0" y="52"/>
                    <a:pt x="25" y="80"/>
                    <a:pt x="97" y="86"/>
                  </a:cubicBezTo>
                  <a:cubicBezTo>
                    <a:pt x="109" y="87"/>
                    <a:pt x="119" y="88"/>
                    <a:pt x="126" y="88"/>
                  </a:cubicBezTo>
                  <a:cubicBezTo>
                    <a:pt x="147" y="88"/>
                    <a:pt x="146" y="83"/>
                    <a:pt x="125" y="73"/>
                  </a:cubicBezTo>
                  <a:cubicBezTo>
                    <a:pt x="108" y="62"/>
                    <a:pt x="94" y="41"/>
                    <a:pt x="94" y="24"/>
                  </a:cubicBezTo>
                  <a:cubicBezTo>
                    <a:pt x="96" y="9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1"/>
            <p:cNvSpPr/>
            <p:nvPr/>
          </p:nvSpPr>
          <p:spPr>
            <a:xfrm>
              <a:off x="5071150" y="1288825"/>
              <a:ext cx="800" cy="1875"/>
            </a:xfrm>
            <a:custGeom>
              <a:avLst/>
              <a:gdLst/>
              <a:ahLst/>
              <a:cxnLst/>
              <a:rect l="l" t="t" r="r" b="b"/>
              <a:pathLst>
                <a:path w="32" h="75" extrusionOk="0">
                  <a:moveTo>
                    <a:pt x="21" y="0"/>
                  </a:moveTo>
                  <a:cubicBezTo>
                    <a:pt x="19" y="0"/>
                    <a:pt x="17" y="1"/>
                    <a:pt x="15" y="3"/>
                  </a:cubicBezTo>
                  <a:cubicBezTo>
                    <a:pt x="4" y="14"/>
                    <a:pt x="0" y="35"/>
                    <a:pt x="7" y="48"/>
                  </a:cubicBezTo>
                  <a:cubicBezTo>
                    <a:pt x="12" y="66"/>
                    <a:pt x="17" y="74"/>
                    <a:pt x="21" y="74"/>
                  </a:cubicBezTo>
                  <a:cubicBezTo>
                    <a:pt x="27" y="74"/>
                    <a:pt x="31" y="59"/>
                    <a:pt x="31" y="32"/>
                  </a:cubicBezTo>
                  <a:cubicBezTo>
                    <a:pt x="31" y="12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1"/>
            <p:cNvSpPr/>
            <p:nvPr/>
          </p:nvSpPr>
          <p:spPr>
            <a:xfrm>
              <a:off x="5073725" y="1291875"/>
              <a:ext cx="2650" cy="975"/>
            </a:xfrm>
            <a:custGeom>
              <a:avLst/>
              <a:gdLst/>
              <a:ahLst/>
              <a:cxnLst/>
              <a:rect l="l" t="t" r="r" b="b"/>
              <a:pathLst>
                <a:path w="106" h="39" extrusionOk="0">
                  <a:moveTo>
                    <a:pt x="4" y="1"/>
                  </a:moveTo>
                  <a:cubicBezTo>
                    <a:pt x="1" y="1"/>
                    <a:pt x="2" y="6"/>
                    <a:pt x="8" y="17"/>
                  </a:cubicBezTo>
                  <a:cubicBezTo>
                    <a:pt x="18" y="29"/>
                    <a:pt x="42" y="39"/>
                    <a:pt x="65" y="39"/>
                  </a:cubicBezTo>
                  <a:cubicBezTo>
                    <a:pt x="68" y="39"/>
                    <a:pt x="71" y="38"/>
                    <a:pt x="74" y="38"/>
                  </a:cubicBezTo>
                  <a:cubicBezTo>
                    <a:pt x="102" y="30"/>
                    <a:pt x="106" y="27"/>
                    <a:pt x="81" y="27"/>
                  </a:cubicBezTo>
                  <a:cubicBezTo>
                    <a:pt x="57" y="24"/>
                    <a:pt x="32" y="17"/>
                    <a:pt x="16" y="6"/>
                  </a:cubicBezTo>
                  <a:cubicBezTo>
                    <a:pt x="10" y="3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1"/>
            <p:cNvSpPr/>
            <p:nvPr/>
          </p:nvSpPr>
          <p:spPr>
            <a:xfrm>
              <a:off x="5129525" y="1347600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7" y="0"/>
                    <a:pt x="42" y="0"/>
                    <a:pt x="35" y="1"/>
                  </a:cubicBezTo>
                  <a:cubicBezTo>
                    <a:pt x="11" y="8"/>
                    <a:pt x="0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3" y="19"/>
                    <a:pt x="53" y="12"/>
                  </a:cubicBezTo>
                  <a:cubicBezTo>
                    <a:pt x="65" y="4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1"/>
            <p:cNvSpPr/>
            <p:nvPr/>
          </p:nvSpPr>
          <p:spPr>
            <a:xfrm>
              <a:off x="5136625" y="1346825"/>
              <a:ext cx="19850" cy="6475"/>
            </a:xfrm>
            <a:custGeom>
              <a:avLst/>
              <a:gdLst/>
              <a:ahLst/>
              <a:cxnLst/>
              <a:rect l="l" t="t" r="r" b="b"/>
              <a:pathLst>
                <a:path w="794" h="259" extrusionOk="0">
                  <a:moveTo>
                    <a:pt x="775" y="0"/>
                  </a:moveTo>
                  <a:cubicBezTo>
                    <a:pt x="708" y="0"/>
                    <a:pt x="209" y="127"/>
                    <a:pt x="216" y="147"/>
                  </a:cubicBezTo>
                  <a:cubicBezTo>
                    <a:pt x="216" y="154"/>
                    <a:pt x="222" y="171"/>
                    <a:pt x="227" y="189"/>
                  </a:cubicBezTo>
                  <a:cubicBezTo>
                    <a:pt x="228" y="202"/>
                    <a:pt x="228" y="208"/>
                    <a:pt x="223" y="208"/>
                  </a:cubicBezTo>
                  <a:cubicBezTo>
                    <a:pt x="218" y="208"/>
                    <a:pt x="209" y="204"/>
                    <a:pt x="195" y="196"/>
                  </a:cubicBezTo>
                  <a:cubicBezTo>
                    <a:pt x="180" y="185"/>
                    <a:pt x="151" y="181"/>
                    <a:pt x="123" y="181"/>
                  </a:cubicBezTo>
                  <a:cubicBezTo>
                    <a:pt x="74" y="181"/>
                    <a:pt x="26" y="194"/>
                    <a:pt x="46" y="210"/>
                  </a:cubicBezTo>
                  <a:cubicBezTo>
                    <a:pt x="60" y="220"/>
                    <a:pt x="53" y="234"/>
                    <a:pt x="32" y="237"/>
                  </a:cubicBezTo>
                  <a:cubicBezTo>
                    <a:pt x="14" y="240"/>
                    <a:pt x="1" y="251"/>
                    <a:pt x="1" y="258"/>
                  </a:cubicBezTo>
                  <a:cubicBezTo>
                    <a:pt x="1" y="258"/>
                    <a:pt x="2" y="259"/>
                    <a:pt x="4" y="259"/>
                  </a:cubicBezTo>
                  <a:cubicBezTo>
                    <a:pt x="13" y="259"/>
                    <a:pt x="45" y="249"/>
                    <a:pt x="81" y="234"/>
                  </a:cubicBezTo>
                  <a:cubicBezTo>
                    <a:pt x="109" y="221"/>
                    <a:pt x="137" y="214"/>
                    <a:pt x="151" y="214"/>
                  </a:cubicBezTo>
                  <a:cubicBezTo>
                    <a:pt x="156" y="214"/>
                    <a:pt x="159" y="215"/>
                    <a:pt x="160" y="216"/>
                  </a:cubicBezTo>
                  <a:cubicBezTo>
                    <a:pt x="161" y="220"/>
                    <a:pt x="166" y="221"/>
                    <a:pt x="176" y="221"/>
                  </a:cubicBezTo>
                  <a:cubicBezTo>
                    <a:pt x="258" y="221"/>
                    <a:pt x="623" y="114"/>
                    <a:pt x="670" y="74"/>
                  </a:cubicBezTo>
                  <a:cubicBezTo>
                    <a:pt x="696" y="55"/>
                    <a:pt x="719" y="35"/>
                    <a:pt x="725" y="35"/>
                  </a:cubicBezTo>
                  <a:cubicBezTo>
                    <a:pt x="725" y="35"/>
                    <a:pt x="726" y="35"/>
                    <a:pt x="726" y="36"/>
                  </a:cubicBezTo>
                  <a:cubicBezTo>
                    <a:pt x="729" y="36"/>
                    <a:pt x="732" y="37"/>
                    <a:pt x="735" y="37"/>
                  </a:cubicBezTo>
                  <a:cubicBezTo>
                    <a:pt x="760" y="37"/>
                    <a:pt x="794" y="13"/>
                    <a:pt x="781" y="2"/>
                  </a:cubicBezTo>
                  <a:cubicBezTo>
                    <a:pt x="780" y="1"/>
                    <a:pt x="778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1"/>
            <p:cNvSpPr/>
            <p:nvPr/>
          </p:nvSpPr>
          <p:spPr>
            <a:xfrm>
              <a:off x="5137925" y="1356325"/>
              <a:ext cx="1850" cy="1425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47" y="1"/>
                  </a:moveTo>
                  <a:cubicBezTo>
                    <a:pt x="41" y="1"/>
                    <a:pt x="35" y="2"/>
                    <a:pt x="29" y="6"/>
                  </a:cubicBezTo>
                  <a:cubicBezTo>
                    <a:pt x="11" y="20"/>
                    <a:pt x="1" y="34"/>
                    <a:pt x="4" y="44"/>
                  </a:cubicBezTo>
                  <a:cubicBezTo>
                    <a:pt x="4" y="52"/>
                    <a:pt x="15" y="56"/>
                    <a:pt x="28" y="56"/>
                  </a:cubicBezTo>
                  <a:cubicBezTo>
                    <a:pt x="33" y="56"/>
                    <a:pt x="38" y="56"/>
                    <a:pt x="42" y="54"/>
                  </a:cubicBezTo>
                  <a:cubicBezTo>
                    <a:pt x="63" y="48"/>
                    <a:pt x="74" y="34"/>
                    <a:pt x="66" y="17"/>
                  </a:cubicBezTo>
                  <a:cubicBezTo>
                    <a:pt x="64" y="6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1"/>
            <p:cNvSpPr/>
            <p:nvPr/>
          </p:nvSpPr>
          <p:spPr>
            <a:xfrm>
              <a:off x="5125750" y="1317300"/>
              <a:ext cx="5250" cy="900"/>
            </a:xfrm>
            <a:custGeom>
              <a:avLst/>
              <a:gdLst/>
              <a:ahLst/>
              <a:cxnLst/>
              <a:rect l="l" t="t" r="r" b="b"/>
              <a:pathLst>
                <a:path w="210" h="36" extrusionOk="0">
                  <a:moveTo>
                    <a:pt x="146" y="0"/>
                  </a:moveTo>
                  <a:cubicBezTo>
                    <a:pt x="130" y="0"/>
                    <a:pt x="111" y="2"/>
                    <a:pt x="92" y="6"/>
                  </a:cubicBezTo>
                  <a:cubicBezTo>
                    <a:pt x="18" y="18"/>
                    <a:pt x="1" y="31"/>
                    <a:pt x="33" y="31"/>
                  </a:cubicBezTo>
                  <a:cubicBezTo>
                    <a:pt x="47" y="31"/>
                    <a:pt x="69" y="29"/>
                    <a:pt x="100" y="23"/>
                  </a:cubicBezTo>
                  <a:cubicBezTo>
                    <a:pt x="110" y="23"/>
                    <a:pt x="120" y="22"/>
                    <a:pt x="130" y="22"/>
                  </a:cubicBezTo>
                  <a:cubicBezTo>
                    <a:pt x="157" y="22"/>
                    <a:pt x="182" y="25"/>
                    <a:pt x="193" y="30"/>
                  </a:cubicBezTo>
                  <a:cubicBezTo>
                    <a:pt x="198" y="34"/>
                    <a:pt x="202" y="35"/>
                    <a:pt x="204" y="35"/>
                  </a:cubicBezTo>
                  <a:cubicBezTo>
                    <a:pt x="209" y="35"/>
                    <a:pt x="207" y="28"/>
                    <a:pt x="199" y="17"/>
                  </a:cubicBezTo>
                  <a:cubicBezTo>
                    <a:pt x="193" y="6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1"/>
            <p:cNvSpPr/>
            <p:nvPr/>
          </p:nvSpPr>
          <p:spPr>
            <a:xfrm>
              <a:off x="5142875" y="1368575"/>
              <a:ext cx="2125" cy="575"/>
            </a:xfrm>
            <a:custGeom>
              <a:avLst/>
              <a:gdLst/>
              <a:ahLst/>
              <a:cxnLst/>
              <a:rect l="l" t="t" r="r" b="b"/>
              <a:pathLst>
                <a:path w="85" h="23" extrusionOk="0">
                  <a:moveTo>
                    <a:pt x="76" y="1"/>
                  </a:moveTo>
                  <a:cubicBezTo>
                    <a:pt x="70" y="1"/>
                    <a:pt x="60" y="2"/>
                    <a:pt x="46" y="6"/>
                  </a:cubicBezTo>
                  <a:cubicBezTo>
                    <a:pt x="14" y="12"/>
                    <a:pt x="1" y="19"/>
                    <a:pt x="18" y="22"/>
                  </a:cubicBezTo>
                  <a:cubicBezTo>
                    <a:pt x="35" y="22"/>
                    <a:pt x="63" y="16"/>
                    <a:pt x="76" y="9"/>
                  </a:cubicBezTo>
                  <a:cubicBezTo>
                    <a:pt x="84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1"/>
            <p:cNvSpPr/>
            <p:nvPr/>
          </p:nvSpPr>
          <p:spPr>
            <a:xfrm>
              <a:off x="5136300" y="1341375"/>
              <a:ext cx="15375" cy="5125"/>
            </a:xfrm>
            <a:custGeom>
              <a:avLst/>
              <a:gdLst/>
              <a:ahLst/>
              <a:cxnLst/>
              <a:rect l="l" t="t" r="r" b="b"/>
              <a:pathLst>
                <a:path w="615" h="205" extrusionOk="0">
                  <a:moveTo>
                    <a:pt x="524" y="1"/>
                  </a:moveTo>
                  <a:cubicBezTo>
                    <a:pt x="515" y="1"/>
                    <a:pt x="502" y="4"/>
                    <a:pt x="485" y="11"/>
                  </a:cubicBezTo>
                  <a:cubicBezTo>
                    <a:pt x="470" y="18"/>
                    <a:pt x="456" y="21"/>
                    <a:pt x="445" y="21"/>
                  </a:cubicBezTo>
                  <a:cubicBezTo>
                    <a:pt x="434" y="21"/>
                    <a:pt x="426" y="18"/>
                    <a:pt x="423" y="11"/>
                  </a:cubicBezTo>
                  <a:cubicBezTo>
                    <a:pt x="422" y="8"/>
                    <a:pt x="420" y="6"/>
                    <a:pt x="417" y="6"/>
                  </a:cubicBezTo>
                  <a:cubicBezTo>
                    <a:pt x="410" y="6"/>
                    <a:pt x="398" y="19"/>
                    <a:pt x="389" y="42"/>
                  </a:cubicBezTo>
                  <a:cubicBezTo>
                    <a:pt x="374" y="71"/>
                    <a:pt x="366" y="84"/>
                    <a:pt x="356" y="84"/>
                  </a:cubicBezTo>
                  <a:cubicBezTo>
                    <a:pt x="350" y="84"/>
                    <a:pt x="343" y="78"/>
                    <a:pt x="333" y="66"/>
                  </a:cubicBezTo>
                  <a:cubicBezTo>
                    <a:pt x="324" y="55"/>
                    <a:pt x="317" y="50"/>
                    <a:pt x="312" y="50"/>
                  </a:cubicBezTo>
                  <a:cubicBezTo>
                    <a:pt x="308" y="50"/>
                    <a:pt x="305" y="55"/>
                    <a:pt x="305" y="63"/>
                  </a:cubicBezTo>
                  <a:cubicBezTo>
                    <a:pt x="303" y="78"/>
                    <a:pt x="295" y="84"/>
                    <a:pt x="279" y="84"/>
                  </a:cubicBezTo>
                  <a:cubicBezTo>
                    <a:pt x="272" y="84"/>
                    <a:pt x="263" y="82"/>
                    <a:pt x="253" y="80"/>
                  </a:cubicBezTo>
                  <a:cubicBezTo>
                    <a:pt x="242" y="79"/>
                    <a:pt x="231" y="78"/>
                    <a:pt x="223" y="78"/>
                  </a:cubicBezTo>
                  <a:cubicBezTo>
                    <a:pt x="212" y="78"/>
                    <a:pt x="206" y="80"/>
                    <a:pt x="208" y="84"/>
                  </a:cubicBezTo>
                  <a:cubicBezTo>
                    <a:pt x="208" y="88"/>
                    <a:pt x="203" y="89"/>
                    <a:pt x="196" y="89"/>
                  </a:cubicBezTo>
                  <a:cubicBezTo>
                    <a:pt x="190" y="89"/>
                    <a:pt x="184" y="88"/>
                    <a:pt x="177" y="87"/>
                  </a:cubicBezTo>
                  <a:cubicBezTo>
                    <a:pt x="169" y="85"/>
                    <a:pt x="161" y="84"/>
                    <a:pt x="153" y="84"/>
                  </a:cubicBezTo>
                  <a:cubicBezTo>
                    <a:pt x="108" y="84"/>
                    <a:pt x="57" y="113"/>
                    <a:pt x="31" y="157"/>
                  </a:cubicBezTo>
                  <a:cubicBezTo>
                    <a:pt x="9" y="192"/>
                    <a:pt x="1" y="205"/>
                    <a:pt x="14" y="205"/>
                  </a:cubicBezTo>
                  <a:cubicBezTo>
                    <a:pt x="22" y="205"/>
                    <a:pt x="36" y="201"/>
                    <a:pt x="59" y="195"/>
                  </a:cubicBezTo>
                  <a:cubicBezTo>
                    <a:pt x="97" y="188"/>
                    <a:pt x="111" y="170"/>
                    <a:pt x="104" y="146"/>
                  </a:cubicBezTo>
                  <a:cubicBezTo>
                    <a:pt x="99" y="132"/>
                    <a:pt x="98" y="126"/>
                    <a:pt x="103" y="126"/>
                  </a:cubicBezTo>
                  <a:lnTo>
                    <a:pt x="103" y="126"/>
                  </a:lnTo>
                  <a:cubicBezTo>
                    <a:pt x="108" y="126"/>
                    <a:pt x="120" y="132"/>
                    <a:pt x="139" y="146"/>
                  </a:cubicBezTo>
                  <a:cubicBezTo>
                    <a:pt x="159" y="159"/>
                    <a:pt x="177" y="165"/>
                    <a:pt x="204" y="165"/>
                  </a:cubicBezTo>
                  <a:cubicBezTo>
                    <a:pt x="229" y="165"/>
                    <a:pt x="260" y="160"/>
                    <a:pt x="305" y="150"/>
                  </a:cubicBezTo>
                  <a:cubicBezTo>
                    <a:pt x="371" y="132"/>
                    <a:pt x="444" y="105"/>
                    <a:pt x="469" y="90"/>
                  </a:cubicBezTo>
                  <a:cubicBezTo>
                    <a:pt x="487" y="79"/>
                    <a:pt x="504" y="72"/>
                    <a:pt x="517" y="72"/>
                  </a:cubicBezTo>
                  <a:cubicBezTo>
                    <a:pt x="523" y="72"/>
                    <a:pt x="528" y="74"/>
                    <a:pt x="531" y="77"/>
                  </a:cubicBezTo>
                  <a:cubicBezTo>
                    <a:pt x="537" y="81"/>
                    <a:pt x="549" y="84"/>
                    <a:pt x="562" y="84"/>
                  </a:cubicBezTo>
                  <a:cubicBezTo>
                    <a:pt x="570" y="84"/>
                    <a:pt x="578" y="83"/>
                    <a:pt x="586" y="80"/>
                  </a:cubicBezTo>
                  <a:cubicBezTo>
                    <a:pt x="610" y="74"/>
                    <a:pt x="614" y="66"/>
                    <a:pt x="593" y="66"/>
                  </a:cubicBezTo>
                  <a:cubicBezTo>
                    <a:pt x="576" y="66"/>
                    <a:pt x="555" y="45"/>
                    <a:pt x="552" y="25"/>
                  </a:cubicBezTo>
                  <a:cubicBezTo>
                    <a:pt x="545" y="8"/>
                    <a:pt x="538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1"/>
            <p:cNvSpPr/>
            <p:nvPr/>
          </p:nvSpPr>
          <p:spPr>
            <a:xfrm>
              <a:off x="5139675" y="1354375"/>
              <a:ext cx="2275" cy="1100"/>
            </a:xfrm>
            <a:custGeom>
              <a:avLst/>
              <a:gdLst/>
              <a:ahLst/>
              <a:cxnLst/>
              <a:rect l="l" t="t" r="r" b="b"/>
              <a:pathLst>
                <a:path w="91" h="44" extrusionOk="0">
                  <a:moveTo>
                    <a:pt x="79" y="1"/>
                  </a:moveTo>
                  <a:cubicBezTo>
                    <a:pt x="71" y="1"/>
                    <a:pt x="57" y="3"/>
                    <a:pt x="42" y="8"/>
                  </a:cubicBezTo>
                  <a:cubicBezTo>
                    <a:pt x="14" y="15"/>
                    <a:pt x="0" y="25"/>
                    <a:pt x="4" y="36"/>
                  </a:cubicBezTo>
                  <a:cubicBezTo>
                    <a:pt x="5" y="41"/>
                    <a:pt x="10" y="43"/>
                    <a:pt x="17" y="43"/>
                  </a:cubicBezTo>
                  <a:cubicBezTo>
                    <a:pt x="25" y="43"/>
                    <a:pt x="36" y="40"/>
                    <a:pt x="49" y="33"/>
                  </a:cubicBezTo>
                  <a:cubicBezTo>
                    <a:pt x="73" y="22"/>
                    <a:pt x="90" y="8"/>
                    <a:pt x="87" y="4"/>
                  </a:cubicBezTo>
                  <a:cubicBezTo>
                    <a:pt x="87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1"/>
            <p:cNvSpPr/>
            <p:nvPr/>
          </p:nvSpPr>
          <p:spPr>
            <a:xfrm>
              <a:off x="5140100" y="1326200"/>
              <a:ext cx="208450" cy="31875"/>
            </a:xfrm>
            <a:custGeom>
              <a:avLst/>
              <a:gdLst/>
              <a:ahLst/>
              <a:cxnLst/>
              <a:rect l="l" t="t" r="r" b="b"/>
              <a:pathLst>
                <a:path w="8338" h="1275" extrusionOk="0">
                  <a:moveTo>
                    <a:pt x="6634" y="33"/>
                  </a:moveTo>
                  <a:cubicBezTo>
                    <a:pt x="6653" y="33"/>
                    <a:pt x="6649" y="44"/>
                    <a:pt x="6620" y="63"/>
                  </a:cubicBezTo>
                  <a:cubicBezTo>
                    <a:pt x="6611" y="68"/>
                    <a:pt x="6600" y="71"/>
                    <a:pt x="6591" y="71"/>
                  </a:cubicBezTo>
                  <a:cubicBezTo>
                    <a:pt x="6583" y="71"/>
                    <a:pt x="6576" y="69"/>
                    <a:pt x="6571" y="66"/>
                  </a:cubicBezTo>
                  <a:cubicBezTo>
                    <a:pt x="6561" y="56"/>
                    <a:pt x="6571" y="45"/>
                    <a:pt x="6599" y="39"/>
                  </a:cubicBezTo>
                  <a:cubicBezTo>
                    <a:pt x="6615" y="35"/>
                    <a:pt x="6626" y="33"/>
                    <a:pt x="6634" y="33"/>
                  </a:cubicBezTo>
                  <a:close/>
                  <a:moveTo>
                    <a:pt x="6197" y="219"/>
                  </a:moveTo>
                  <a:cubicBezTo>
                    <a:pt x="6228" y="219"/>
                    <a:pt x="6242" y="226"/>
                    <a:pt x="6232" y="244"/>
                  </a:cubicBezTo>
                  <a:cubicBezTo>
                    <a:pt x="6226" y="254"/>
                    <a:pt x="6211" y="261"/>
                    <a:pt x="6198" y="261"/>
                  </a:cubicBezTo>
                  <a:cubicBezTo>
                    <a:pt x="6195" y="261"/>
                    <a:pt x="6193" y="261"/>
                    <a:pt x="6190" y="260"/>
                  </a:cubicBezTo>
                  <a:cubicBezTo>
                    <a:pt x="6138" y="247"/>
                    <a:pt x="6145" y="219"/>
                    <a:pt x="6197" y="219"/>
                  </a:cubicBezTo>
                  <a:close/>
                  <a:moveTo>
                    <a:pt x="6587" y="363"/>
                  </a:moveTo>
                  <a:cubicBezTo>
                    <a:pt x="6599" y="363"/>
                    <a:pt x="6602" y="367"/>
                    <a:pt x="6589" y="375"/>
                  </a:cubicBezTo>
                  <a:cubicBezTo>
                    <a:pt x="6580" y="382"/>
                    <a:pt x="6568" y="386"/>
                    <a:pt x="6558" y="386"/>
                  </a:cubicBezTo>
                  <a:cubicBezTo>
                    <a:pt x="6552" y="386"/>
                    <a:pt x="6547" y="385"/>
                    <a:pt x="6544" y="382"/>
                  </a:cubicBezTo>
                  <a:cubicBezTo>
                    <a:pt x="6536" y="379"/>
                    <a:pt x="6547" y="372"/>
                    <a:pt x="6571" y="364"/>
                  </a:cubicBezTo>
                  <a:cubicBezTo>
                    <a:pt x="6577" y="364"/>
                    <a:pt x="6582" y="363"/>
                    <a:pt x="6587" y="363"/>
                  </a:cubicBezTo>
                  <a:close/>
                  <a:moveTo>
                    <a:pt x="6325" y="413"/>
                  </a:moveTo>
                  <a:cubicBezTo>
                    <a:pt x="6328" y="413"/>
                    <a:pt x="6330" y="413"/>
                    <a:pt x="6332" y="414"/>
                  </a:cubicBezTo>
                  <a:cubicBezTo>
                    <a:pt x="6346" y="417"/>
                    <a:pt x="6360" y="424"/>
                    <a:pt x="6360" y="431"/>
                  </a:cubicBezTo>
                  <a:cubicBezTo>
                    <a:pt x="6363" y="434"/>
                    <a:pt x="6353" y="441"/>
                    <a:pt x="6339" y="444"/>
                  </a:cubicBezTo>
                  <a:cubicBezTo>
                    <a:pt x="6337" y="445"/>
                    <a:pt x="6335" y="445"/>
                    <a:pt x="6333" y="445"/>
                  </a:cubicBezTo>
                  <a:cubicBezTo>
                    <a:pt x="6324" y="445"/>
                    <a:pt x="6314" y="439"/>
                    <a:pt x="6312" y="427"/>
                  </a:cubicBezTo>
                  <a:cubicBezTo>
                    <a:pt x="6308" y="419"/>
                    <a:pt x="6315" y="413"/>
                    <a:pt x="6325" y="413"/>
                  </a:cubicBezTo>
                  <a:close/>
                  <a:moveTo>
                    <a:pt x="6456" y="277"/>
                  </a:moveTo>
                  <a:cubicBezTo>
                    <a:pt x="6457" y="277"/>
                    <a:pt x="6459" y="277"/>
                    <a:pt x="6461" y="278"/>
                  </a:cubicBezTo>
                  <a:cubicBezTo>
                    <a:pt x="6502" y="285"/>
                    <a:pt x="6502" y="337"/>
                    <a:pt x="6461" y="379"/>
                  </a:cubicBezTo>
                  <a:cubicBezTo>
                    <a:pt x="6438" y="403"/>
                    <a:pt x="6426" y="414"/>
                    <a:pt x="6413" y="414"/>
                  </a:cubicBezTo>
                  <a:cubicBezTo>
                    <a:pt x="6404" y="414"/>
                    <a:pt x="6395" y="409"/>
                    <a:pt x="6381" y="399"/>
                  </a:cubicBezTo>
                  <a:cubicBezTo>
                    <a:pt x="6370" y="391"/>
                    <a:pt x="6356" y="387"/>
                    <a:pt x="6339" y="387"/>
                  </a:cubicBezTo>
                  <a:cubicBezTo>
                    <a:pt x="6318" y="387"/>
                    <a:pt x="6291" y="393"/>
                    <a:pt x="6256" y="406"/>
                  </a:cubicBezTo>
                  <a:cubicBezTo>
                    <a:pt x="6226" y="415"/>
                    <a:pt x="6196" y="422"/>
                    <a:pt x="6178" y="422"/>
                  </a:cubicBezTo>
                  <a:cubicBezTo>
                    <a:pt x="6169" y="422"/>
                    <a:pt x="6163" y="420"/>
                    <a:pt x="6162" y="417"/>
                  </a:cubicBezTo>
                  <a:cubicBezTo>
                    <a:pt x="6160" y="412"/>
                    <a:pt x="6157" y="410"/>
                    <a:pt x="6153" y="410"/>
                  </a:cubicBezTo>
                  <a:cubicBezTo>
                    <a:pt x="6147" y="410"/>
                    <a:pt x="6138" y="414"/>
                    <a:pt x="6128" y="420"/>
                  </a:cubicBezTo>
                  <a:cubicBezTo>
                    <a:pt x="6118" y="426"/>
                    <a:pt x="6108" y="429"/>
                    <a:pt x="6098" y="429"/>
                  </a:cubicBezTo>
                  <a:cubicBezTo>
                    <a:pt x="6089" y="429"/>
                    <a:pt x="6082" y="427"/>
                    <a:pt x="6075" y="424"/>
                  </a:cubicBezTo>
                  <a:cubicBezTo>
                    <a:pt x="6071" y="420"/>
                    <a:pt x="6063" y="418"/>
                    <a:pt x="6053" y="418"/>
                  </a:cubicBezTo>
                  <a:cubicBezTo>
                    <a:pt x="6035" y="418"/>
                    <a:pt x="6009" y="423"/>
                    <a:pt x="5985" y="434"/>
                  </a:cubicBezTo>
                  <a:cubicBezTo>
                    <a:pt x="5959" y="445"/>
                    <a:pt x="5930" y="452"/>
                    <a:pt x="5904" y="452"/>
                  </a:cubicBezTo>
                  <a:cubicBezTo>
                    <a:pt x="5888" y="452"/>
                    <a:pt x="5873" y="450"/>
                    <a:pt x="5860" y="444"/>
                  </a:cubicBezTo>
                  <a:cubicBezTo>
                    <a:pt x="5840" y="439"/>
                    <a:pt x="5827" y="436"/>
                    <a:pt x="5821" y="436"/>
                  </a:cubicBezTo>
                  <a:cubicBezTo>
                    <a:pt x="5811" y="436"/>
                    <a:pt x="5816" y="443"/>
                    <a:pt x="5829" y="462"/>
                  </a:cubicBezTo>
                  <a:cubicBezTo>
                    <a:pt x="5842" y="479"/>
                    <a:pt x="5848" y="486"/>
                    <a:pt x="5845" y="486"/>
                  </a:cubicBezTo>
                  <a:cubicBezTo>
                    <a:pt x="5842" y="486"/>
                    <a:pt x="5832" y="480"/>
                    <a:pt x="5812" y="468"/>
                  </a:cubicBezTo>
                  <a:cubicBezTo>
                    <a:pt x="5794" y="454"/>
                    <a:pt x="5759" y="447"/>
                    <a:pt x="5730" y="447"/>
                  </a:cubicBezTo>
                  <a:cubicBezTo>
                    <a:pt x="5725" y="447"/>
                    <a:pt x="5719" y="447"/>
                    <a:pt x="5715" y="448"/>
                  </a:cubicBezTo>
                  <a:lnTo>
                    <a:pt x="5655" y="458"/>
                  </a:lnTo>
                  <a:lnTo>
                    <a:pt x="5655" y="458"/>
                  </a:lnTo>
                  <a:lnTo>
                    <a:pt x="5704" y="431"/>
                  </a:lnTo>
                  <a:cubicBezTo>
                    <a:pt x="5756" y="401"/>
                    <a:pt x="6022" y="360"/>
                    <a:pt x="6134" y="360"/>
                  </a:cubicBezTo>
                  <a:cubicBezTo>
                    <a:pt x="6142" y="360"/>
                    <a:pt x="6149" y="361"/>
                    <a:pt x="6155" y="361"/>
                  </a:cubicBezTo>
                  <a:cubicBezTo>
                    <a:pt x="6160" y="361"/>
                    <a:pt x="6165" y="362"/>
                    <a:pt x="6169" y="362"/>
                  </a:cubicBezTo>
                  <a:cubicBezTo>
                    <a:pt x="6199" y="362"/>
                    <a:pt x="6219" y="352"/>
                    <a:pt x="6232" y="337"/>
                  </a:cubicBezTo>
                  <a:cubicBezTo>
                    <a:pt x="6239" y="324"/>
                    <a:pt x="6245" y="318"/>
                    <a:pt x="6254" y="318"/>
                  </a:cubicBezTo>
                  <a:cubicBezTo>
                    <a:pt x="6261" y="318"/>
                    <a:pt x="6269" y="322"/>
                    <a:pt x="6280" y="330"/>
                  </a:cubicBezTo>
                  <a:cubicBezTo>
                    <a:pt x="6292" y="339"/>
                    <a:pt x="6300" y="344"/>
                    <a:pt x="6304" y="344"/>
                  </a:cubicBezTo>
                  <a:cubicBezTo>
                    <a:pt x="6306" y="344"/>
                    <a:pt x="6307" y="343"/>
                    <a:pt x="6307" y="340"/>
                  </a:cubicBezTo>
                  <a:cubicBezTo>
                    <a:pt x="6305" y="334"/>
                    <a:pt x="6320" y="332"/>
                    <a:pt x="6343" y="332"/>
                  </a:cubicBezTo>
                  <a:cubicBezTo>
                    <a:pt x="6357" y="332"/>
                    <a:pt x="6373" y="332"/>
                    <a:pt x="6391" y="334"/>
                  </a:cubicBezTo>
                  <a:cubicBezTo>
                    <a:pt x="6422" y="337"/>
                    <a:pt x="6442" y="339"/>
                    <a:pt x="6454" y="339"/>
                  </a:cubicBezTo>
                  <a:cubicBezTo>
                    <a:pt x="6479" y="339"/>
                    <a:pt x="6473" y="331"/>
                    <a:pt x="6457" y="306"/>
                  </a:cubicBezTo>
                  <a:cubicBezTo>
                    <a:pt x="6445" y="288"/>
                    <a:pt x="6446" y="277"/>
                    <a:pt x="6456" y="277"/>
                  </a:cubicBezTo>
                  <a:close/>
                  <a:moveTo>
                    <a:pt x="4498" y="467"/>
                  </a:moveTo>
                  <a:cubicBezTo>
                    <a:pt x="4504" y="467"/>
                    <a:pt x="4507" y="469"/>
                    <a:pt x="4507" y="473"/>
                  </a:cubicBezTo>
                  <a:cubicBezTo>
                    <a:pt x="4511" y="476"/>
                    <a:pt x="4501" y="486"/>
                    <a:pt x="4483" y="497"/>
                  </a:cubicBezTo>
                  <a:cubicBezTo>
                    <a:pt x="4474" y="504"/>
                    <a:pt x="4464" y="507"/>
                    <a:pt x="4457" y="507"/>
                  </a:cubicBezTo>
                  <a:cubicBezTo>
                    <a:pt x="4451" y="507"/>
                    <a:pt x="4446" y="505"/>
                    <a:pt x="4445" y="500"/>
                  </a:cubicBezTo>
                  <a:cubicBezTo>
                    <a:pt x="4441" y="486"/>
                    <a:pt x="4455" y="476"/>
                    <a:pt x="4472" y="473"/>
                  </a:cubicBezTo>
                  <a:cubicBezTo>
                    <a:pt x="4483" y="469"/>
                    <a:pt x="4491" y="467"/>
                    <a:pt x="4498" y="467"/>
                  </a:cubicBezTo>
                  <a:close/>
                  <a:moveTo>
                    <a:pt x="3900" y="542"/>
                  </a:moveTo>
                  <a:cubicBezTo>
                    <a:pt x="3907" y="542"/>
                    <a:pt x="3913" y="544"/>
                    <a:pt x="3918" y="548"/>
                  </a:cubicBezTo>
                  <a:cubicBezTo>
                    <a:pt x="3928" y="559"/>
                    <a:pt x="3921" y="569"/>
                    <a:pt x="3904" y="573"/>
                  </a:cubicBezTo>
                  <a:cubicBezTo>
                    <a:pt x="3894" y="575"/>
                    <a:pt x="3885" y="577"/>
                    <a:pt x="3879" y="577"/>
                  </a:cubicBezTo>
                  <a:cubicBezTo>
                    <a:pt x="3862" y="577"/>
                    <a:pt x="3862" y="566"/>
                    <a:pt x="3879" y="548"/>
                  </a:cubicBezTo>
                  <a:cubicBezTo>
                    <a:pt x="3885" y="545"/>
                    <a:pt x="3893" y="542"/>
                    <a:pt x="3900" y="542"/>
                  </a:cubicBezTo>
                  <a:close/>
                  <a:moveTo>
                    <a:pt x="4135" y="542"/>
                  </a:moveTo>
                  <a:cubicBezTo>
                    <a:pt x="4140" y="542"/>
                    <a:pt x="4144" y="546"/>
                    <a:pt x="4147" y="552"/>
                  </a:cubicBezTo>
                  <a:cubicBezTo>
                    <a:pt x="4150" y="563"/>
                    <a:pt x="4147" y="580"/>
                    <a:pt x="4136" y="590"/>
                  </a:cubicBezTo>
                  <a:cubicBezTo>
                    <a:pt x="4132" y="595"/>
                    <a:pt x="4127" y="597"/>
                    <a:pt x="4123" y="597"/>
                  </a:cubicBezTo>
                  <a:cubicBezTo>
                    <a:pt x="4118" y="597"/>
                    <a:pt x="4114" y="593"/>
                    <a:pt x="4112" y="587"/>
                  </a:cubicBezTo>
                  <a:cubicBezTo>
                    <a:pt x="4105" y="577"/>
                    <a:pt x="4112" y="559"/>
                    <a:pt x="4122" y="548"/>
                  </a:cubicBezTo>
                  <a:cubicBezTo>
                    <a:pt x="4126" y="544"/>
                    <a:pt x="4131" y="542"/>
                    <a:pt x="4135" y="542"/>
                  </a:cubicBezTo>
                  <a:close/>
                  <a:moveTo>
                    <a:pt x="4497" y="638"/>
                  </a:moveTo>
                  <a:cubicBezTo>
                    <a:pt x="4506" y="638"/>
                    <a:pt x="4510" y="644"/>
                    <a:pt x="4507" y="652"/>
                  </a:cubicBezTo>
                  <a:cubicBezTo>
                    <a:pt x="4504" y="667"/>
                    <a:pt x="4496" y="677"/>
                    <a:pt x="4490" y="681"/>
                  </a:cubicBezTo>
                  <a:cubicBezTo>
                    <a:pt x="4483" y="681"/>
                    <a:pt x="4476" y="673"/>
                    <a:pt x="4472" y="663"/>
                  </a:cubicBezTo>
                  <a:cubicBezTo>
                    <a:pt x="4469" y="652"/>
                    <a:pt x="4480" y="639"/>
                    <a:pt x="4490" y="639"/>
                  </a:cubicBezTo>
                  <a:cubicBezTo>
                    <a:pt x="4493" y="638"/>
                    <a:pt x="4495" y="638"/>
                    <a:pt x="4497" y="638"/>
                  </a:cubicBezTo>
                  <a:close/>
                  <a:moveTo>
                    <a:pt x="4580" y="642"/>
                  </a:moveTo>
                  <a:cubicBezTo>
                    <a:pt x="4585" y="642"/>
                    <a:pt x="4589" y="645"/>
                    <a:pt x="4591" y="652"/>
                  </a:cubicBezTo>
                  <a:cubicBezTo>
                    <a:pt x="4594" y="663"/>
                    <a:pt x="4618" y="670"/>
                    <a:pt x="4639" y="670"/>
                  </a:cubicBezTo>
                  <a:cubicBezTo>
                    <a:pt x="4674" y="670"/>
                    <a:pt x="4670" y="673"/>
                    <a:pt x="4635" y="684"/>
                  </a:cubicBezTo>
                  <a:cubicBezTo>
                    <a:pt x="4621" y="689"/>
                    <a:pt x="4608" y="690"/>
                    <a:pt x="4597" y="690"/>
                  </a:cubicBezTo>
                  <a:cubicBezTo>
                    <a:pt x="4562" y="690"/>
                    <a:pt x="4543" y="673"/>
                    <a:pt x="4566" y="649"/>
                  </a:cubicBezTo>
                  <a:cubicBezTo>
                    <a:pt x="4571" y="645"/>
                    <a:pt x="4576" y="642"/>
                    <a:pt x="4580" y="642"/>
                  </a:cubicBezTo>
                  <a:close/>
                  <a:moveTo>
                    <a:pt x="3466" y="736"/>
                  </a:moveTo>
                  <a:lnTo>
                    <a:pt x="3466" y="736"/>
                  </a:lnTo>
                  <a:cubicBezTo>
                    <a:pt x="3468" y="736"/>
                    <a:pt x="3472" y="738"/>
                    <a:pt x="3476" y="743"/>
                  </a:cubicBezTo>
                  <a:cubicBezTo>
                    <a:pt x="3487" y="753"/>
                    <a:pt x="3491" y="771"/>
                    <a:pt x="3487" y="781"/>
                  </a:cubicBezTo>
                  <a:cubicBezTo>
                    <a:pt x="3486" y="782"/>
                    <a:pt x="3484" y="783"/>
                    <a:pt x="3483" y="783"/>
                  </a:cubicBezTo>
                  <a:cubicBezTo>
                    <a:pt x="3476" y="783"/>
                    <a:pt x="3469" y="773"/>
                    <a:pt x="3466" y="757"/>
                  </a:cubicBezTo>
                  <a:cubicBezTo>
                    <a:pt x="3462" y="743"/>
                    <a:pt x="3462" y="736"/>
                    <a:pt x="3466" y="736"/>
                  </a:cubicBezTo>
                  <a:close/>
                  <a:moveTo>
                    <a:pt x="6703" y="1"/>
                  </a:moveTo>
                  <a:cubicBezTo>
                    <a:pt x="6677" y="1"/>
                    <a:pt x="6643" y="5"/>
                    <a:pt x="6613" y="15"/>
                  </a:cubicBezTo>
                  <a:cubicBezTo>
                    <a:pt x="6579" y="22"/>
                    <a:pt x="6546" y="26"/>
                    <a:pt x="6526" y="26"/>
                  </a:cubicBezTo>
                  <a:cubicBezTo>
                    <a:pt x="6520" y="26"/>
                    <a:pt x="6515" y="25"/>
                    <a:pt x="6512" y="25"/>
                  </a:cubicBezTo>
                  <a:cubicBezTo>
                    <a:pt x="6509" y="21"/>
                    <a:pt x="6497" y="20"/>
                    <a:pt x="6480" y="20"/>
                  </a:cubicBezTo>
                  <a:cubicBezTo>
                    <a:pt x="6464" y="20"/>
                    <a:pt x="6443" y="21"/>
                    <a:pt x="6422" y="25"/>
                  </a:cubicBezTo>
                  <a:cubicBezTo>
                    <a:pt x="6347" y="36"/>
                    <a:pt x="6352" y="51"/>
                    <a:pt x="6416" y="51"/>
                  </a:cubicBezTo>
                  <a:cubicBezTo>
                    <a:pt x="6428" y="51"/>
                    <a:pt x="6443" y="50"/>
                    <a:pt x="6461" y="49"/>
                  </a:cubicBezTo>
                  <a:lnTo>
                    <a:pt x="6536" y="45"/>
                  </a:lnTo>
                  <a:lnTo>
                    <a:pt x="6491" y="90"/>
                  </a:lnTo>
                  <a:cubicBezTo>
                    <a:pt x="6432" y="150"/>
                    <a:pt x="6363" y="174"/>
                    <a:pt x="6176" y="191"/>
                  </a:cubicBezTo>
                  <a:cubicBezTo>
                    <a:pt x="6096" y="198"/>
                    <a:pt x="5979" y="215"/>
                    <a:pt x="5909" y="226"/>
                  </a:cubicBezTo>
                  <a:cubicBezTo>
                    <a:pt x="5839" y="239"/>
                    <a:pt x="5745" y="247"/>
                    <a:pt x="5697" y="247"/>
                  </a:cubicBezTo>
                  <a:cubicBezTo>
                    <a:pt x="5652" y="247"/>
                    <a:pt x="5611" y="250"/>
                    <a:pt x="5607" y="257"/>
                  </a:cubicBezTo>
                  <a:cubicBezTo>
                    <a:pt x="5605" y="262"/>
                    <a:pt x="5608" y="266"/>
                    <a:pt x="5615" y="266"/>
                  </a:cubicBezTo>
                  <a:cubicBezTo>
                    <a:pt x="5618" y="266"/>
                    <a:pt x="5621" y="265"/>
                    <a:pt x="5625" y="264"/>
                  </a:cubicBezTo>
                  <a:cubicBezTo>
                    <a:pt x="5629" y="263"/>
                    <a:pt x="5633" y="263"/>
                    <a:pt x="5636" y="263"/>
                  </a:cubicBezTo>
                  <a:cubicBezTo>
                    <a:pt x="5646" y="263"/>
                    <a:pt x="5653" y="267"/>
                    <a:pt x="5655" y="274"/>
                  </a:cubicBezTo>
                  <a:cubicBezTo>
                    <a:pt x="5662" y="295"/>
                    <a:pt x="5451" y="340"/>
                    <a:pt x="5287" y="351"/>
                  </a:cubicBezTo>
                  <a:cubicBezTo>
                    <a:pt x="5236" y="354"/>
                    <a:pt x="5194" y="364"/>
                    <a:pt x="5191" y="379"/>
                  </a:cubicBezTo>
                  <a:cubicBezTo>
                    <a:pt x="5190" y="383"/>
                    <a:pt x="5185" y="385"/>
                    <a:pt x="5178" y="385"/>
                  </a:cubicBezTo>
                  <a:cubicBezTo>
                    <a:pt x="5166" y="385"/>
                    <a:pt x="5148" y="379"/>
                    <a:pt x="5128" y="369"/>
                  </a:cubicBezTo>
                  <a:cubicBezTo>
                    <a:pt x="5109" y="356"/>
                    <a:pt x="5094" y="349"/>
                    <a:pt x="5086" y="349"/>
                  </a:cubicBezTo>
                  <a:cubicBezTo>
                    <a:pt x="5080" y="349"/>
                    <a:pt x="5078" y="352"/>
                    <a:pt x="5079" y="358"/>
                  </a:cubicBezTo>
                  <a:cubicBezTo>
                    <a:pt x="5087" y="375"/>
                    <a:pt x="5066" y="385"/>
                    <a:pt x="5021" y="385"/>
                  </a:cubicBezTo>
                  <a:cubicBezTo>
                    <a:pt x="4986" y="385"/>
                    <a:pt x="4896" y="403"/>
                    <a:pt x="4820" y="420"/>
                  </a:cubicBezTo>
                  <a:cubicBezTo>
                    <a:pt x="4756" y="435"/>
                    <a:pt x="4695" y="442"/>
                    <a:pt x="4664" y="442"/>
                  </a:cubicBezTo>
                  <a:cubicBezTo>
                    <a:pt x="4658" y="442"/>
                    <a:pt x="4653" y="442"/>
                    <a:pt x="4650" y="441"/>
                  </a:cubicBezTo>
                  <a:cubicBezTo>
                    <a:pt x="4645" y="440"/>
                    <a:pt x="4641" y="439"/>
                    <a:pt x="4636" y="439"/>
                  </a:cubicBezTo>
                  <a:cubicBezTo>
                    <a:pt x="4620" y="439"/>
                    <a:pt x="4604" y="448"/>
                    <a:pt x="4591" y="462"/>
                  </a:cubicBezTo>
                  <a:cubicBezTo>
                    <a:pt x="4582" y="475"/>
                    <a:pt x="4573" y="482"/>
                    <a:pt x="4567" y="482"/>
                  </a:cubicBezTo>
                  <a:cubicBezTo>
                    <a:pt x="4557" y="482"/>
                    <a:pt x="4551" y="470"/>
                    <a:pt x="4549" y="448"/>
                  </a:cubicBezTo>
                  <a:cubicBezTo>
                    <a:pt x="4549" y="445"/>
                    <a:pt x="4542" y="443"/>
                    <a:pt x="4530" y="443"/>
                  </a:cubicBezTo>
                  <a:cubicBezTo>
                    <a:pt x="4513" y="443"/>
                    <a:pt x="4486" y="447"/>
                    <a:pt x="4455" y="455"/>
                  </a:cubicBezTo>
                  <a:cubicBezTo>
                    <a:pt x="4392" y="473"/>
                    <a:pt x="4372" y="486"/>
                    <a:pt x="4386" y="497"/>
                  </a:cubicBezTo>
                  <a:cubicBezTo>
                    <a:pt x="4400" y="507"/>
                    <a:pt x="4397" y="514"/>
                    <a:pt x="4376" y="514"/>
                  </a:cubicBezTo>
                  <a:cubicBezTo>
                    <a:pt x="4358" y="510"/>
                    <a:pt x="4341" y="500"/>
                    <a:pt x="4341" y="486"/>
                  </a:cubicBezTo>
                  <a:cubicBezTo>
                    <a:pt x="4339" y="479"/>
                    <a:pt x="4329" y="475"/>
                    <a:pt x="4313" y="475"/>
                  </a:cubicBezTo>
                  <a:cubicBezTo>
                    <a:pt x="4300" y="475"/>
                    <a:pt x="4282" y="478"/>
                    <a:pt x="4261" y="483"/>
                  </a:cubicBezTo>
                  <a:cubicBezTo>
                    <a:pt x="4237" y="489"/>
                    <a:pt x="4212" y="493"/>
                    <a:pt x="4193" y="493"/>
                  </a:cubicBezTo>
                  <a:cubicBezTo>
                    <a:pt x="4179" y="493"/>
                    <a:pt x="4168" y="491"/>
                    <a:pt x="4163" y="486"/>
                  </a:cubicBezTo>
                  <a:cubicBezTo>
                    <a:pt x="4156" y="478"/>
                    <a:pt x="4144" y="475"/>
                    <a:pt x="4133" y="475"/>
                  </a:cubicBezTo>
                  <a:cubicBezTo>
                    <a:pt x="4129" y="475"/>
                    <a:pt x="4125" y="475"/>
                    <a:pt x="4122" y="476"/>
                  </a:cubicBezTo>
                  <a:cubicBezTo>
                    <a:pt x="4108" y="479"/>
                    <a:pt x="4112" y="489"/>
                    <a:pt x="4126" y="500"/>
                  </a:cubicBezTo>
                  <a:cubicBezTo>
                    <a:pt x="4133" y="508"/>
                    <a:pt x="4133" y="511"/>
                    <a:pt x="4126" y="511"/>
                  </a:cubicBezTo>
                  <a:cubicBezTo>
                    <a:pt x="4121" y="511"/>
                    <a:pt x="4111" y="508"/>
                    <a:pt x="4098" y="503"/>
                  </a:cubicBezTo>
                  <a:cubicBezTo>
                    <a:pt x="4081" y="497"/>
                    <a:pt x="4069" y="494"/>
                    <a:pt x="4061" y="494"/>
                  </a:cubicBezTo>
                  <a:cubicBezTo>
                    <a:pt x="4050" y="494"/>
                    <a:pt x="4046" y="500"/>
                    <a:pt x="4046" y="514"/>
                  </a:cubicBezTo>
                  <a:cubicBezTo>
                    <a:pt x="4044" y="526"/>
                    <a:pt x="4039" y="531"/>
                    <a:pt x="4026" y="531"/>
                  </a:cubicBezTo>
                  <a:cubicBezTo>
                    <a:pt x="4016" y="531"/>
                    <a:pt x="4000" y="527"/>
                    <a:pt x="3976" y="521"/>
                  </a:cubicBezTo>
                  <a:cubicBezTo>
                    <a:pt x="3966" y="519"/>
                    <a:pt x="3955" y="517"/>
                    <a:pt x="3942" y="517"/>
                  </a:cubicBezTo>
                  <a:cubicBezTo>
                    <a:pt x="3864" y="517"/>
                    <a:pt x="3752" y="560"/>
                    <a:pt x="3785" y="587"/>
                  </a:cubicBezTo>
                  <a:cubicBezTo>
                    <a:pt x="3791" y="590"/>
                    <a:pt x="3790" y="593"/>
                    <a:pt x="3782" y="593"/>
                  </a:cubicBezTo>
                  <a:cubicBezTo>
                    <a:pt x="3775" y="593"/>
                    <a:pt x="3765" y="591"/>
                    <a:pt x="3751" y="587"/>
                  </a:cubicBezTo>
                  <a:cubicBezTo>
                    <a:pt x="3713" y="577"/>
                    <a:pt x="3705" y="566"/>
                    <a:pt x="3720" y="552"/>
                  </a:cubicBezTo>
                  <a:cubicBezTo>
                    <a:pt x="3733" y="539"/>
                    <a:pt x="3734" y="534"/>
                    <a:pt x="3726" y="534"/>
                  </a:cubicBezTo>
                  <a:cubicBezTo>
                    <a:pt x="3724" y="534"/>
                    <a:pt x="3720" y="534"/>
                    <a:pt x="3716" y="535"/>
                  </a:cubicBezTo>
                  <a:cubicBezTo>
                    <a:pt x="3702" y="542"/>
                    <a:pt x="3678" y="563"/>
                    <a:pt x="3660" y="587"/>
                  </a:cubicBezTo>
                  <a:cubicBezTo>
                    <a:pt x="3647" y="608"/>
                    <a:pt x="3640" y="617"/>
                    <a:pt x="3631" y="617"/>
                  </a:cubicBezTo>
                  <a:cubicBezTo>
                    <a:pt x="3624" y="617"/>
                    <a:pt x="3615" y="612"/>
                    <a:pt x="3601" y="601"/>
                  </a:cubicBezTo>
                  <a:cubicBezTo>
                    <a:pt x="3590" y="591"/>
                    <a:pt x="3568" y="585"/>
                    <a:pt x="3544" y="585"/>
                  </a:cubicBezTo>
                  <a:cubicBezTo>
                    <a:pt x="3532" y="585"/>
                    <a:pt x="3520" y="587"/>
                    <a:pt x="3508" y="590"/>
                  </a:cubicBezTo>
                  <a:cubicBezTo>
                    <a:pt x="3489" y="594"/>
                    <a:pt x="3471" y="596"/>
                    <a:pt x="3455" y="596"/>
                  </a:cubicBezTo>
                  <a:cubicBezTo>
                    <a:pt x="3440" y="596"/>
                    <a:pt x="3428" y="594"/>
                    <a:pt x="3421" y="590"/>
                  </a:cubicBezTo>
                  <a:cubicBezTo>
                    <a:pt x="3417" y="586"/>
                    <a:pt x="3407" y="584"/>
                    <a:pt x="3394" y="584"/>
                  </a:cubicBezTo>
                  <a:cubicBezTo>
                    <a:pt x="3376" y="584"/>
                    <a:pt x="3352" y="588"/>
                    <a:pt x="3327" y="593"/>
                  </a:cubicBezTo>
                  <a:cubicBezTo>
                    <a:pt x="3310" y="598"/>
                    <a:pt x="3291" y="600"/>
                    <a:pt x="3273" y="600"/>
                  </a:cubicBezTo>
                  <a:cubicBezTo>
                    <a:pt x="3250" y="600"/>
                    <a:pt x="3229" y="596"/>
                    <a:pt x="3217" y="590"/>
                  </a:cubicBezTo>
                  <a:cubicBezTo>
                    <a:pt x="3207" y="583"/>
                    <a:pt x="3197" y="579"/>
                    <a:pt x="3186" y="579"/>
                  </a:cubicBezTo>
                  <a:cubicBezTo>
                    <a:pt x="3171" y="579"/>
                    <a:pt x="3154" y="587"/>
                    <a:pt x="3133" y="601"/>
                  </a:cubicBezTo>
                  <a:cubicBezTo>
                    <a:pt x="3100" y="624"/>
                    <a:pt x="2784" y="702"/>
                    <a:pt x="2732" y="702"/>
                  </a:cubicBezTo>
                  <a:cubicBezTo>
                    <a:pt x="2730" y="702"/>
                    <a:pt x="2728" y="702"/>
                    <a:pt x="2727" y="702"/>
                  </a:cubicBezTo>
                  <a:cubicBezTo>
                    <a:pt x="2725" y="700"/>
                    <a:pt x="2722" y="700"/>
                    <a:pt x="2718" y="700"/>
                  </a:cubicBezTo>
                  <a:cubicBezTo>
                    <a:pt x="2708" y="700"/>
                    <a:pt x="2693" y="703"/>
                    <a:pt x="2679" y="705"/>
                  </a:cubicBezTo>
                  <a:cubicBezTo>
                    <a:pt x="2655" y="708"/>
                    <a:pt x="2599" y="715"/>
                    <a:pt x="2557" y="718"/>
                  </a:cubicBezTo>
                  <a:cubicBezTo>
                    <a:pt x="2509" y="722"/>
                    <a:pt x="2401" y="739"/>
                    <a:pt x="2311" y="753"/>
                  </a:cubicBezTo>
                  <a:cubicBezTo>
                    <a:pt x="2065" y="795"/>
                    <a:pt x="2003" y="806"/>
                    <a:pt x="1839" y="830"/>
                  </a:cubicBezTo>
                  <a:cubicBezTo>
                    <a:pt x="1760" y="843"/>
                    <a:pt x="1662" y="857"/>
                    <a:pt x="1628" y="868"/>
                  </a:cubicBezTo>
                  <a:cubicBezTo>
                    <a:pt x="1615" y="871"/>
                    <a:pt x="1603" y="872"/>
                    <a:pt x="1593" y="872"/>
                  </a:cubicBezTo>
                  <a:cubicBezTo>
                    <a:pt x="1576" y="872"/>
                    <a:pt x="1564" y="869"/>
                    <a:pt x="1561" y="864"/>
                  </a:cubicBezTo>
                  <a:cubicBezTo>
                    <a:pt x="1560" y="860"/>
                    <a:pt x="1556" y="858"/>
                    <a:pt x="1549" y="858"/>
                  </a:cubicBezTo>
                  <a:cubicBezTo>
                    <a:pt x="1538" y="858"/>
                    <a:pt x="1522" y="863"/>
                    <a:pt x="1503" y="871"/>
                  </a:cubicBezTo>
                  <a:cubicBezTo>
                    <a:pt x="1482" y="880"/>
                    <a:pt x="1464" y="885"/>
                    <a:pt x="1454" y="885"/>
                  </a:cubicBezTo>
                  <a:cubicBezTo>
                    <a:pt x="1448" y="885"/>
                    <a:pt x="1445" y="884"/>
                    <a:pt x="1444" y="881"/>
                  </a:cubicBezTo>
                  <a:cubicBezTo>
                    <a:pt x="1444" y="878"/>
                    <a:pt x="1435" y="876"/>
                    <a:pt x="1421" y="876"/>
                  </a:cubicBezTo>
                  <a:cubicBezTo>
                    <a:pt x="1407" y="876"/>
                    <a:pt x="1388" y="878"/>
                    <a:pt x="1367" y="881"/>
                  </a:cubicBezTo>
                  <a:cubicBezTo>
                    <a:pt x="1326" y="892"/>
                    <a:pt x="1212" y="913"/>
                    <a:pt x="1114" y="931"/>
                  </a:cubicBezTo>
                  <a:cubicBezTo>
                    <a:pt x="1029" y="949"/>
                    <a:pt x="939" y="959"/>
                    <a:pt x="901" y="959"/>
                  </a:cubicBezTo>
                  <a:cubicBezTo>
                    <a:pt x="896" y="959"/>
                    <a:pt x="892" y="958"/>
                    <a:pt x="889" y="958"/>
                  </a:cubicBezTo>
                  <a:cubicBezTo>
                    <a:pt x="874" y="955"/>
                    <a:pt x="859" y="954"/>
                    <a:pt x="845" y="954"/>
                  </a:cubicBezTo>
                  <a:cubicBezTo>
                    <a:pt x="801" y="954"/>
                    <a:pt x="766" y="966"/>
                    <a:pt x="784" y="979"/>
                  </a:cubicBezTo>
                  <a:cubicBezTo>
                    <a:pt x="791" y="986"/>
                    <a:pt x="743" y="1003"/>
                    <a:pt x="670" y="1021"/>
                  </a:cubicBezTo>
                  <a:cubicBezTo>
                    <a:pt x="627" y="1031"/>
                    <a:pt x="587" y="1037"/>
                    <a:pt x="560" y="1037"/>
                  </a:cubicBezTo>
                  <a:cubicBezTo>
                    <a:pt x="543" y="1037"/>
                    <a:pt x="532" y="1035"/>
                    <a:pt x="528" y="1031"/>
                  </a:cubicBezTo>
                  <a:cubicBezTo>
                    <a:pt x="520" y="1020"/>
                    <a:pt x="509" y="1015"/>
                    <a:pt x="500" y="1015"/>
                  </a:cubicBezTo>
                  <a:cubicBezTo>
                    <a:pt x="485" y="1015"/>
                    <a:pt x="473" y="1027"/>
                    <a:pt x="479" y="1048"/>
                  </a:cubicBezTo>
                  <a:cubicBezTo>
                    <a:pt x="488" y="1078"/>
                    <a:pt x="465" y="1098"/>
                    <a:pt x="435" y="1098"/>
                  </a:cubicBezTo>
                  <a:cubicBezTo>
                    <a:pt x="420" y="1098"/>
                    <a:pt x="404" y="1093"/>
                    <a:pt x="389" y="1083"/>
                  </a:cubicBezTo>
                  <a:cubicBezTo>
                    <a:pt x="375" y="1073"/>
                    <a:pt x="359" y="1069"/>
                    <a:pt x="343" y="1069"/>
                  </a:cubicBezTo>
                  <a:cubicBezTo>
                    <a:pt x="306" y="1069"/>
                    <a:pt x="274" y="1094"/>
                    <a:pt x="299" y="1121"/>
                  </a:cubicBezTo>
                  <a:cubicBezTo>
                    <a:pt x="309" y="1135"/>
                    <a:pt x="309" y="1149"/>
                    <a:pt x="296" y="1149"/>
                  </a:cubicBezTo>
                  <a:cubicBezTo>
                    <a:pt x="294" y="1149"/>
                    <a:pt x="293" y="1149"/>
                    <a:pt x="291" y="1149"/>
                  </a:cubicBezTo>
                  <a:cubicBezTo>
                    <a:pt x="281" y="1149"/>
                    <a:pt x="267" y="1140"/>
                    <a:pt x="264" y="1125"/>
                  </a:cubicBezTo>
                  <a:cubicBezTo>
                    <a:pt x="260" y="1111"/>
                    <a:pt x="252" y="1105"/>
                    <a:pt x="242" y="1105"/>
                  </a:cubicBezTo>
                  <a:cubicBezTo>
                    <a:pt x="236" y="1105"/>
                    <a:pt x="230" y="1107"/>
                    <a:pt x="222" y="1110"/>
                  </a:cubicBezTo>
                  <a:cubicBezTo>
                    <a:pt x="213" y="1118"/>
                    <a:pt x="205" y="1122"/>
                    <a:pt x="199" y="1122"/>
                  </a:cubicBezTo>
                  <a:cubicBezTo>
                    <a:pt x="193" y="1122"/>
                    <a:pt x="189" y="1119"/>
                    <a:pt x="187" y="1114"/>
                  </a:cubicBezTo>
                  <a:cubicBezTo>
                    <a:pt x="185" y="1104"/>
                    <a:pt x="177" y="1099"/>
                    <a:pt x="167" y="1099"/>
                  </a:cubicBezTo>
                  <a:cubicBezTo>
                    <a:pt x="144" y="1099"/>
                    <a:pt x="106" y="1126"/>
                    <a:pt x="83" y="1163"/>
                  </a:cubicBezTo>
                  <a:cubicBezTo>
                    <a:pt x="64" y="1191"/>
                    <a:pt x="42" y="1208"/>
                    <a:pt x="29" y="1208"/>
                  </a:cubicBezTo>
                  <a:cubicBezTo>
                    <a:pt x="27" y="1208"/>
                    <a:pt x="26" y="1208"/>
                    <a:pt x="25" y="1208"/>
                  </a:cubicBezTo>
                  <a:cubicBezTo>
                    <a:pt x="23" y="1207"/>
                    <a:pt x="20" y="1207"/>
                    <a:pt x="18" y="1207"/>
                  </a:cubicBezTo>
                  <a:cubicBezTo>
                    <a:pt x="8" y="1207"/>
                    <a:pt x="1" y="1213"/>
                    <a:pt x="4" y="1222"/>
                  </a:cubicBezTo>
                  <a:cubicBezTo>
                    <a:pt x="7" y="1232"/>
                    <a:pt x="14" y="1237"/>
                    <a:pt x="24" y="1237"/>
                  </a:cubicBezTo>
                  <a:cubicBezTo>
                    <a:pt x="41" y="1237"/>
                    <a:pt x="66" y="1224"/>
                    <a:pt x="94" y="1201"/>
                  </a:cubicBezTo>
                  <a:cubicBezTo>
                    <a:pt x="109" y="1188"/>
                    <a:pt x="120" y="1182"/>
                    <a:pt x="132" y="1182"/>
                  </a:cubicBezTo>
                  <a:cubicBezTo>
                    <a:pt x="142" y="1182"/>
                    <a:pt x="152" y="1187"/>
                    <a:pt x="163" y="1197"/>
                  </a:cubicBezTo>
                  <a:cubicBezTo>
                    <a:pt x="178" y="1209"/>
                    <a:pt x="189" y="1214"/>
                    <a:pt x="193" y="1214"/>
                  </a:cubicBezTo>
                  <a:cubicBezTo>
                    <a:pt x="195" y="1214"/>
                    <a:pt x="196" y="1213"/>
                    <a:pt x="195" y="1211"/>
                  </a:cubicBezTo>
                  <a:cubicBezTo>
                    <a:pt x="193" y="1206"/>
                    <a:pt x="196" y="1204"/>
                    <a:pt x="202" y="1204"/>
                  </a:cubicBezTo>
                  <a:cubicBezTo>
                    <a:pt x="208" y="1204"/>
                    <a:pt x="217" y="1206"/>
                    <a:pt x="229" y="1211"/>
                  </a:cubicBezTo>
                  <a:cubicBezTo>
                    <a:pt x="254" y="1218"/>
                    <a:pt x="267" y="1232"/>
                    <a:pt x="264" y="1243"/>
                  </a:cubicBezTo>
                  <a:cubicBezTo>
                    <a:pt x="263" y="1246"/>
                    <a:pt x="265" y="1247"/>
                    <a:pt x="269" y="1247"/>
                  </a:cubicBezTo>
                  <a:cubicBezTo>
                    <a:pt x="279" y="1247"/>
                    <a:pt x="298" y="1241"/>
                    <a:pt x="320" y="1229"/>
                  </a:cubicBezTo>
                  <a:cubicBezTo>
                    <a:pt x="346" y="1214"/>
                    <a:pt x="369" y="1207"/>
                    <a:pt x="385" y="1207"/>
                  </a:cubicBezTo>
                  <a:cubicBezTo>
                    <a:pt x="391" y="1207"/>
                    <a:pt x="396" y="1208"/>
                    <a:pt x="400" y="1211"/>
                  </a:cubicBezTo>
                  <a:cubicBezTo>
                    <a:pt x="410" y="1218"/>
                    <a:pt x="403" y="1229"/>
                    <a:pt x="386" y="1235"/>
                  </a:cubicBezTo>
                  <a:cubicBezTo>
                    <a:pt x="365" y="1239"/>
                    <a:pt x="351" y="1253"/>
                    <a:pt x="358" y="1267"/>
                  </a:cubicBezTo>
                  <a:cubicBezTo>
                    <a:pt x="360" y="1272"/>
                    <a:pt x="365" y="1274"/>
                    <a:pt x="372" y="1274"/>
                  </a:cubicBezTo>
                  <a:cubicBezTo>
                    <a:pt x="379" y="1274"/>
                    <a:pt x="387" y="1272"/>
                    <a:pt x="396" y="1267"/>
                  </a:cubicBezTo>
                  <a:cubicBezTo>
                    <a:pt x="413" y="1253"/>
                    <a:pt x="437" y="1243"/>
                    <a:pt x="448" y="1239"/>
                  </a:cubicBezTo>
                  <a:cubicBezTo>
                    <a:pt x="462" y="1235"/>
                    <a:pt x="462" y="1229"/>
                    <a:pt x="451" y="1218"/>
                  </a:cubicBezTo>
                  <a:cubicBezTo>
                    <a:pt x="445" y="1211"/>
                    <a:pt x="451" y="1194"/>
                    <a:pt x="469" y="1184"/>
                  </a:cubicBezTo>
                  <a:cubicBezTo>
                    <a:pt x="478" y="1177"/>
                    <a:pt x="485" y="1173"/>
                    <a:pt x="490" y="1173"/>
                  </a:cubicBezTo>
                  <a:cubicBezTo>
                    <a:pt x="497" y="1173"/>
                    <a:pt x="500" y="1183"/>
                    <a:pt x="500" y="1205"/>
                  </a:cubicBezTo>
                  <a:cubicBezTo>
                    <a:pt x="502" y="1229"/>
                    <a:pt x="510" y="1241"/>
                    <a:pt x="519" y="1241"/>
                  </a:cubicBezTo>
                  <a:cubicBezTo>
                    <a:pt x="530" y="1241"/>
                    <a:pt x="543" y="1226"/>
                    <a:pt x="552" y="1197"/>
                  </a:cubicBezTo>
                  <a:cubicBezTo>
                    <a:pt x="559" y="1178"/>
                    <a:pt x="563" y="1169"/>
                    <a:pt x="565" y="1169"/>
                  </a:cubicBezTo>
                  <a:cubicBezTo>
                    <a:pt x="568" y="1169"/>
                    <a:pt x="570" y="1178"/>
                    <a:pt x="573" y="1197"/>
                  </a:cubicBezTo>
                  <a:cubicBezTo>
                    <a:pt x="576" y="1219"/>
                    <a:pt x="586" y="1228"/>
                    <a:pt x="613" y="1228"/>
                  </a:cubicBezTo>
                  <a:cubicBezTo>
                    <a:pt x="621" y="1228"/>
                    <a:pt x="631" y="1227"/>
                    <a:pt x="642" y="1225"/>
                  </a:cubicBezTo>
                  <a:cubicBezTo>
                    <a:pt x="680" y="1222"/>
                    <a:pt x="701" y="1211"/>
                    <a:pt x="695" y="1205"/>
                  </a:cubicBezTo>
                  <a:cubicBezTo>
                    <a:pt x="684" y="1197"/>
                    <a:pt x="757" y="1184"/>
                    <a:pt x="858" y="1173"/>
                  </a:cubicBezTo>
                  <a:cubicBezTo>
                    <a:pt x="1038" y="1155"/>
                    <a:pt x="1149" y="1139"/>
                    <a:pt x="1402" y="1090"/>
                  </a:cubicBezTo>
                  <a:cubicBezTo>
                    <a:pt x="1469" y="1078"/>
                    <a:pt x="1536" y="1068"/>
                    <a:pt x="1565" y="1068"/>
                  </a:cubicBezTo>
                  <a:cubicBezTo>
                    <a:pt x="1569" y="1068"/>
                    <a:pt x="1573" y="1068"/>
                    <a:pt x="1576" y="1069"/>
                  </a:cubicBezTo>
                  <a:cubicBezTo>
                    <a:pt x="1596" y="1069"/>
                    <a:pt x="1670" y="1059"/>
                    <a:pt x="1735" y="1048"/>
                  </a:cubicBezTo>
                  <a:cubicBezTo>
                    <a:pt x="1776" y="1040"/>
                    <a:pt x="1812" y="1036"/>
                    <a:pt x="1842" y="1036"/>
                  </a:cubicBezTo>
                  <a:cubicBezTo>
                    <a:pt x="1905" y="1036"/>
                    <a:pt x="1941" y="1053"/>
                    <a:pt x="1936" y="1083"/>
                  </a:cubicBezTo>
                  <a:cubicBezTo>
                    <a:pt x="1934" y="1094"/>
                    <a:pt x="1936" y="1100"/>
                    <a:pt x="1953" y="1100"/>
                  </a:cubicBezTo>
                  <a:cubicBezTo>
                    <a:pt x="1972" y="1100"/>
                    <a:pt x="2010" y="1093"/>
                    <a:pt x="2086" y="1076"/>
                  </a:cubicBezTo>
                  <a:cubicBezTo>
                    <a:pt x="2179" y="1059"/>
                    <a:pt x="2221" y="1041"/>
                    <a:pt x="2256" y="1006"/>
                  </a:cubicBezTo>
                  <a:cubicBezTo>
                    <a:pt x="2262" y="1000"/>
                    <a:pt x="2268" y="996"/>
                    <a:pt x="2273" y="996"/>
                  </a:cubicBezTo>
                  <a:cubicBezTo>
                    <a:pt x="2278" y="996"/>
                    <a:pt x="2282" y="1000"/>
                    <a:pt x="2283" y="1006"/>
                  </a:cubicBezTo>
                  <a:cubicBezTo>
                    <a:pt x="2285" y="1013"/>
                    <a:pt x="2290" y="1015"/>
                    <a:pt x="2298" y="1015"/>
                  </a:cubicBezTo>
                  <a:cubicBezTo>
                    <a:pt x="2308" y="1015"/>
                    <a:pt x="2322" y="1011"/>
                    <a:pt x="2336" y="1003"/>
                  </a:cubicBezTo>
                  <a:cubicBezTo>
                    <a:pt x="2353" y="994"/>
                    <a:pt x="2363" y="990"/>
                    <a:pt x="2367" y="990"/>
                  </a:cubicBezTo>
                  <a:lnTo>
                    <a:pt x="2367" y="990"/>
                  </a:lnTo>
                  <a:cubicBezTo>
                    <a:pt x="2371" y="990"/>
                    <a:pt x="2369" y="994"/>
                    <a:pt x="2360" y="1003"/>
                  </a:cubicBezTo>
                  <a:cubicBezTo>
                    <a:pt x="2341" y="1023"/>
                    <a:pt x="2344" y="1034"/>
                    <a:pt x="2373" y="1034"/>
                  </a:cubicBezTo>
                  <a:cubicBezTo>
                    <a:pt x="2394" y="1034"/>
                    <a:pt x="2428" y="1029"/>
                    <a:pt x="2477" y="1017"/>
                  </a:cubicBezTo>
                  <a:cubicBezTo>
                    <a:pt x="2526" y="1008"/>
                    <a:pt x="2572" y="1002"/>
                    <a:pt x="2595" y="1002"/>
                  </a:cubicBezTo>
                  <a:cubicBezTo>
                    <a:pt x="2600" y="1002"/>
                    <a:pt x="2604" y="1002"/>
                    <a:pt x="2606" y="1003"/>
                  </a:cubicBezTo>
                  <a:cubicBezTo>
                    <a:pt x="2608" y="1003"/>
                    <a:pt x="2609" y="1004"/>
                    <a:pt x="2610" y="1004"/>
                  </a:cubicBezTo>
                  <a:cubicBezTo>
                    <a:pt x="2621" y="1004"/>
                    <a:pt x="2635" y="994"/>
                    <a:pt x="2640" y="976"/>
                  </a:cubicBezTo>
                  <a:cubicBezTo>
                    <a:pt x="2645" y="964"/>
                    <a:pt x="2649" y="957"/>
                    <a:pt x="2652" y="957"/>
                  </a:cubicBezTo>
                  <a:cubicBezTo>
                    <a:pt x="2654" y="957"/>
                    <a:pt x="2657" y="961"/>
                    <a:pt x="2658" y="968"/>
                  </a:cubicBezTo>
                  <a:cubicBezTo>
                    <a:pt x="2661" y="975"/>
                    <a:pt x="2681" y="978"/>
                    <a:pt x="2710" y="978"/>
                  </a:cubicBezTo>
                  <a:cubicBezTo>
                    <a:pt x="2789" y="978"/>
                    <a:pt x="2936" y="957"/>
                    <a:pt x="3029" y="926"/>
                  </a:cubicBezTo>
                  <a:cubicBezTo>
                    <a:pt x="3057" y="918"/>
                    <a:pt x="3085" y="914"/>
                    <a:pt x="3108" y="914"/>
                  </a:cubicBezTo>
                  <a:cubicBezTo>
                    <a:pt x="3123" y="914"/>
                    <a:pt x="3135" y="916"/>
                    <a:pt x="3143" y="920"/>
                  </a:cubicBezTo>
                  <a:cubicBezTo>
                    <a:pt x="3149" y="922"/>
                    <a:pt x="3156" y="923"/>
                    <a:pt x="3163" y="923"/>
                  </a:cubicBezTo>
                  <a:cubicBezTo>
                    <a:pt x="3178" y="923"/>
                    <a:pt x="3193" y="919"/>
                    <a:pt x="3199" y="910"/>
                  </a:cubicBezTo>
                  <a:cubicBezTo>
                    <a:pt x="3230" y="882"/>
                    <a:pt x="3401" y="837"/>
                    <a:pt x="3457" y="837"/>
                  </a:cubicBezTo>
                  <a:cubicBezTo>
                    <a:pt x="3465" y="837"/>
                    <a:pt x="3471" y="838"/>
                    <a:pt x="3473" y="840"/>
                  </a:cubicBezTo>
                  <a:cubicBezTo>
                    <a:pt x="3477" y="845"/>
                    <a:pt x="3482" y="847"/>
                    <a:pt x="3488" y="847"/>
                  </a:cubicBezTo>
                  <a:cubicBezTo>
                    <a:pt x="3499" y="847"/>
                    <a:pt x="3513" y="839"/>
                    <a:pt x="3529" y="822"/>
                  </a:cubicBezTo>
                  <a:cubicBezTo>
                    <a:pt x="3557" y="796"/>
                    <a:pt x="3575" y="783"/>
                    <a:pt x="3585" y="783"/>
                  </a:cubicBezTo>
                  <a:cubicBezTo>
                    <a:pt x="3593" y="783"/>
                    <a:pt x="3596" y="793"/>
                    <a:pt x="3595" y="812"/>
                  </a:cubicBezTo>
                  <a:cubicBezTo>
                    <a:pt x="3593" y="827"/>
                    <a:pt x="3598" y="834"/>
                    <a:pt x="3615" y="834"/>
                  </a:cubicBezTo>
                  <a:cubicBezTo>
                    <a:pt x="3631" y="834"/>
                    <a:pt x="3655" y="829"/>
                    <a:pt x="3692" y="819"/>
                  </a:cubicBezTo>
                  <a:cubicBezTo>
                    <a:pt x="3747" y="806"/>
                    <a:pt x="3810" y="781"/>
                    <a:pt x="3830" y="764"/>
                  </a:cubicBezTo>
                  <a:cubicBezTo>
                    <a:pt x="3845" y="749"/>
                    <a:pt x="3855" y="742"/>
                    <a:pt x="3862" y="742"/>
                  </a:cubicBezTo>
                  <a:cubicBezTo>
                    <a:pt x="3868" y="742"/>
                    <a:pt x="3873" y="748"/>
                    <a:pt x="3876" y="760"/>
                  </a:cubicBezTo>
                  <a:cubicBezTo>
                    <a:pt x="3880" y="771"/>
                    <a:pt x="3890" y="777"/>
                    <a:pt x="3908" y="777"/>
                  </a:cubicBezTo>
                  <a:cubicBezTo>
                    <a:pt x="3923" y="777"/>
                    <a:pt x="3943" y="773"/>
                    <a:pt x="3969" y="767"/>
                  </a:cubicBezTo>
                  <a:cubicBezTo>
                    <a:pt x="4049" y="743"/>
                    <a:pt x="4205" y="718"/>
                    <a:pt x="4376" y="702"/>
                  </a:cubicBezTo>
                  <a:cubicBezTo>
                    <a:pt x="4386" y="700"/>
                    <a:pt x="4397" y="700"/>
                    <a:pt x="4406" y="700"/>
                  </a:cubicBezTo>
                  <a:cubicBezTo>
                    <a:pt x="4432" y="700"/>
                    <a:pt x="4454" y="703"/>
                    <a:pt x="4462" y="708"/>
                  </a:cubicBezTo>
                  <a:cubicBezTo>
                    <a:pt x="4471" y="715"/>
                    <a:pt x="4490" y="717"/>
                    <a:pt x="4514" y="717"/>
                  </a:cubicBezTo>
                  <a:cubicBezTo>
                    <a:pt x="4581" y="717"/>
                    <a:pt x="4684" y="696"/>
                    <a:pt x="4705" y="670"/>
                  </a:cubicBezTo>
                  <a:cubicBezTo>
                    <a:pt x="4719" y="649"/>
                    <a:pt x="4722" y="628"/>
                    <a:pt x="4712" y="622"/>
                  </a:cubicBezTo>
                  <a:cubicBezTo>
                    <a:pt x="4701" y="614"/>
                    <a:pt x="4712" y="604"/>
                    <a:pt x="4730" y="598"/>
                  </a:cubicBezTo>
                  <a:cubicBezTo>
                    <a:pt x="4735" y="596"/>
                    <a:pt x="4740" y="596"/>
                    <a:pt x="4744" y="596"/>
                  </a:cubicBezTo>
                  <a:cubicBezTo>
                    <a:pt x="4758" y="596"/>
                    <a:pt x="4768" y="601"/>
                    <a:pt x="4771" y="611"/>
                  </a:cubicBezTo>
                  <a:cubicBezTo>
                    <a:pt x="4775" y="622"/>
                    <a:pt x="4767" y="632"/>
                    <a:pt x="4757" y="635"/>
                  </a:cubicBezTo>
                  <a:cubicBezTo>
                    <a:pt x="4746" y="635"/>
                    <a:pt x="4736" y="652"/>
                    <a:pt x="4733" y="667"/>
                  </a:cubicBezTo>
                  <a:cubicBezTo>
                    <a:pt x="4733" y="679"/>
                    <a:pt x="4744" y="684"/>
                    <a:pt x="4768" y="684"/>
                  </a:cubicBezTo>
                  <a:cubicBezTo>
                    <a:pt x="4779" y="684"/>
                    <a:pt x="4793" y="683"/>
                    <a:pt x="4809" y="681"/>
                  </a:cubicBezTo>
                  <a:cubicBezTo>
                    <a:pt x="4850" y="670"/>
                    <a:pt x="4882" y="656"/>
                    <a:pt x="4879" y="646"/>
                  </a:cubicBezTo>
                  <a:cubicBezTo>
                    <a:pt x="4875" y="635"/>
                    <a:pt x="4889" y="628"/>
                    <a:pt x="4909" y="628"/>
                  </a:cubicBezTo>
                  <a:cubicBezTo>
                    <a:pt x="4912" y="629"/>
                    <a:pt x="4915" y="629"/>
                    <a:pt x="4918" y="629"/>
                  </a:cubicBezTo>
                  <a:cubicBezTo>
                    <a:pt x="4936" y="629"/>
                    <a:pt x="4944" y="619"/>
                    <a:pt x="4938" y="598"/>
                  </a:cubicBezTo>
                  <a:cubicBezTo>
                    <a:pt x="4931" y="579"/>
                    <a:pt x="4930" y="570"/>
                    <a:pt x="4935" y="570"/>
                  </a:cubicBezTo>
                  <a:lnTo>
                    <a:pt x="4935" y="570"/>
                  </a:lnTo>
                  <a:cubicBezTo>
                    <a:pt x="4938" y="570"/>
                    <a:pt x="4944" y="575"/>
                    <a:pt x="4954" y="583"/>
                  </a:cubicBezTo>
                  <a:cubicBezTo>
                    <a:pt x="4972" y="593"/>
                    <a:pt x="4983" y="614"/>
                    <a:pt x="4979" y="625"/>
                  </a:cubicBezTo>
                  <a:cubicBezTo>
                    <a:pt x="4976" y="632"/>
                    <a:pt x="4980" y="637"/>
                    <a:pt x="4987" y="637"/>
                  </a:cubicBezTo>
                  <a:cubicBezTo>
                    <a:pt x="4989" y="637"/>
                    <a:pt x="4993" y="636"/>
                    <a:pt x="4996" y="635"/>
                  </a:cubicBezTo>
                  <a:cubicBezTo>
                    <a:pt x="5010" y="632"/>
                    <a:pt x="5017" y="618"/>
                    <a:pt x="5014" y="608"/>
                  </a:cubicBezTo>
                  <a:cubicBezTo>
                    <a:pt x="5010" y="596"/>
                    <a:pt x="5009" y="591"/>
                    <a:pt x="5013" y="591"/>
                  </a:cubicBezTo>
                  <a:lnTo>
                    <a:pt x="5013" y="591"/>
                  </a:lnTo>
                  <a:cubicBezTo>
                    <a:pt x="5016" y="591"/>
                    <a:pt x="5022" y="594"/>
                    <a:pt x="5031" y="601"/>
                  </a:cubicBezTo>
                  <a:cubicBezTo>
                    <a:pt x="5044" y="611"/>
                    <a:pt x="5073" y="616"/>
                    <a:pt x="5103" y="616"/>
                  </a:cubicBezTo>
                  <a:cubicBezTo>
                    <a:pt x="5112" y="616"/>
                    <a:pt x="5122" y="615"/>
                    <a:pt x="5132" y="614"/>
                  </a:cubicBezTo>
                  <a:cubicBezTo>
                    <a:pt x="5194" y="608"/>
                    <a:pt x="5204" y="601"/>
                    <a:pt x="5194" y="573"/>
                  </a:cubicBezTo>
                  <a:cubicBezTo>
                    <a:pt x="5190" y="556"/>
                    <a:pt x="5190" y="548"/>
                    <a:pt x="5194" y="548"/>
                  </a:cubicBezTo>
                  <a:cubicBezTo>
                    <a:pt x="5198" y="548"/>
                    <a:pt x="5203" y="552"/>
                    <a:pt x="5212" y="559"/>
                  </a:cubicBezTo>
                  <a:cubicBezTo>
                    <a:pt x="5223" y="568"/>
                    <a:pt x="5231" y="572"/>
                    <a:pt x="5238" y="572"/>
                  </a:cubicBezTo>
                  <a:cubicBezTo>
                    <a:pt x="5248" y="572"/>
                    <a:pt x="5256" y="564"/>
                    <a:pt x="5271" y="545"/>
                  </a:cubicBezTo>
                  <a:cubicBezTo>
                    <a:pt x="5280" y="531"/>
                    <a:pt x="5288" y="524"/>
                    <a:pt x="5294" y="524"/>
                  </a:cubicBezTo>
                  <a:cubicBezTo>
                    <a:pt x="5299" y="524"/>
                    <a:pt x="5302" y="528"/>
                    <a:pt x="5305" y="535"/>
                  </a:cubicBezTo>
                  <a:cubicBezTo>
                    <a:pt x="5307" y="542"/>
                    <a:pt x="5312" y="545"/>
                    <a:pt x="5320" y="545"/>
                  </a:cubicBezTo>
                  <a:cubicBezTo>
                    <a:pt x="5328" y="545"/>
                    <a:pt x="5340" y="542"/>
                    <a:pt x="5354" y="535"/>
                  </a:cubicBezTo>
                  <a:cubicBezTo>
                    <a:pt x="5368" y="526"/>
                    <a:pt x="5383" y="523"/>
                    <a:pt x="5397" y="523"/>
                  </a:cubicBezTo>
                  <a:cubicBezTo>
                    <a:pt x="5432" y="523"/>
                    <a:pt x="5458" y="548"/>
                    <a:pt x="5430" y="573"/>
                  </a:cubicBezTo>
                  <a:cubicBezTo>
                    <a:pt x="5412" y="590"/>
                    <a:pt x="5420" y="601"/>
                    <a:pt x="5447" y="608"/>
                  </a:cubicBezTo>
                  <a:cubicBezTo>
                    <a:pt x="5464" y="612"/>
                    <a:pt x="5479" y="614"/>
                    <a:pt x="5490" y="614"/>
                  </a:cubicBezTo>
                  <a:cubicBezTo>
                    <a:pt x="5514" y="614"/>
                    <a:pt x="5522" y="605"/>
                    <a:pt x="5503" y="593"/>
                  </a:cubicBezTo>
                  <a:cubicBezTo>
                    <a:pt x="5487" y="579"/>
                    <a:pt x="5488" y="572"/>
                    <a:pt x="5506" y="572"/>
                  </a:cubicBezTo>
                  <a:cubicBezTo>
                    <a:pt x="5519" y="572"/>
                    <a:pt x="5540" y="576"/>
                    <a:pt x="5569" y="583"/>
                  </a:cubicBezTo>
                  <a:cubicBezTo>
                    <a:pt x="5600" y="591"/>
                    <a:pt x="5643" y="595"/>
                    <a:pt x="5678" y="595"/>
                  </a:cubicBezTo>
                  <a:cubicBezTo>
                    <a:pt x="5724" y="595"/>
                    <a:pt x="5760" y="588"/>
                    <a:pt x="5745" y="577"/>
                  </a:cubicBezTo>
                  <a:cubicBezTo>
                    <a:pt x="5735" y="569"/>
                    <a:pt x="5756" y="559"/>
                    <a:pt x="5787" y="552"/>
                  </a:cubicBezTo>
                  <a:cubicBezTo>
                    <a:pt x="6072" y="503"/>
                    <a:pt x="6183" y="486"/>
                    <a:pt x="6232" y="486"/>
                  </a:cubicBezTo>
                  <a:cubicBezTo>
                    <a:pt x="6283" y="483"/>
                    <a:pt x="6453" y="455"/>
                    <a:pt x="6606" y="420"/>
                  </a:cubicBezTo>
                  <a:cubicBezTo>
                    <a:pt x="6611" y="419"/>
                    <a:pt x="6616" y="419"/>
                    <a:pt x="6621" y="419"/>
                  </a:cubicBezTo>
                  <a:cubicBezTo>
                    <a:pt x="6636" y="419"/>
                    <a:pt x="6649" y="423"/>
                    <a:pt x="6651" y="434"/>
                  </a:cubicBezTo>
                  <a:cubicBezTo>
                    <a:pt x="6653" y="439"/>
                    <a:pt x="6657" y="442"/>
                    <a:pt x="6664" y="442"/>
                  </a:cubicBezTo>
                  <a:cubicBezTo>
                    <a:pt x="6670" y="442"/>
                    <a:pt x="6678" y="439"/>
                    <a:pt x="6686" y="434"/>
                  </a:cubicBezTo>
                  <a:cubicBezTo>
                    <a:pt x="6697" y="427"/>
                    <a:pt x="6710" y="423"/>
                    <a:pt x="6720" y="423"/>
                  </a:cubicBezTo>
                  <a:cubicBezTo>
                    <a:pt x="6726" y="423"/>
                    <a:pt x="6731" y="425"/>
                    <a:pt x="6735" y="427"/>
                  </a:cubicBezTo>
                  <a:cubicBezTo>
                    <a:pt x="6739" y="431"/>
                    <a:pt x="6747" y="433"/>
                    <a:pt x="6758" y="433"/>
                  </a:cubicBezTo>
                  <a:cubicBezTo>
                    <a:pt x="6775" y="433"/>
                    <a:pt x="6797" y="429"/>
                    <a:pt x="6818" y="420"/>
                  </a:cubicBezTo>
                  <a:cubicBezTo>
                    <a:pt x="6841" y="411"/>
                    <a:pt x="6862" y="406"/>
                    <a:pt x="6875" y="406"/>
                  </a:cubicBezTo>
                  <a:cubicBezTo>
                    <a:pt x="6881" y="406"/>
                    <a:pt x="6886" y="408"/>
                    <a:pt x="6887" y="410"/>
                  </a:cubicBezTo>
                  <a:cubicBezTo>
                    <a:pt x="6888" y="414"/>
                    <a:pt x="6905" y="416"/>
                    <a:pt x="6932" y="416"/>
                  </a:cubicBezTo>
                  <a:cubicBezTo>
                    <a:pt x="7018" y="416"/>
                    <a:pt x="7202" y="398"/>
                    <a:pt x="7210" y="382"/>
                  </a:cubicBezTo>
                  <a:cubicBezTo>
                    <a:pt x="7212" y="379"/>
                    <a:pt x="7219" y="377"/>
                    <a:pt x="7227" y="377"/>
                  </a:cubicBezTo>
                  <a:cubicBezTo>
                    <a:pt x="7236" y="377"/>
                    <a:pt x="7246" y="379"/>
                    <a:pt x="7255" y="382"/>
                  </a:cubicBezTo>
                  <a:cubicBezTo>
                    <a:pt x="7262" y="385"/>
                    <a:pt x="7270" y="387"/>
                    <a:pt x="7277" y="387"/>
                  </a:cubicBezTo>
                  <a:cubicBezTo>
                    <a:pt x="7293" y="387"/>
                    <a:pt x="7308" y="379"/>
                    <a:pt x="7327" y="364"/>
                  </a:cubicBezTo>
                  <a:cubicBezTo>
                    <a:pt x="7356" y="342"/>
                    <a:pt x="7376" y="331"/>
                    <a:pt x="7384" y="331"/>
                  </a:cubicBezTo>
                  <a:cubicBezTo>
                    <a:pt x="7390" y="331"/>
                    <a:pt x="7391" y="336"/>
                    <a:pt x="7387" y="348"/>
                  </a:cubicBezTo>
                  <a:cubicBezTo>
                    <a:pt x="7384" y="357"/>
                    <a:pt x="7391" y="361"/>
                    <a:pt x="7405" y="361"/>
                  </a:cubicBezTo>
                  <a:cubicBezTo>
                    <a:pt x="7412" y="361"/>
                    <a:pt x="7421" y="360"/>
                    <a:pt x="7432" y="358"/>
                  </a:cubicBezTo>
                  <a:cubicBezTo>
                    <a:pt x="7460" y="351"/>
                    <a:pt x="7556" y="330"/>
                    <a:pt x="7644" y="316"/>
                  </a:cubicBezTo>
                  <a:cubicBezTo>
                    <a:pt x="7730" y="302"/>
                    <a:pt x="7796" y="285"/>
                    <a:pt x="7790" y="281"/>
                  </a:cubicBezTo>
                  <a:cubicBezTo>
                    <a:pt x="7788" y="280"/>
                    <a:pt x="7783" y="280"/>
                    <a:pt x="7774" y="280"/>
                  </a:cubicBezTo>
                  <a:cubicBezTo>
                    <a:pt x="7695" y="280"/>
                    <a:pt x="7344" y="319"/>
                    <a:pt x="7168" y="348"/>
                  </a:cubicBezTo>
                  <a:cubicBezTo>
                    <a:pt x="7092" y="361"/>
                    <a:pt x="7005" y="375"/>
                    <a:pt x="6970" y="382"/>
                  </a:cubicBezTo>
                  <a:cubicBezTo>
                    <a:pt x="6955" y="384"/>
                    <a:pt x="6937" y="384"/>
                    <a:pt x="6920" y="384"/>
                  </a:cubicBezTo>
                  <a:cubicBezTo>
                    <a:pt x="6904" y="384"/>
                    <a:pt x="6889" y="384"/>
                    <a:pt x="6880" y="382"/>
                  </a:cubicBezTo>
                  <a:cubicBezTo>
                    <a:pt x="6876" y="381"/>
                    <a:pt x="6871" y="381"/>
                    <a:pt x="6867" y="381"/>
                  </a:cubicBezTo>
                  <a:cubicBezTo>
                    <a:pt x="6854" y="381"/>
                    <a:pt x="6843" y="384"/>
                    <a:pt x="6835" y="389"/>
                  </a:cubicBezTo>
                  <a:cubicBezTo>
                    <a:pt x="6833" y="391"/>
                    <a:pt x="6829" y="393"/>
                    <a:pt x="6825" y="393"/>
                  </a:cubicBezTo>
                  <a:cubicBezTo>
                    <a:pt x="6815" y="393"/>
                    <a:pt x="6801" y="387"/>
                    <a:pt x="6786" y="375"/>
                  </a:cubicBezTo>
                  <a:cubicBezTo>
                    <a:pt x="6759" y="354"/>
                    <a:pt x="6762" y="348"/>
                    <a:pt x="6804" y="334"/>
                  </a:cubicBezTo>
                  <a:cubicBezTo>
                    <a:pt x="6817" y="330"/>
                    <a:pt x="6827" y="328"/>
                    <a:pt x="6834" y="328"/>
                  </a:cubicBezTo>
                  <a:cubicBezTo>
                    <a:pt x="6847" y="328"/>
                    <a:pt x="6851" y="333"/>
                    <a:pt x="6849" y="344"/>
                  </a:cubicBezTo>
                  <a:cubicBezTo>
                    <a:pt x="6846" y="349"/>
                    <a:pt x="6846" y="351"/>
                    <a:pt x="6848" y="351"/>
                  </a:cubicBezTo>
                  <a:cubicBezTo>
                    <a:pt x="6851" y="351"/>
                    <a:pt x="6860" y="344"/>
                    <a:pt x="6874" y="330"/>
                  </a:cubicBezTo>
                  <a:cubicBezTo>
                    <a:pt x="6883" y="316"/>
                    <a:pt x="6891" y="309"/>
                    <a:pt x="6895" y="309"/>
                  </a:cubicBezTo>
                  <a:cubicBezTo>
                    <a:pt x="6898" y="309"/>
                    <a:pt x="6899" y="312"/>
                    <a:pt x="6898" y="319"/>
                  </a:cubicBezTo>
                  <a:cubicBezTo>
                    <a:pt x="6894" y="331"/>
                    <a:pt x="6900" y="338"/>
                    <a:pt x="6920" y="338"/>
                  </a:cubicBezTo>
                  <a:cubicBezTo>
                    <a:pt x="6934" y="338"/>
                    <a:pt x="6957" y="334"/>
                    <a:pt x="6988" y="327"/>
                  </a:cubicBezTo>
                  <a:cubicBezTo>
                    <a:pt x="7088" y="302"/>
                    <a:pt x="7158" y="292"/>
                    <a:pt x="7258" y="281"/>
                  </a:cubicBezTo>
                  <a:cubicBezTo>
                    <a:pt x="7290" y="278"/>
                    <a:pt x="7377" y="268"/>
                    <a:pt x="7457" y="257"/>
                  </a:cubicBezTo>
                  <a:cubicBezTo>
                    <a:pt x="7518" y="249"/>
                    <a:pt x="7595" y="242"/>
                    <a:pt x="7648" y="242"/>
                  </a:cubicBezTo>
                  <a:cubicBezTo>
                    <a:pt x="7661" y="242"/>
                    <a:pt x="7672" y="243"/>
                    <a:pt x="7681" y="244"/>
                  </a:cubicBezTo>
                  <a:cubicBezTo>
                    <a:pt x="7687" y="244"/>
                    <a:pt x="7693" y="244"/>
                    <a:pt x="7701" y="244"/>
                  </a:cubicBezTo>
                  <a:cubicBezTo>
                    <a:pt x="7754" y="244"/>
                    <a:pt x="7848" y="234"/>
                    <a:pt x="7924" y="219"/>
                  </a:cubicBezTo>
                  <a:cubicBezTo>
                    <a:pt x="8011" y="205"/>
                    <a:pt x="8108" y="191"/>
                    <a:pt x="8143" y="191"/>
                  </a:cubicBezTo>
                  <a:cubicBezTo>
                    <a:pt x="8188" y="191"/>
                    <a:pt x="8198" y="185"/>
                    <a:pt x="8181" y="170"/>
                  </a:cubicBezTo>
                  <a:cubicBezTo>
                    <a:pt x="8168" y="160"/>
                    <a:pt x="8168" y="150"/>
                    <a:pt x="8181" y="146"/>
                  </a:cubicBezTo>
                  <a:cubicBezTo>
                    <a:pt x="8183" y="146"/>
                    <a:pt x="8186" y="145"/>
                    <a:pt x="8188" y="145"/>
                  </a:cubicBezTo>
                  <a:cubicBezTo>
                    <a:pt x="8200" y="145"/>
                    <a:pt x="8210" y="151"/>
                    <a:pt x="8213" y="160"/>
                  </a:cubicBezTo>
                  <a:cubicBezTo>
                    <a:pt x="8214" y="166"/>
                    <a:pt x="8225" y="170"/>
                    <a:pt x="8240" y="170"/>
                  </a:cubicBezTo>
                  <a:cubicBezTo>
                    <a:pt x="8250" y="170"/>
                    <a:pt x="8264" y="168"/>
                    <a:pt x="8278" y="164"/>
                  </a:cubicBezTo>
                  <a:cubicBezTo>
                    <a:pt x="8337" y="146"/>
                    <a:pt x="8337" y="146"/>
                    <a:pt x="8282" y="135"/>
                  </a:cubicBezTo>
                  <a:cubicBezTo>
                    <a:pt x="8251" y="129"/>
                    <a:pt x="8223" y="115"/>
                    <a:pt x="8219" y="105"/>
                  </a:cubicBezTo>
                  <a:cubicBezTo>
                    <a:pt x="8217" y="98"/>
                    <a:pt x="8182" y="95"/>
                    <a:pt x="8137" y="95"/>
                  </a:cubicBezTo>
                  <a:cubicBezTo>
                    <a:pt x="8049" y="95"/>
                    <a:pt x="7920" y="106"/>
                    <a:pt x="7910" y="122"/>
                  </a:cubicBezTo>
                  <a:cubicBezTo>
                    <a:pt x="7908" y="126"/>
                    <a:pt x="7911" y="128"/>
                    <a:pt x="7918" y="128"/>
                  </a:cubicBezTo>
                  <a:cubicBezTo>
                    <a:pt x="7922" y="128"/>
                    <a:pt x="7928" y="127"/>
                    <a:pt x="7935" y="125"/>
                  </a:cubicBezTo>
                  <a:cubicBezTo>
                    <a:pt x="7941" y="124"/>
                    <a:pt x="7946" y="123"/>
                    <a:pt x="7950" y="123"/>
                  </a:cubicBezTo>
                  <a:cubicBezTo>
                    <a:pt x="7964" y="123"/>
                    <a:pt x="7975" y="130"/>
                    <a:pt x="7980" y="143"/>
                  </a:cubicBezTo>
                  <a:cubicBezTo>
                    <a:pt x="7987" y="167"/>
                    <a:pt x="7956" y="174"/>
                    <a:pt x="7814" y="185"/>
                  </a:cubicBezTo>
                  <a:cubicBezTo>
                    <a:pt x="7808" y="185"/>
                    <a:pt x="7803" y="185"/>
                    <a:pt x="7798" y="185"/>
                  </a:cubicBezTo>
                  <a:cubicBezTo>
                    <a:pt x="7731" y="185"/>
                    <a:pt x="7739" y="145"/>
                    <a:pt x="7817" y="135"/>
                  </a:cubicBezTo>
                  <a:cubicBezTo>
                    <a:pt x="7907" y="126"/>
                    <a:pt x="7897" y="104"/>
                    <a:pt x="7820" y="104"/>
                  </a:cubicBezTo>
                  <a:cubicBezTo>
                    <a:pt x="7811" y="104"/>
                    <a:pt x="7801" y="104"/>
                    <a:pt x="7790" y="105"/>
                  </a:cubicBezTo>
                  <a:cubicBezTo>
                    <a:pt x="7730" y="111"/>
                    <a:pt x="7702" y="122"/>
                    <a:pt x="7702" y="135"/>
                  </a:cubicBezTo>
                  <a:cubicBezTo>
                    <a:pt x="7699" y="153"/>
                    <a:pt x="7689" y="164"/>
                    <a:pt x="7678" y="167"/>
                  </a:cubicBezTo>
                  <a:cubicBezTo>
                    <a:pt x="7675" y="168"/>
                    <a:pt x="7672" y="168"/>
                    <a:pt x="7669" y="168"/>
                  </a:cubicBezTo>
                  <a:cubicBezTo>
                    <a:pt x="7662" y="168"/>
                    <a:pt x="7658" y="164"/>
                    <a:pt x="7660" y="156"/>
                  </a:cubicBezTo>
                  <a:cubicBezTo>
                    <a:pt x="7662" y="153"/>
                    <a:pt x="7658" y="152"/>
                    <a:pt x="7650" y="152"/>
                  </a:cubicBezTo>
                  <a:cubicBezTo>
                    <a:pt x="7629" y="152"/>
                    <a:pt x="7580" y="161"/>
                    <a:pt x="7522" y="174"/>
                  </a:cubicBezTo>
                  <a:cubicBezTo>
                    <a:pt x="7466" y="189"/>
                    <a:pt x="7414" y="199"/>
                    <a:pt x="7389" y="199"/>
                  </a:cubicBezTo>
                  <a:cubicBezTo>
                    <a:pt x="7380" y="199"/>
                    <a:pt x="7374" y="197"/>
                    <a:pt x="7373" y="195"/>
                  </a:cubicBezTo>
                  <a:cubicBezTo>
                    <a:pt x="7372" y="192"/>
                    <a:pt x="7370" y="191"/>
                    <a:pt x="7367" y="191"/>
                  </a:cubicBezTo>
                  <a:cubicBezTo>
                    <a:pt x="7362" y="191"/>
                    <a:pt x="7354" y="195"/>
                    <a:pt x="7345" y="202"/>
                  </a:cubicBezTo>
                  <a:cubicBezTo>
                    <a:pt x="7320" y="227"/>
                    <a:pt x="7251" y="244"/>
                    <a:pt x="7209" y="244"/>
                  </a:cubicBezTo>
                  <a:cubicBezTo>
                    <a:pt x="7192" y="244"/>
                    <a:pt x="7180" y="242"/>
                    <a:pt x="7175" y="236"/>
                  </a:cubicBezTo>
                  <a:cubicBezTo>
                    <a:pt x="7165" y="223"/>
                    <a:pt x="7182" y="209"/>
                    <a:pt x="7220" y="198"/>
                  </a:cubicBezTo>
                  <a:cubicBezTo>
                    <a:pt x="7255" y="191"/>
                    <a:pt x="7272" y="177"/>
                    <a:pt x="7262" y="174"/>
                  </a:cubicBezTo>
                  <a:cubicBezTo>
                    <a:pt x="7260" y="173"/>
                    <a:pt x="7257" y="172"/>
                    <a:pt x="7253" y="172"/>
                  </a:cubicBezTo>
                  <a:cubicBezTo>
                    <a:pt x="7232" y="172"/>
                    <a:pt x="7185" y="184"/>
                    <a:pt x="7133" y="198"/>
                  </a:cubicBezTo>
                  <a:cubicBezTo>
                    <a:pt x="7088" y="212"/>
                    <a:pt x="7061" y="219"/>
                    <a:pt x="7043" y="219"/>
                  </a:cubicBezTo>
                  <a:cubicBezTo>
                    <a:pt x="7025" y="219"/>
                    <a:pt x="7017" y="211"/>
                    <a:pt x="7012" y="195"/>
                  </a:cubicBezTo>
                  <a:cubicBezTo>
                    <a:pt x="7008" y="182"/>
                    <a:pt x="7005" y="175"/>
                    <a:pt x="7001" y="175"/>
                  </a:cubicBezTo>
                  <a:cubicBezTo>
                    <a:pt x="6998" y="175"/>
                    <a:pt x="6995" y="180"/>
                    <a:pt x="6991" y="191"/>
                  </a:cubicBezTo>
                  <a:cubicBezTo>
                    <a:pt x="6986" y="204"/>
                    <a:pt x="6981" y="210"/>
                    <a:pt x="6976" y="210"/>
                  </a:cubicBezTo>
                  <a:cubicBezTo>
                    <a:pt x="6971" y="210"/>
                    <a:pt x="6965" y="205"/>
                    <a:pt x="6957" y="195"/>
                  </a:cubicBezTo>
                  <a:cubicBezTo>
                    <a:pt x="6949" y="185"/>
                    <a:pt x="6941" y="181"/>
                    <a:pt x="6930" y="181"/>
                  </a:cubicBezTo>
                  <a:cubicBezTo>
                    <a:pt x="6916" y="181"/>
                    <a:pt x="6897" y="188"/>
                    <a:pt x="6869" y="202"/>
                  </a:cubicBezTo>
                  <a:cubicBezTo>
                    <a:pt x="6844" y="218"/>
                    <a:pt x="6820" y="225"/>
                    <a:pt x="6808" y="225"/>
                  </a:cubicBezTo>
                  <a:cubicBezTo>
                    <a:pt x="6804" y="225"/>
                    <a:pt x="6801" y="224"/>
                    <a:pt x="6800" y="223"/>
                  </a:cubicBezTo>
                  <a:cubicBezTo>
                    <a:pt x="6797" y="212"/>
                    <a:pt x="6776" y="205"/>
                    <a:pt x="6749" y="205"/>
                  </a:cubicBezTo>
                  <a:cubicBezTo>
                    <a:pt x="6720" y="209"/>
                    <a:pt x="6703" y="215"/>
                    <a:pt x="6707" y="226"/>
                  </a:cubicBezTo>
                  <a:cubicBezTo>
                    <a:pt x="6707" y="233"/>
                    <a:pt x="6696" y="239"/>
                    <a:pt x="6675" y="239"/>
                  </a:cubicBezTo>
                  <a:cubicBezTo>
                    <a:pt x="6651" y="236"/>
                    <a:pt x="6634" y="223"/>
                    <a:pt x="6627" y="209"/>
                  </a:cubicBezTo>
                  <a:cubicBezTo>
                    <a:pt x="6620" y="185"/>
                    <a:pt x="6641" y="177"/>
                    <a:pt x="6720" y="167"/>
                  </a:cubicBezTo>
                  <a:cubicBezTo>
                    <a:pt x="6856" y="153"/>
                    <a:pt x="6887" y="143"/>
                    <a:pt x="6936" y="90"/>
                  </a:cubicBezTo>
                  <a:cubicBezTo>
                    <a:pt x="6959" y="65"/>
                    <a:pt x="6959" y="52"/>
                    <a:pt x="6942" y="52"/>
                  </a:cubicBezTo>
                  <a:cubicBezTo>
                    <a:pt x="6930" y="52"/>
                    <a:pt x="6912" y="57"/>
                    <a:pt x="6887" y="70"/>
                  </a:cubicBezTo>
                  <a:cubicBezTo>
                    <a:pt x="6847" y="90"/>
                    <a:pt x="6718" y="115"/>
                    <a:pt x="6660" y="115"/>
                  </a:cubicBezTo>
                  <a:cubicBezTo>
                    <a:pt x="6648" y="115"/>
                    <a:pt x="6639" y="114"/>
                    <a:pt x="6634" y="111"/>
                  </a:cubicBezTo>
                  <a:cubicBezTo>
                    <a:pt x="6596" y="94"/>
                    <a:pt x="6661" y="25"/>
                    <a:pt x="6724" y="21"/>
                  </a:cubicBezTo>
                  <a:cubicBezTo>
                    <a:pt x="6765" y="18"/>
                    <a:pt x="6765" y="15"/>
                    <a:pt x="6735" y="4"/>
                  </a:cubicBezTo>
                  <a:cubicBezTo>
                    <a:pt x="6727" y="2"/>
                    <a:pt x="6716" y="1"/>
                    <a:pt x="6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1"/>
            <p:cNvSpPr/>
            <p:nvPr/>
          </p:nvSpPr>
          <p:spPr>
            <a:xfrm>
              <a:off x="5142175" y="1363000"/>
              <a:ext cx="4225" cy="1275"/>
            </a:xfrm>
            <a:custGeom>
              <a:avLst/>
              <a:gdLst/>
              <a:ahLst/>
              <a:cxnLst/>
              <a:rect l="l" t="t" r="r" b="b"/>
              <a:pathLst>
                <a:path w="169" h="51" extrusionOk="0">
                  <a:moveTo>
                    <a:pt x="49" y="0"/>
                  </a:moveTo>
                  <a:cubicBezTo>
                    <a:pt x="41" y="0"/>
                    <a:pt x="34" y="1"/>
                    <a:pt x="29" y="3"/>
                  </a:cubicBezTo>
                  <a:cubicBezTo>
                    <a:pt x="0" y="13"/>
                    <a:pt x="0" y="13"/>
                    <a:pt x="32" y="16"/>
                  </a:cubicBezTo>
                  <a:cubicBezTo>
                    <a:pt x="53" y="16"/>
                    <a:pt x="91" y="27"/>
                    <a:pt x="115" y="37"/>
                  </a:cubicBezTo>
                  <a:cubicBezTo>
                    <a:pt x="136" y="47"/>
                    <a:pt x="150" y="51"/>
                    <a:pt x="156" y="51"/>
                  </a:cubicBezTo>
                  <a:cubicBezTo>
                    <a:pt x="169" y="51"/>
                    <a:pt x="153" y="35"/>
                    <a:pt x="112" y="16"/>
                  </a:cubicBezTo>
                  <a:cubicBezTo>
                    <a:pt x="94" y="7"/>
                    <a:pt x="69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1"/>
            <p:cNvSpPr/>
            <p:nvPr/>
          </p:nvSpPr>
          <p:spPr>
            <a:xfrm>
              <a:off x="5142450" y="1356625"/>
              <a:ext cx="1650" cy="1575"/>
            </a:xfrm>
            <a:custGeom>
              <a:avLst/>
              <a:gdLst/>
              <a:ahLst/>
              <a:cxnLst/>
              <a:rect l="l" t="t" r="r" b="b"/>
              <a:pathLst>
                <a:path w="66" h="63" extrusionOk="0">
                  <a:moveTo>
                    <a:pt x="34" y="0"/>
                  </a:moveTo>
                  <a:cubicBezTo>
                    <a:pt x="32" y="0"/>
                    <a:pt x="30" y="0"/>
                    <a:pt x="28" y="1"/>
                  </a:cubicBezTo>
                  <a:cubicBezTo>
                    <a:pt x="14" y="5"/>
                    <a:pt x="14" y="12"/>
                    <a:pt x="24" y="22"/>
                  </a:cubicBezTo>
                  <a:cubicBezTo>
                    <a:pt x="35" y="32"/>
                    <a:pt x="35" y="39"/>
                    <a:pt x="21" y="42"/>
                  </a:cubicBezTo>
                  <a:cubicBezTo>
                    <a:pt x="7" y="47"/>
                    <a:pt x="0" y="53"/>
                    <a:pt x="0" y="60"/>
                  </a:cubicBezTo>
                  <a:cubicBezTo>
                    <a:pt x="2" y="62"/>
                    <a:pt x="6" y="62"/>
                    <a:pt x="13" y="62"/>
                  </a:cubicBezTo>
                  <a:cubicBezTo>
                    <a:pt x="19" y="62"/>
                    <a:pt x="28" y="62"/>
                    <a:pt x="39" y="60"/>
                  </a:cubicBezTo>
                  <a:cubicBezTo>
                    <a:pt x="56" y="57"/>
                    <a:pt x="66" y="39"/>
                    <a:pt x="59" y="22"/>
                  </a:cubicBezTo>
                  <a:cubicBezTo>
                    <a:pt x="57" y="8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1"/>
            <p:cNvSpPr/>
            <p:nvPr/>
          </p:nvSpPr>
          <p:spPr>
            <a:xfrm>
              <a:off x="5140825" y="13407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85" y="1"/>
                  </a:moveTo>
                  <a:cubicBezTo>
                    <a:pt x="79" y="1"/>
                    <a:pt x="73" y="2"/>
                    <a:pt x="65" y="5"/>
                  </a:cubicBezTo>
                  <a:cubicBezTo>
                    <a:pt x="44" y="8"/>
                    <a:pt x="24" y="22"/>
                    <a:pt x="17" y="29"/>
                  </a:cubicBezTo>
                  <a:cubicBezTo>
                    <a:pt x="0" y="56"/>
                    <a:pt x="27" y="82"/>
                    <a:pt x="62" y="82"/>
                  </a:cubicBezTo>
                  <a:cubicBezTo>
                    <a:pt x="64" y="82"/>
                    <a:pt x="66" y="81"/>
                    <a:pt x="69" y="81"/>
                  </a:cubicBezTo>
                  <a:cubicBezTo>
                    <a:pt x="89" y="81"/>
                    <a:pt x="107" y="60"/>
                    <a:pt x="107" y="36"/>
                  </a:cubicBezTo>
                  <a:cubicBezTo>
                    <a:pt x="107" y="13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1"/>
            <p:cNvSpPr/>
            <p:nvPr/>
          </p:nvSpPr>
          <p:spPr>
            <a:xfrm>
              <a:off x="5148850" y="1362350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extrusionOk="0">
                  <a:moveTo>
                    <a:pt x="52" y="0"/>
                  </a:moveTo>
                  <a:cubicBezTo>
                    <a:pt x="43" y="0"/>
                    <a:pt x="27" y="7"/>
                    <a:pt x="18" y="18"/>
                  </a:cubicBezTo>
                  <a:cubicBezTo>
                    <a:pt x="1" y="36"/>
                    <a:pt x="1" y="39"/>
                    <a:pt x="25" y="42"/>
                  </a:cubicBezTo>
                  <a:cubicBezTo>
                    <a:pt x="60" y="42"/>
                    <a:pt x="84" y="15"/>
                    <a:pt x="56" y="1"/>
                  </a:cubicBezTo>
                  <a:cubicBezTo>
                    <a:pt x="55" y="0"/>
                    <a:pt x="5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1"/>
            <p:cNvSpPr/>
            <p:nvPr/>
          </p:nvSpPr>
          <p:spPr>
            <a:xfrm>
              <a:off x="5149950" y="1362200"/>
              <a:ext cx="5700" cy="3150"/>
            </a:xfrm>
            <a:custGeom>
              <a:avLst/>
              <a:gdLst/>
              <a:ahLst/>
              <a:cxnLst/>
              <a:rect l="l" t="t" r="r" b="b"/>
              <a:pathLst>
                <a:path w="228" h="126" extrusionOk="0">
                  <a:moveTo>
                    <a:pt x="198" y="0"/>
                  </a:moveTo>
                  <a:cubicBezTo>
                    <a:pt x="193" y="0"/>
                    <a:pt x="187" y="2"/>
                    <a:pt x="179" y="3"/>
                  </a:cubicBezTo>
                  <a:cubicBezTo>
                    <a:pt x="162" y="7"/>
                    <a:pt x="147" y="21"/>
                    <a:pt x="152" y="32"/>
                  </a:cubicBezTo>
                  <a:cubicBezTo>
                    <a:pt x="154" y="41"/>
                    <a:pt x="148" y="45"/>
                    <a:pt x="134" y="45"/>
                  </a:cubicBezTo>
                  <a:cubicBezTo>
                    <a:pt x="127" y="45"/>
                    <a:pt x="117" y="44"/>
                    <a:pt x="106" y="42"/>
                  </a:cubicBezTo>
                  <a:cubicBezTo>
                    <a:pt x="99" y="41"/>
                    <a:pt x="92" y="41"/>
                    <a:pt x="85" y="41"/>
                  </a:cubicBezTo>
                  <a:cubicBezTo>
                    <a:pt x="62" y="41"/>
                    <a:pt x="40" y="44"/>
                    <a:pt x="30" y="53"/>
                  </a:cubicBezTo>
                  <a:cubicBezTo>
                    <a:pt x="0" y="72"/>
                    <a:pt x="5" y="126"/>
                    <a:pt x="32" y="126"/>
                  </a:cubicBezTo>
                  <a:cubicBezTo>
                    <a:pt x="33" y="126"/>
                    <a:pt x="35" y="125"/>
                    <a:pt x="37" y="125"/>
                  </a:cubicBezTo>
                  <a:cubicBezTo>
                    <a:pt x="47" y="122"/>
                    <a:pt x="51" y="111"/>
                    <a:pt x="47" y="98"/>
                  </a:cubicBezTo>
                  <a:cubicBezTo>
                    <a:pt x="42" y="82"/>
                    <a:pt x="51" y="74"/>
                    <a:pt x="69" y="74"/>
                  </a:cubicBezTo>
                  <a:cubicBezTo>
                    <a:pt x="87" y="74"/>
                    <a:pt x="113" y="82"/>
                    <a:pt x="141" y="98"/>
                  </a:cubicBezTo>
                  <a:cubicBezTo>
                    <a:pt x="165" y="113"/>
                    <a:pt x="192" y="122"/>
                    <a:pt x="208" y="122"/>
                  </a:cubicBezTo>
                  <a:cubicBezTo>
                    <a:pt x="210" y="122"/>
                    <a:pt x="212" y="122"/>
                    <a:pt x="214" y="122"/>
                  </a:cubicBezTo>
                  <a:cubicBezTo>
                    <a:pt x="227" y="118"/>
                    <a:pt x="221" y="108"/>
                    <a:pt x="196" y="104"/>
                  </a:cubicBezTo>
                  <a:cubicBezTo>
                    <a:pt x="165" y="94"/>
                    <a:pt x="162" y="90"/>
                    <a:pt x="189" y="83"/>
                  </a:cubicBezTo>
                  <a:cubicBezTo>
                    <a:pt x="206" y="80"/>
                    <a:pt x="210" y="73"/>
                    <a:pt x="200" y="66"/>
                  </a:cubicBezTo>
                  <a:cubicBezTo>
                    <a:pt x="193" y="63"/>
                    <a:pt x="189" y="45"/>
                    <a:pt x="200" y="24"/>
                  </a:cubicBezTo>
                  <a:cubicBezTo>
                    <a:pt x="210" y="7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1"/>
            <p:cNvSpPr/>
            <p:nvPr/>
          </p:nvSpPr>
          <p:spPr>
            <a:xfrm>
              <a:off x="5154575" y="13656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1"/>
                    <a:pt x="39" y="4"/>
                  </a:cubicBezTo>
                  <a:cubicBezTo>
                    <a:pt x="15" y="7"/>
                    <a:pt x="1" y="18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0" y="22"/>
                    <a:pt x="43" y="18"/>
                    <a:pt x="56" y="10"/>
                  </a:cubicBezTo>
                  <a:cubicBezTo>
                    <a:pt x="66" y="4"/>
                    <a:pt x="66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1"/>
            <p:cNvSpPr/>
            <p:nvPr/>
          </p:nvSpPr>
          <p:spPr>
            <a:xfrm>
              <a:off x="5146325" y="1335175"/>
              <a:ext cx="2425" cy="675"/>
            </a:xfrm>
            <a:custGeom>
              <a:avLst/>
              <a:gdLst/>
              <a:ahLst/>
              <a:cxnLst/>
              <a:rect l="l" t="t" r="r" b="b"/>
              <a:pathLst>
                <a:path w="97" h="27" extrusionOk="0">
                  <a:moveTo>
                    <a:pt x="89" y="1"/>
                  </a:moveTo>
                  <a:cubicBezTo>
                    <a:pt x="82" y="1"/>
                    <a:pt x="70" y="2"/>
                    <a:pt x="53" y="5"/>
                  </a:cubicBezTo>
                  <a:cubicBezTo>
                    <a:pt x="18" y="16"/>
                    <a:pt x="1" y="23"/>
                    <a:pt x="18" y="26"/>
                  </a:cubicBezTo>
                  <a:cubicBezTo>
                    <a:pt x="33" y="26"/>
                    <a:pt x="63" y="20"/>
                    <a:pt x="84" y="10"/>
                  </a:cubicBezTo>
                  <a:cubicBezTo>
                    <a:pt x="96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1"/>
            <p:cNvSpPr/>
            <p:nvPr/>
          </p:nvSpPr>
          <p:spPr>
            <a:xfrm>
              <a:off x="5155700" y="1350650"/>
              <a:ext cx="67800" cy="16050"/>
            </a:xfrm>
            <a:custGeom>
              <a:avLst/>
              <a:gdLst/>
              <a:ahLst/>
              <a:cxnLst/>
              <a:rect l="l" t="t" r="r" b="b"/>
              <a:pathLst>
                <a:path w="2712" h="642" extrusionOk="0">
                  <a:moveTo>
                    <a:pt x="2369" y="104"/>
                  </a:moveTo>
                  <a:cubicBezTo>
                    <a:pt x="2379" y="104"/>
                    <a:pt x="2389" y="107"/>
                    <a:pt x="2399" y="115"/>
                  </a:cubicBezTo>
                  <a:cubicBezTo>
                    <a:pt x="2409" y="122"/>
                    <a:pt x="2415" y="153"/>
                    <a:pt x="2412" y="182"/>
                  </a:cubicBezTo>
                  <a:cubicBezTo>
                    <a:pt x="2410" y="202"/>
                    <a:pt x="2405" y="215"/>
                    <a:pt x="2400" y="215"/>
                  </a:cubicBezTo>
                  <a:cubicBezTo>
                    <a:pt x="2398" y="215"/>
                    <a:pt x="2397" y="213"/>
                    <a:pt x="2394" y="209"/>
                  </a:cubicBezTo>
                  <a:cubicBezTo>
                    <a:pt x="2392" y="197"/>
                    <a:pt x="2382" y="191"/>
                    <a:pt x="2371" y="191"/>
                  </a:cubicBezTo>
                  <a:cubicBezTo>
                    <a:pt x="2368" y="191"/>
                    <a:pt x="2366" y="191"/>
                    <a:pt x="2364" y="192"/>
                  </a:cubicBezTo>
                  <a:cubicBezTo>
                    <a:pt x="2350" y="195"/>
                    <a:pt x="2346" y="209"/>
                    <a:pt x="2360" y="223"/>
                  </a:cubicBezTo>
                  <a:cubicBezTo>
                    <a:pt x="2372" y="237"/>
                    <a:pt x="2371" y="245"/>
                    <a:pt x="2362" y="245"/>
                  </a:cubicBezTo>
                  <a:cubicBezTo>
                    <a:pt x="2361" y="245"/>
                    <a:pt x="2359" y="245"/>
                    <a:pt x="2357" y="244"/>
                  </a:cubicBezTo>
                  <a:cubicBezTo>
                    <a:pt x="2343" y="240"/>
                    <a:pt x="2329" y="233"/>
                    <a:pt x="2329" y="223"/>
                  </a:cubicBezTo>
                  <a:cubicBezTo>
                    <a:pt x="2329" y="216"/>
                    <a:pt x="2325" y="188"/>
                    <a:pt x="2325" y="164"/>
                  </a:cubicBezTo>
                  <a:cubicBezTo>
                    <a:pt x="2321" y="128"/>
                    <a:pt x="2343" y="104"/>
                    <a:pt x="2369" y="104"/>
                  </a:cubicBezTo>
                  <a:close/>
                  <a:moveTo>
                    <a:pt x="1731" y="314"/>
                  </a:moveTo>
                  <a:cubicBezTo>
                    <a:pt x="1739" y="314"/>
                    <a:pt x="1747" y="319"/>
                    <a:pt x="1757" y="327"/>
                  </a:cubicBezTo>
                  <a:cubicBezTo>
                    <a:pt x="1774" y="341"/>
                    <a:pt x="1774" y="355"/>
                    <a:pt x="1753" y="365"/>
                  </a:cubicBezTo>
                  <a:cubicBezTo>
                    <a:pt x="1733" y="374"/>
                    <a:pt x="1716" y="378"/>
                    <a:pt x="1704" y="378"/>
                  </a:cubicBezTo>
                  <a:cubicBezTo>
                    <a:pt x="1683" y="378"/>
                    <a:pt x="1677" y="365"/>
                    <a:pt x="1698" y="341"/>
                  </a:cubicBezTo>
                  <a:cubicBezTo>
                    <a:pt x="1712" y="323"/>
                    <a:pt x="1721" y="314"/>
                    <a:pt x="1731" y="314"/>
                  </a:cubicBezTo>
                  <a:close/>
                  <a:moveTo>
                    <a:pt x="2675" y="0"/>
                  </a:moveTo>
                  <a:cubicBezTo>
                    <a:pt x="2646" y="0"/>
                    <a:pt x="2590" y="10"/>
                    <a:pt x="2506" y="28"/>
                  </a:cubicBezTo>
                  <a:cubicBezTo>
                    <a:pt x="2427" y="47"/>
                    <a:pt x="2350" y="64"/>
                    <a:pt x="2327" y="64"/>
                  </a:cubicBezTo>
                  <a:cubicBezTo>
                    <a:pt x="2325" y="64"/>
                    <a:pt x="2323" y="64"/>
                    <a:pt x="2322" y="63"/>
                  </a:cubicBezTo>
                  <a:cubicBezTo>
                    <a:pt x="2320" y="63"/>
                    <a:pt x="2317" y="62"/>
                    <a:pt x="2315" y="62"/>
                  </a:cubicBezTo>
                  <a:cubicBezTo>
                    <a:pt x="2306" y="62"/>
                    <a:pt x="2302" y="69"/>
                    <a:pt x="2305" y="81"/>
                  </a:cubicBezTo>
                  <a:cubicBezTo>
                    <a:pt x="2306" y="92"/>
                    <a:pt x="2306" y="97"/>
                    <a:pt x="2303" y="97"/>
                  </a:cubicBezTo>
                  <a:cubicBezTo>
                    <a:pt x="2301" y="97"/>
                    <a:pt x="2297" y="94"/>
                    <a:pt x="2290" y="87"/>
                  </a:cubicBezTo>
                  <a:cubicBezTo>
                    <a:pt x="2286" y="82"/>
                    <a:pt x="2279" y="79"/>
                    <a:pt x="2269" y="79"/>
                  </a:cubicBezTo>
                  <a:cubicBezTo>
                    <a:pt x="2255" y="79"/>
                    <a:pt x="2236" y="84"/>
                    <a:pt x="2211" y="94"/>
                  </a:cubicBezTo>
                  <a:cubicBezTo>
                    <a:pt x="2188" y="104"/>
                    <a:pt x="2166" y="110"/>
                    <a:pt x="2153" y="110"/>
                  </a:cubicBezTo>
                  <a:cubicBezTo>
                    <a:pt x="2147" y="110"/>
                    <a:pt x="2142" y="108"/>
                    <a:pt x="2141" y="105"/>
                  </a:cubicBezTo>
                  <a:cubicBezTo>
                    <a:pt x="2140" y="100"/>
                    <a:pt x="2131" y="99"/>
                    <a:pt x="2118" y="99"/>
                  </a:cubicBezTo>
                  <a:cubicBezTo>
                    <a:pt x="2100" y="99"/>
                    <a:pt x="2071" y="102"/>
                    <a:pt x="2041" y="108"/>
                  </a:cubicBezTo>
                  <a:cubicBezTo>
                    <a:pt x="1989" y="119"/>
                    <a:pt x="1941" y="129"/>
                    <a:pt x="1933" y="129"/>
                  </a:cubicBezTo>
                  <a:cubicBezTo>
                    <a:pt x="1927" y="129"/>
                    <a:pt x="1829" y="147"/>
                    <a:pt x="1718" y="174"/>
                  </a:cubicBezTo>
                  <a:cubicBezTo>
                    <a:pt x="1608" y="198"/>
                    <a:pt x="1424" y="237"/>
                    <a:pt x="1309" y="257"/>
                  </a:cubicBezTo>
                  <a:cubicBezTo>
                    <a:pt x="1198" y="278"/>
                    <a:pt x="972" y="327"/>
                    <a:pt x="809" y="361"/>
                  </a:cubicBezTo>
                  <a:cubicBezTo>
                    <a:pt x="454" y="439"/>
                    <a:pt x="295" y="470"/>
                    <a:pt x="241" y="470"/>
                  </a:cubicBezTo>
                  <a:cubicBezTo>
                    <a:pt x="235" y="470"/>
                    <a:pt x="230" y="470"/>
                    <a:pt x="226" y="469"/>
                  </a:cubicBezTo>
                  <a:cubicBezTo>
                    <a:pt x="223" y="468"/>
                    <a:pt x="219" y="468"/>
                    <a:pt x="215" y="468"/>
                  </a:cubicBezTo>
                  <a:cubicBezTo>
                    <a:pt x="203" y="468"/>
                    <a:pt x="189" y="471"/>
                    <a:pt x="181" y="476"/>
                  </a:cubicBezTo>
                  <a:cubicBezTo>
                    <a:pt x="179" y="479"/>
                    <a:pt x="176" y="481"/>
                    <a:pt x="171" y="481"/>
                  </a:cubicBezTo>
                  <a:cubicBezTo>
                    <a:pt x="162" y="481"/>
                    <a:pt x="149" y="474"/>
                    <a:pt x="140" y="462"/>
                  </a:cubicBezTo>
                  <a:cubicBezTo>
                    <a:pt x="130" y="450"/>
                    <a:pt x="123" y="444"/>
                    <a:pt x="118" y="444"/>
                  </a:cubicBezTo>
                  <a:cubicBezTo>
                    <a:pt x="112" y="444"/>
                    <a:pt x="109" y="451"/>
                    <a:pt x="105" y="465"/>
                  </a:cubicBezTo>
                  <a:cubicBezTo>
                    <a:pt x="100" y="482"/>
                    <a:pt x="96" y="490"/>
                    <a:pt x="93" y="490"/>
                  </a:cubicBezTo>
                  <a:cubicBezTo>
                    <a:pt x="89" y="490"/>
                    <a:pt x="86" y="483"/>
                    <a:pt x="81" y="469"/>
                  </a:cubicBezTo>
                  <a:cubicBezTo>
                    <a:pt x="75" y="451"/>
                    <a:pt x="61" y="441"/>
                    <a:pt x="43" y="441"/>
                  </a:cubicBezTo>
                  <a:cubicBezTo>
                    <a:pt x="41" y="441"/>
                    <a:pt x="38" y="441"/>
                    <a:pt x="36" y="441"/>
                  </a:cubicBezTo>
                  <a:cubicBezTo>
                    <a:pt x="18" y="448"/>
                    <a:pt x="15" y="462"/>
                    <a:pt x="29" y="476"/>
                  </a:cubicBezTo>
                  <a:cubicBezTo>
                    <a:pt x="39" y="490"/>
                    <a:pt x="39" y="504"/>
                    <a:pt x="21" y="507"/>
                  </a:cubicBezTo>
                  <a:cubicBezTo>
                    <a:pt x="8" y="510"/>
                    <a:pt x="1" y="525"/>
                    <a:pt x="5" y="535"/>
                  </a:cubicBezTo>
                  <a:cubicBezTo>
                    <a:pt x="8" y="544"/>
                    <a:pt x="15" y="550"/>
                    <a:pt x="25" y="550"/>
                  </a:cubicBezTo>
                  <a:cubicBezTo>
                    <a:pt x="27" y="550"/>
                    <a:pt x="30" y="549"/>
                    <a:pt x="32" y="549"/>
                  </a:cubicBezTo>
                  <a:cubicBezTo>
                    <a:pt x="33" y="548"/>
                    <a:pt x="34" y="548"/>
                    <a:pt x="35" y="548"/>
                  </a:cubicBezTo>
                  <a:cubicBezTo>
                    <a:pt x="46" y="548"/>
                    <a:pt x="64" y="565"/>
                    <a:pt x="74" y="587"/>
                  </a:cubicBezTo>
                  <a:cubicBezTo>
                    <a:pt x="86" y="607"/>
                    <a:pt x="99" y="616"/>
                    <a:pt x="117" y="616"/>
                  </a:cubicBezTo>
                  <a:cubicBezTo>
                    <a:pt x="125" y="616"/>
                    <a:pt x="133" y="614"/>
                    <a:pt x="143" y="611"/>
                  </a:cubicBezTo>
                  <a:cubicBezTo>
                    <a:pt x="157" y="606"/>
                    <a:pt x="170" y="604"/>
                    <a:pt x="180" y="604"/>
                  </a:cubicBezTo>
                  <a:cubicBezTo>
                    <a:pt x="190" y="604"/>
                    <a:pt x="197" y="606"/>
                    <a:pt x="199" y="611"/>
                  </a:cubicBezTo>
                  <a:cubicBezTo>
                    <a:pt x="202" y="622"/>
                    <a:pt x="212" y="627"/>
                    <a:pt x="223" y="627"/>
                  </a:cubicBezTo>
                  <a:cubicBezTo>
                    <a:pt x="243" y="627"/>
                    <a:pt x="269" y="611"/>
                    <a:pt x="271" y="590"/>
                  </a:cubicBezTo>
                  <a:cubicBezTo>
                    <a:pt x="273" y="580"/>
                    <a:pt x="275" y="575"/>
                    <a:pt x="277" y="575"/>
                  </a:cubicBezTo>
                  <a:cubicBezTo>
                    <a:pt x="280" y="575"/>
                    <a:pt x="282" y="580"/>
                    <a:pt x="285" y="590"/>
                  </a:cubicBezTo>
                  <a:cubicBezTo>
                    <a:pt x="292" y="605"/>
                    <a:pt x="324" y="625"/>
                    <a:pt x="354" y="632"/>
                  </a:cubicBezTo>
                  <a:cubicBezTo>
                    <a:pt x="376" y="638"/>
                    <a:pt x="389" y="642"/>
                    <a:pt x="395" y="642"/>
                  </a:cubicBezTo>
                  <a:cubicBezTo>
                    <a:pt x="404" y="642"/>
                    <a:pt x="400" y="636"/>
                    <a:pt x="386" y="622"/>
                  </a:cubicBezTo>
                  <a:cubicBezTo>
                    <a:pt x="368" y="601"/>
                    <a:pt x="374" y="589"/>
                    <a:pt x="389" y="589"/>
                  </a:cubicBezTo>
                  <a:cubicBezTo>
                    <a:pt x="401" y="589"/>
                    <a:pt x="419" y="596"/>
                    <a:pt x="438" y="611"/>
                  </a:cubicBezTo>
                  <a:cubicBezTo>
                    <a:pt x="449" y="619"/>
                    <a:pt x="458" y="624"/>
                    <a:pt x="463" y="624"/>
                  </a:cubicBezTo>
                  <a:cubicBezTo>
                    <a:pt x="466" y="624"/>
                    <a:pt x="468" y="621"/>
                    <a:pt x="466" y="615"/>
                  </a:cubicBezTo>
                  <a:cubicBezTo>
                    <a:pt x="460" y="594"/>
                    <a:pt x="491" y="582"/>
                    <a:pt x="523" y="582"/>
                  </a:cubicBezTo>
                  <a:cubicBezTo>
                    <a:pt x="546" y="582"/>
                    <a:pt x="569" y="588"/>
                    <a:pt x="580" y="601"/>
                  </a:cubicBezTo>
                  <a:cubicBezTo>
                    <a:pt x="593" y="616"/>
                    <a:pt x="616" y="624"/>
                    <a:pt x="633" y="624"/>
                  </a:cubicBezTo>
                  <a:cubicBezTo>
                    <a:pt x="648" y="624"/>
                    <a:pt x="660" y="617"/>
                    <a:pt x="657" y="605"/>
                  </a:cubicBezTo>
                  <a:cubicBezTo>
                    <a:pt x="648" y="585"/>
                    <a:pt x="745" y="554"/>
                    <a:pt x="796" y="554"/>
                  </a:cubicBezTo>
                  <a:cubicBezTo>
                    <a:pt x="808" y="554"/>
                    <a:pt x="818" y="556"/>
                    <a:pt x="823" y="560"/>
                  </a:cubicBezTo>
                  <a:cubicBezTo>
                    <a:pt x="826" y="562"/>
                    <a:pt x="833" y="563"/>
                    <a:pt x="844" y="563"/>
                  </a:cubicBezTo>
                  <a:cubicBezTo>
                    <a:pt x="864" y="563"/>
                    <a:pt x="896" y="559"/>
                    <a:pt x="927" y="552"/>
                  </a:cubicBezTo>
                  <a:cubicBezTo>
                    <a:pt x="969" y="541"/>
                    <a:pt x="1012" y="534"/>
                    <a:pt x="1036" y="534"/>
                  </a:cubicBezTo>
                  <a:cubicBezTo>
                    <a:pt x="1041" y="534"/>
                    <a:pt x="1046" y="535"/>
                    <a:pt x="1049" y="535"/>
                  </a:cubicBezTo>
                  <a:cubicBezTo>
                    <a:pt x="1056" y="538"/>
                    <a:pt x="1061" y="539"/>
                    <a:pt x="1064" y="539"/>
                  </a:cubicBezTo>
                  <a:cubicBezTo>
                    <a:pt x="1070" y="539"/>
                    <a:pt x="1068" y="534"/>
                    <a:pt x="1059" y="525"/>
                  </a:cubicBezTo>
                  <a:cubicBezTo>
                    <a:pt x="1046" y="515"/>
                    <a:pt x="1046" y="504"/>
                    <a:pt x="1059" y="500"/>
                  </a:cubicBezTo>
                  <a:cubicBezTo>
                    <a:pt x="1062" y="500"/>
                    <a:pt x="1064" y="499"/>
                    <a:pt x="1067" y="499"/>
                  </a:cubicBezTo>
                  <a:cubicBezTo>
                    <a:pt x="1076" y="499"/>
                    <a:pt x="1084" y="503"/>
                    <a:pt x="1087" y="510"/>
                  </a:cubicBezTo>
                  <a:cubicBezTo>
                    <a:pt x="1089" y="518"/>
                    <a:pt x="1114" y="522"/>
                    <a:pt x="1147" y="522"/>
                  </a:cubicBezTo>
                  <a:cubicBezTo>
                    <a:pt x="1219" y="522"/>
                    <a:pt x="1332" y="506"/>
                    <a:pt x="1344" y="486"/>
                  </a:cubicBezTo>
                  <a:cubicBezTo>
                    <a:pt x="1354" y="465"/>
                    <a:pt x="1392" y="459"/>
                    <a:pt x="1454" y="456"/>
                  </a:cubicBezTo>
                  <a:cubicBezTo>
                    <a:pt x="1524" y="456"/>
                    <a:pt x="1555" y="448"/>
                    <a:pt x="1569" y="427"/>
                  </a:cubicBezTo>
                  <a:cubicBezTo>
                    <a:pt x="1577" y="416"/>
                    <a:pt x="1581" y="411"/>
                    <a:pt x="1583" y="411"/>
                  </a:cubicBezTo>
                  <a:lnTo>
                    <a:pt x="1583" y="411"/>
                  </a:lnTo>
                  <a:cubicBezTo>
                    <a:pt x="1585" y="411"/>
                    <a:pt x="1585" y="414"/>
                    <a:pt x="1583" y="421"/>
                  </a:cubicBezTo>
                  <a:cubicBezTo>
                    <a:pt x="1581" y="427"/>
                    <a:pt x="1588" y="430"/>
                    <a:pt x="1603" y="430"/>
                  </a:cubicBezTo>
                  <a:cubicBezTo>
                    <a:pt x="1628" y="430"/>
                    <a:pt x="1677" y="421"/>
                    <a:pt x="1749" y="403"/>
                  </a:cubicBezTo>
                  <a:cubicBezTo>
                    <a:pt x="1843" y="382"/>
                    <a:pt x="1962" y="358"/>
                    <a:pt x="2010" y="351"/>
                  </a:cubicBezTo>
                  <a:cubicBezTo>
                    <a:pt x="2058" y="344"/>
                    <a:pt x="2093" y="331"/>
                    <a:pt x="2093" y="323"/>
                  </a:cubicBezTo>
                  <a:cubicBezTo>
                    <a:pt x="2086" y="308"/>
                    <a:pt x="2132" y="298"/>
                    <a:pt x="2175" y="298"/>
                  </a:cubicBezTo>
                  <a:cubicBezTo>
                    <a:pt x="2200" y="298"/>
                    <a:pt x="2225" y="302"/>
                    <a:pt x="2235" y="310"/>
                  </a:cubicBezTo>
                  <a:cubicBezTo>
                    <a:pt x="2244" y="316"/>
                    <a:pt x="2250" y="320"/>
                    <a:pt x="2254" y="320"/>
                  </a:cubicBezTo>
                  <a:cubicBezTo>
                    <a:pt x="2257" y="320"/>
                    <a:pt x="2258" y="316"/>
                    <a:pt x="2256" y="310"/>
                  </a:cubicBezTo>
                  <a:cubicBezTo>
                    <a:pt x="2253" y="296"/>
                    <a:pt x="2287" y="281"/>
                    <a:pt x="2346" y="271"/>
                  </a:cubicBezTo>
                  <a:cubicBezTo>
                    <a:pt x="2419" y="257"/>
                    <a:pt x="2450" y="244"/>
                    <a:pt x="2464" y="212"/>
                  </a:cubicBezTo>
                  <a:cubicBezTo>
                    <a:pt x="2471" y="196"/>
                    <a:pt x="2475" y="187"/>
                    <a:pt x="2480" y="187"/>
                  </a:cubicBezTo>
                  <a:cubicBezTo>
                    <a:pt x="2485" y="187"/>
                    <a:pt x="2490" y="197"/>
                    <a:pt x="2499" y="219"/>
                  </a:cubicBezTo>
                  <a:cubicBezTo>
                    <a:pt x="2505" y="238"/>
                    <a:pt x="2510" y="248"/>
                    <a:pt x="2514" y="248"/>
                  </a:cubicBezTo>
                  <a:cubicBezTo>
                    <a:pt x="2516" y="248"/>
                    <a:pt x="2518" y="245"/>
                    <a:pt x="2519" y="237"/>
                  </a:cubicBezTo>
                  <a:cubicBezTo>
                    <a:pt x="2519" y="216"/>
                    <a:pt x="2530" y="195"/>
                    <a:pt x="2540" y="185"/>
                  </a:cubicBezTo>
                  <a:cubicBezTo>
                    <a:pt x="2557" y="169"/>
                    <a:pt x="2534" y="139"/>
                    <a:pt x="2512" y="139"/>
                  </a:cubicBezTo>
                  <a:cubicBezTo>
                    <a:pt x="2506" y="139"/>
                    <a:pt x="2500" y="141"/>
                    <a:pt x="2495" y="147"/>
                  </a:cubicBezTo>
                  <a:cubicBezTo>
                    <a:pt x="2494" y="148"/>
                    <a:pt x="2493" y="149"/>
                    <a:pt x="2491" y="149"/>
                  </a:cubicBezTo>
                  <a:cubicBezTo>
                    <a:pt x="2486" y="149"/>
                    <a:pt x="2482" y="138"/>
                    <a:pt x="2482" y="119"/>
                  </a:cubicBezTo>
                  <a:cubicBezTo>
                    <a:pt x="2482" y="93"/>
                    <a:pt x="2486" y="85"/>
                    <a:pt x="2508" y="85"/>
                  </a:cubicBezTo>
                  <a:cubicBezTo>
                    <a:pt x="2516" y="85"/>
                    <a:pt x="2527" y="86"/>
                    <a:pt x="2540" y="87"/>
                  </a:cubicBezTo>
                  <a:cubicBezTo>
                    <a:pt x="2545" y="88"/>
                    <a:pt x="2550" y="88"/>
                    <a:pt x="2555" y="88"/>
                  </a:cubicBezTo>
                  <a:cubicBezTo>
                    <a:pt x="2590" y="88"/>
                    <a:pt x="2619" y="77"/>
                    <a:pt x="2658" y="49"/>
                  </a:cubicBezTo>
                  <a:cubicBezTo>
                    <a:pt x="2705" y="16"/>
                    <a:pt x="2711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1"/>
            <p:cNvSpPr/>
            <p:nvPr/>
          </p:nvSpPr>
          <p:spPr>
            <a:xfrm>
              <a:off x="5153025" y="1341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2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4" y="5"/>
                    <a:pt x="0" y="15"/>
                    <a:pt x="14" y="26"/>
                  </a:cubicBezTo>
                  <a:cubicBezTo>
                    <a:pt x="22" y="31"/>
                    <a:pt x="35" y="37"/>
                    <a:pt x="47" y="37"/>
                  </a:cubicBezTo>
                  <a:cubicBezTo>
                    <a:pt x="50" y="37"/>
                    <a:pt x="53" y="37"/>
                    <a:pt x="56" y="36"/>
                  </a:cubicBezTo>
                  <a:cubicBezTo>
                    <a:pt x="70" y="33"/>
                    <a:pt x="70" y="23"/>
                    <a:pt x="56" y="12"/>
                  </a:cubicBezTo>
                  <a:cubicBezTo>
                    <a:pt x="47" y="6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1"/>
            <p:cNvSpPr/>
            <p:nvPr/>
          </p:nvSpPr>
          <p:spPr>
            <a:xfrm>
              <a:off x="5156225" y="1344175"/>
              <a:ext cx="18850" cy="4475"/>
            </a:xfrm>
            <a:custGeom>
              <a:avLst/>
              <a:gdLst/>
              <a:ahLst/>
              <a:cxnLst/>
              <a:rect l="l" t="t" r="r" b="b"/>
              <a:pathLst>
                <a:path w="754" h="179" extrusionOk="0">
                  <a:moveTo>
                    <a:pt x="710" y="1"/>
                  </a:moveTo>
                  <a:cubicBezTo>
                    <a:pt x="662" y="1"/>
                    <a:pt x="532" y="25"/>
                    <a:pt x="348" y="69"/>
                  </a:cubicBezTo>
                  <a:cubicBezTo>
                    <a:pt x="130" y="124"/>
                    <a:pt x="0" y="162"/>
                    <a:pt x="5" y="173"/>
                  </a:cubicBezTo>
                  <a:cubicBezTo>
                    <a:pt x="6" y="177"/>
                    <a:pt x="14" y="179"/>
                    <a:pt x="28" y="179"/>
                  </a:cubicBezTo>
                  <a:cubicBezTo>
                    <a:pt x="53" y="179"/>
                    <a:pt x="95" y="173"/>
                    <a:pt x="139" y="159"/>
                  </a:cubicBezTo>
                  <a:cubicBezTo>
                    <a:pt x="213" y="142"/>
                    <a:pt x="379" y="103"/>
                    <a:pt x="514" y="73"/>
                  </a:cubicBezTo>
                  <a:cubicBezTo>
                    <a:pt x="698" y="34"/>
                    <a:pt x="754" y="13"/>
                    <a:pt x="729" y="3"/>
                  </a:cubicBezTo>
                  <a:cubicBezTo>
                    <a:pt x="726" y="2"/>
                    <a:pt x="719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1"/>
            <p:cNvSpPr/>
            <p:nvPr/>
          </p:nvSpPr>
          <p:spPr>
            <a:xfrm>
              <a:off x="5156575" y="1344650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0"/>
                  </a:moveTo>
                  <a:cubicBezTo>
                    <a:pt x="27" y="0"/>
                    <a:pt x="22" y="2"/>
                    <a:pt x="18" y="5"/>
                  </a:cubicBezTo>
                  <a:cubicBezTo>
                    <a:pt x="7" y="15"/>
                    <a:pt x="1" y="29"/>
                    <a:pt x="1" y="33"/>
                  </a:cubicBezTo>
                  <a:cubicBezTo>
                    <a:pt x="3" y="37"/>
                    <a:pt x="7" y="38"/>
                    <a:pt x="13" y="38"/>
                  </a:cubicBezTo>
                  <a:cubicBezTo>
                    <a:pt x="17" y="38"/>
                    <a:pt x="23" y="37"/>
                    <a:pt x="28" y="36"/>
                  </a:cubicBezTo>
                  <a:cubicBezTo>
                    <a:pt x="39" y="36"/>
                    <a:pt x="46" y="22"/>
                    <a:pt x="42" y="12"/>
                  </a:cubicBezTo>
                  <a:cubicBezTo>
                    <a:pt x="40" y="4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1"/>
            <p:cNvSpPr/>
            <p:nvPr/>
          </p:nvSpPr>
          <p:spPr>
            <a:xfrm>
              <a:off x="5158050" y="1344300"/>
              <a:ext cx="3275" cy="825"/>
            </a:xfrm>
            <a:custGeom>
              <a:avLst/>
              <a:gdLst/>
              <a:ahLst/>
              <a:cxnLst/>
              <a:rect l="l" t="t" r="r" b="b"/>
              <a:pathLst>
                <a:path w="131" h="33" extrusionOk="0">
                  <a:moveTo>
                    <a:pt x="103" y="1"/>
                  </a:moveTo>
                  <a:cubicBezTo>
                    <a:pt x="90" y="1"/>
                    <a:pt x="74" y="3"/>
                    <a:pt x="57" y="8"/>
                  </a:cubicBezTo>
                  <a:cubicBezTo>
                    <a:pt x="1" y="23"/>
                    <a:pt x="1" y="26"/>
                    <a:pt x="46" y="29"/>
                  </a:cubicBezTo>
                  <a:cubicBezTo>
                    <a:pt x="66" y="31"/>
                    <a:pt x="81" y="32"/>
                    <a:pt x="93" y="32"/>
                  </a:cubicBezTo>
                  <a:cubicBezTo>
                    <a:pt x="123" y="32"/>
                    <a:pt x="130" y="26"/>
                    <a:pt x="126" y="8"/>
                  </a:cubicBezTo>
                  <a:cubicBezTo>
                    <a:pt x="124" y="3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1"/>
            <p:cNvSpPr/>
            <p:nvPr/>
          </p:nvSpPr>
          <p:spPr>
            <a:xfrm>
              <a:off x="5162300" y="1344025"/>
              <a:ext cx="1600" cy="57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50" y="1"/>
                  </a:moveTo>
                  <a:cubicBezTo>
                    <a:pt x="46" y="1"/>
                    <a:pt x="41" y="1"/>
                    <a:pt x="36" y="2"/>
                  </a:cubicBezTo>
                  <a:cubicBezTo>
                    <a:pt x="11" y="9"/>
                    <a:pt x="1" y="16"/>
                    <a:pt x="7" y="19"/>
                  </a:cubicBezTo>
                  <a:cubicBezTo>
                    <a:pt x="11" y="22"/>
                    <a:pt x="16" y="23"/>
                    <a:pt x="22" y="23"/>
                  </a:cubicBezTo>
                  <a:cubicBezTo>
                    <a:pt x="32" y="23"/>
                    <a:pt x="44" y="19"/>
                    <a:pt x="53" y="13"/>
                  </a:cubicBezTo>
                  <a:cubicBezTo>
                    <a:pt x="63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1"/>
            <p:cNvSpPr/>
            <p:nvPr/>
          </p:nvSpPr>
          <p:spPr>
            <a:xfrm>
              <a:off x="5165700" y="1342875"/>
              <a:ext cx="1150" cy="950"/>
            </a:xfrm>
            <a:custGeom>
              <a:avLst/>
              <a:gdLst/>
              <a:ahLst/>
              <a:cxnLst/>
              <a:rect l="l" t="t" r="r" b="b"/>
              <a:pathLst>
                <a:path w="46" h="38" extrusionOk="0">
                  <a:moveTo>
                    <a:pt x="30" y="0"/>
                  </a:moveTo>
                  <a:cubicBezTo>
                    <a:pt x="26" y="0"/>
                    <a:pt x="21" y="2"/>
                    <a:pt x="17" y="6"/>
                  </a:cubicBezTo>
                  <a:cubicBezTo>
                    <a:pt x="7" y="17"/>
                    <a:pt x="0" y="27"/>
                    <a:pt x="0" y="35"/>
                  </a:cubicBezTo>
                  <a:cubicBezTo>
                    <a:pt x="4" y="38"/>
                    <a:pt x="14" y="38"/>
                    <a:pt x="28" y="38"/>
                  </a:cubicBezTo>
                  <a:cubicBezTo>
                    <a:pt x="38" y="35"/>
                    <a:pt x="45" y="20"/>
                    <a:pt x="42" y="10"/>
                  </a:cubicBezTo>
                  <a:cubicBezTo>
                    <a:pt x="40" y="4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1"/>
            <p:cNvSpPr/>
            <p:nvPr/>
          </p:nvSpPr>
          <p:spPr>
            <a:xfrm>
              <a:off x="5168450" y="13422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36" y="1"/>
                  </a:moveTo>
                  <a:cubicBezTo>
                    <a:pt x="30" y="1"/>
                    <a:pt x="24" y="2"/>
                    <a:pt x="19" y="6"/>
                  </a:cubicBezTo>
                  <a:cubicBezTo>
                    <a:pt x="1" y="24"/>
                    <a:pt x="1" y="34"/>
                    <a:pt x="18" y="34"/>
                  </a:cubicBezTo>
                  <a:cubicBezTo>
                    <a:pt x="24" y="34"/>
                    <a:pt x="33" y="33"/>
                    <a:pt x="43" y="30"/>
                  </a:cubicBezTo>
                  <a:cubicBezTo>
                    <a:pt x="60" y="27"/>
                    <a:pt x="67" y="16"/>
                    <a:pt x="57" y="6"/>
                  </a:cubicBezTo>
                  <a:cubicBezTo>
                    <a:pt x="50" y="2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1"/>
            <p:cNvSpPr/>
            <p:nvPr/>
          </p:nvSpPr>
          <p:spPr>
            <a:xfrm>
              <a:off x="5178275" y="1343400"/>
              <a:ext cx="2700" cy="875"/>
            </a:xfrm>
            <a:custGeom>
              <a:avLst/>
              <a:gdLst/>
              <a:ahLst/>
              <a:cxnLst/>
              <a:rect l="l" t="t" r="r" b="b"/>
              <a:pathLst>
                <a:path w="108" h="35" extrusionOk="0">
                  <a:moveTo>
                    <a:pt x="44" y="0"/>
                  </a:moveTo>
                  <a:cubicBezTo>
                    <a:pt x="36" y="0"/>
                    <a:pt x="30" y="2"/>
                    <a:pt x="28" y="6"/>
                  </a:cubicBezTo>
                  <a:cubicBezTo>
                    <a:pt x="0" y="30"/>
                    <a:pt x="7" y="34"/>
                    <a:pt x="63" y="34"/>
                  </a:cubicBezTo>
                  <a:cubicBezTo>
                    <a:pt x="104" y="30"/>
                    <a:pt x="108" y="27"/>
                    <a:pt x="76" y="9"/>
                  </a:cubicBezTo>
                  <a:cubicBezTo>
                    <a:pt x="66" y="4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1"/>
            <p:cNvSpPr/>
            <p:nvPr/>
          </p:nvSpPr>
          <p:spPr>
            <a:xfrm>
              <a:off x="5181375" y="1342825"/>
              <a:ext cx="3075" cy="1125"/>
            </a:xfrm>
            <a:custGeom>
              <a:avLst/>
              <a:gdLst/>
              <a:ahLst/>
              <a:cxnLst/>
              <a:rect l="l" t="t" r="r" b="b"/>
              <a:pathLst>
                <a:path w="123" h="45" extrusionOk="0">
                  <a:moveTo>
                    <a:pt x="73" y="1"/>
                  </a:moveTo>
                  <a:cubicBezTo>
                    <a:pt x="59" y="1"/>
                    <a:pt x="45" y="4"/>
                    <a:pt x="35" y="12"/>
                  </a:cubicBezTo>
                  <a:cubicBezTo>
                    <a:pt x="3" y="33"/>
                    <a:pt x="0" y="45"/>
                    <a:pt x="22" y="45"/>
                  </a:cubicBezTo>
                  <a:cubicBezTo>
                    <a:pt x="33" y="45"/>
                    <a:pt x="49" y="42"/>
                    <a:pt x="70" y="37"/>
                  </a:cubicBezTo>
                  <a:cubicBezTo>
                    <a:pt x="115" y="26"/>
                    <a:pt x="123" y="19"/>
                    <a:pt x="98" y="5"/>
                  </a:cubicBezTo>
                  <a:cubicBezTo>
                    <a:pt x="91" y="2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1"/>
            <p:cNvSpPr/>
            <p:nvPr/>
          </p:nvSpPr>
          <p:spPr>
            <a:xfrm>
              <a:off x="5193700" y="13706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2" y="0"/>
                    <a:pt x="45" y="2"/>
                    <a:pt x="35" y="4"/>
                  </a:cubicBezTo>
                  <a:cubicBezTo>
                    <a:pt x="11" y="8"/>
                    <a:pt x="0" y="18"/>
                    <a:pt x="8" y="21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19"/>
                    <a:pt x="53" y="11"/>
                  </a:cubicBezTo>
                  <a:cubicBezTo>
                    <a:pt x="64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1"/>
            <p:cNvSpPr/>
            <p:nvPr/>
          </p:nvSpPr>
          <p:spPr>
            <a:xfrm>
              <a:off x="5187325" y="1340750"/>
              <a:ext cx="5050" cy="1625"/>
            </a:xfrm>
            <a:custGeom>
              <a:avLst/>
              <a:gdLst/>
              <a:ahLst/>
              <a:cxnLst/>
              <a:rect l="l" t="t" r="r" b="b"/>
              <a:pathLst>
                <a:path w="202" h="65" extrusionOk="0">
                  <a:moveTo>
                    <a:pt x="187" y="1"/>
                  </a:moveTo>
                  <a:cubicBezTo>
                    <a:pt x="170" y="1"/>
                    <a:pt x="130" y="13"/>
                    <a:pt x="44" y="43"/>
                  </a:cubicBezTo>
                  <a:cubicBezTo>
                    <a:pt x="1" y="56"/>
                    <a:pt x="6" y="64"/>
                    <a:pt x="49" y="64"/>
                  </a:cubicBezTo>
                  <a:cubicBezTo>
                    <a:pt x="65" y="64"/>
                    <a:pt x="87" y="63"/>
                    <a:pt x="114" y="60"/>
                  </a:cubicBezTo>
                  <a:cubicBezTo>
                    <a:pt x="172" y="53"/>
                    <a:pt x="200" y="43"/>
                    <a:pt x="200" y="22"/>
                  </a:cubicBezTo>
                  <a:cubicBezTo>
                    <a:pt x="202" y="8"/>
                    <a:pt x="201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1"/>
            <p:cNvSpPr/>
            <p:nvPr/>
          </p:nvSpPr>
          <p:spPr>
            <a:xfrm>
              <a:off x="5219375" y="1354425"/>
              <a:ext cx="2625" cy="2025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61" y="0"/>
                  </a:moveTo>
                  <a:cubicBezTo>
                    <a:pt x="46" y="0"/>
                    <a:pt x="30" y="11"/>
                    <a:pt x="14" y="34"/>
                  </a:cubicBezTo>
                  <a:cubicBezTo>
                    <a:pt x="1" y="58"/>
                    <a:pt x="4" y="68"/>
                    <a:pt x="28" y="76"/>
                  </a:cubicBezTo>
                  <a:cubicBezTo>
                    <a:pt x="41" y="79"/>
                    <a:pt x="52" y="80"/>
                    <a:pt x="62" y="80"/>
                  </a:cubicBezTo>
                  <a:cubicBezTo>
                    <a:pt x="93" y="80"/>
                    <a:pt x="105" y="63"/>
                    <a:pt x="94" y="34"/>
                  </a:cubicBezTo>
                  <a:cubicBezTo>
                    <a:pt x="87" y="11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1"/>
            <p:cNvSpPr/>
            <p:nvPr/>
          </p:nvSpPr>
          <p:spPr>
            <a:xfrm>
              <a:off x="5222875" y="1350650"/>
              <a:ext cx="10225" cy="5075"/>
            </a:xfrm>
            <a:custGeom>
              <a:avLst/>
              <a:gdLst/>
              <a:ahLst/>
              <a:cxnLst/>
              <a:rect l="l" t="t" r="r" b="b"/>
              <a:pathLst>
                <a:path w="409" h="203" extrusionOk="0">
                  <a:moveTo>
                    <a:pt x="370" y="0"/>
                  </a:moveTo>
                  <a:cubicBezTo>
                    <a:pt x="348" y="0"/>
                    <a:pt x="312" y="4"/>
                    <a:pt x="270" y="11"/>
                  </a:cubicBezTo>
                  <a:cubicBezTo>
                    <a:pt x="183" y="22"/>
                    <a:pt x="120" y="43"/>
                    <a:pt x="107" y="60"/>
                  </a:cubicBezTo>
                  <a:cubicBezTo>
                    <a:pt x="98" y="73"/>
                    <a:pt x="89" y="79"/>
                    <a:pt x="80" y="79"/>
                  </a:cubicBezTo>
                  <a:cubicBezTo>
                    <a:pt x="75" y="79"/>
                    <a:pt x="70" y="77"/>
                    <a:pt x="66" y="73"/>
                  </a:cubicBezTo>
                  <a:cubicBezTo>
                    <a:pt x="61" y="69"/>
                    <a:pt x="56" y="66"/>
                    <a:pt x="50" y="66"/>
                  </a:cubicBezTo>
                  <a:cubicBezTo>
                    <a:pt x="41" y="66"/>
                    <a:pt x="31" y="74"/>
                    <a:pt x="20" y="87"/>
                  </a:cubicBezTo>
                  <a:cubicBezTo>
                    <a:pt x="1" y="117"/>
                    <a:pt x="3" y="128"/>
                    <a:pt x="35" y="128"/>
                  </a:cubicBezTo>
                  <a:cubicBezTo>
                    <a:pt x="44" y="128"/>
                    <a:pt x="55" y="127"/>
                    <a:pt x="69" y="126"/>
                  </a:cubicBezTo>
                  <a:cubicBezTo>
                    <a:pt x="93" y="122"/>
                    <a:pt x="128" y="119"/>
                    <a:pt x="145" y="119"/>
                  </a:cubicBezTo>
                  <a:cubicBezTo>
                    <a:pt x="162" y="119"/>
                    <a:pt x="170" y="105"/>
                    <a:pt x="162" y="84"/>
                  </a:cubicBezTo>
                  <a:cubicBezTo>
                    <a:pt x="152" y="63"/>
                    <a:pt x="162" y="53"/>
                    <a:pt x="197" y="49"/>
                  </a:cubicBezTo>
                  <a:cubicBezTo>
                    <a:pt x="205" y="49"/>
                    <a:pt x="211" y="49"/>
                    <a:pt x="218" y="49"/>
                  </a:cubicBezTo>
                  <a:cubicBezTo>
                    <a:pt x="266" y="49"/>
                    <a:pt x="275" y="61"/>
                    <a:pt x="256" y="91"/>
                  </a:cubicBezTo>
                  <a:cubicBezTo>
                    <a:pt x="246" y="103"/>
                    <a:pt x="240" y="109"/>
                    <a:pt x="235" y="109"/>
                  </a:cubicBezTo>
                  <a:cubicBezTo>
                    <a:pt x="232" y="109"/>
                    <a:pt x="230" y="105"/>
                    <a:pt x="228" y="98"/>
                  </a:cubicBezTo>
                  <a:cubicBezTo>
                    <a:pt x="227" y="94"/>
                    <a:pt x="225" y="93"/>
                    <a:pt x="222" y="93"/>
                  </a:cubicBezTo>
                  <a:cubicBezTo>
                    <a:pt x="215" y="93"/>
                    <a:pt x="201" y="106"/>
                    <a:pt x="186" y="126"/>
                  </a:cubicBezTo>
                  <a:cubicBezTo>
                    <a:pt x="172" y="150"/>
                    <a:pt x="148" y="169"/>
                    <a:pt x="131" y="169"/>
                  </a:cubicBezTo>
                  <a:cubicBezTo>
                    <a:pt x="128" y="169"/>
                    <a:pt x="126" y="168"/>
                    <a:pt x="124" y="167"/>
                  </a:cubicBezTo>
                  <a:cubicBezTo>
                    <a:pt x="120" y="167"/>
                    <a:pt x="118" y="167"/>
                    <a:pt x="116" y="167"/>
                  </a:cubicBezTo>
                  <a:cubicBezTo>
                    <a:pt x="105" y="167"/>
                    <a:pt x="112" y="174"/>
                    <a:pt x="135" y="188"/>
                  </a:cubicBezTo>
                  <a:cubicBezTo>
                    <a:pt x="149" y="198"/>
                    <a:pt x="159" y="202"/>
                    <a:pt x="167" y="202"/>
                  </a:cubicBezTo>
                  <a:cubicBezTo>
                    <a:pt x="177" y="202"/>
                    <a:pt x="183" y="196"/>
                    <a:pt x="186" y="185"/>
                  </a:cubicBezTo>
                  <a:cubicBezTo>
                    <a:pt x="197" y="153"/>
                    <a:pt x="232" y="136"/>
                    <a:pt x="343" y="102"/>
                  </a:cubicBezTo>
                  <a:cubicBezTo>
                    <a:pt x="394" y="87"/>
                    <a:pt x="409" y="73"/>
                    <a:pt x="391" y="57"/>
                  </a:cubicBezTo>
                  <a:cubicBezTo>
                    <a:pt x="381" y="43"/>
                    <a:pt x="381" y="22"/>
                    <a:pt x="391" y="8"/>
                  </a:cubicBezTo>
                  <a:cubicBezTo>
                    <a:pt x="398" y="3"/>
                    <a:pt x="389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1"/>
            <p:cNvSpPr/>
            <p:nvPr/>
          </p:nvSpPr>
          <p:spPr>
            <a:xfrm>
              <a:off x="5223450" y="1354050"/>
              <a:ext cx="1675" cy="2200"/>
            </a:xfrm>
            <a:custGeom>
              <a:avLst/>
              <a:gdLst/>
              <a:ahLst/>
              <a:cxnLst/>
              <a:rect l="l" t="t" r="r" b="b"/>
              <a:pathLst>
                <a:path w="67" h="88" extrusionOk="0">
                  <a:moveTo>
                    <a:pt x="42" y="1"/>
                  </a:moveTo>
                  <a:cubicBezTo>
                    <a:pt x="38" y="1"/>
                    <a:pt x="32" y="12"/>
                    <a:pt x="22" y="35"/>
                  </a:cubicBezTo>
                  <a:cubicBezTo>
                    <a:pt x="4" y="75"/>
                    <a:pt x="1" y="88"/>
                    <a:pt x="15" y="88"/>
                  </a:cubicBezTo>
                  <a:cubicBezTo>
                    <a:pt x="20" y="88"/>
                    <a:pt x="28" y="86"/>
                    <a:pt x="38" y="83"/>
                  </a:cubicBezTo>
                  <a:cubicBezTo>
                    <a:pt x="59" y="80"/>
                    <a:pt x="67" y="59"/>
                    <a:pt x="56" y="31"/>
                  </a:cubicBezTo>
                  <a:cubicBezTo>
                    <a:pt x="49" y="1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1"/>
            <p:cNvSpPr/>
            <p:nvPr/>
          </p:nvSpPr>
          <p:spPr>
            <a:xfrm>
              <a:off x="5225950" y="1339000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54" y="1"/>
                  </a:moveTo>
                  <a:cubicBezTo>
                    <a:pt x="51" y="1"/>
                    <a:pt x="45" y="1"/>
                    <a:pt x="39" y="2"/>
                  </a:cubicBezTo>
                  <a:cubicBezTo>
                    <a:pt x="15" y="9"/>
                    <a:pt x="1" y="16"/>
                    <a:pt x="12" y="19"/>
                  </a:cubicBezTo>
                  <a:cubicBezTo>
                    <a:pt x="15" y="22"/>
                    <a:pt x="20" y="23"/>
                    <a:pt x="26" y="23"/>
                  </a:cubicBezTo>
                  <a:cubicBezTo>
                    <a:pt x="36" y="23"/>
                    <a:pt x="48" y="19"/>
                    <a:pt x="57" y="12"/>
                  </a:cubicBezTo>
                  <a:cubicBezTo>
                    <a:pt x="67" y="5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1"/>
            <p:cNvSpPr/>
            <p:nvPr/>
          </p:nvSpPr>
          <p:spPr>
            <a:xfrm>
              <a:off x="5234275" y="1350050"/>
              <a:ext cx="8350" cy="2200"/>
            </a:xfrm>
            <a:custGeom>
              <a:avLst/>
              <a:gdLst/>
              <a:ahLst/>
              <a:cxnLst/>
              <a:rect l="l" t="t" r="r" b="b"/>
              <a:pathLst>
                <a:path w="334" h="88" extrusionOk="0">
                  <a:moveTo>
                    <a:pt x="294" y="1"/>
                  </a:moveTo>
                  <a:cubicBezTo>
                    <a:pt x="226" y="1"/>
                    <a:pt x="75" y="33"/>
                    <a:pt x="33" y="63"/>
                  </a:cubicBezTo>
                  <a:cubicBezTo>
                    <a:pt x="18" y="73"/>
                    <a:pt x="1" y="84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18" y="88"/>
                    <a:pt x="89" y="71"/>
                    <a:pt x="178" y="49"/>
                  </a:cubicBezTo>
                  <a:cubicBezTo>
                    <a:pt x="286" y="22"/>
                    <a:pt x="334" y="4"/>
                    <a:pt x="303" y="1"/>
                  </a:cubicBezTo>
                  <a:cubicBezTo>
                    <a:pt x="300" y="1"/>
                    <a:pt x="297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1"/>
            <p:cNvSpPr/>
            <p:nvPr/>
          </p:nvSpPr>
          <p:spPr>
            <a:xfrm>
              <a:off x="5245225" y="1347950"/>
              <a:ext cx="1925" cy="725"/>
            </a:xfrm>
            <a:custGeom>
              <a:avLst/>
              <a:gdLst/>
              <a:ahLst/>
              <a:cxnLst/>
              <a:rect l="l" t="t" r="r" b="b"/>
              <a:pathLst>
                <a:path w="77" h="29" extrusionOk="0">
                  <a:moveTo>
                    <a:pt x="46" y="0"/>
                  </a:moveTo>
                  <a:cubicBezTo>
                    <a:pt x="42" y="0"/>
                    <a:pt x="37" y="1"/>
                    <a:pt x="32" y="1"/>
                  </a:cubicBezTo>
                  <a:cubicBezTo>
                    <a:pt x="14" y="8"/>
                    <a:pt x="0" y="15"/>
                    <a:pt x="0" y="19"/>
                  </a:cubicBezTo>
                  <a:cubicBezTo>
                    <a:pt x="0" y="22"/>
                    <a:pt x="17" y="26"/>
                    <a:pt x="42" y="29"/>
                  </a:cubicBezTo>
                  <a:cubicBezTo>
                    <a:pt x="62" y="29"/>
                    <a:pt x="77" y="22"/>
                    <a:pt x="73" y="11"/>
                  </a:cubicBezTo>
                  <a:cubicBezTo>
                    <a:pt x="71" y="4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1"/>
            <p:cNvSpPr/>
            <p:nvPr/>
          </p:nvSpPr>
          <p:spPr>
            <a:xfrm>
              <a:off x="5268625" y="1334000"/>
              <a:ext cx="1575" cy="575"/>
            </a:xfrm>
            <a:custGeom>
              <a:avLst/>
              <a:gdLst/>
              <a:ahLst/>
              <a:cxnLst/>
              <a:rect l="l" t="t" r="r" b="b"/>
              <a:pathLst>
                <a:path w="63" h="23" extrusionOk="0">
                  <a:moveTo>
                    <a:pt x="55" y="1"/>
                  </a:moveTo>
                  <a:cubicBezTo>
                    <a:pt x="51" y="1"/>
                    <a:pt x="44" y="2"/>
                    <a:pt x="36" y="4"/>
                  </a:cubicBezTo>
                  <a:cubicBezTo>
                    <a:pt x="12" y="11"/>
                    <a:pt x="1" y="18"/>
                    <a:pt x="12" y="22"/>
                  </a:cubicBezTo>
                  <a:cubicBezTo>
                    <a:pt x="13" y="22"/>
                    <a:pt x="16" y="23"/>
                    <a:pt x="19" y="23"/>
                  </a:cubicBezTo>
                  <a:cubicBezTo>
                    <a:pt x="28" y="23"/>
                    <a:pt x="43" y="19"/>
                    <a:pt x="53" y="11"/>
                  </a:cubicBezTo>
                  <a:cubicBezTo>
                    <a:pt x="62" y="4"/>
                    <a:pt x="62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1"/>
            <p:cNvSpPr/>
            <p:nvPr/>
          </p:nvSpPr>
          <p:spPr>
            <a:xfrm>
              <a:off x="5271175" y="1333200"/>
              <a:ext cx="2700" cy="675"/>
            </a:xfrm>
            <a:custGeom>
              <a:avLst/>
              <a:gdLst/>
              <a:ahLst/>
              <a:cxnLst/>
              <a:rect l="l" t="t" r="r" b="b"/>
              <a:pathLst>
                <a:path w="108" h="27" extrusionOk="0">
                  <a:moveTo>
                    <a:pt x="100" y="0"/>
                  </a:moveTo>
                  <a:cubicBezTo>
                    <a:pt x="92" y="0"/>
                    <a:pt x="76" y="3"/>
                    <a:pt x="55" y="9"/>
                  </a:cubicBezTo>
                  <a:cubicBezTo>
                    <a:pt x="19" y="17"/>
                    <a:pt x="1" y="27"/>
                    <a:pt x="13" y="27"/>
                  </a:cubicBezTo>
                  <a:cubicBezTo>
                    <a:pt x="15" y="27"/>
                    <a:pt x="17" y="27"/>
                    <a:pt x="20" y="26"/>
                  </a:cubicBezTo>
                  <a:cubicBezTo>
                    <a:pt x="41" y="26"/>
                    <a:pt x="79" y="19"/>
                    <a:pt x="97" y="9"/>
                  </a:cubicBezTo>
                  <a:cubicBezTo>
                    <a:pt x="107" y="3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1"/>
            <p:cNvSpPr/>
            <p:nvPr/>
          </p:nvSpPr>
          <p:spPr>
            <a:xfrm>
              <a:off x="5283125" y="1325300"/>
              <a:ext cx="2800" cy="750"/>
            </a:xfrm>
            <a:custGeom>
              <a:avLst/>
              <a:gdLst/>
              <a:ahLst/>
              <a:cxnLst/>
              <a:rect l="l" t="t" r="r" b="b"/>
              <a:pathLst>
                <a:path w="112" h="30" extrusionOk="0">
                  <a:moveTo>
                    <a:pt x="104" y="1"/>
                  </a:moveTo>
                  <a:cubicBezTo>
                    <a:pt x="96" y="1"/>
                    <a:pt x="80" y="4"/>
                    <a:pt x="59" y="9"/>
                  </a:cubicBezTo>
                  <a:cubicBezTo>
                    <a:pt x="18" y="19"/>
                    <a:pt x="0" y="30"/>
                    <a:pt x="21" y="30"/>
                  </a:cubicBezTo>
                  <a:cubicBezTo>
                    <a:pt x="45" y="30"/>
                    <a:pt x="80" y="19"/>
                    <a:pt x="101" y="9"/>
                  </a:cubicBezTo>
                  <a:cubicBezTo>
                    <a:pt x="111" y="4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1"/>
            <p:cNvSpPr/>
            <p:nvPr/>
          </p:nvSpPr>
          <p:spPr>
            <a:xfrm>
              <a:off x="5284875" y="1329900"/>
              <a:ext cx="1625" cy="600"/>
            </a:xfrm>
            <a:custGeom>
              <a:avLst/>
              <a:gdLst/>
              <a:ahLst/>
              <a:cxnLst/>
              <a:rect l="l" t="t" r="r" b="b"/>
              <a:pathLst>
                <a:path w="65" h="24" extrusionOk="0">
                  <a:moveTo>
                    <a:pt x="51" y="0"/>
                  </a:moveTo>
                  <a:cubicBezTo>
                    <a:pt x="47" y="0"/>
                    <a:pt x="41" y="1"/>
                    <a:pt x="34" y="2"/>
                  </a:cubicBezTo>
                  <a:cubicBezTo>
                    <a:pt x="10" y="8"/>
                    <a:pt x="0" y="16"/>
                    <a:pt x="7" y="22"/>
                  </a:cubicBezTo>
                  <a:cubicBezTo>
                    <a:pt x="9" y="23"/>
                    <a:pt x="13" y="24"/>
                    <a:pt x="16" y="24"/>
                  </a:cubicBezTo>
                  <a:cubicBezTo>
                    <a:pt x="27" y="24"/>
                    <a:pt x="41" y="20"/>
                    <a:pt x="52" y="12"/>
                  </a:cubicBezTo>
                  <a:cubicBezTo>
                    <a:pt x="65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1"/>
            <p:cNvSpPr/>
            <p:nvPr/>
          </p:nvSpPr>
          <p:spPr>
            <a:xfrm>
              <a:off x="5288250" y="1329125"/>
              <a:ext cx="1325" cy="110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29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7" y="5"/>
                    <a:pt x="0" y="15"/>
                    <a:pt x="3" y="29"/>
                  </a:cubicBezTo>
                  <a:cubicBezTo>
                    <a:pt x="7" y="39"/>
                    <a:pt x="21" y="43"/>
                    <a:pt x="35" y="43"/>
                  </a:cubicBezTo>
                  <a:cubicBezTo>
                    <a:pt x="45" y="39"/>
                    <a:pt x="53" y="26"/>
                    <a:pt x="48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1"/>
            <p:cNvSpPr/>
            <p:nvPr/>
          </p:nvSpPr>
          <p:spPr>
            <a:xfrm>
              <a:off x="5293100" y="1329025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22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0" y="6"/>
                    <a:pt x="4" y="12"/>
                    <a:pt x="14" y="22"/>
                  </a:cubicBezTo>
                  <a:cubicBezTo>
                    <a:pt x="21" y="29"/>
                    <a:pt x="34" y="32"/>
                    <a:pt x="47" y="32"/>
                  </a:cubicBezTo>
                  <a:cubicBezTo>
                    <a:pt x="55" y="32"/>
                    <a:pt x="63" y="31"/>
                    <a:pt x="70" y="30"/>
                  </a:cubicBezTo>
                  <a:cubicBezTo>
                    <a:pt x="104" y="19"/>
                    <a:pt x="104" y="16"/>
                    <a:pt x="70" y="9"/>
                  </a:cubicBezTo>
                  <a:cubicBezTo>
                    <a:pt x="52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1"/>
            <p:cNvSpPr/>
            <p:nvPr/>
          </p:nvSpPr>
          <p:spPr>
            <a:xfrm>
              <a:off x="5294125" y="1325400"/>
              <a:ext cx="3500" cy="700"/>
            </a:xfrm>
            <a:custGeom>
              <a:avLst/>
              <a:gdLst/>
              <a:ahLst/>
              <a:cxnLst/>
              <a:rect l="l" t="t" r="r" b="b"/>
              <a:pathLst>
                <a:path w="140" h="28" extrusionOk="0">
                  <a:moveTo>
                    <a:pt x="60" y="1"/>
                  </a:moveTo>
                  <a:cubicBezTo>
                    <a:pt x="49" y="1"/>
                    <a:pt x="38" y="2"/>
                    <a:pt x="29" y="5"/>
                  </a:cubicBezTo>
                  <a:cubicBezTo>
                    <a:pt x="1" y="12"/>
                    <a:pt x="1" y="15"/>
                    <a:pt x="36" y="22"/>
                  </a:cubicBezTo>
                  <a:cubicBezTo>
                    <a:pt x="48" y="26"/>
                    <a:pt x="66" y="28"/>
                    <a:pt x="82" y="28"/>
                  </a:cubicBezTo>
                  <a:cubicBezTo>
                    <a:pt x="92" y="28"/>
                    <a:pt x="102" y="27"/>
                    <a:pt x="109" y="26"/>
                  </a:cubicBezTo>
                  <a:cubicBezTo>
                    <a:pt x="140" y="18"/>
                    <a:pt x="140" y="15"/>
                    <a:pt x="101" y="5"/>
                  </a:cubicBezTo>
                  <a:cubicBezTo>
                    <a:pt x="90" y="3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1"/>
            <p:cNvSpPr/>
            <p:nvPr/>
          </p:nvSpPr>
          <p:spPr>
            <a:xfrm>
              <a:off x="5294925" y="1322925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76" y="0"/>
                  </a:moveTo>
                  <a:cubicBezTo>
                    <a:pt x="69" y="0"/>
                    <a:pt x="57" y="2"/>
                    <a:pt x="42" y="7"/>
                  </a:cubicBezTo>
                  <a:cubicBezTo>
                    <a:pt x="15" y="13"/>
                    <a:pt x="0" y="27"/>
                    <a:pt x="10" y="34"/>
                  </a:cubicBezTo>
                  <a:cubicBezTo>
                    <a:pt x="15" y="39"/>
                    <a:pt x="22" y="41"/>
                    <a:pt x="30" y="41"/>
                  </a:cubicBezTo>
                  <a:cubicBezTo>
                    <a:pt x="41" y="41"/>
                    <a:pt x="53" y="37"/>
                    <a:pt x="63" y="31"/>
                  </a:cubicBezTo>
                  <a:cubicBezTo>
                    <a:pt x="90" y="11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1"/>
            <p:cNvSpPr/>
            <p:nvPr/>
          </p:nvSpPr>
          <p:spPr>
            <a:xfrm>
              <a:off x="5297775" y="1324550"/>
              <a:ext cx="2375" cy="1075"/>
            </a:xfrm>
            <a:custGeom>
              <a:avLst/>
              <a:gdLst/>
              <a:ahLst/>
              <a:cxnLst/>
              <a:rect l="l" t="t" r="r" b="b"/>
              <a:pathLst>
                <a:path w="95" h="43" extrusionOk="0">
                  <a:moveTo>
                    <a:pt x="67" y="1"/>
                  </a:moveTo>
                  <a:cubicBezTo>
                    <a:pt x="60" y="1"/>
                    <a:pt x="51" y="2"/>
                    <a:pt x="42" y="4"/>
                  </a:cubicBezTo>
                  <a:cubicBezTo>
                    <a:pt x="15" y="7"/>
                    <a:pt x="0" y="18"/>
                    <a:pt x="0" y="32"/>
                  </a:cubicBezTo>
                  <a:cubicBezTo>
                    <a:pt x="3" y="39"/>
                    <a:pt x="14" y="42"/>
                    <a:pt x="29" y="42"/>
                  </a:cubicBezTo>
                  <a:cubicBezTo>
                    <a:pt x="36" y="42"/>
                    <a:pt x="44" y="41"/>
                    <a:pt x="53" y="39"/>
                  </a:cubicBezTo>
                  <a:cubicBezTo>
                    <a:pt x="77" y="32"/>
                    <a:pt x="95" y="18"/>
                    <a:pt x="95" y="11"/>
                  </a:cubicBezTo>
                  <a:cubicBezTo>
                    <a:pt x="92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1"/>
            <p:cNvSpPr/>
            <p:nvPr/>
          </p:nvSpPr>
          <p:spPr>
            <a:xfrm>
              <a:off x="5298475" y="1322775"/>
              <a:ext cx="4875" cy="2550"/>
            </a:xfrm>
            <a:custGeom>
              <a:avLst/>
              <a:gdLst/>
              <a:ahLst/>
              <a:cxnLst/>
              <a:rect l="l" t="t" r="r" b="b"/>
              <a:pathLst>
                <a:path w="195" h="102" extrusionOk="0">
                  <a:moveTo>
                    <a:pt x="101" y="1"/>
                  </a:moveTo>
                  <a:cubicBezTo>
                    <a:pt x="92" y="1"/>
                    <a:pt x="81" y="1"/>
                    <a:pt x="70" y="2"/>
                  </a:cubicBezTo>
                  <a:cubicBezTo>
                    <a:pt x="22" y="9"/>
                    <a:pt x="1" y="16"/>
                    <a:pt x="11" y="27"/>
                  </a:cubicBezTo>
                  <a:cubicBezTo>
                    <a:pt x="19" y="32"/>
                    <a:pt x="34" y="35"/>
                    <a:pt x="48" y="35"/>
                  </a:cubicBezTo>
                  <a:cubicBezTo>
                    <a:pt x="53" y="35"/>
                    <a:pt x="59" y="34"/>
                    <a:pt x="63" y="33"/>
                  </a:cubicBezTo>
                  <a:cubicBezTo>
                    <a:pt x="65" y="33"/>
                    <a:pt x="67" y="33"/>
                    <a:pt x="70" y="33"/>
                  </a:cubicBezTo>
                  <a:cubicBezTo>
                    <a:pt x="88" y="33"/>
                    <a:pt x="102" y="46"/>
                    <a:pt x="108" y="64"/>
                  </a:cubicBezTo>
                  <a:cubicBezTo>
                    <a:pt x="115" y="89"/>
                    <a:pt x="123" y="101"/>
                    <a:pt x="132" y="101"/>
                  </a:cubicBezTo>
                  <a:cubicBezTo>
                    <a:pt x="142" y="101"/>
                    <a:pt x="153" y="89"/>
                    <a:pt x="167" y="64"/>
                  </a:cubicBezTo>
                  <a:cubicBezTo>
                    <a:pt x="194" y="22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1"/>
            <p:cNvSpPr/>
            <p:nvPr/>
          </p:nvSpPr>
          <p:spPr>
            <a:xfrm>
              <a:off x="5309575" y="1325400"/>
              <a:ext cx="3500" cy="900"/>
            </a:xfrm>
            <a:custGeom>
              <a:avLst/>
              <a:gdLst/>
              <a:ahLst/>
              <a:cxnLst/>
              <a:rect l="l" t="t" r="r" b="b"/>
              <a:pathLst>
                <a:path w="140" h="36" extrusionOk="0">
                  <a:moveTo>
                    <a:pt x="115" y="0"/>
                  </a:moveTo>
                  <a:cubicBezTo>
                    <a:pt x="101" y="0"/>
                    <a:pt x="84" y="3"/>
                    <a:pt x="66" y="8"/>
                  </a:cubicBezTo>
                  <a:cubicBezTo>
                    <a:pt x="28" y="18"/>
                    <a:pt x="1" y="29"/>
                    <a:pt x="1" y="33"/>
                  </a:cubicBezTo>
                  <a:cubicBezTo>
                    <a:pt x="1" y="34"/>
                    <a:pt x="9" y="35"/>
                    <a:pt x="23" y="35"/>
                  </a:cubicBezTo>
                  <a:cubicBezTo>
                    <a:pt x="36" y="35"/>
                    <a:pt x="55" y="34"/>
                    <a:pt x="74" y="33"/>
                  </a:cubicBezTo>
                  <a:cubicBezTo>
                    <a:pt x="111" y="26"/>
                    <a:pt x="140" y="15"/>
                    <a:pt x="140" y="8"/>
                  </a:cubicBezTo>
                  <a:cubicBezTo>
                    <a:pt x="138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1"/>
            <p:cNvSpPr/>
            <p:nvPr/>
          </p:nvSpPr>
          <p:spPr>
            <a:xfrm>
              <a:off x="5313300" y="1327825"/>
              <a:ext cx="10975" cy="1800"/>
            </a:xfrm>
            <a:custGeom>
              <a:avLst/>
              <a:gdLst/>
              <a:ahLst/>
              <a:cxnLst/>
              <a:rect l="l" t="t" r="r" b="b"/>
              <a:pathLst>
                <a:path w="439" h="72" extrusionOk="0">
                  <a:moveTo>
                    <a:pt x="420" y="0"/>
                  </a:moveTo>
                  <a:cubicBezTo>
                    <a:pt x="402" y="0"/>
                    <a:pt x="366" y="5"/>
                    <a:pt x="306" y="15"/>
                  </a:cubicBezTo>
                  <a:cubicBezTo>
                    <a:pt x="220" y="29"/>
                    <a:pt x="116" y="40"/>
                    <a:pt x="74" y="40"/>
                  </a:cubicBezTo>
                  <a:cubicBezTo>
                    <a:pt x="4" y="40"/>
                    <a:pt x="1" y="40"/>
                    <a:pt x="42" y="60"/>
                  </a:cubicBezTo>
                  <a:cubicBezTo>
                    <a:pt x="56" y="67"/>
                    <a:pt x="79" y="71"/>
                    <a:pt x="107" y="71"/>
                  </a:cubicBezTo>
                  <a:cubicBezTo>
                    <a:pt x="135" y="71"/>
                    <a:pt x="168" y="67"/>
                    <a:pt x="202" y="60"/>
                  </a:cubicBezTo>
                  <a:cubicBezTo>
                    <a:pt x="254" y="49"/>
                    <a:pt x="306" y="42"/>
                    <a:pt x="330" y="42"/>
                  </a:cubicBezTo>
                  <a:cubicBezTo>
                    <a:pt x="335" y="42"/>
                    <a:pt x="339" y="42"/>
                    <a:pt x="341" y="43"/>
                  </a:cubicBezTo>
                  <a:cubicBezTo>
                    <a:pt x="343" y="43"/>
                    <a:pt x="346" y="44"/>
                    <a:pt x="348" y="44"/>
                  </a:cubicBezTo>
                  <a:cubicBezTo>
                    <a:pt x="366" y="44"/>
                    <a:pt x="393" y="34"/>
                    <a:pt x="417" y="19"/>
                  </a:cubicBezTo>
                  <a:cubicBezTo>
                    <a:pt x="435" y="6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1"/>
            <p:cNvSpPr/>
            <p:nvPr/>
          </p:nvSpPr>
          <p:spPr>
            <a:xfrm>
              <a:off x="5313375" y="13263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4" y="1"/>
                    <a:pt x="36" y="4"/>
                  </a:cubicBezTo>
                  <a:cubicBezTo>
                    <a:pt x="12" y="8"/>
                    <a:pt x="1" y="14"/>
                    <a:pt x="12" y="21"/>
                  </a:cubicBezTo>
                  <a:cubicBezTo>
                    <a:pt x="13" y="22"/>
                    <a:pt x="16" y="22"/>
                    <a:pt x="19" y="22"/>
                  </a:cubicBezTo>
                  <a:cubicBezTo>
                    <a:pt x="28" y="22"/>
                    <a:pt x="43" y="18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1"/>
            <p:cNvSpPr/>
            <p:nvPr/>
          </p:nvSpPr>
          <p:spPr>
            <a:xfrm>
              <a:off x="5325700" y="1326575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121" y="0"/>
                  </a:moveTo>
                  <a:cubicBezTo>
                    <a:pt x="113" y="0"/>
                    <a:pt x="97" y="4"/>
                    <a:pt x="70" y="10"/>
                  </a:cubicBezTo>
                  <a:cubicBezTo>
                    <a:pt x="33" y="20"/>
                    <a:pt x="1" y="34"/>
                    <a:pt x="4" y="45"/>
                  </a:cubicBezTo>
                  <a:cubicBezTo>
                    <a:pt x="7" y="53"/>
                    <a:pt x="14" y="58"/>
                    <a:pt x="24" y="58"/>
                  </a:cubicBezTo>
                  <a:cubicBezTo>
                    <a:pt x="43" y="58"/>
                    <a:pt x="72" y="44"/>
                    <a:pt x="105" y="20"/>
                  </a:cubicBezTo>
                  <a:cubicBezTo>
                    <a:pt x="125" y="6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1"/>
            <p:cNvSpPr/>
            <p:nvPr/>
          </p:nvSpPr>
          <p:spPr>
            <a:xfrm>
              <a:off x="5330675" y="1317850"/>
              <a:ext cx="1300" cy="1025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1"/>
                    <a:pt x="0" y="16"/>
                    <a:pt x="3" y="26"/>
                  </a:cubicBezTo>
                  <a:cubicBezTo>
                    <a:pt x="6" y="35"/>
                    <a:pt x="16" y="41"/>
                    <a:pt x="25" y="41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45" y="36"/>
                    <a:pt x="52" y="26"/>
                    <a:pt x="48" y="16"/>
                  </a:cubicBezTo>
                  <a:cubicBezTo>
                    <a:pt x="46" y="5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1"/>
            <p:cNvSpPr/>
            <p:nvPr/>
          </p:nvSpPr>
          <p:spPr>
            <a:xfrm>
              <a:off x="5333150" y="1321850"/>
              <a:ext cx="6725" cy="2750"/>
            </a:xfrm>
            <a:custGeom>
              <a:avLst/>
              <a:gdLst/>
              <a:ahLst/>
              <a:cxnLst/>
              <a:rect l="l" t="t" r="r" b="b"/>
              <a:pathLst>
                <a:path w="269" h="110" extrusionOk="0">
                  <a:moveTo>
                    <a:pt x="190" y="0"/>
                  </a:moveTo>
                  <a:cubicBezTo>
                    <a:pt x="170" y="0"/>
                    <a:pt x="152" y="10"/>
                    <a:pt x="123" y="35"/>
                  </a:cubicBezTo>
                  <a:cubicBezTo>
                    <a:pt x="95" y="60"/>
                    <a:pt x="57" y="85"/>
                    <a:pt x="36" y="88"/>
                  </a:cubicBezTo>
                  <a:cubicBezTo>
                    <a:pt x="18" y="95"/>
                    <a:pt x="1" y="101"/>
                    <a:pt x="5" y="109"/>
                  </a:cubicBezTo>
                  <a:cubicBezTo>
                    <a:pt x="5" y="109"/>
                    <a:pt x="6" y="110"/>
                    <a:pt x="9" y="110"/>
                  </a:cubicBezTo>
                  <a:cubicBezTo>
                    <a:pt x="19" y="110"/>
                    <a:pt x="55" y="103"/>
                    <a:pt x="95" y="91"/>
                  </a:cubicBezTo>
                  <a:cubicBezTo>
                    <a:pt x="143" y="74"/>
                    <a:pt x="175" y="56"/>
                    <a:pt x="164" y="50"/>
                  </a:cubicBezTo>
                  <a:cubicBezTo>
                    <a:pt x="157" y="43"/>
                    <a:pt x="164" y="32"/>
                    <a:pt x="185" y="29"/>
                  </a:cubicBezTo>
                  <a:cubicBezTo>
                    <a:pt x="189" y="27"/>
                    <a:pt x="193" y="27"/>
                    <a:pt x="197" y="27"/>
                  </a:cubicBezTo>
                  <a:cubicBezTo>
                    <a:pt x="210" y="27"/>
                    <a:pt x="217" y="36"/>
                    <a:pt x="217" y="53"/>
                  </a:cubicBezTo>
                  <a:cubicBezTo>
                    <a:pt x="214" y="68"/>
                    <a:pt x="221" y="81"/>
                    <a:pt x="233" y="81"/>
                  </a:cubicBezTo>
                  <a:cubicBezTo>
                    <a:pt x="234" y="81"/>
                    <a:pt x="236" y="81"/>
                    <a:pt x="237" y="80"/>
                  </a:cubicBezTo>
                  <a:cubicBezTo>
                    <a:pt x="251" y="77"/>
                    <a:pt x="255" y="67"/>
                    <a:pt x="244" y="56"/>
                  </a:cubicBezTo>
                  <a:cubicBezTo>
                    <a:pt x="234" y="50"/>
                    <a:pt x="237" y="35"/>
                    <a:pt x="251" y="32"/>
                  </a:cubicBezTo>
                  <a:cubicBezTo>
                    <a:pt x="268" y="29"/>
                    <a:pt x="255" y="18"/>
                    <a:pt x="227" y="8"/>
                  </a:cubicBezTo>
                  <a:cubicBezTo>
                    <a:pt x="212" y="3"/>
                    <a:pt x="20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1"/>
            <p:cNvSpPr/>
            <p:nvPr/>
          </p:nvSpPr>
          <p:spPr>
            <a:xfrm>
              <a:off x="5334125" y="1326950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8" y="0"/>
                    <a:pt x="42" y="1"/>
                    <a:pt x="35" y="1"/>
                  </a:cubicBezTo>
                  <a:cubicBezTo>
                    <a:pt x="11" y="9"/>
                    <a:pt x="0" y="15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1"/>
            <p:cNvSpPr/>
            <p:nvPr/>
          </p:nvSpPr>
          <p:spPr>
            <a:xfrm>
              <a:off x="5332550" y="1317250"/>
              <a:ext cx="2300" cy="1250"/>
            </a:xfrm>
            <a:custGeom>
              <a:avLst/>
              <a:gdLst/>
              <a:ahLst/>
              <a:cxnLst/>
              <a:rect l="l" t="t" r="r" b="b"/>
              <a:pathLst>
                <a:path w="92" h="50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" y="8"/>
                    <a:pt x="32" y="50"/>
                    <a:pt x="71" y="50"/>
                  </a:cubicBezTo>
                  <a:cubicBezTo>
                    <a:pt x="87" y="50"/>
                    <a:pt x="92" y="40"/>
                    <a:pt x="77" y="25"/>
                  </a:cubicBezTo>
                  <a:cubicBezTo>
                    <a:pt x="65" y="10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1"/>
            <p:cNvSpPr/>
            <p:nvPr/>
          </p:nvSpPr>
          <p:spPr>
            <a:xfrm>
              <a:off x="5334400" y="131995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3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10" y="7"/>
                    <a:pt x="0" y="18"/>
                    <a:pt x="7" y="22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20"/>
                    <a:pt x="52" y="15"/>
                  </a:cubicBezTo>
                  <a:cubicBezTo>
                    <a:pt x="61" y="5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1"/>
            <p:cNvSpPr/>
            <p:nvPr/>
          </p:nvSpPr>
          <p:spPr>
            <a:xfrm>
              <a:off x="5335750" y="1317750"/>
              <a:ext cx="2900" cy="1400"/>
            </a:xfrm>
            <a:custGeom>
              <a:avLst/>
              <a:gdLst/>
              <a:ahLst/>
              <a:cxnLst/>
              <a:rect l="l" t="t" r="r" b="b"/>
              <a:pathLst>
                <a:path w="116" h="56" extrusionOk="0">
                  <a:moveTo>
                    <a:pt x="95" y="1"/>
                  </a:moveTo>
                  <a:cubicBezTo>
                    <a:pt x="89" y="1"/>
                    <a:pt x="80" y="2"/>
                    <a:pt x="68" y="5"/>
                  </a:cubicBezTo>
                  <a:cubicBezTo>
                    <a:pt x="43" y="12"/>
                    <a:pt x="19" y="23"/>
                    <a:pt x="12" y="33"/>
                  </a:cubicBezTo>
                  <a:cubicBezTo>
                    <a:pt x="2" y="48"/>
                    <a:pt x="0" y="55"/>
                    <a:pt x="7" y="55"/>
                  </a:cubicBezTo>
                  <a:cubicBezTo>
                    <a:pt x="14" y="55"/>
                    <a:pt x="27" y="50"/>
                    <a:pt x="50" y="40"/>
                  </a:cubicBezTo>
                  <a:cubicBezTo>
                    <a:pt x="99" y="18"/>
                    <a:pt x="116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1"/>
            <p:cNvSpPr/>
            <p:nvPr/>
          </p:nvSpPr>
          <p:spPr>
            <a:xfrm>
              <a:off x="5337850" y="1316050"/>
              <a:ext cx="8025" cy="4250"/>
            </a:xfrm>
            <a:custGeom>
              <a:avLst/>
              <a:gdLst/>
              <a:ahLst/>
              <a:cxnLst/>
              <a:rect l="l" t="t" r="r" b="b"/>
              <a:pathLst>
                <a:path w="321" h="170" extrusionOk="0">
                  <a:moveTo>
                    <a:pt x="282" y="0"/>
                  </a:moveTo>
                  <a:cubicBezTo>
                    <a:pt x="255" y="0"/>
                    <a:pt x="211" y="21"/>
                    <a:pt x="143" y="63"/>
                  </a:cubicBezTo>
                  <a:cubicBezTo>
                    <a:pt x="102" y="88"/>
                    <a:pt x="67" y="105"/>
                    <a:pt x="58" y="105"/>
                  </a:cubicBezTo>
                  <a:cubicBezTo>
                    <a:pt x="57" y="105"/>
                    <a:pt x="56" y="105"/>
                    <a:pt x="56" y="104"/>
                  </a:cubicBezTo>
                  <a:cubicBezTo>
                    <a:pt x="56" y="103"/>
                    <a:pt x="55" y="102"/>
                    <a:pt x="54" y="102"/>
                  </a:cubicBezTo>
                  <a:cubicBezTo>
                    <a:pt x="49" y="102"/>
                    <a:pt x="39" y="109"/>
                    <a:pt x="29" y="125"/>
                  </a:cubicBezTo>
                  <a:cubicBezTo>
                    <a:pt x="7" y="151"/>
                    <a:pt x="0" y="169"/>
                    <a:pt x="7" y="169"/>
                  </a:cubicBezTo>
                  <a:cubicBezTo>
                    <a:pt x="10" y="169"/>
                    <a:pt x="16" y="165"/>
                    <a:pt x="25" y="157"/>
                  </a:cubicBezTo>
                  <a:cubicBezTo>
                    <a:pt x="29" y="152"/>
                    <a:pt x="34" y="150"/>
                    <a:pt x="38" y="150"/>
                  </a:cubicBezTo>
                  <a:cubicBezTo>
                    <a:pt x="43" y="150"/>
                    <a:pt x="47" y="154"/>
                    <a:pt x="49" y="160"/>
                  </a:cubicBezTo>
                  <a:cubicBezTo>
                    <a:pt x="51" y="165"/>
                    <a:pt x="59" y="168"/>
                    <a:pt x="71" y="168"/>
                  </a:cubicBezTo>
                  <a:cubicBezTo>
                    <a:pt x="85" y="168"/>
                    <a:pt x="104" y="164"/>
                    <a:pt x="122" y="157"/>
                  </a:cubicBezTo>
                  <a:cubicBezTo>
                    <a:pt x="157" y="146"/>
                    <a:pt x="184" y="129"/>
                    <a:pt x="184" y="122"/>
                  </a:cubicBezTo>
                  <a:cubicBezTo>
                    <a:pt x="181" y="115"/>
                    <a:pt x="184" y="108"/>
                    <a:pt x="198" y="108"/>
                  </a:cubicBezTo>
                  <a:cubicBezTo>
                    <a:pt x="243" y="104"/>
                    <a:pt x="320" y="46"/>
                    <a:pt x="313" y="21"/>
                  </a:cubicBezTo>
                  <a:cubicBezTo>
                    <a:pt x="308" y="7"/>
                    <a:pt x="298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1"/>
            <p:cNvSpPr/>
            <p:nvPr/>
          </p:nvSpPr>
          <p:spPr>
            <a:xfrm>
              <a:off x="5346575" y="1326200"/>
              <a:ext cx="9000" cy="3700"/>
            </a:xfrm>
            <a:custGeom>
              <a:avLst/>
              <a:gdLst/>
              <a:ahLst/>
              <a:cxnLst/>
              <a:rect l="l" t="t" r="r" b="b"/>
              <a:pathLst>
                <a:path w="360" h="148" extrusionOk="0">
                  <a:moveTo>
                    <a:pt x="261" y="1"/>
                  </a:moveTo>
                  <a:cubicBezTo>
                    <a:pt x="234" y="1"/>
                    <a:pt x="195" y="18"/>
                    <a:pt x="113" y="56"/>
                  </a:cubicBezTo>
                  <a:cubicBezTo>
                    <a:pt x="31" y="95"/>
                    <a:pt x="0" y="118"/>
                    <a:pt x="21" y="118"/>
                  </a:cubicBezTo>
                  <a:cubicBezTo>
                    <a:pt x="33" y="118"/>
                    <a:pt x="65" y="109"/>
                    <a:pt x="117" y="90"/>
                  </a:cubicBezTo>
                  <a:cubicBezTo>
                    <a:pt x="155" y="77"/>
                    <a:pt x="179" y="70"/>
                    <a:pt x="188" y="70"/>
                  </a:cubicBezTo>
                  <a:cubicBezTo>
                    <a:pt x="196" y="70"/>
                    <a:pt x="195" y="75"/>
                    <a:pt x="186" y="84"/>
                  </a:cubicBezTo>
                  <a:cubicBezTo>
                    <a:pt x="151" y="112"/>
                    <a:pt x="152" y="137"/>
                    <a:pt x="176" y="137"/>
                  </a:cubicBezTo>
                  <a:cubicBezTo>
                    <a:pt x="184" y="137"/>
                    <a:pt x="196" y="134"/>
                    <a:pt x="210" y="125"/>
                  </a:cubicBezTo>
                  <a:cubicBezTo>
                    <a:pt x="224" y="117"/>
                    <a:pt x="235" y="112"/>
                    <a:pt x="241" y="112"/>
                  </a:cubicBezTo>
                  <a:cubicBezTo>
                    <a:pt x="247" y="112"/>
                    <a:pt x="248" y="117"/>
                    <a:pt x="245" y="125"/>
                  </a:cubicBezTo>
                  <a:cubicBezTo>
                    <a:pt x="242" y="140"/>
                    <a:pt x="246" y="147"/>
                    <a:pt x="256" y="147"/>
                  </a:cubicBezTo>
                  <a:cubicBezTo>
                    <a:pt x="258" y="147"/>
                    <a:pt x="260" y="147"/>
                    <a:pt x="262" y="146"/>
                  </a:cubicBezTo>
                  <a:cubicBezTo>
                    <a:pt x="272" y="143"/>
                    <a:pt x="280" y="125"/>
                    <a:pt x="272" y="108"/>
                  </a:cubicBezTo>
                  <a:cubicBezTo>
                    <a:pt x="267" y="90"/>
                    <a:pt x="277" y="80"/>
                    <a:pt x="302" y="80"/>
                  </a:cubicBezTo>
                  <a:cubicBezTo>
                    <a:pt x="306" y="80"/>
                    <a:pt x="310" y="80"/>
                    <a:pt x="314" y="80"/>
                  </a:cubicBezTo>
                  <a:cubicBezTo>
                    <a:pt x="359" y="80"/>
                    <a:pt x="359" y="77"/>
                    <a:pt x="317" y="35"/>
                  </a:cubicBezTo>
                  <a:cubicBezTo>
                    <a:pt x="297" y="13"/>
                    <a:pt x="284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1"/>
            <p:cNvSpPr/>
            <p:nvPr/>
          </p:nvSpPr>
          <p:spPr>
            <a:xfrm>
              <a:off x="5349825" y="1323300"/>
              <a:ext cx="1925" cy="800"/>
            </a:xfrm>
            <a:custGeom>
              <a:avLst/>
              <a:gdLst/>
              <a:ahLst/>
              <a:cxnLst/>
              <a:rect l="l" t="t" r="r" b="b"/>
              <a:pathLst>
                <a:path w="77" h="32" extrusionOk="0">
                  <a:moveTo>
                    <a:pt x="25" y="1"/>
                  </a:moveTo>
                  <a:cubicBezTo>
                    <a:pt x="10" y="1"/>
                    <a:pt x="1" y="7"/>
                    <a:pt x="4" y="16"/>
                  </a:cubicBezTo>
                  <a:cubicBezTo>
                    <a:pt x="7" y="27"/>
                    <a:pt x="18" y="31"/>
                    <a:pt x="32" y="31"/>
                  </a:cubicBezTo>
                  <a:cubicBezTo>
                    <a:pt x="36" y="31"/>
                    <a:pt x="41" y="31"/>
                    <a:pt x="46" y="30"/>
                  </a:cubicBezTo>
                  <a:cubicBezTo>
                    <a:pt x="63" y="22"/>
                    <a:pt x="77" y="16"/>
                    <a:pt x="77" y="12"/>
                  </a:cubicBezTo>
                  <a:cubicBezTo>
                    <a:pt x="77" y="6"/>
                    <a:pt x="56" y="2"/>
                    <a:pt x="35" y="2"/>
                  </a:cubicBezTo>
                  <a:cubicBezTo>
                    <a:pt x="32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1"/>
            <p:cNvSpPr/>
            <p:nvPr/>
          </p:nvSpPr>
          <p:spPr>
            <a:xfrm>
              <a:off x="5348450" y="1315175"/>
              <a:ext cx="1400" cy="750"/>
            </a:xfrm>
            <a:custGeom>
              <a:avLst/>
              <a:gdLst/>
              <a:ahLst/>
              <a:cxnLst/>
              <a:rect l="l" t="t" r="r" b="b"/>
              <a:pathLst>
                <a:path w="56" h="30" extrusionOk="0">
                  <a:moveTo>
                    <a:pt x="17" y="0"/>
                  </a:moveTo>
                  <a:cubicBezTo>
                    <a:pt x="7" y="0"/>
                    <a:pt x="1" y="6"/>
                    <a:pt x="3" y="14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30" y="29"/>
                    <a:pt x="32" y="29"/>
                    <a:pt x="34" y="29"/>
                  </a:cubicBezTo>
                  <a:cubicBezTo>
                    <a:pt x="45" y="25"/>
                    <a:pt x="55" y="22"/>
                    <a:pt x="52" y="14"/>
                  </a:cubicBezTo>
                  <a:cubicBezTo>
                    <a:pt x="52" y="11"/>
                    <a:pt x="38" y="4"/>
                    <a:pt x="24" y="1"/>
                  </a:cubicBezTo>
                  <a:cubicBezTo>
                    <a:pt x="22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1"/>
            <p:cNvSpPr/>
            <p:nvPr/>
          </p:nvSpPr>
          <p:spPr>
            <a:xfrm>
              <a:off x="5355525" y="1328525"/>
              <a:ext cx="5925" cy="925"/>
            </a:xfrm>
            <a:custGeom>
              <a:avLst/>
              <a:gdLst/>
              <a:ahLst/>
              <a:cxnLst/>
              <a:rect l="l" t="t" r="r" b="b"/>
              <a:pathLst>
                <a:path w="237" h="37" extrusionOk="0">
                  <a:moveTo>
                    <a:pt x="147" y="0"/>
                  </a:moveTo>
                  <a:cubicBezTo>
                    <a:pt x="142" y="0"/>
                    <a:pt x="136" y="1"/>
                    <a:pt x="130" y="1"/>
                  </a:cubicBezTo>
                  <a:cubicBezTo>
                    <a:pt x="84" y="1"/>
                    <a:pt x="33" y="12"/>
                    <a:pt x="15" y="22"/>
                  </a:cubicBezTo>
                  <a:cubicBezTo>
                    <a:pt x="1" y="31"/>
                    <a:pt x="15" y="37"/>
                    <a:pt x="51" y="37"/>
                  </a:cubicBezTo>
                  <a:cubicBezTo>
                    <a:pt x="59" y="37"/>
                    <a:pt x="68" y="36"/>
                    <a:pt x="78" y="36"/>
                  </a:cubicBezTo>
                  <a:cubicBezTo>
                    <a:pt x="193" y="26"/>
                    <a:pt x="23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1"/>
            <p:cNvSpPr/>
            <p:nvPr/>
          </p:nvSpPr>
          <p:spPr>
            <a:xfrm>
              <a:off x="5355550" y="13163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8" y="0"/>
                  </a:moveTo>
                  <a:cubicBezTo>
                    <a:pt x="26" y="0"/>
                    <a:pt x="23" y="0"/>
                    <a:pt x="21" y="1"/>
                  </a:cubicBezTo>
                  <a:cubicBezTo>
                    <a:pt x="8" y="4"/>
                    <a:pt x="0" y="15"/>
                    <a:pt x="8" y="25"/>
                  </a:cubicBezTo>
                  <a:cubicBezTo>
                    <a:pt x="10" y="36"/>
                    <a:pt x="17" y="40"/>
                    <a:pt x="26" y="40"/>
                  </a:cubicBezTo>
                  <a:cubicBezTo>
                    <a:pt x="29" y="40"/>
                    <a:pt x="32" y="40"/>
                    <a:pt x="35" y="39"/>
                  </a:cubicBezTo>
                  <a:cubicBezTo>
                    <a:pt x="46" y="36"/>
                    <a:pt x="53" y="25"/>
                    <a:pt x="49" y="15"/>
                  </a:cubicBezTo>
                  <a:cubicBezTo>
                    <a:pt x="46" y="6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1"/>
            <p:cNvSpPr/>
            <p:nvPr/>
          </p:nvSpPr>
          <p:spPr>
            <a:xfrm>
              <a:off x="5358025" y="1315325"/>
              <a:ext cx="4350" cy="2250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141" y="1"/>
                  </a:moveTo>
                  <a:cubicBezTo>
                    <a:pt x="133" y="1"/>
                    <a:pt x="122" y="1"/>
                    <a:pt x="109" y="2"/>
                  </a:cubicBezTo>
                  <a:cubicBezTo>
                    <a:pt x="68" y="5"/>
                    <a:pt x="26" y="16"/>
                    <a:pt x="19" y="23"/>
                  </a:cubicBezTo>
                  <a:cubicBezTo>
                    <a:pt x="0" y="42"/>
                    <a:pt x="28" y="90"/>
                    <a:pt x="54" y="90"/>
                  </a:cubicBezTo>
                  <a:cubicBezTo>
                    <a:pt x="56" y="90"/>
                    <a:pt x="59" y="89"/>
                    <a:pt x="61" y="88"/>
                  </a:cubicBezTo>
                  <a:cubicBezTo>
                    <a:pt x="72" y="88"/>
                    <a:pt x="78" y="75"/>
                    <a:pt x="75" y="64"/>
                  </a:cubicBezTo>
                  <a:cubicBezTo>
                    <a:pt x="72" y="52"/>
                    <a:pt x="76" y="46"/>
                    <a:pt x="86" y="46"/>
                  </a:cubicBezTo>
                  <a:cubicBezTo>
                    <a:pt x="88" y="46"/>
                    <a:pt x="90" y="46"/>
                    <a:pt x="93" y="47"/>
                  </a:cubicBezTo>
                  <a:cubicBezTo>
                    <a:pt x="95" y="47"/>
                    <a:pt x="98" y="47"/>
                    <a:pt x="101" y="47"/>
                  </a:cubicBezTo>
                  <a:cubicBezTo>
                    <a:pt x="117" y="47"/>
                    <a:pt x="137" y="40"/>
                    <a:pt x="151" y="26"/>
                  </a:cubicBezTo>
                  <a:cubicBezTo>
                    <a:pt x="173" y="7"/>
                    <a:pt x="17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1"/>
            <p:cNvSpPr/>
            <p:nvPr/>
          </p:nvSpPr>
          <p:spPr>
            <a:xfrm>
              <a:off x="5365350" y="1314025"/>
              <a:ext cx="25600" cy="3675"/>
            </a:xfrm>
            <a:custGeom>
              <a:avLst/>
              <a:gdLst/>
              <a:ahLst/>
              <a:cxnLst/>
              <a:rect l="l" t="t" r="r" b="b"/>
              <a:pathLst>
                <a:path w="1024" h="147" extrusionOk="0">
                  <a:moveTo>
                    <a:pt x="1019" y="1"/>
                  </a:moveTo>
                  <a:cubicBezTo>
                    <a:pt x="1007" y="1"/>
                    <a:pt x="970" y="19"/>
                    <a:pt x="948" y="40"/>
                  </a:cubicBezTo>
                  <a:cubicBezTo>
                    <a:pt x="942" y="47"/>
                    <a:pt x="935" y="51"/>
                    <a:pt x="930" y="51"/>
                  </a:cubicBezTo>
                  <a:cubicBezTo>
                    <a:pt x="925" y="51"/>
                    <a:pt x="921" y="48"/>
                    <a:pt x="919" y="44"/>
                  </a:cubicBezTo>
                  <a:cubicBezTo>
                    <a:pt x="918" y="36"/>
                    <a:pt x="906" y="33"/>
                    <a:pt x="888" y="33"/>
                  </a:cubicBezTo>
                  <a:cubicBezTo>
                    <a:pt x="874" y="33"/>
                    <a:pt x="855" y="35"/>
                    <a:pt x="836" y="40"/>
                  </a:cubicBezTo>
                  <a:cubicBezTo>
                    <a:pt x="821" y="44"/>
                    <a:pt x="801" y="46"/>
                    <a:pt x="781" y="46"/>
                  </a:cubicBezTo>
                  <a:cubicBezTo>
                    <a:pt x="750" y="46"/>
                    <a:pt x="717" y="41"/>
                    <a:pt x="695" y="33"/>
                  </a:cubicBezTo>
                  <a:cubicBezTo>
                    <a:pt x="673" y="26"/>
                    <a:pt x="640" y="22"/>
                    <a:pt x="599" y="22"/>
                  </a:cubicBezTo>
                  <a:cubicBezTo>
                    <a:pt x="468" y="22"/>
                    <a:pt x="269" y="57"/>
                    <a:pt x="205" y="99"/>
                  </a:cubicBezTo>
                  <a:cubicBezTo>
                    <a:pt x="194" y="107"/>
                    <a:pt x="185" y="111"/>
                    <a:pt x="180" y="111"/>
                  </a:cubicBezTo>
                  <a:cubicBezTo>
                    <a:pt x="175" y="111"/>
                    <a:pt x="174" y="106"/>
                    <a:pt x="178" y="95"/>
                  </a:cubicBezTo>
                  <a:cubicBezTo>
                    <a:pt x="181" y="87"/>
                    <a:pt x="178" y="82"/>
                    <a:pt x="170" y="82"/>
                  </a:cubicBezTo>
                  <a:cubicBezTo>
                    <a:pt x="162" y="82"/>
                    <a:pt x="148" y="87"/>
                    <a:pt x="128" y="95"/>
                  </a:cubicBezTo>
                  <a:cubicBezTo>
                    <a:pt x="110" y="105"/>
                    <a:pt x="88" y="111"/>
                    <a:pt x="73" y="111"/>
                  </a:cubicBezTo>
                  <a:cubicBezTo>
                    <a:pt x="65" y="111"/>
                    <a:pt x="59" y="109"/>
                    <a:pt x="56" y="106"/>
                  </a:cubicBezTo>
                  <a:cubicBezTo>
                    <a:pt x="48" y="101"/>
                    <a:pt x="39" y="97"/>
                    <a:pt x="29" y="97"/>
                  </a:cubicBezTo>
                  <a:cubicBezTo>
                    <a:pt x="25" y="97"/>
                    <a:pt x="21" y="98"/>
                    <a:pt x="18" y="99"/>
                  </a:cubicBezTo>
                  <a:cubicBezTo>
                    <a:pt x="8" y="102"/>
                    <a:pt x="0" y="116"/>
                    <a:pt x="4" y="130"/>
                  </a:cubicBezTo>
                  <a:cubicBezTo>
                    <a:pt x="8" y="141"/>
                    <a:pt x="45" y="146"/>
                    <a:pt x="94" y="146"/>
                  </a:cubicBezTo>
                  <a:cubicBezTo>
                    <a:pt x="158" y="146"/>
                    <a:pt x="240" y="137"/>
                    <a:pt x="299" y="119"/>
                  </a:cubicBezTo>
                  <a:cubicBezTo>
                    <a:pt x="308" y="118"/>
                    <a:pt x="316" y="117"/>
                    <a:pt x="324" y="117"/>
                  </a:cubicBezTo>
                  <a:cubicBezTo>
                    <a:pt x="334" y="117"/>
                    <a:pt x="341" y="119"/>
                    <a:pt x="341" y="123"/>
                  </a:cubicBezTo>
                  <a:cubicBezTo>
                    <a:pt x="341" y="124"/>
                    <a:pt x="344" y="125"/>
                    <a:pt x="348" y="125"/>
                  </a:cubicBezTo>
                  <a:cubicBezTo>
                    <a:pt x="362" y="125"/>
                    <a:pt x="395" y="115"/>
                    <a:pt x="431" y="99"/>
                  </a:cubicBezTo>
                  <a:cubicBezTo>
                    <a:pt x="465" y="84"/>
                    <a:pt x="493" y="77"/>
                    <a:pt x="509" y="77"/>
                  </a:cubicBezTo>
                  <a:cubicBezTo>
                    <a:pt x="531" y="77"/>
                    <a:pt x="532" y="89"/>
                    <a:pt x="500" y="113"/>
                  </a:cubicBezTo>
                  <a:cubicBezTo>
                    <a:pt x="496" y="115"/>
                    <a:pt x="496" y="115"/>
                    <a:pt x="498" y="115"/>
                  </a:cubicBezTo>
                  <a:cubicBezTo>
                    <a:pt x="503" y="115"/>
                    <a:pt x="530" y="108"/>
                    <a:pt x="566" y="95"/>
                  </a:cubicBezTo>
                  <a:cubicBezTo>
                    <a:pt x="604" y="82"/>
                    <a:pt x="631" y="75"/>
                    <a:pt x="653" y="75"/>
                  </a:cubicBezTo>
                  <a:cubicBezTo>
                    <a:pt x="670" y="75"/>
                    <a:pt x="684" y="79"/>
                    <a:pt x="698" y="89"/>
                  </a:cubicBezTo>
                  <a:cubicBezTo>
                    <a:pt x="712" y="99"/>
                    <a:pt x="729" y="104"/>
                    <a:pt x="752" y="104"/>
                  </a:cubicBezTo>
                  <a:cubicBezTo>
                    <a:pt x="775" y="104"/>
                    <a:pt x="804" y="99"/>
                    <a:pt x="840" y="89"/>
                  </a:cubicBezTo>
                  <a:cubicBezTo>
                    <a:pt x="895" y="75"/>
                    <a:pt x="948" y="57"/>
                    <a:pt x="954" y="54"/>
                  </a:cubicBezTo>
                  <a:cubicBezTo>
                    <a:pt x="961" y="47"/>
                    <a:pt x="975" y="40"/>
                    <a:pt x="989" y="36"/>
                  </a:cubicBezTo>
                  <a:cubicBezTo>
                    <a:pt x="999" y="30"/>
                    <a:pt x="1014" y="19"/>
                    <a:pt x="1020" y="9"/>
                  </a:cubicBezTo>
                  <a:cubicBezTo>
                    <a:pt x="1024" y="3"/>
                    <a:pt x="1023" y="1"/>
                    <a:pt x="1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1"/>
            <p:cNvSpPr/>
            <p:nvPr/>
          </p:nvSpPr>
          <p:spPr>
            <a:xfrm>
              <a:off x="5369775" y="1311250"/>
              <a:ext cx="5050" cy="800"/>
            </a:xfrm>
            <a:custGeom>
              <a:avLst/>
              <a:gdLst/>
              <a:ahLst/>
              <a:cxnLst/>
              <a:rect l="l" t="t" r="r" b="b"/>
              <a:pathLst>
                <a:path w="202" h="32" extrusionOk="0">
                  <a:moveTo>
                    <a:pt x="163" y="0"/>
                  </a:moveTo>
                  <a:cubicBezTo>
                    <a:pt x="143" y="0"/>
                    <a:pt x="109" y="3"/>
                    <a:pt x="73" y="9"/>
                  </a:cubicBezTo>
                  <a:cubicBezTo>
                    <a:pt x="11" y="19"/>
                    <a:pt x="1" y="26"/>
                    <a:pt x="39" y="30"/>
                  </a:cubicBezTo>
                  <a:cubicBezTo>
                    <a:pt x="47" y="31"/>
                    <a:pt x="56" y="31"/>
                    <a:pt x="65" y="31"/>
                  </a:cubicBezTo>
                  <a:cubicBezTo>
                    <a:pt x="127" y="31"/>
                    <a:pt x="202" y="14"/>
                    <a:pt x="177" y="2"/>
                  </a:cubicBezTo>
                  <a:cubicBezTo>
                    <a:pt x="174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1"/>
            <p:cNvSpPr/>
            <p:nvPr/>
          </p:nvSpPr>
          <p:spPr>
            <a:xfrm>
              <a:off x="5375675" y="1310325"/>
              <a:ext cx="2650" cy="1200"/>
            </a:xfrm>
            <a:custGeom>
              <a:avLst/>
              <a:gdLst/>
              <a:ahLst/>
              <a:cxnLst/>
              <a:rect l="l" t="t" r="r" b="b"/>
              <a:pathLst>
                <a:path w="106" h="48" extrusionOk="0">
                  <a:moveTo>
                    <a:pt x="81" y="0"/>
                  </a:moveTo>
                  <a:cubicBezTo>
                    <a:pt x="73" y="0"/>
                    <a:pt x="63" y="2"/>
                    <a:pt x="53" y="4"/>
                  </a:cubicBezTo>
                  <a:cubicBezTo>
                    <a:pt x="18" y="14"/>
                    <a:pt x="0" y="29"/>
                    <a:pt x="11" y="35"/>
                  </a:cubicBezTo>
                  <a:cubicBezTo>
                    <a:pt x="21" y="43"/>
                    <a:pt x="35" y="47"/>
                    <a:pt x="49" y="47"/>
                  </a:cubicBezTo>
                  <a:cubicBezTo>
                    <a:pt x="54" y="47"/>
                    <a:pt x="58" y="47"/>
                    <a:pt x="63" y="46"/>
                  </a:cubicBezTo>
                  <a:cubicBezTo>
                    <a:pt x="80" y="42"/>
                    <a:pt x="98" y="29"/>
                    <a:pt x="101" y="14"/>
                  </a:cubicBezTo>
                  <a:cubicBezTo>
                    <a:pt x="105" y="5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1"/>
            <p:cNvSpPr/>
            <p:nvPr/>
          </p:nvSpPr>
          <p:spPr>
            <a:xfrm>
              <a:off x="5387000" y="1339300"/>
              <a:ext cx="1350" cy="2825"/>
            </a:xfrm>
            <a:custGeom>
              <a:avLst/>
              <a:gdLst/>
              <a:ahLst/>
              <a:cxnLst/>
              <a:rect l="l" t="t" r="r" b="b"/>
              <a:pathLst>
                <a:path w="54" h="113" extrusionOk="0">
                  <a:moveTo>
                    <a:pt x="14" y="0"/>
                  </a:moveTo>
                  <a:cubicBezTo>
                    <a:pt x="10" y="0"/>
                    <a:pt x="9" y="11"/>
                    <a:pt x="5" y="32"/>
                  </a:cubicBezTo>
                  <a:cubicBezTo>
                    <a:pt x="0" y="83"/>
                    <a:pt x="6" y="112"/>
                    <a:pt x="20" y="112"/>
                  </a:cubicBezTo>
                  <a:cubicBezTo>
                    <a:pt x="25" y="112"/>
                    <a:pt x="32" y="108"/>
                    <a:pt x="40" y="98"/>
                  </a:cubicBezTo>
                  <a:cubicBezTo>
                    <a:pt x="53" y="80"/>
                    <a:pt x="53" y="49"/>
                    <a:pt x="37" y="28"/>
                  </a:cubicBezTo>
                  <a:cubicBezTo>
                    <a:pt x="25" y="9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1"/>
            <p:cNvSpPr/>
            <p:nvPr/>
          </p:nvSpPr>
          <p:spPr>
            <a:xfrm>
              <a:off x="5379925" y="1316875"/>
              <a:ext cx="1675" cy="625"/>
            </a:xfrm>
            <a:custGeom>
              <a:avLst/>
              <a:gdLst/>
              <a:ahLst/>
              <a:cxnLst/>
              <a:rect l="l" t="t" r="r" b="b"/>
              <a:pathLst>
                <a:path w="67" h="25" extrusionOk="0">
                  <a:moveTo>
                    <a:pt x="53" y="1"/>
                  </a:moveTo>
                  <a:cubicBezTo>
                    <a:pt x="49" y="1"/>
                    <a:pt x="44" y="1"/>
                    <a:pt x="38" y="2"/>
                  </a:cubicBezTo>
                  <a:cubicBezTo>
                    <a:pt x="14" y="9"/>
                    <a:pt x="0" y="16"/>
                    <a:pt x="11" y="23"/>
                  </a:cubicBezTo>
                  <a:cubicBezTo>
                    <a:pt x="13" y="24"/>
                    <a:pt x="16" y="24"/>
                    <a:pt x="20" y="24"/>
                  </a:cubicBezTo>
                  <a:cubicBezTo>
                    <a:pt x="30" y="24"/>
                    <a:pt x="43" y="20"/>
                    <a:pt x="56" y="13"/>
                  </a:cubicBezTo>
                  <a:cubicBezTo>
                    <a:pt x="67" y="5"/>
                    <a:pt x="65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1"/>
            <p:cNvSpPr/>
            <p:nvPr/>
          </p:nvSpPr>
          <p:spPr>
            <a:xfrm>
              <a:off x="5378950" y="1309750"/>
              <a:ext cx="10625" cy="2500"/>
            </a:xfrm>
            <a:custGeom>
              <a:avLst/>
              <a:gdLst/>
              <a:ahLst/>
              <a:cxnLst/>
              <a:rect l="l" t="t" r="r" b="b"/>
              <a:pathLst>
                <a:path w="425" h="100" extrusionOk="0">
                  <a:moveTo>
                    <a:pt x="202" y="22"/>
                  </a:moveTo>
                  <a:cubicBezTo>
                    <a:pt x="211" y="22"/>
                    <a:pt x="216" y="29"/>
                    <a:pt x="213" y="41"/>
                  </a:cubicBezTo>
                  <a:cubicBezTo>
                    <a:pt x="209" y="55"/>
                    <a:pt x="202" y="65"/>
                    <a:pt x="196" y="65"/>
                  </a:cubicBezTo>
                  <a:cubicBezTo>
                    <a:pt x="194" y="66"/>
                    <a:pt x="193" y="66"/>
                    <a:pt x="192" y="66"/>
                  </a:cubicBezTo>
                  <a:cubicBezTo>
                    <a:pt x="186" y="66"/>
                    <a:pt x="181" y="59"/>
                    <a:pt x="178" y="48"/>
                  </a:cubicBezTo>
                  <a:cubicBezTo>
                    <a:pt x="175" y="37"/>
                    <a:pt x="185" y="27"/>
                    <a:pt x="196" y="23"/>
                  </a:cubicBezTo>
                  <a:cubicBezTo>
                    <a:pt x="198" y="23"/>
                    <a:pt x="200" y="22"/>
                    <a:pt x="202" y="22"/>
                  </a:cubicBezTo>
                  <a:close/>
                  <a:moveTo>
                    <a:pt x="277" y="0"/>
                  </a:moveTo>
                  <a:cubicBezTo>
                    <a:pt x="259" y="0"/>
                    <a:pt x="234" y="2"/>
                    <a:pt x="209" y="7"/>
                  </a:cubicBezTo>
                  <a:cubicBezTo>
                    <a:pt x="167" y="13"/>
                    <a:pt x="102" y="20"/>
                    <a:pt x="63" y="23"/>
                  </a:cubicBezTo>
                  <a:cubicBezTo>
                    <a:pt x="8" y="27"/>
                    <a:pt x="1" y="31"/>
                    <a:pt x="32" y="41"/>
                  </a:cubicBezTo>
                  <a:cubicBezTo>
                    <a:pt x="60" y="48"/>
                    <a:pt x="63" y="55"/>
                    <a:pt x="42" y="62"/>
                  </a:cubicBezTo>
                  <a:cubicBezTo>
                    <a:pt x="29" y="65"/>
                    <a:pt x="18" y="79"/>
                    <a:pt x="22" y="90"/>
                  </a:cubicBezTo>
                  <a:cubicBezTo>
                    <a:pt x="24" y="96"/>
                    <a:pt x="28" y="99"/>
                    <a:pt x="34" y="99"/>
                  </a:cubicBezTo>
                  <a:cubicBezTo>
                    <a:pt x="38" y="99"/>
                    <a:pt x="42" y="97"/>
                    <a:pt x="47" y="93"/>
                  </a:cubicBezTo>
                  <a:cubicBezTo>
                    <a:pt x="57" y="86"/>
                    <a:pt x="133" y="79"/>
                    <a:pt x="216" y="79"/>
                  </a:cubicBezTo>
                  <a:cubicBezTo>
                    <a:pt x="240" y="80"/>
                    <a:pt x="263" y="80"/>
                    <a:pt x="284" y="80"/>
                  </a:cubicBezTo>
                  <a:cubicBezTo>
                    <a:pt x="343" y="80"/>
                    <a:pt x="391" y="77"/>
                    <a:pt x="404" y="72"/>
                  </a:cubicBezTo>
                  <a:cubicBezTo>
                    <a:pt x="425" y="69"/>
                    <a:pt x="396" y="62"/>
                    <a:pt x="345" y="62"/>
                  </a:cubicBezTo>
                  <a:cubicBezTo>
                    <a:pt x="261" y="58"/>
                    <a:pt x="213" y="20"/>
                    <a:pt x="289" y="17"/>
                  </a:cubicBezTo>
                  <a:cubicBezTo>
                    <a:pt x="310" y="17"/>
                    <a:pt x="317" y="10"/>
                    <a:pt x="303" y="2"/>
                  </a:cubicBezTo>
                  <a:cubicBezTo>
                    <a:pt x="299" y="1"/>
                    <a:pt x="289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1"/>
            <p:cNvSpPr/>
            <p:nvPr/>
          </p:nvSpPr>
          <p:spPr>
            <a:xfrm>
              <a:off x="5391025" y="1340975"/>
              <a:ext cx="3650" cy="3725"/>
            </a:xfrm>
            <a:custGeom>
              <a:avLst/>
              <a:gdLst/>
              <a:ahLst/>
              <a:cxnLst/>
              <a:rect l="l" t="t" r="r" b="b"/>
              <a:pathLst>
                <a:path w="146" h="149" extrusionOk="0">
                  <a:moveTo>
                    <a:pt x="96" y="0"/>
                  </a:moveTo>
                  <a:cubicBezTo>
                    <a:pt x="88" y="0"/>
                    <a:pt x="79" y="3"/>
                    <a:pt x="66" y="7"/>
                  </a:cubicBezTo>
                  <a:cubicBezTo>
                    <a:pt x="42" y="17"/>
                    <a:pt x="25" y="31"/>
                    <a:pt x="32" y="37"/>
                  </a:cubicBezTo>
                  <a:cubicBezTo>
                    <a:pt x="38" y="44"/>
                    <a:pt x="35" y="55"/>
                    <a:pt x="25" y="58"/>
                  </a:cubicBezTo>
                  <a:cubicBezTo>
                    <a:pt x="11" y="61"/>
                    <a:pt x="1" y="72"/>
                    <a:pt x="4" y="82"/>
                  </a:cubicBezTo>
                  <a:cubicBezTo>
                    <a:pt x="6" y="88"/>
                    <a:pt x="11" y="90"/>
                    <a:pt x="17" y="90"/>
                  </a:cubicBezTo>
                  <a:cubicBezTo>
                    <a:pt x="24" y="90"/>
                    <a:pt x="32" y="88"/>
                    <a:pt x="38" y="82"/>
                  </a:cubicBezTo>
                  <a:cubicBezTo>
                    <a:pt x="43" y="80"/>
                    <a:pt x="47" y="79"/>
                    <a:pt x="52" y="79"/>
                  </a:cubicBezTo>
                  <a:cubicBezTo>
                    <a:pt x="66" y="79"/>
                    <a:pt x="82" y="90"/>
                    <a:pt x="97" y="114"/>
                  </a:cubicBezTo>
                  <a:cubicBezTo>
                    <a:pt x="113" y="137"/>
                    <a:pt x="125" y="148"/>
                    <a:pt x="133" y="148"/>
                  </a:cubicBezTo>
                  <a:cubicBezTo>
                    <a:pt x="145" y="148"/>
                    <a:pt x="145" y="119"/>
                    <a:pt x="132" y="61"/>
                  </a:cubicBezTo>
                  <a:cubicBezTo>
                    <a:pt x="122" y="16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1"/>
            <p:cNvSpPr/>
            <p:nvPr/>
          </p:nvSpPr>
          <p:spPr>
            <a:xfrm>
              <a:off x="5391550" y="1310500"/>
              <a:ext cx="2775" cy="725"/>
            </a:xfrm>
            <a:custGeom>
              <a:avLst/>
              <a:gdLst/>
              <a:ahLst/>
              <a:cxnLst/>
              <a:rect l="l" t="t" r="r" b="b"/>
              <a:pathLst>
                <a:path w="111" h="29" extrusionOk="0">
                  <a:moveTo>
                    <a:pt x="105" y="0"/>
                  </a:moveTo>
                  <a:cubicBezTo>
                    <a:pt x="97" y="0"/>
                    <a:pt x="81" y="4"/>
                    <a:pt x="59" y="11"/>
                  </a:cubicBezTo>
                  <a:cubicBezTo>
                    <a:pt x="17" y="22"/>
                    <a:pt x="1" y="28"/>
                    <a:pt x="25" y="28"/>
                  </a:cubicBezTo>
                  <a:cubicBezTo>
                    <a:pt x="45" y="28"/>
                    <a:pt x="80" y="18"/>
                    <a:pt x="100" y="7"/>
                  </a:cubicBezTo>
                  <a:cubicBezTo>
                    <a:pt x="110" y="3"/>
                    <a:pt x="111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1"/>
            <p:cNvSpPr/>
            <p:nvPr/>
          </p:nvSpPr>
          <p:spPr>
            <a:xfrm>
              <a:off x="5395725" y="1310875"/>
              <a:ext cx="2425" cy="1025"/>
            </a:xfrm>
            <a:custGeom>
              <a:avLst/>
              <a:gdLst/>
              <a:ahLst/>
              <a:cxnLst/>
              <a:rect l="l" t="t" r="r" b="b"/>
              <a:pathLst>
                <a:path w="97" h="41" extrusionOk="0">
                  <a:moveTo>
                    <a:pt x="72" y="1"/>
                  </a:moveTo>
                  <a:cubicBezTo>
                    <a:pt x="64" y="1"/>
                    <a:pt x="54" y="4"/>
                    <a:pt x="42" y="10"/>
                  </a:cubicBezTo>
                  <a:cubicBezTo>
                    <a:pt x="17" y="24"/>
                    <a:pt x="0" y="34"/>
                    <a:pt x="3" y="37"/>
                  </a:cubicBezTo>
                  <a:cubicBezTo>
                    <a:pt x="3" y="41"/>
                    <a:pt x="24" y="41"/>
                    <a:pt x="52" y="41"/>
                  </a:cubicBezTo>
                  <a:cubicBezTo>
                    <a:pt x="83" y="41"/>
                    <a:pt x="97" y="31"/>
                    <a:pt x="90" y="13"/>
                  </a:cubicBezTo>
                  <a:cubicBezTo>
                    <a:pt x="88" y="5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1"/>
            <p:cNvSpPr/>
            <p:nvPr/>
          </p:nvSpPr>
          <p:spPr>
            <a:xfrm>
              <a:off x="5340975" y="1128000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5" y="0"/>
                  </a:moveTo>
                  <a:cubicBezTo>
                    <a:pt x="14" y="0"/>
                    <a:pt x="12" y="1"/>
                    <a:pt x="11" y="1"/>
                  </a:cubicBezTo>
                  <a:cubicBezTo>
                    <a:pt x="0" y="4"/>
                    <a:pt x="0" y="18"/>
                    <a:pt x="14" y="36"/>
                  </a:cubicBezTo>
                  <a:cubicBezTo>
                    <a:pt x="25" y="49"/>
                    <a:pt x="38" y="60"/>
                    <a:pt x="42" y="60"/>
                  </a:cubicBezTo>
                  <a:cubicBezTo>
                    <a:pt x="49" y="57"/>
                    <a:pt x="49" y="42"/>
                    <a:pt x="42" y="25"/>
                  </a:cubicBezTo>
                  <a:cubicBezTo>
                    <a:pt x="39" y="13"/>
                    <a:pt x="28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1"/>
            <p:cNvSpPr/>
            <p:nvPr/>
          </p:nvSpPr>
          <p:spPr>
            <a:xfrm>
              <a:off x="5357100" y="1124225"/>
              <a:ext cx="2150" cy="600"/>
            </a:xfrm>
            <a:custGeom>
              <a:avLst/>
              <a:gdLst/>
              <a:ahLst/>
              <a:cxnLst/>
              <a:rect l="l" t="t" r="r" b="b"/>
              <a:pathLst>
                <a:path w="86" h="24" extrusionOk="0">
                  <a:moveTo>
                    <a:pt x="75" y="0"/>
                  </a:moveTo>
                  <a:cubicBezTo>
                    <a:pt x="69" y="0"/>
                    <a:pt x="59" y="2"/>
                    <a:pt x="46" y="6"/>
                  </a:cubicBezTo>
                  <a:cubicBezTo>
                    <a:pt x="11" y="13"/>
                    <a:pt x="0" y="20"/>
                    <a:pt x="18" y="24"/>
                  </a:cubicBezTo>
                  <a:cubicBezTo>
                    <a:pt x="35" y="24"/>
                    <a:pt x="63" y="17"/>
                    <a:pt x="77" y="9"/>
                  </a:cubicBezTo>
                  <a:cubicBezTo>
                    <a:pt x="85" y="4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1"/>
            <p:cNvSpPr/>
            <p:nvPr/>
          </p:nvSpPr>
          <p:spPr>
            <a:xfrm>
              <a:off x="5421475" y="1321800"/>
              <a:ext cx="2175" cy="825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54" y="1"/>
                  </a:moveTo>
                  <a:cubicBezTo>
                    <a:pt x="47" y="1"/>
                    <a:pt x="39" y="2"/>
                    <a:pt x="32" y="3"/>
                  </a:cubicBezTo>
                  <a:cubicBezTo>
                    <a:pt x="14" y="7"/>
                    <a:pt x="0" y="17"/>
                    <a:pt x="3" y="24"/>
                  </a:cubicBezTo>
                  <a:cubicBezTo>
                    <a:pt x="5" y="30"/>
                    <a:pt x="15" y="33"/>
                    <a:pt x="26" y="33"/>
                  </a:cubicBezTo>
                  <a:cubicBezTo>
                    <a:pt x="33" y="33"/>
                    <a:pt x="41" y="32"/>
                    <a:pt x="48" y="31"/>
                  </a:cubicBezTo>
                  <a:cubicBezTo>
                    <a:pt x="73" y="24"/>
                    <a:pt x="87" y="13"/>
                    <a:pt x="77" y="7"/>
                  </a:cubicBezTo>
                  <a:cubicBezTo>
                    <a:pt x="72" y="2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1"/>
            <p:cNvSpPr/>
            <p:nvPr/>
          </p:nvSpPr>
          <p:spPr>
            <a:xfrm>
              <a:off x="5362825" y="112337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2" y="1"/>
                  </a:moveTo>
                  <a:cubicBezTo>
                    <a:pt x="48" y="1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30" y="22"/>
                    <a:pt x="43" y="17"/>
                    <a:pt x="53" y="13"/>
                  </a:cubicBezTo>
                  <a:cubicBezTo>
                    <a:pt x="66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1"/>
            <p:cNvSpPr/>
            <p:nvPr/>
          </p:nvSpPr>
          <p:spPr>
            <a:xfrm>
              <a:off x="5426225" y="13227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36" y="1"/>
                  </a:moveTo>
                  <a:cubicBezTo>
                    <a:pt x="34" y="1"/>
                    <a:pt x="33" y="1"/>
                    <a:pt x="32" y="1"/>
                  </a:cubicBezTo>
                  <a:cubicBezTo>
                    <a:pt x="1" y="9"/>
                    <a:pt x="8" y="19"/>
                    <a:pt x="60" y="40"/>
                  </a:cubicBezTo>
                  <a:cubicBezTo>
                    <a:pt x="74" y="44"/>
                    <a:pt x="83" y="47"/>
                    <a:pt x="87" y="47"/>
                  </a:cubicBezTo>
                  <a:cubicBezTo>
                    <a:pt x="94" y="47"/>
                    <a:pt x="90" y="41"/>
                    <a:pt x="77" y="26"/>
                  </a:cubicBezTo>
                  <a:cubicBezTo>
                    <a:pt x="65" y="14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1"/>
            <p:cNvSpPr/>
            <p:nvPr/>
          </p:nvSpPr>
          <p:spPr>
            <a:xfrm>
              <a:off x="5428550" y="1321750"/>
              <a:ext cx="18000" cy="4150"/>
            </a:xfrm>
            <a:custGeom>
              <a:avLst/>
              <a:gdLst/>
              <a:ahLst/>
              <a:cxnLst/>
              <a:rect l="l" t="t" r="r" b="b"/>
              <a:pathLst>
                <a:path w="720" h="166" extrusionOk="0">
                  <a:moveTo>
                    <a:pt x="7" y="0"/>
                  </a:moveTo>
                  <a:cubicBezTo>
                    <a:pt x="0" y="0"/>
                    <a:pt x="10" y="19"/>
                    <a:pt x="33" y="47"/>
                  </a:cubicBezTo>
                  <a:cubicBezTo>
                    <a:pt x="42" y="59"/>
                    <a:pt x="64" y="68"/>
                    <a:pt x="79" y="68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0" y="66"/>
                    <a:pt x="95" y="65"/>
                    <a:pt x="100" y="65"/>
                  </a:cubicBezTo>
                  <a:cubicBezTo>
                    <a:pt x="111" y="65"/>
                    <a:pt x="120" y="70"/>
                    <a:pt x="123" y="74"/>
                  </a:cubicBezTo>
                  <a:cubicBezTo>
                    <a:pt x="127" y="84"/>
                    <a:pt x="148" y="92"/>
                    <a:pt x="175" y="92"/>
                  </a:cubicBezTo>
                  <a:cubicBezTo>
                    <a:pt x="227" y="92"/>
                    <a:pt x="255" y="130"/>
                    <a:pt x="210" y="140"/>
                  </a:cubicBezTo>
                  <a:cubicBezTo>
                    <a:pt x="192" y="147"/>
                    <a:pt x="196" y="151"/>
                    <a:pt x="223" y="158"/>
                  </a:cubicBezTo>
                  <a:cubicBezTo>
                    <a:pt x="240" y="163"/>
                    <a:pt x="253" y="165"/>
                    <a:pt x="262" y="165"/>
                  </a:cubicBezTo>
                  <a:cubicBezTo>
                    <a:pt x="284" y="165"/>
                    <a:pt x="282" y="149"/>
                    <a:pt x="262" y="113"/>
                  </a:cubicBezTo>
                  <a:cubicBezTo>
                    <a:pt x="250" y="89"/>
                    <a:pt x="246" y="73"/>
                    <a:pt x="253" y="73"/>
                  </a:cubicBezTo>
                  <a:lnTo>
                    <a:pt x="253" y="73"/>
                  </a:lnTo>
                  <a:cubicBezTo>
                    <a:pt x="254" y="73"/>
                    <a:pt x="256" y="73"/>
                    <a:pt x="258" y="74"/>
                  </a:cubicBezTo>
                  <a:cubicBezTo>
                    <a:pt x="266" y="79"/>
                    <a:pt x="280" y="82"/>
                    <a:pt x="298" y="82"/>
                  </a:cubicBezTo>
                  <a:cubicBezTo>
                    <a:pt x="334" y="82"/>
                    <a:pt x="390" y="73"/>
                    <a:pt x="470" y="57"/>
                  </a:cubicBezTo>
                  <a:cubicBezTo>
                    <a:pt x="480" y="55"/>
                    <a:pt x="489" y="53"/>
                    <a:pt x="496" y="53"/>
                  </a:cubicBezTo>
                  <a:cubicBezTo>
                    <a:pt x="510" y="53"/>
                    <a:pt x="517" y="57"/>
                    <a:pt x="515" y="64"/>
                  </a:cubicBezTo>
                  <a:cubicBezTo>
                    <a:pt x="513" y="71"/>
                    <a:pt x="520" y="75"/>
                    <a:pt x="534" y="75"/>
                  </a:cubicBezTo>
                  <a:cubicBezTo>
                    <a:pt x="545" y="75"/>
                    <a:pt x="560" y="72"/>
                    <a:pt x="577" y="68"/>
                  </a:cubicBezTo>
                  <a:cubicBezTo>
                    <a:pt x="612" y="60"/>
                    <a:pt x="660" y="54"/>
                    <a:pt x="685" y="54"/>
                  </a:cubicBezTo>
                  <a:cubicBezTo>
                    <a:pt x="691" y="54"/>
                    <a:pt x="695" y="54"/>
                    <a:pt x="699" y="54"/>
                  </a:cubicBezTo>
                  <a:cubicBezTo>
                    <a:pt x="718" y="54"/>
                    <a:pt x="720" y="48"/>
                    <a:pt x="706" y="39"/>
                  </a:cubicBezTo>
                  <a:cubicBezTo>
                    <a:pt x="695" y="29"/>
                    <a:pt x="640" y="22"/>
                    <a:pt x="588" y="19"/>
                  </a:cubicBezTo>
                  <a:cubicBezTo>
                    <a:pt x="536" y="19"/>
                    <a:pt x="491" y="15"/>
                    <a:pt x="487" y="9"/>
                  </a:cubicBezTo>
                  <a:cubicBezTo>
                    <a:pt x="487" y="6"/>
                    <a:pt x="482" y="5"/>
                    <a:pt x="472" y="5"/>
                  </a:cubicBezTo>
                  <a:cubicBezTo>
                    <a:pt x="457" y="5"/>
                    <a:pt x="431" y="8"/>
                    <a:pt x="401" y="12"/>
                  </a:cubicBezTo>
                  <a:cubicBezTo>
                    <a:pt x="347" y="22"/>
                    <a:pt x="264" y="27"/>
                    <a:pt x="189" y="27"/>
                  </a:cubicBezTo>
                  <a:cubicBezTo>
                    <a:pt x="108" y="27"/>
                    <a:pt x="37" y="21"/>
                    <a:pt x="23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1"/>
            <p:cNvSpPr/>
            <p:nvPr/>
          </p:nvSpPr>
          <p:spPr>
            <a:xfrm>
              <a:off x="5429425" y="1314325"/>
              <a:ext cx="2075" cy="625"/>
            </a:xfrm>
            <a:custGeom>
              <a:avLst/>
              <a:gdLst/>
              <a:ahLst/>
              <a:cxnLst/>
              <a:rect l="l" t="t" r="r" b="b"/>
              <a:pathLst>
                <a:path w="83" h="25" extrusionOk="0">
                  <a:moveTo>
                    <a:pt x="73" y="1"/>
                  </a:moveTo>
                  <a:cubicBezTo>
                    <a:pt x="67" y="1"/>
                    <a:pt x="57" y="3"/>
                    <a:pt x="43" y="7"/>
                  </a:cubicBezTo>
                  <a:cubicBezTo>
                    <a:pt x="12" y="14"/>
                    <a:pt x="1" y="21"/>
                    <a:pt x="18" y="24"/>
                  </a:cubicBezTo>
                  <a:cubicBezTo>
                    <a:pt x="36" y="24"/>
                    <a:pt x="60" y="18"/>
                    <a:pt x="74" y="11"/>
                  </a:cubicBezTo>
                  <a:cubicBezTo>
                    <a:pt x="83" y="5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1"/>
            <p:cNvSpPr/>
            <p:nvPr/>
          </p:nvSpPr>
          <p:spPr>
            <a:xfrm>
              <a:off x="5437525" y="1325200"/>
              <a:ext cx="6250" cy="900"/>
            </a:xfrm>
            <a:custGeom>
              <a:avLst/>
              <a:gdLst/>
              <a:ahLst/>
              <a:cxnLst/>
              <a:rect l="l" t="t" r="r" b="b"/>
              <a:pathLst>
                <a:path w="250" h="36" extrusionOk="0">
                  <a:moveTo>
                    <a:pt x="194" y="1"/>
                  </a:moveTo>
                  <a:cubicBezTo>
                    <a:pt x="185" y="1"/>
                    <a:pt x="174" y="1"/>
                    <a:pt x="163" y="2"/>
                  </a:cubicBezTo>
                  <a:cubicBezTo>
                    <a:pt x="134" y="5"/>
                    <a:pt x="97" y="7"/>
                    <a:pt x="69" y="7"/>
                  </a:cubicBezTo>
                  <a:cubicBezTo>
                    <a:pt x="57" y="7"/>
                    <a:pt x="46" y="7"/>
                    <a:pt x="38" y="6"/>
                  </a:cubicBezTo>
                  <a:cubicBezTo>
                    <a:pt x="10" y="6"/>
                    <a:pt x="0" y="9"/>
                    <a:pt x="14" y="16"/>
                  </a:cubicBezTo>
                  <a:cubicBezTo>
                    <a:pt x="31" y="25"/>
                    <a:pt x="146" y="36"/>
                    <a:pt x="204" y="36"/>
                  </a:cubicBezTo>
                  <a:cubicBezTo>
                    <a:pt x="217" y="36"/>
                    <a:pt x="227" y="35"/>
                    <a:pt x="232" y="34"/>
                  </a:cubicBezTo>
                  <a:cubicBezTo>
                    <a:pt x="243" y="30"/>
                    <a:pt x="250" y="23"/>
                    <a:pt x="246" y="13"/>
                  </a:cubicBezTo>
                  <a:cubicBezTo>
                    <a:pt x="244" y="5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1"/>
            <p:cNvSpPr/>
            <p:nvPr/>
          </p:nvSpPr>
          <p:spPr>
            <a:xfrm>
              <a:off x="5444275" y="1324900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69" y="0"/>
                  </a:moveTo>
                  <a:cubicBezTo>
                    <a:pt x="62" y="0"/>
                    <a:pt x="52" y="1"/>
                    <a:pt x="42" y="4"/>
                  </a:cubicBezTo>
                  <a:cubicBezTo>
                    <a:pt x="18" y="11"/>
                    <a:pt x="1" y="21"/>
                    <a:pt x="4" y="32"/>
                  </a:cubicBezTo>
                  <a:cubicBezTo>
                    <a:pt x="6" y="37"/>
                    <a:pt x="18" y="40"/>
                    <a:pt x="34" y="40"/>
                  </a:cubicBezTo>
                  <a:cubicBezTo>
                    <a:pt x="40" y="40"/>
                    <a:pt x="46" y="39"/>
                    <a:pt x="52" y="38"/>
                  </a:cubicBezTo>
                  <a:cubicBezTo>
                    <a:pt x="81" y="35"/>
                    <a:pt x="98" y="21"/>
                    <a:pt x="94" y="11"/>
                  </a:cubicBezTo>
                  <a:cubicBezTo>
                    <a:pt x="92" y="4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1"/>
            <p:cNvSpPr/>
            <p:nvPr/>
          </p:nvSpPr>
          <p:spPr>
            <a:xfrm>
              <a:off x="5382000" y="1119025"/>
              <a:ext cx="1625" cy="55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57" y="1"/>
                  </a:moveTo>
                  <a:cubicBezTo>
                    <a:pt x="53" y="1"/>
                    <a:pt x="45" y="1"/>
                    <a:pt x="35" y="3"/>
                  </a:cubicBezTo>
                  <a:cubicBezTo>
                    <a:pt x="14" y="9"/>
                    <a:pt x="0" y="17"/>
                    <a:pt x="11" y="20"/>
                  </a:cubicBezTo>
                  <a:cubicBezTo>
                    <a:pt x="14" y="21"/>
                    <a:pt x="17" y="21"/>
                    <a:pt x="20" y="21"/>
                  </a:cubicBezTo>
                  <a:cubicBezTo>
                    <a:pt x="31" y="21"/>
                    <a:pt x="45" y="17"/>
                    <a:pt x="53" y="9"/>
                  </a:cubicBezTo>
                  <a:cubicBezTo>
                    <a:pt x="64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1"/>
            <p:cNvSpPr/>
            <p:nvPr/>
          </p:nvSpPr>
          <p:spPr>
            <a:xfrm>
              <a:off x="5447400" y="1321575"/>
              <a:ext cx="3150" cy="1025"/>
            </a:xfrm>
            <a:custGeom>
              <a:avLst/>
              <a:gdLst/>
              <a:ahLst/>
              <a:cxnLst/>
              <a:rect l="l" t="t" r="r" b="b"/>
              <a:pathLst>
                <a:path w="126" h="41" extrusionOk="0">
                  <a:moveTo>
                    <a:pt x="53" y="1"/>
                  </a:moveTo>
                  <a:cubicBezTo>
                    <a:pt x="43" y="1"/>
                    <a:pt x="34" y="2"/>
                    <a:pt x="28" y="5"/>
                  </a:cubicBezTo>
                  <a:cubicBezTo>
                    <a:pt x="11" y="8"/>
                    <a:pt x="1" y="19"/>
                    <a:pt x="4" y="29"/>
                  </a:cubicBezTo>
                  <a:cubicBezTo>
                    <a:pt x="6" y="37"/>
                    <a:pt x="16" y="40"/>
                    <a:pt x="30" y="40"/>
                  </a:cubicBezTo>
                  <a:cubicBezTo>
                    <a:pt x="42" y="40"/>
                    <a:pt x="57" y="38"/>
                    <a:pt x="73" y="33"/>
                  </a:cubicBezTo>
                  <a:cubicBezTo>
                    <a:pt x="122" y="19"/>
                    <a:pt x="125" y="16"/>
                    <a:pt x="94" y="5"/>
                  </a:cubicBezTo>
                  <a:cubicBezTo>
                    <a:pt x="82" y="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1"/>
            <p:cNvSpPr/>
            <p:nvPr/>
          </p:nvSpPr>
          <p:spPr>
            <a:xfrm>
              <a:off x="5384950" y="1118225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69" y="1"/>
                  </a:moveTo>
                  <a:cubicBezTo>
                    <a:pt x="63" y="1"/>
                    <a:pt x="54" y="3"/>
                    <a:pt x="42" y="7"/>
                  </a:cubicBezTo>
                  <a:cubicBezTo>
                    <a:pt x="11" y="14"/>
                    <a:pt x="1" y="20"/>
                    <a:pt x="18" y="24"/>
                  </a:cubicBezTo>
                  <a:cubicBezTo>
                    <a:pt x="31" y="24"/>
                    <a:pt x="60" y="17"/>
                    <a:pt x="73" y="10"/>
                  </a:cubicBezTo>
                  <a:cubicBezTo>
                    <a:pt x="79" y="4"/>
                    <a:pt x="77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1"/>
            <p:cNvSpPr/>
            <p:nvPr/>
          </p:nvSpPr>
          <p:spPr>
            <a:xfrm>
              <a:off x="5450600" y="1321850"/>
              <a:ext cx="2075" cy="1000"/>
            </a:xfrm>
            <a:custGeom>
              <a:avLst/>
              <a:gdLst/>
              <a:ahLst/>
              <a:cxnLst/>
              <a:rect l="l" t="t" r="r" b="b"/>
              <a:pathLst>
                <a:path w="83" h="40" extrusionOk="0">
                  <a:moveTo>
                    <a:pt x="51" y="0"/>
                  </a:moveTo>
                  <a:cubicBezTo>
                    <a:pt x="41" y="0"/>
                    <a:pt x="26" y="7"/>
                    <a:pt x="18" y="15"/>
                  </a:cubicBezTo>
                  <a:cubicBezTo>
                    <a:pt x="1" y="32"/>
                    <a:pt x="1" y="39"/>
                    <a:pt x="25" y="39"/>
                  </a:cubicBezTo>
                  <a:cubicBezTo>
                    <a:pt x="27" y="39"/>
                    <a:pt x="30" y="39"/>
                    <a:pt x="32" y="39"/>
                  </a:cubicBezTo>
                  <a:cubicBezTo>
                    <a:pt x="63" y="39"/>
                    <a:pt x="82" y="14"/>
                    <a:pt x="57" y="1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1"/>
            <p:cNvSpPr/>
            <p:nvPr/>
          </p:nvSpPr>
          <p:spPr>
            <a:xfrm>
              <a:off x="5452775" y="132140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30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8" y="5"/>
                    <a:pt x="0" y="19"/>
                    <a:pt x="8" y="36"/>
                  </a:cubicBezTo>
                  <a:cubicBezTo>
                    <a:pt x="12" y="47"/>
                    <a:pt x="18" y="52"/>
                    <a:pt x="24" y="52"/>
                  </a:cubicBezTo>
                  <a:cubicBezTo>
                    <a:pt x="27" y="52"/>
                    <a:pt x="31" y="51"/>
                    <a:pt x="35" y="47"/>
                  </a:cubicBezTo>
                  <a:cubicBezTo>
                    <a:pt x="45" y="36"/>
                    <a:pt x="53" y="23"/>
                    <a:pt x="49" y="12"/>
                  </a:cubicBezTo>
                  <a:cubicBezTo>
                    <a:pt x="46" y="4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1"/>
            <p:cNvSpPr/>
            <p:nvPr/>
          </p:nvSpPr>
          <p:spPr>
            <a:xfrm>
              <a:off x="5454600" y="132140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26" y="1"/>
                  </a:moveTo>
                  <a:cubicBezTo>
                    <a:pt x="23" y="1"/>
                    <a:pt x="21" y="1"/>
                    <a:pt x="18" y="2"/>
                  </a:cubicBezTo>
                  <a:cubicBezTo>
                    <a:pt x="7" y="5"/>
                    <a:pt x="1" y="15"/>
                    <a:pt x="4" y="26"/>
                  </a:cubicBezTo>
                  <a:cubicBezTo>
                    <a:pt x="7" y="37"/>
                    <a:pt x="17" y="41"/>
                    <a:pt x="32" y="41"/>
                  </a:cubicBezTo>
                  <a:cubicBezTo>
                    <a:pt x="36" y="41"/>
                    <a:pt x="41" y="41"/>
                    <a:pt x="46" y="40"/>
                  </a:cubicBezTo>
                  <a:cubicBezTo>
                    <a:pt x="63" y="33"/>
                    <a:pt x="70" y="23"/>
                    <a:pt x="60" y="12"/>
                  </a:cubicBezTo>
                  <a:cubicBezTo>
                    <a:pt x="51" y="6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1"/>
            <p:cNvSpPr/>
            <p:nvPr/>
          </p:nvSpPr>
          <p:spPr>
            <a:xfrm>
              <a:off x="5403675" y="11167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1"/>
                  </a:moveTo>
                  <a:cubicBezTo>
                    <a:pt x="53" y="1"/>
                    <a:pt x="46" y="2"/>
                    <a:pt x="36" y="5"/>
                  </a:cubicBezTo>
                  <a:cubicBezTo>
                    <a:pt x="11" y="8"/>
                    <a:pt x="1" y="18"/>
                    <a:pt x="8" y="21"/>
                  </a:cubicBezTo>
                  <a:cubicBezTo>
                    <a:pt x="10" y="22"/>
                    <a:pt x="14" y="23"/>
                    <a:pt x="18" y="23"/>
                  </a:cubicBezTo>
                  <a:cubicBezTo>
                    <a:pt x="29" y="23"/>
                    <a:pt x="43" y="19"/>
                    <a:pt x="53" y="11"/>
                  </a:cubicBezTo>
                  <a:cubicBezTo>
                    <a:pt x="64" y="5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1"/>
            <p:cNvSpPr/>
            <p:nvPr/>
          </p:nvSpPr>
          <p:spPr>
            <a:xfrm>
              <a:off x="5406800" y="11132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7" y="0"/>
                  </a:moveTo>
                  <a:cubicBezTo>
                    <a:pt x="53" y="0"/>
                    <a:pt x="46" y="1"/>
                    <a:pt x="36" y="4"/>
                  </a:cubicBezTo>
                  <a:cubicBezTo>
                    <a:pt x="11" y="7"/>
                    <a:pt x="1" y="14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1" y="22"/>
                    <a:pt x="45" y="18"/>
                    <a:pt x="52" y="10"/>
                  </a:cubicBezTo>
                  <a:cubicBezTo>
                    <a:pt x="64" y="4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1"/>
            <p:cNvSpPr/>
            <p:nvPr/>
          </p:nvSpPr>
          <p:spPr>
            <a:xfrm>
              <a:off x="5414250" y="1111875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56" y="0"/>
                  </a:moveTo>
                  <a:cubicBezTo>
                    <a:pt x="51" y="0"/>
                    <a:pt x="44" y="2"/>
                    <a:pt x="36" y="4"/>
                  </a:cubicBezTo>
                  <a:cubicBezTo>
                    <a:pt x="12" y="11"/>
                    <a:pt x="1" y="18"/>
                    <a:pt x="8" y="21"/>
                  </a:cubicBezTo>
                  <a:cubicBezTo>
                    <a:pt x="11" y="23"/>
                    <a:pt x="15" y="24"/>
                    <a:pt x="19" y="24"/>
                  </a:cubicBezTo>
                  <a:cubicBezTo>
                    <a:pt x="30" y="24"/>
                    <a:pt x="43" y="19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1"/>
            <p:cNvSpPr/>
            <p:nvPr/>
          </p:nvSpPr>
          <p:spPr>
            <a:xfrm>
              <a:off x="5419300" y="11106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5" y="1"/>
                    <a:pt x="35" y="2"/>
                  </a:cubicBezTo>
                  <a:cubicBezTo>
                    <a:pt x="10" y="9"/>
                    <a:pt x="0" y="16"/>
                    <a:pt x="10" y="20"/>
                  </a:cubicBezTo>
                  <a:cubicBezTo>
                    <a:pt x="13" y="22"/>
                    <a:pt x="16" y="22"/>
                    <a:pt x="20" y="22"/>
                  </a:cubicBezTo>
                  <a:cubicBezTo>
                    <a:pt x="29" y="22"/>
                    <a:pt x="43" y="18"/>
                    <a:pt x="52" y="12"/>
                  </a:cubicBezTo>
                  <a:cubicBezTo>
                    <a:pt x="64" y="3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1"/>
            <p:cNvSpPr/>
            <p:nvPr/>
          </p:nvSpPr>
          <p:spPr>
            <a:xfrm>
              <a:off x="5426750" y="1109325"/>
              <a:ext cx="1325" cy="1050"/>
            </a:xfrm>
            <a:custGeom>
              <a:avLst/>
              <a:gdLst/>
              <a:ahLst/>
              <a:cxnLst/>
              <a:rect l="l" t="t" r="r" b="b"/>
              <a:pathLst>
                <a:path w="53" h="42" extrusionOk="0">
                  <a:moveTo>
                    <a:pt x="28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7"/>
                    <a:pt x="16" y="41"/>
                    <a:pt x="26" y="41"/>
                  </a:cubicBezTo>
                  <a:cubicBezTo>
                    <a:pt x="29" y="41"/>
                    <a:pt x="32" y="41"/>
                    <a:pt x="36" y="40"/>
                  </a:cubicBezTo>
                  <a:cubicBezTo>
                    <a:pt x="45" y="37"/>
                    <a:pt x="53" y="26"/>
                    <a:pt x="50" y="16"/>
                  </a:cubicBezTo>
                  <a:cubicBezTo>
                    <a:pt x="46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1"/>
            <p:cNvSpPr/>
            <p:nvPr/>
          </p:nvSpPr>
          <p:spPr>
            <a:xfrm>
              <a:off x="5435600" y="110285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8" y="4"/>
                    <a:pt x="0" y="11"/>
                    <a:pt x="0" y="14"/>
                  </a:cubicBezTo>
                  <a:cubicBezTo>
                    <a:pt x="4" y="22"/>
                    <a:pt x="15" y="25"/>
                    <a:pt x="29" y="28"/>
                  </a:cubicBezTo>
                  <a:cubicBezTo>
                    <a:pt x="33" y="30"/>
                    <a:pt x="37" y="31"/>
                    <a:pt x="40" y="31"/>
                  </a:cubicBezTo>
                  <a:cubicBezTo>
                    <a:pt x="49" y="31"/>
                    <a:pt x="52" y="25"/>
                    <a:pt x="50" y="14"/>
                  </a:cubicBezTo>
                  <a:cubicBezTo>
                    <a:pt x="46" y="6"/>
                    <a:pt x="36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1"/>
            <p:cNvSpPr/>
            <p:nvPr/>
          </p:nvSpPr>
          <p:spPr>
            <a:xfrm>
              <a:off x="5530150" y="1327275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34" y="0"/>
                  </a:moveTo>
                  <a:cubicBezTo>
                    <a:pt x="26" y="0"/>
                    <a:pt x="19" y="1"/>
                    <a:pt x="14" y="2"/>
                  </a:cubicBezTo>
                  <a:cubicBezTo>
                    <a:pt x="0" y="6"/>
                    <a:pt x="7" y="13"/>
                    <a:pt x="31" y="17"/>
                  </a:cubicBezTo>
                  <a:cubicBezTo>
                    <a:pt x="46" y="22"/>
                    <a:pt x="66" y="25"/>
                    <a:pt x="80" y="25"/>
                  </a:cubicBezTo>
                  <a:cubicBezTo>
                    <a:pt x="85" y="25"/>
                    <a:pt x="90" y="24"/>
                    <a:pt x="94" y="23"/>
                  </a:cubicBezTo>
                  <a:cubicBezTo>
                    <a:pt x="104" y="20"/>
                    <a:pt x="98" y="13"/>
                    <a:pt x="77" y="6"/>
                  </a:cubicBezTo>
                  <a:cubicBezTo>
                    <a:pt x="62" y="2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1"/>
            <p:cNvSpPr/>
            <p:nvPr/>
          </p:nvSpPr>
          <p:spPr>
            <a:xfrm>
              <a:off x="5542475" y="1312200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76" y="0"/>
                  </a:moveTo>
                  <a:cubicBezTo>
                    <a:pt x="70" y="0"/>
                    <a:pt x="59" y="2"/>
                    <a:pt x="45" y="5"/>
                  </a:cubicBezTo>
                  <a:cubicBezTo>
                    <a:pt x="14" y="13"/>
                    <a:pt x="0" y="23"/>
                    <a:pt x="17" y="23"/>
                  </a:cubicBezTo>
                  <a:cubicBezTo>
                    <a:pt x="20" y="23"/>
                    <a:pt x="23" y="23"/>
                    <a:pt x="27" y="23"/>
                  </a:cubicBezTo>
                  <a:cubicBezTo>
                    <a:pt x="44" y="23"/>
                    <a:pt x="65" y="17"/>
                    <a:pt x="76" y="8"/>
                  </a:cubicBezTo>
                  <a:cubicBezTo>
                    <a:pt x="84" y="3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1"/>
            <p:cNvSpPr/>
            <p:nvPr/>
          </p:nvSpPr>
          <p:spPr>
            <a:xfrm>
              <a:off x="5551400" y="1310925"/>
              <a:ext cx="2025" cy="1325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42" y="0"/>
                  </a:moveTo>
                  <a:cubicBezTo>
                    <a:pt x="28" y="0"/>
                    <a:pt x="13" y="8"/>
                    <a:pt x="7" y="22"/>
                  </a:cubicBezTo>
                  <a:cubicBezTo>
                    <a:pt x="4" y="35"/>
                    <a:pt x="0" y="49"/>
                    <a:pt x="0" y="53"/>
                  </a:cubicBezTo>
                  <a:cubicBezTo>
                    <a:pt x="0" y="53"/>
                    <a:pt x="21" y="46"/>
                    <a:pt x="45" y="32"/>
                  </a:cubicBezTo>
                  <a:cubicBezTo>
                    <a:pt x="76" y="15"/>
                    <a:pt x="80" y="8"/>
                    <a:pt x="52" y="1"/>
                  </a:cubicBezTo>
                  <a:cubicBezTo>
                    <a:pt x="49" y="0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1"/>
            <p:cNvSpPr/>
            <p:nvPr/>
          </p:nvSpPr>
          <p:spPr>
            <a:xfrm>
              <a:off x="5556000" y="1308550"/>
              <a:ext cx="22575" cy="2950"/>
            </a:xfrm>
            <a:custGeom>
              <a:avLst/>
              <a:gdLst/>
              <a:ahLst/>
              <a:cxnLst/>
              <a:rect l="l" t="t" r="r" b="b"/>
              <a:pathLst>
                <a:path w="903" h="118" extrusionOk="0">
                  <a:moveTo>
                    <a:pt x="859" y="0"/>
                  </a:moveTo>
                  <a:cubicBezTo>
                    <a:pt x="851" y="0"/>
                    <a:pt x="840" y="5"/>
                    <a:pt x="826" y="13"/>
                  </a:cubicBezTo>
                  <a:cubicBezTo>
                    <a:pt x="803" y="24"/>
                    <a:pt x="744" y="31"/>
                    <a:pt x="678" y="31"/>
                  </a:cubicBezTo>
                  <a:cubicBezTo>
                    <a:pt x="663" y="31"/>
                    <a:pt x="647" y="30"/>
                    <a:pt x="632" y="30"/>
                  </a:cubicBezTo>
                  <a:cubicBezTo>
                    <a:pt x="552" y="30"/>
                    <a:pt x="430" y="37"/>
                    <a:pt x="364" y="50"/>
                  </a:cubicBezTo>
                  <a:cubicBezTo>
                    <a:pt x="295" y="61"/>
                    <a:pt x="201" y="71"/>
                    <a:pt x="156" y="71"/>
                  </a:cubicBezTo>
                  <a:cubicBezTo>
                    <a:pt x="143" y="70"/>
                    <a:pt x="130" y="70"/>
                    <a:pt x="117" y="70"/>
                  </a:cubicBezTo>
                  <a:cubicBezTo>
                    <a:pt x="81" y="70"/>
                    <a:pt x="47" y="73"/>
                    <a:pt x="31" y="79"/>
                  </a:cubicBezTo>
                  <a:cubicBezTo>
                    <a:pt x="7" y="85"/>
                    <a:pt x="0" y="96"/>
                    <a:pt x="10" y="106"/>
                  </a:cubicBezTo>
                  <a:cubicBezTo>
                    <a:pt x="18" y="111"/>
                    <a:pt x="33" y="115"/>
                    <a:pt x="49" y="115"/>
                  </a:cubicBezTo>
                  <a:cubicBezTo>
                    <a:pt x="54" y="115"/>
                    <a:pt x="60" y="114"/>
                    <a:pt x="66" y="113"/>
                  </a:cubicBezTo>
                  <a:cubicBezTo>
                    <a:pt x="78" y="109"/>
                    <a:pt x="105" y="107"/>
                    <a:pt x="135" y="107"/>
                  </a:cubicBezTo>
                  <a:cubicBezTo>
                    <a:pt x="156" y="107"/>
                    <a:pt x="180" y="108"/>
                    <a:pt x="201" y="110"/>
                  </a:cubicBezTo>
                  <a:cubicBezTo>
                    <a:pt x="208" y="110"/>
                    <a:pt x="216" y="110"/>
                    <a:pt x="225" y="110"/>
                  </a:cubicBezTo>
                  <a:cubicBezTo>
                    <a:pt x="281" y="110"/>
                    <a:pt x="363" y="101"/>
                    <a:pt x="420" y="85"/>
                  </a:cubicBezTo>
                  <a:cubicBezTo>
                    <a:pt x="462" y="75"/>
                    <a:pt x="495" y="70"/>
                    <a:pt x="514" y="70"/>
                  </a:cubicBezTo>
                  <a:cubicBezTo>
                    <a:pt x="528" y="70"/>
                    <a:pt x="536" y="73"/>
                    <a:pt x="534" y="79"/>
                  </a:cubicBezTo>
                  <a:cubicBezTo>
                    <a:pt x="528" y="87"/>
                    <a:pt x="549" y="97"/>
                    <a:pt x="579" y="97"/>
                  </a:cubicBezTo>
                  <a:cubicBezTo>
                    <a:pt x="584" y="97"/>
                    <a:pt x="588" y="97"/>
                    <a:pt x="593" y="96"/>
                  </a:cubicBezTo>
                  <a:cubicBezTo>
                    <a:pt x="628" y="96"/>
                    <a:pt x="670" y="103"/>
                    <a:pt x="680" y="113"/>
                  </a:cubicBezTo>
                  <a:cubicBezTo>
                    <a:pt x="686" y="116"/>
                    <a:pt x="698" y="118"/>
                    <a:pt x="715" y="118"/>
                  </a:cubicBezTo>
                  <a:cubicBezTo>
                    <a:pt x="738" y="118"/>
                    <a:pt x="769" y="114"/>
                    <a:pt x="801" y="106"/>
                  </a:cubicBezTo>
                  <a:cubicBezTo>
                    <a:pt x="896" y="89"/>
                    <a:pt x="902" y="82"/>
                    <a:pt x="888" y="37"/>
                  </a:cubicBezTo>
                  <a:cubicBezTo>
                    <a:pt x="880" y="12"/>
                    <a:pt x="873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1"/>
            <p:cNvSpPr/>
            <p:nvPr/>
          </p:nvSpPr>
          <p:spPr>
            <a:xfrm>
              <a:off x="5566050" y="1315925"/>
              <a:ext cx="36175" cy="2650"/>
            </a:xfrm>
            <a:custGeom>
              <a:avLst/>
              <a:gdLst/>
              <a:ahLst/>
              <a:cxnLst/>
              <a:rect l="l" t="t" r="r" b="b"/>
              <a:pathLst>
                <a:path w="1447" h="106" extrusionOk="0">
                  <a:moveTo>
                    <a:pt x="310" y="1"/>
                  </a:moveTo>
                  <a:cubicBezTo>
                    <a:pt x="278" y="1"/>
                    <a:pt x="248" y="2"/>
                    <a:pt x="223" y="5"/>
                  </a:cubicBezTo>
                  <a:cubicBezTo>
                    <a:pt x="185" y="9"/>
                    <a:pt x="153" y="13"/>
                    <a:pt x="153" y="13"/>
                  </a:cubicBezTo>
                  <a:cubicBezTo>
                    <a:pt x="153" y="11"/>
                    <a:pt x="147" y="10"/>
                    <a:pt x="137" y="10"/>
                  </a:cubicBezTo>
                  <a:cubicBezTo>
                    <a:pt x="127" y="10"/>
                    <a:pt x="113" y="11"/>
                    <a:pt x="98" y="13"/>
                  </a:cubicBezTo>
                  <a:cubicBezTo>
                    <a:pt x="1" y="23"/>
                    <a:pt x="56" y="51"/>
                    <a:pt x="215" y="75"/>
                  </a:cubicBezTo>
                  <a:cubicBezTo>
                    <a:pt x="278" y="85"/>
                    <a:pt x="389" y="91"/>
                    <a:pt x="495" y="91"/>
                  </a:cubicBezTo>
                  <a:cubicBezTo>
                    <a:pt x="534" y="91"/>
                    <a:pt x="573" y="90"/>
                    <a:pt x="608" y="88"/>
                  </a:cubicBezTo>
                  <a:cubicBezTo>
                    <a:pt x="659" y="87"/>
                    <a:pt x="707" y="86"/>
                    <a:pt x="746" y="86"/>
                  </a:cubicBezTo>
                  <a:cubicBezTo>
                    <a:pt x="805" y="86"/>
                    <a:pt x="845" y="88"/>
                    <a:pt x="847" y="93"/>
                  </a:cubicBezTo>
                  <a:cubicBezTo>
                    <a:pt x="847" y="100"/>
                    <a:pt x="865" y="104"/>
                    <a:pt x="890" y="104"/>
                  </a:cubicBezTo>
                  <a:cubicBezTo>
                    <a:pt x="898" y="104"/>
                    <a:pt x="907" y="103"/>
                    <a:pt x="917" y="103"/>
                  </a:cubicBezTo>
                  <a:cubicBezTo>
                    <a:pt x="951" y="103"/>
                    <a:pt x="1003" y="99"/>
                    <a:pt x="1027" y="96"/>
                  </a:cubicBezTo>
                  <a:cubicBezTo>
                    <a:pt x="1056" y="96"/>
                    <a:pt x="1149" y="99"/>
                    <a:pt x="1239" y="103"/>
                  </a:cubicBezTo>
                  <a:cubicBezTo>
                    <a:pt x="1271" y="105"/>
                    <a:pt x="1301" y="106"/>
                    <a:pt x="1328" y="106"/>
                  </a:cubicBezTo>
                  <a:cubicBezTo>
                    <a:pt x="1380" y="106"/>
                    <a:pt x="1417" y="101"/>
                    <a:pt x="1426" y="93"/>
                  </a:cubicBezTo>
                  <a:cubicBezTo>
                    <a:pt x="1444" y="78"/>
                    <a:pt x="1447" y="64"/>
                    <a:pt x="1440" y="61"/>
                  </a:cubicBezTo>
                  <a:cubicBezTo>
                    <a:pt x="1434" y="58"/>
                    <a:pt x="1256" y="51"/>
                    <a:pt x="1048" y="43"/>
                  </a:cubicBezTo>
                  <a:cubicBezTo>
                    <a:pt x="981" y="42"/>
                    <a:pt x="923" y="41"/>
                    <a:pt x="874" y="41"/>
                  </a:cubicBezTo>
                  <a:cubicBezTo>
                    <a:pt x="732" y="41"/>
                    <a:pt x="665" y="48"/>
                    <a:pt x="660" y="61"/>
                  </a:cubicBezTo>
                  <a:cubicBezTo>
                    <a:pt x="657" y="69"/>
                    <a:pt x="654" y="72"/>
                    <a:pt x="651" y="72"/>
                  </a:cubicBezTo>
                  <a:cubicBezTo>
                    <a:pt x="647" y="72"/>
                    <a:pt x="643" y="66"/>
                    <a:pt x="639" y="54"/>
                  </a:cubicBezTo>
                  <a:cubicBezTo>
                    <a:pt x="631" y="26"/>
                    <a:pt x="448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1"/>
            <p:cNvSpPr/>
            <p:nvPr/>
          </p:nvSpPr>
          <p:spPr>
            <a:xfrm>
              <a:off x="5581400" y="1307300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67" y="1"/>
                  </a:moveTo>
                  <a:cubicBezTo>
                    <a:pt x="57" y="1"/>
                    <a:pt x="46" y="5"/>
                    <a:pt x="35" y="10"/>
                  </a:cubicBezTo>
                  <a:cubicBezTo>
                    <a:pt x="6" y="30"/>
                    <a:pt x="1" y="41"/>
                    <a:pt x="19" y="41"/>
                  </a:cubicBezTo>
                  <a:cubicBezTo>
                    <a:pt x="27" y="41"/>
                    <a:pt x="39" y="39"/>
                    <a:pt x="56" y="35"/>
                  </a:cubicBezTo>
                  <a:cubicBezTo>
                    <a:pt x="80" y="28"/>
                    <a:pt x="94" y="14"/>
                    <a:pt x="84" y="7"/>
                  </a:cubicBezTo>
                  <a:cubicBezTo>
                    <a:pt x="79" y="3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1"/>
            <p:cNvSpPr/>
            <p:nvPr/>
          </p:nvSpPr>
          <p:spPr>
            <a:xfrm>
              <a:off x="5520000" y="1100025"/>
              <a:ext cx="3750" cy="1200"/>
            </a:xfrm>
            <a:custGeom>
              <a:avLst/>
              <a:gdLst/>
              <a:ahLst/>
              <a:cxnLst/>
              <a:rect l="l" t="t" r="r" b="b"/>
              <a:pathLst>
                <a:path w="150" h="48" extrusionOk="0">
                  <a:moveTo>
                    <a:pt x="88" y="1"/>
                  </a:moveTo>
                  <a:cubicBezTo>
                    <a:pt x="73" y="1"/>
                    <a:pt x="59" y="4"/>
                    <a:pt x="46" y="10"/>
                  </a:cubicBezTo>
                  <a:cubicBezTo>
                    <a:pt x="3" y="32"/>
                    <a:pt x="0" y="48"/>
                    <a:pt x="33" y="48"/>
                  </a:cubicBezTo>
                  <a:cubicBezTo>
                    <a:pt x="45" y="48"/>
                    <a:pt x="62" y="46"/>
                    <a:pt x="83" y="41"/>
                  </a:cubicBezTo>
                  <a:cubicBezTo>
                    <a:pt x="142" y="31"/>
                    <a:pt x="150" y="23"/>
                    <a:pt x="122" y="10"/>
                  </a:cubicBezTo>
                  <a:cubicBezTo>
                    <a:pt x="112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1"/>
            <p:cNvSpPr/>
            <p:nvPr/>
          </p:nvSpPr>
          <p:spPr>
            <a:xfrm>
              <a:off x="5597975" y="13386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4" y="1"/>
                  </a:moveTo>
                  <a:cubicBezTo>
                    <a:pt x="50" y="1"/>
                    <a:pt x="44" y="2"/>
                    <a:pt x="35" y="4"/>
                  </a:cubicBezTo>
                  <a:cubicBezTo>
                    <a:pt x="11" y="7"/>
                    <a:pt x="0" y="18"/>
                    <a:pt x="11" y="22"/>
                  </a:cubicBezTo>
                  <a:cubicBezTo>
                    <a:pt x="13" y="22"/>
                    <a:pt x="15" y="23"/>
                    <a:pt x="18" y="23"/>
                  </a:cubicBezTo>
                  <a:cubicBezTo>
                    <a:pt x="27" y="23"/>
                    <a:pt x="42" y="19"/>
                    <a:pt x="53" y="11"/>
                  </a:cubicBezTo>
                  <a:cubicBezTo>
                    <a:pt x="61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1"/>
            <p:cNvSpPr/>
            <p:nvPr/>
          </p:nvSpPr>
          <p:spPr>
            <a:xfrm>
              <a:off x="5600325" y="1338200"/>
              <a:ext cx="5300" cy="2275"/>
            </a:xfrm>
            <a:custGeom>
              <a:avLst/>
              <a:gdLst/>
              <a:ahLst/>
              <a:cxnLst/>
              <a:rect l="l" t="t" r="r" b="b"/>
              <a:pathLst>
                <a:path w="212" h="91" extrusionOk="0">
                  <a:moveTo>
                    <a:pt x="37" y="1"/>
                  </a:moveTo>
                  <a:cubicBezTo>
                    <a:pt x="33" y="1"/>
                    <a:pt x="27" y="4"/>
                    <a:pt x="21" y="9"/>
                  </a:cubicBezTo>
                  <a:cubicBezTo>
                    <a:pt x="0" y="31"/>
                    <a:pt x="44" y="65"/>
                    <a:pt x="83" y="65"/>
                  </a:cubicBezTo>
                  <a:cubicBezTo>
                    <a:pt x="89" y="65"/>
                    <a:pt x="95" y="64"/>
                    <a:pt x="101" y="62"/>
                  </a:cubicBezTo>
                  <a:cubicBezTo>
                    <a:pt x="104" y="61"/>
                    <a:pt x="107" y="61"/>
                    <a:pt x="110" y="61"/>
                  </a:cubicBezTo>
                  <a:cubicBezTo>
                    <a:pt x="123" y="61"/>
                    <a:pt x="136" y="67"/>
                    <a:pt x="138" y="76"/>
                  </a:cubicBezTo>
                  <a:cubicBezTo>
                    <a:pt x="142" y="84"/>
                    <a:pt x="149" y="90"/>
                    <a:pt x="160" y="90"/>
                  </a:cubicBezTo>
                  <a:cubicBezTo>
                    <a:pt x="162" y="90"/>
                    <a:pt x="164" y="90"/>
                    <a:pt x="167" y="89"/>
                  </a:cubicBezTo>
                  <a:cubicBezTo>
                    <a:pt x="212" y="79"/>
                    <a:pt x="173" y="44"/>
                    <a:pt x="118" y="44"/>
                  </a:cubicBezTo>
                  <a:cubicBezTo>
                    <a:pt x="112" y="45"/>
                    <a:pt x="106" y="45"/>
                    <a:pt x="101" y="45"/>
                  </a:cubicBezTo>
                  <a:cubicBezTo>
                    <a:pt x="77" y="45"/>
                    <a:pt x="59" y="40"/>
                    <a:pt x="55" y="34"/>
                  </a:cubicBezTo>
                  <a:cubicBezTo>
                    <a:pt x="53" y="11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1"/>
            <p:cNvSpPr/>
            <p:nvPr/>
          </p:nvSpPr>
          <p:spPr>
            <a:xfrm>
              <a:off x="5591325" y="1308000"/>
              <a:ext cx="3100" cy="950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76" y="1"/>
                  </a:moveTo>
                  <a:cubicBezTo>
                    <a:pt x="59" y="1"/>
                    <a:pt x="40" y="5"/>
                    <a:pt x="30" y="10"/>
                  </a:cubicBezTo>
                  <a:cubicBezTo>
                    <a:pt x="4" y="28"/>
                    <a:pt x="0" y="37"/>
                    <a:pt x="18" y="37"/>
                  </a:cubicBezTo>
                  <a:cubicBezTo>
                    <a:pt x="29" y="37"/>
                    <a:pt x="47" y="34"/>
                    <a:pt x="72" y="27"/>
                  </a:cubicBezTo>
                  <a:cubicBezTo>
                    <a:pt x="117" y="17"/>
                    <a:pt x="124" y="10"/>
                    <a:pt x="96" y="3"/>
                  </a:cubicBez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1"/>
            <p:cNvSpPr/>
            <p:nvPr/>
          </p:nvSpPr>
          <p:spPr>
            <a:xfrm>
              <a:off x="5525700" y="1099100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30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8" y="5"/>
                    <a:pt x="1" y="15"/>
                    <a:pt x="5" y="26"/>
                  </a:cubicBezTo>
                  <a:cubicBezTo>
                    <a:pt x="8" y="34"/>
                    <a:pt x="17" y="41"/>
                    <a:pt x="28" y="41"/>
                  </a:cubicBezTo>
                  <a:cubicBezTo>
                    <a:pt x="30" y="41"/>
                    <a:pt x="33" y="40"/>
                    <a:pt x="36" y="39"/>
                  </a:cubicBezTo>
                  <a:cubicBezTo>
                    <a:pt x="47" y="36"/>
                    <a:pt x="53" y="26"/>
                    <a:pt x="50" y="15"/>
                  </a:cubicBezTo>
                  <a:cubicBezTo>
                    <a:pt x="47" y="7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1"/>
            <p:cNvSpPr/>
            <p:nvPr/>
          </p:nvSpPr>
          <p:spPr>
            <a:xfrm>
              <a:off x="5606375" y="1339725"/>
              <a:ext cx="8050" cy="1800"/>
            </a:xfrm>
            <a:custGeom>
              <a:avLst/>
              <a:gdLst/>
              <a:ahLst/>
              <a:cxnLst/>
              <a:rect l="l" t="t" r="r" b="b"/>
              <a:pathLst>
                <a:path w="322" h="72" extrusionOk="0">
                  <a:moveTo>
                    <a:pt x="60" y="1"/>
                  </a:moveTo>
                  <a:cubicBezTo>
                    <a:pt x="0" y="1"/>
                    <a:pt x="0" y="1"/>
                    <a:pt x="56" y="32"/>
                  </a:cubicBezTo>
                  <a:cubicBezTo>
                    <a:pt x="82" y="46"/>
                    <a:pt x="113" y="58"/>
                    <a:pt x="128" y="58"/>
                  </a:cubicBezTo>
                  <a:cubicBezTo>
                    <a:pt x="132" y="58"/>
                    <a:pt x="134" y="58"/>
                    <a:pt x="136" y="57"/>
                  </a:cubicBezTo>
                  <a:cubicBezTo>
                    <a:pt x="150" y="52"/>
                    <a:pt x="143" y="46"/>
                    <a:pt x="122" y="39"/>
                  </a:cubicBezTo>
                  <a:cubicBezTo>
                    <a:pt x="82" y="29"/>
                    <a:pt x="105" y="18"/>
                    <a:pt x="156" y="18"/>
                  </a:cubicBezTo>
                  <a:cubicBezTo>
                    <a:pt x="161" y="18"/>
                    <a:pt x="168" y="18"/>
                    <a:pt x="174" y="18"/>
                  </a:cubicBezTo>
                  <a:cubicBezTo>
                    <a:pt x="195" y="22"/>
                    <a:pt x="209" y="32"/>
                    <a:pt x="205" y="46"/>
                  </a:cubicBezTo>
                  <a:cubicBezTo>
                    <a:pt x="204" y="53"/>
                    <a:pt x="204" y="57"/>
                    <a:pt x="206" y="57"/>
                  </a:cubicBezTo>
                  <a:cubicBezTo>
                    <a:pt x="209" y="57"/>
                    <a:pt x="213" y="54"/>
                    <a:pt x="219" y="49"/>
                  </a:cubicBezTo>
                  <a:cubicBezTo>
                    <a:pt x="224" y="44"/>
                    <a:pt x="230" y="42"/>
                    <a:pt x="235" y="42"/>
                  </a:cubicBezTo>
                  <a:cubicBezTo>
                    <a:pt x="240" y="42"/>
                    <a:pt x="245" y="45"/>
                    <a:pt x="247" y="52"/>
                  </a:cubicBezTo>
                  <a:cubicBezTo>
                    <a:pt x="249" y="59"/>
                    <a:pt x="253" y="62"/>
                    <a:pt x="259" y="62"/>
                  </a:cubicBezTo>
                  <a:cubicBezTo>
                    <a:pt x="263" y="62"/>
                    <a:pt x="267" y="61"/>
                    <a:pt x="271" y="57"/>
                  </a:cubicBezTo>
                  <a:cubicBezTo>
                    <a:pt x="274" y="53"/>
                    <a:pt x="279" y="52"/>
                    <a:pt x="285" y="52"/>
                  </a:cubicBezTo>
                  <a:cubicBezTo>
                    <a:pt x="292" y="52"/>
                    <a:pt x="300" y="55"/>
                    <a:pt x="306" y="63"/>
                  </a:cubicBezTo>
                  <a:cubicBezTo>
                    <a:pt x="312" y="69"/>
                    <a:pt x="315" y="71"/>
                    <a:pt x="318" y="71"/>
                  </a:cubicBezTo>
                  <a:cubicBezTo>
                    <a:pt x="321" y="71"/>
                    <a:pt x="321" y="65"/>
                    <a:pt x="317" y="52"/>
                  </a:cubicBezTo>
                  <a:cubicBezTo>
                    <a:pt x="309" y="22"/>
                    <a:pt x="199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5597525" y="1308150"/>
              <a:ext cx="5675" cy="925"/>
            </a:xfrm>
            <a:custGeom>
              <a:avLst/>
              <a:gdLst/>
              <a:ahLst/>
              <a:cxnLst/>
              <a:rect l="l" t="t" r="r" b="b"/>
              <a:pathLst>
                <a:path w="227" h="37" extrusionOk="0">
                  <a:moveTo>
                    <a:pt x="107" y="0"/>
                  </a:moveTo>
                  <a:cubicBezTo>
                    <a:pt x="93" y="0"/>
                    <a:pt x="79" y="1"/>
                    <a:pt x="67" y="4"/>
                  </a:cubicBezTo>
                  <a:cubicBezTo>
                    <a:pt x="1" y="19"/>
                    <a:pt x="31" y="37"/>
                    <a:pt x="108" y="37"/>
                  </a:cubicBezTo>
                  <a:cubicBezTo>
                    <a:pt x="120" y="37"/>
                    <a:pt x="133" y="36"/>
                    <a:pt x="146" y="36"/>
                  </a:cubicBezTo>
                  <a:cubicBezTo>
                    <a:pt x="223" y="29"/>
                    <a:pt x="226" y="25"/>
                    <a:pt x="175" y="8"/>
                  </a:cubicBez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5534475" y="109622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4" y="1"/>
                  </a:moveTo>
                  <a:cubicBezTo>
                    <a:pt x="50" y="1"/>
                    <a:pt x="45" y="1"/>
                    <a:pt x="39" y="2"/>
                  </a:cubicBezTo>
                  <a:cubicBezTo>
                    <a:pt x="15" y="9"/>
                    <a:pt x="0" y="16"/>
                    <a:pt x="11" y="20"/>
                  </a:cubicBezTo>
                  <a:cubicBezTo>
                    <a:pt x="14" y="21"/>
                    <a:pt x="18" y="22"/>
                    <a:pt x="22" y="22"/>
                  </a:cubicBezTo>
                  <a:cubicBezTo>
                    <a:pt x="33" y="22"/>
                    <a:pt x="46" y="18"/>
                    <a:pt x="56" y="13"/>
                  </a:cubicBezTo>
                  <a:cubicBezTo>
                    <a:pt x="67" y="5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1"/>
            <p:cNvSpPr/>
            <p:nvPr/>
          </p:nvSpPr>
          <p:spPr>
            <a:xfrm>
              <a:off x="5604300" y="1307875"/>
              <a:ext cx="2175" cy="1625"/>
            </a:xfrm>
            <a:custGeom>
              <a:avLst/>
              <a:gdLst/>
              <a:ahLst/>
              <a:cxnLst/>
              <a:rect l="l" t="t" r="r" b="b"/>
              <a:pathLst>
                <a:path w="87" h="65" extrusionOk="0">
                  <a:moveTo>
                    <a:pt x="52" y="1"/>
                  </a:moveTo>
                  <a:cubicBezTo>
                    <a:pt x="43" y="1"/>
                    <a:pt x="35" y="8"/>
                    <a:pt x="25" y="22"/>
                  </a:cubicBezTo>
                  <a:cubicBezTo>
                    <a:pt x="11" y="40"/>
                    <a:pt x="0" y="57"/>
                    <a:pt x="0" y="64"/>
                  </a:cubicBezTo>
                  <a:cubicBezTo>
                    <a:pt x="1" y="65"/>
                    <a:pt x="2" y="65"/>
                    <a:pt x="3" y="65"/>
                  </a:cubicBezTo>
                  <a:cubicBezTo>
                    <a:pt x="8" y="65"/>
                    <a:pt x="17" y="58"/>
                    <a:pt x="28" y="43"/>
                  </a:cubicBezTo>
                  <a:cubicBezTo>
                    <a:pt x="40" y="29"/>
                    <a:pt x="56" y="22"/>
                    <a:pt x="69" y="22"/>
                  </a:cubicBezTo>
                  <a:cubicBezTo>
                    <a:pt x="72" y="22"/>
                    <a:pt x="74" y="22"/>
                    <a:pt x="77" y="22"/>
                  </a:cubicBezTo>
                  <a:cubicBezTo>
                    <a:pt x="80" y="24"/>
                    <a:pt x="82" y="25"/>
                    <a:pt x="83" y="25"/>
                  </a:cubicBezTo>
                  <a:cubicBezTo>
                    <a:pt x="87" y="25"/>
                    <a:pt x="84" y="19"/>
                    <a:pt x="73" y="12"/>
                  </a:cubicBezTo>
                  <a:cubicBezTo>
                    <a:pt x="65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1"/>
            <p:cNvSpPr/>
            <p:nvPr/>
          </p:nvSpPr>
          <p:spPr>
            <a:xfrm>
              <a:off x="5615625" y="1340800"/>
              <a:ext cx="2400" cy="700"/>
            </a:xfrm>
            <a:custGeom>
              <a:avLst/>
              <a:gdLst/>
              <a:ahLst/>
              <a:cxnLst/>
              <a:rect l="l" t="t" r="r" b="b"/>
              <a:pathLst>
                <a:path w="96" h="28" extrusionOk="0">
                  <a:moveTo>
                    <a:pt x="42" y="1"/>
                  </a:moveTo>
                  <a:cubicBezTo>
                    <a:pt x="31" y="1"/>
                    <a:pt x="22" y="2"/>
                    <a:pt x="16" y="6"/>
                  </a:cubicBezTo>
                  <a:cubicBezTo>
                    <a:pt x="2" y="22"/>
                    <a:pt x="0" y="27"/>
                    <a:pt x="17" y="27"/>
                  </a:cubicBezTo>
                  <a:cubicBezTo>
                    <a:pt x="25" y="27"/>
                    <a:pt x="38" y="26"/>
                    <a:pt x="58" y="24"/>
                  </a:cubicBezTo>
                  <a:cubicBezTo>
                    <a:pt x="93" y="17"/>
                    <a:pt x="96" y="9"/>
                    <a:pt x="68" y="3"/>
                  </a:cubicBezTo>
                  <a:cubicBezTo>
                    <a:pt x="59" y="1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1"/>
            <p:cNvSpPr/>
            <p:nvPr/>
          </p:nvSpPr>
          <p:spPr>
            <a:xfrm>
              <a:off x="5606825" y="130790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9" y="1"/>
                  </a:moveTo>
                  <a:cubicBezTo>
                    <a:pt x="1" y="1"/>
                    <a:pt x="12" y="7"/>
                    <a:pt x="42" y="21"/>
                  </a:cubicBezTo>
                  <a:cubicBezTo>
                    <a:pt x="58" y="30"/>
                    <a:pt x="76" y="37"/>
                    <a:pt x="88" y="37"/>
                  </a:cubicBezTo>
                  <a:cubicBezTo>
                    <a:pt x="94" y="37"/>
                    <a:pt x="98" y="35"/>
                    <a:pt x="101" y="31"/>
                  </a:cubicBezTo>
                  <a:cubicBezTo>
                    <a:pt x="104" y="25"/>
                    <a:pt x="83" y="11"/>
                    <a:pt x="49" y="7"/>
                  </a:cubicBezTo>
                  <a:cubicBezTo>
                    <a:pt x="27" y="3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5541075" y="1094925"/>
              <a:ext cx="4175" cy="725"/>
            </a:xfrm>
            <a:custGeom>
              <a:avLst/>
              <a:gdLst/>
              <a:ahLst/>
              <a:cxnLst/>
              <a:rect l="l" t="t" r="r" b="b"/>
              <a:pathLst>
                <a:path w="167" h="29" extrusionOk="0">
                  <a:moveTo>
                    <a:pt x="89" y="0"/>
                  </a:moveTo>
                  <a:cubicBezTo>
                    <a:pt x="73" y="0"/>
                    <a:pt x="57" y="2"/>
                    <a:pt x="45" y="6"/>
                  </a:cubicBezTo>
                  <a:lnTo>
                    <a:pt x="0" y="19"/>
                  </a:lnTo>
                  <a:lnTo>
                    <a:pt x="52" y="27"/>
                  </a:lnTo>
                  <a:cubicBezTo>
                    <a:pt x="64" y="28"/>
                    <a:pt x="77" y="29"/>
                    <a:pt x="90" y="29"/>
                  </a:cubicBezTo>
                  <a:cubicBezTo>
                    <a:pt x="108" y="29"/>
                    <a:pt x="126" y="27"/>
                    <a:pt x="135" y="23"/>
                  </a:cubicBezTo>
                  <a:cubicBezTo>
                    <a:pt x="167" y="16"/>
                    <a:pt x="167" y="16"/>
                    <a:pt x="132" y="6"/>
                  </a:cubicBezTo>
                  <a:cubicBezTo>
                    <a:pt x="120" y="2"/>
                    <a:pt x="104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5621425" y="1342125"/>
              <a:ext cx="8975" cy="1875"/>
            </a:xfrm>
            <a:custGeom>
              <a:avLst/>
              <a:gdLst/>
              <a:ahLst/>
              <a:cxnLst/>
              <a:rect l="l" t="t" r="r" b="b"/>
              <a:pathLst>
                <a:path w="359" h="75" extrusionOk="0">
                  <a:moveTo>
                    <a:pt x="9" y="1"/>
                  </a:moveTo>
                  <a:cubicBezTo>
                    <a:pt x="1" y="1"/>
                    <a:pt x="0" y="7"/>
                    <a:pt x="6" y="19"/>
                  </a:cubicBezTo>
                  <a:cubicBezTo>
                    <a:pt x="11" y="38"/>
                    <a:pt x="93" y="50"/>
                    <a:pt x="163" y="50"/>
                  </a:cubicBezTo>
                  <a:cubicBezTo>
                    <a:pt x="199" y="50"/>
                    <a:pt x="231" y="47"/>
                    <a:pt x="249" y="40"/>
                  </a:cubicBezTo>
                  <a:cubicBezTo>
                    <a:pt x="252" y="38"/>
                    <a:pt x="257" y="37"/>
                    <a:pt x="261" y="37"/>
                  </a:cubicBezTo>
                  <a:cubicBezTo>
                    <a:pt x="273" y="37"/>
                    <a:pt x="287" y="43"/>
                    <a:pt x="298" y="54"/>
                  </a:cubicBezTo>
                  <a:cubicBezTo>
                    <a:pt x="310" y="68"/>
                    <a:pt x="326" y="74"/>
                    <a:pt x="338" y="74"/>
                  </a:cubicBezTo>
                  <a:cubicBezTo>
                    <a:pt x="350" y="74"/>
                    <a:pt x="358" y="68"/>
                    <a:pt x="353" y="54"/>
                  </a:cubicBezTo>
                  <a:cubicBezTo>
                    <a:pt x="348" y="35"/>
                    <a:pt x="214" y="12"/>
                    <a:pt x="144" y="12"/>
                  </a:cubicBezTo>
                  <a:cubicBezTo>
                    <a:pt x="123" y="12"/>
                    <a:pt x="108" y="14"/>
                    <a:pt x="103" y="19"/>
                  </a:cubicBezTo>
                  <a:cubicBezTo>
                    <a:pt x="99" y="23"/>
                    <a:pt x="92" y="25"/>
                    <a:pt x="83" y="25"/>
                  </a:cubicBezTo>
                  <a:cubicBezTo>
                    <a:pt x="71" y="25"/>
                    <a:pt x="55" y="21"/>
                    <a:pt x="40" y="12"/>
                  </a:cubicBezTo>
                  <a:cubicBezTo>
                    <a:pt x="26" y="5"/>
                    <a:pt x="15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5549125" y="10947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11" y="4"/>
                    <a:pt x="1" y="8"/>
                    <a:pt x="5" y="15"/>
                  </a:cubicBezTo>
                  <a:cubicBezTo>
                    <a:pt x="5" y="18"/>
                    <a:pt x="18" y="25"/>
                    <a:pt x="32" y="29"/>
                  </a:cubicBezTo>
                  <a:cubicBezTo>
                    <a:pt x="35" y="30"/>
                    <a:pt x="37" y="30"/>
                    <a:pt x="39" y="30"/>
                  </a:cubicBezTo>
                  <a:cubicBezTo>
                    <a:pt x="49" y="30"/>
                    <a:pt x="56" y="23"/>
                    <a:pt x="53" y="15"/>
                  </a:cubicBezTo>
                  <a:cubicBezTo>
                    <a:pt x="50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5631550" y="1343100"/>
              <a:ext cx="1900" cy="1200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5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1"/>
                    <a:pt x="3" y="11"/>
                    <a:pt x="18" y="29"/>
                  </a:cubicBezTo>
                  <a:cubicBezTo>
                    <a:pt x="29" y="40"/>
                    <a:pt x="43" y="47"/>
                    <a:pt x="56" y="47"/>
                  </a:cubicBezTo>
                  <a:cubicBezTo>
                    <a:pt x="58" y="47"/>
                    <a:pt x="60" y="47"/>
                    <a:pt x="63" y="46"/>
                  </a:cubicBezTo>
                  <a:cubicBezTo>
                    <a:pt x="76" y="46"/>
                    <a:pt x="69" y="32"/>
                    <a:pt x="48" y="18"/>
                  </a:cubicBezTo>
                  <a:cubicBezTo>
                    <a:pt x="27" y="9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5553300" y="1094225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4" y="5"/>
                    <a:pt x="0" y="16"/>
                    <a:pt x="14" y="23"/>
                  </a:cubicBezTo>
                  <a:cubicBezTo>
                    <a:pt x="23" y="31"/>
                    <a:pt x="34" y="35"/>
                    <a:pt x="45" y="35"/>
                  </a:cubicBezTo>
                  <a:cubicBezTo>
                    <a:pt x="49" y="35"/>
                    <a:pt x="53" y="35"/>
                    <a:pt x="56" y="34"/>
                  </a:cubicBezTo>
                  <a:cubicBezTo>
                    <a:pt x="70" y="30"/>
                    <a:pt x="70" y="23"/>
                    <a:pt x="59" y="13"/>
                  </a:cubicBezTo>
                  <a:cubicBezTo>
                    <a:pt x="49" y="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5636150" y="1344250"/>
              <a:ext cx="2025" cy="625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73" y="0"/>
                  </a:moveTo>
                  <a:cubicBezTo>
                    <a:pt x="67" y="0"/>
                    <a:pt x="57" y="2"/>
                    <a:pt x="42" y="7"/>
                  </a:cubicBezTo>
                  <a:cubicBezTo>
                    <a:pt x="10" y="14"/>
                    <a:pt x="0" y="21"/>
                    <a:pt x="17" y="25"/>
                  </a:cubicBezTo>
                  <a:cubicBezTo>
                    <a:pt x="34" y="25"/>
                    <a:pt x="58" y="17"/>
                    <a:pt x="73" y="7"/>
                  </a:cubicBezTo>
                  <a:cubicBezTo>
                    <a:pt x="8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5557375" y="1089825"/>
              <a:ext cx="2025" cy="575"/>
            </a:xfrm>
            <a:custGeom>
              <a:avLst/>
              <a:gdLst/>
              <a:ahLst/>
              <a:cxnLst/>
              <a:rect l="l" t="t" r="r" b="b"/>
              <a:pathLst>
                <a:path w="81" h="23" extrusionOk="0">
                  <a:moveTo>
                    <a:pt x="73" y="0"/>
                  </a:moveTo>
                  <a:cubicBezTo>
                    <a:pt x="67" y="0"/>
                    <a:pt x="56" y="2"/>
                    <a:pt x="42" y="5"/>
                  </a:cubicBezTo>
                  <a:cubicBezTo>
                    <a:pt x="15" y="12"/>
                    <a:pt x="0" y="22"/>
                    <a:pt x="18" y="22"/>
                  </a:cubicBezTo>
                  <a:cubicBezTo>
                    <a:pt x="35" y="22"/>
                    <a:pt x="60" y="15"/>
                    <a:pt x="74" y="8"/>
                  </a:cubicBezTo>
                  <a:cubicBezTo>
                    <a:pt x="81" y="3"/>
                    <a:pt x="80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5643075" y="13378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8" y="1"/>
                  </a:moveTo>
                  <a:cubicBezTo>
                    <a:pt x="26" y="1"/>
                    <a:pt x="24" y="1"/>
                    <a:pt x="21" y="1"/>
                  </a:cubicBezTo>
                  <a:cubicBezTo>
                    <a:pt x="10" y="6"/>
                    <a:pt x="0" y="12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5" y="31"/>
                    <a:pt x="38" y="31"/>
                    <a:pt x="40" y="31"/>
                  </a:cubicBezTo>
                  <a:cubicBezTo>
                    <a:pt x="50" y="31"/>
                    <a:pt x="55" y="26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5646725" y="1338050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26" y="1"/>
                  </a:moveTo>
                  <a:cubicBezTo>
                    <a:pt x="21" y="1"/>
                    <a:pt x="17" y="1"/>
                    <a:pt x="14" y="2"/>
                  </a:cubicBezTo>
                  <a:cubicBezTo>
                    <a:pt x="0" y="5"/>
                    <a:pt x="7" y="12"/>
                    <a:pt x="28" y="19"/>
                  </a:cubicBezTo>
                  <a:cubicBezTo>
                    <a:pt x="42" y="23"/>
                    <a:pt x="56" y="25"/>
                    <a:pt x="68" y="25"/>
                  </a:cubicBezTo>
                  <a:cubicBezTo>
                    <a:pt x="77" y="25"/>
                    <a:pt x="85" y="24"/>
                    <a:pt x="90" y="23"/>
                  </a:cubicBezTo>
                  <a:cubicBezTo>
                    <a:pt x="104" y="19"/>
                    <a:pt x="98" y="12"/>
                    <a:pt x="73" y="9"/>
                  </a:cubicBezTo>
                  <a:cubicBezTo>
                    <a:pt x="57" y="4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5572900" y="1093150"/>
              <a:ext cx="3225" cy="1350"/>
            </a:xfrm>
            <a:custGeom>
              <a:avLst/>
              <a:gdLst/>
              <a:ahLst/>
              <a:cxnLst/>
              <a:rect l="l" t="t" r="r" b="b"/>
              <a:pathLst>
                <a:path w="129" h="54" extrusionOk="0">
                  <a:moveTo>
                    <a:pt x="42" y="0"/>
                  </a:moveTo>
                  <a:cubicBezTo>
                    <a:pt x="15" y="3"/>
                    <a:pt x="1" y="14"/>
                    <a:pt x="4" y="32"/>
                  </a:cubicBezTo>
                  <a:cubicBezTo>
                    <a:pt x="10" y="43"/>
                    <a:pt x="21" y="53"/>
                    <a:pt x="31" y="53"/>
                  </a:cubicBezTo>
                  <a:cubicBezTo>
                    <a:pt x="33" y="53"/>
                    <a:pt x="34" y="53"/>
                    <a:pt x="36" y="53"/>
                  </a:cubicBezTo>
                  <a:cubicBezTo>
                    <a:pt x="42" y="53"/>
                    <a:pt x="57" y="51"/>
                    <a:pt x="72" y="51"/>
                  </a:cubicBezTo>
                  <a:cubicBezTo>
                    <a:pt x="80" y="51"/>
                    <a:pt x="88" y="51"/>
                    <a:pt x="95" y="53"/>
                  </a:cubicBezTo>
                  <a:cubicBezTo>
                    <a:pt x="122" y="53"/>
                    <a:pt x="129" y="45"/>
                    <a:pt x="111" y="28"/>
                  </a:cubicBezTo>
                  <a:cubicBezTo>
                    <a:pt x="101" y="14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5580125" y="1093050"/>
              <a:ext cx="1925" cy="1175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23" y="0"/>
                  </a:moveTo>
                  <a:cubicBezTo>
                    <a:pt x="7" y="0"/>
                    <a:pt x="0" y="10"/>
                    <a:pt x="3" y="25"/>
                  </a:cubicBezTo>
                  <a:cubicBezTo>
                    <a:pt x="9" y="40"/>
                    <a:pt x="22" y="47"/>
                    <a:pt x="36" y="47"/>
                  </a:cubicBezTo>
                  <a:cubicBezTo>
                    <a:pt x="39" y="47"/>
                    <a:pt x="42" y="46"/>
                    <a:pt x="45" y="46"/>
                  </a:cubicBezTo>
                  <a:cubicBezTo>
                    <a:pt x="65" y="42"/>
                    <a:pt x="76" y="28"/>
                    <a:pt x="72" y="22"/>
                  </a:cubicBezTo>
                  <a:cubicBezTo>
                    <a:pt x="69" y="11"/>
                    <a:pt x="51" y="1"/>
                    <a:pt x="30" y="1"/>
                  </a:cubicBezTo>
                  <a:cubicBezTo>
                    <a:pt x="28" y="0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5665700" y="13139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7" y="0"/>
                  </a:moveTo>
                  <a:cubicBezTo>
                    <a:pt x="53" y="0"/>
                    <a:pt x="47" y="1"/>
                    <a:pt x="39" y="2"/>
                  </a:cubicBezTo>
                  <a:cubicBezTo>
                    <a:pt x="15" y="9"/>
                    <a:pt x="1" y="16"/>
                    <a:pt x="11" y="19"/>
                  </a:cubicBezTo>
                  <a:cubicBezTo>
                    <a:pt x="14" y="22"/>
                    <a:pt x="18" y="23"/>
                    <a:pt x="22" y="23"/>
                  </a:cubicBezTo>
                  <a:cubicBezTo>
                    <a:pt x="32" y="23"/>
                    <a:pt x="44" y="17"/>
                    <a:pt x="56" y="13"/>
                  </a:cubicBezTo>
                  <a:cubicBezTo>
                    <a:pt x="6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5669625" y="1314650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5"/>
                    <a:pt x="0" y="11"/>
                    <a:pt x="0" y="15"/>
                  </a:cubicBezTo>
                  <a:cubicBezTo>
                    <a:pt x="3" y="19"/>
                    <a:pt x="14" y="25"/>
                    <a:pt x="31" y="29"/>
                  </a:cubicBezTo>
                  <a:cubicBezTo>
                    <a:pt x="33" y="29"/>
                    <a:pt x="36" y="30"/>
                    <a:pt x="38" y="30"/>
                  </a:cubicBezTo>
                  <a:cubicBezTo>
                    <a:pt x="47" y="30"/>
                    <a:pt x="51" y="23"/>
                    <a:pt x="48" y="15"/>
                  </a:cubicBezTo>
                  <a:cubicBezTo>
                    <a:pt x="46" y="6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5607850" y="1087675"/>
              <a:ext cx="2750" cy="800"/>
            </a:xfrm>
            <a:custGeom>
              <a:avLst/>
              <a:gdLst/>
              <a:ahLst/>
              <a:cxnLst/>
              <a:rect l="l" t="t" r="r" b="b"/>
              <a:pathLst>
                <a:path w="110" h="32" extrusionOk="0">
                  <a:moveTo>
                    <a:pt x="57" y="0"/>
                  </a:moveTo>
                  <a:cubicBezTo>
                    <a:pt x="49" y="0"/>
                    <a:pt x="41" y="2"/>
                    <a:pt x="32" y="4"/>
                  </a:cubicBezTo>
                  <a:cubicBezTo>
                    <a:pt x="1" y="11"/>
                    <a:pt x="1" y="14"/>
                    <a:pt x="36" y="22"/>
                  </a:cubicBezTo>
                  <a:cubicBezTo>
                    <a:pt x="55" y="28"/>
                    <a:pt x="72" y="31"/>
                    <a:pt x="84" y="31"/>
                  </a:cubicBezTo>
                  <a:cubicBezTo>
                    <a:pt x="103" y="31"/>
                    <a:pt x="109" y="24"/>
                    <a:pt x="95" y="11"/>
                  </a:cubicBezTo>
                  <a:cubicBezTo>
                    <a:pt x="85" y="5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5615875" y="1087550"/>
              <a:ext cx="3275" cy="800"/>
            </a:xfrm>
            <a:custGeom>
              <a:avLst/>
              <a:gdLst/>
              <a:ahLst/>
              <a:cxnLst/>
              <a:rect l="l" t="t" r="r" b="b"/>
              <a:pathLst>
                <a:path w="131" h="32" extrusionOk="0">
                  <a:moveTo>
                    <a:pt x="45" y="0"/>
                  </a:moveTo>
                  <a:cubicBezTo>
                    <a:pt x="33" y="0"/>
                    <a:pt x="23" y="2"/>
                    <a:pt x="20" y="6"/>
                  </a:cubicBezTo>
                  <a:cubicBezTo>
                    <a:pt x="0" y="25"/>
                    <a:pt x="3" y="31"/>
                    <a:pt x="38" y="31"/>
                  </a:cubicBezTo>
                  <a:cubicBezTo>
                    <a:pt x="47" y="31"/>
                    <a:pt x="58" y="31"/>
                    <a:pt x="72" y="30"/>
                  </a:cubicBezTo>
                  <a:cubicBezTo>
                    <a:pt x="131" y="23"/>
                    <a:pt x="131" y="23"/>
                    <a:pt x="86" y="6"/>
                  </a:cubicBezTo>
                  <a:cubicBezTo>
                    <a:pt x="72" y="2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5633900" y="1091725"/>
              <a:ext cx="5700" cy="1825"/>
            </a:xfrm>
            <a:custGeom>
              <a:avLst/>
              <a:gdLst/>
              <a:ahLst/>
              <a:cxnLst/>
              <a:rect l="l" t="t" r="r" b="b"/>
              <a:pathLst>
                <a:path w="228" h="73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165" y="6"/>
                    <a:pt x="143" y="8"/>
                    <a:pt x="121" y="8"/>
                  </a:cubicBezTo>
                  <a:cubicBezTo>
                    <a:pt x="106" y="8"/>
                    <a:pt x="91" y="7"/>
                    <a:pt x="73" y="6"/>
                  </a:cubicBezTo>
                  <a:cubicBezTo>
                    <a:pt x="66" y="4"/>
                    <a:pt x="60" y="3"/>
                    <a:pt x="54" y="3"/>
                  </a:cubicBezTo>
                  <a:cubicBezTo>
                    <a:pt x="33" y="3"/>
                    <a:pt x="19" y="13"/>
                    <a:pt x="14" y="30"/>
                  </a:cubicBezTo>
                  <a:cubicBezTo>
                    <a:pt x="4" y="57"/>
                    <a:pt x="0" y="69"/>
                    <a:pt x="10" y="69"/>
                  </a:cubicBezTo>
                  <a:cubicBezTo>
                    <a:pt x="17" y="69"/>
                    <a:pt x="31" y="62"/>
                    <a:pt x="55" y="50"/>
                  </a:cubicBezTo>
                  <a:cubicBezTo>
                    <a:pt x="72" y="42"/>
                    <a:pt x="86" y="38"/>
                    <a:pt x="98" y="38"/>
                  </a:cubicBezTo>
                  <a:cubicBezTo>
                    <a:pt x="111" y="38"/>
                    <a:pt x="121" y="43"/>
                    <a:pt x="128" y="54"/>
                  </a:cubicBezTo>
                  <a:cubicBezTo>
                    <a:pt x="139" y="66"/>
                    <a:pt x="156" y="72"/>
                    <a:pt x="173" y="72"/>
                  </a:cubicBezTo>
                  <a:cubicBezTo>
                    <a:pt x="176" y="72"/>
                    <a:pt x="180" y="72"/>
                    <a:pt x="183" y="71"/>
                  </a:cubicBezTo>
                  <a:cubicBezTo>
                    <a:pt x="220" y="61"/>
                    <a:pt x="228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5640200" y="1091600"/>
              <a:ext cx="14775" cy="1575"/>
            </a:xfrm>
            <a:custGeom>
              <a:avLst/>
              <a:gdLst/>
              <a:ahLst/>
              <a:cxnLst/>
              <a:rect l="l" t="t" r="r" b="b"/>
              <a:pathLst>
                <a:path w="591" h="63" extrusionOk="0">
                  <a:moveTo>
                    <a:pt x="162" y="1"/>
                  </a:moveTo>
                  <a:cubicBezTo>
                    <a:pt x="135" y="1"/>
                    <a:pt x="105" y="1"/>
                    <a:pt x="80" y="3"/>
                  </a:cubicBezTo>
                  <a:cubicBezTo>
                    <a:pt x="35" y="6"/>
                    <a:pt x="1" y="17"/>
                    <a:pt x="1" y="24"/>
                  </a:cubicBezTo>
                  <a:cubicBezTo>
                    <a:pt x="8" y="47"/>
                    <a:pt x="60" y="62"/>
                    <a:pt x="114" y="62"/>
                  </a:cubicBezTo>
                  <a:cubicBezTo>
                    <a:pt x="135" y="62"/>
                    <a:pt x="156" y="60"/>
                    <a:pt x="175" y="55"/>
                  </a:cubicBezTo>
                  <a:cubicBezTo>
                    <a:pt x="197" y="50"/>
                    <a:pt x="218" y="47"/>
                    <a:pt x="232" y="47"/>
                  </a:cubicBezTo>
                  <a:cubicBezTo>
                    <a:pt x="245" y="47"/>
                    <a:pt x="253" y="49"/>
                    <a:pt x="254" y="52"/>
                  </a:cubicBezTo>
                  <a:cubicBezTo>
                    <a:pt x="256" y="58"/>
                    <a:pt x="304" y="62"/>
                    <a:pt x="362" y="62"/>
                  </a:cubicBezTo>
                  <a:cubicBezTo>
                    <a:pt x="427" y="62"/>
                    <a:pt x="505" y="57"/>
                    <a:pt x="538" y="48"/>
                  </a:cubicBezTo>
                  <a:cubicBezTo>
                    <a:pt x="590" y="36"/>
                    <a:pt x="555" y="10"/>
                    <a:pt x="488" y="10"/>
                  </a:cubicBezTo>
                  <a:cubicBezTo>
                    <a:pt x="483" y="10"/>
                    <a:pt x="478" y="10"/>
                    <a:pt x="473" y="11"/>
                  </a:cubicBezTo>
                  <a:cubicBezTo>
                    <a:pt x="452" y="12"/>
                    <a:pt x="430" y="13"/>
                    <a:pt x="412" y="13"/>
                  </a:cubicBezTo>
                  <a:cubicBezTo>
                    <a:pt x="394" y="13"/>
                    <a:pt x="379" y="12"/>
                    <a:pt x="372" y="11"/>
                  </a:cubicBezTo>
                  <a:cubicBezTo>
                    <a:pt x="359" y="8"/>
                    <a:pt x="345" y="5"/>
                    <a:pt x="334" y="5"/>
                  </a:cubicBezTo>
                  <a:cubicBezTo>
                    <a:pt x="330" y="5"/>
                    <a:pt x="326" y="5"/>
                    <a:pt x="324" y="6"/>
                  </a:cubicBezTo>
                  <a:cubicBezTo>
                    <a:pt x="319" y="8"/>
                    <a:pt x="313" y="8"/>
                    <a:pt x="304" y="8"/>
                  </a:cubicBezTo>
                  <a:cubicBezTo>
                    <a:pt x="285" y="8"/>
                    <a:pt x="258" y="5"/>
                    <a:pt x="234" y="3"/>
                  </a:cubicBezTo>
                  <a:cubicBezTo>
                    <a:pt x="216" y="1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5709250" y="130987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7" y="5"/>
                    <a:pt x="0" y="12"/>
                    <a:pt x="0" y="15"/>
                  </a:cubicBezTo>
                  <a:cubicBezTo>
                    <a:pt x="4" y="22"/>
                    <a:pt x="15" y="26"/>
                    <a:pt x="32" y="29"/>
                  </a:cubicBezTo>
                  <a:cubicBezTo>
                    <a:pt x="35" y="30"/>
                    <a:pt x="38" y="30"/>
                    <a:pt x="40" y="30"/>
                  </a:cubicBezTo>
                  <a:cubicBezTo>
                    <a:pt x="48" y="30"/>
                    <a:pt x="52" y="26"/>
                    <a:pt x="49" y="15"/>
                  </a:cubicBezTo>
                  <a:cubicBezTo>
                    <a:pt x="46" y="7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5729475" y="1341250"/>
              <a:ext cx="4975" cy="1825"/>
            </a:xfrm>
            <a:custGeom>
              <a:avLst/>
              <a:gdLst/>
              <a:ahLst/>
              <a:cxnLst/>
              <a:rect l="l" t="t" r="r" b="b"/>
              <a:pathLst>
                <a:path w="199" h="73" extrusionOk="0">
                  <a:moveTo>
                    <a:pt x="19" y="1"/>
                  </a:moveTo>
                  <a:cubicBezTo>
                    <a:pt x="1" y="1"/>
                    <a:pt x="8" y="10"/>
                    <a:pt x="27" y="33"/>
                  </a:cubicBezTo>
                  <a:cubicBezTo>
                    <a:pt x="48" y="58"/>
                    <a:pt x="78" y="73"/>
                    <a:pt x="95" y="73"/>
                  </a:cubicBezTo>
                  <a:cubicBezTo>
                    <a:pt x="107" y="73"/>
                    <a:pt x="113" y="66"/>
                    <a:pt x="107" y="50"/>
                  </a:cubicBezTo>
                  <a:cubicBezTo>
                    <a:pt x="104" y="40"/>
                    <a:pt x="121" y="33"/>
                    <a:pt x="146" y="33"/>
                  </a:cubicBezTo>
                  <a:cubicBezTo>
                    <a:pt x="153" y="33"/>
                    <a:pt x="159" y="34"/>
                    <a:pt x="164" y="34"/>
                  </a:cubicBezTo>
                  <a:cubicBezTo>
                    <a:pt x="199" y="34"/>
                    <a:pt x="162" y="21"/>
                    <a:pt x="80" y="9"/>
                  </a:cubicBezTo>
                  <a:cubicBezTo>
                    <a:pt x="49" y="4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5654625" y="1091700"/>
              <a:ext cx="5775" cy="1750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166" y="1"/>
                  </a:moveTo>
                  <a:cubicBezTo>
                    <a:pt x="148" y="1"/>
                    <a:pt x="128" y="5"/>
                    <a:pt x="107" y="13"/>
                  </a:cubicBezTo>
                  <a:cubicBezTo>
                    <a:pt x="91" y="19"/>
                    <a:pt x="76" y="23"/>
                    <a:pt x="66" y="23"/>
                  </a:cubicBezTo>
                  <a:cubicBezTo>
                    <a:pt x="58" y="23"/>
                    <a:pt x="54" y="21"/>
                    <a:pt x="52" y="17"/>
                  </a:cubicBezTo>
                  <a:cubicBezTo>
                    <a:pt x="50" y="12"/>
                    <a:pt x="47" y="9"/>
                    <a:pt x="42" y="9"/>
                  </a:cubicBezTo>
                  <a:cubicBezTo>
                    <a:pt x="38" y="9"/>
                    <a:pt x="33" y="12"/>
                    <a:pt x="27" y="17"/>
                  </a:cubicBezTo>
                  <a:cubicBezTo>
                    <a:pt x="0" y="44"/>
                    <a:pt x="12" y="63"/>
                    <a:pt x="43" y="63"/>
                  </a:cubicBezTo>
                  <a:cubicBezTo>
                    <a:pt x="51" y="63"/>
                    <a:pt x="62" y="61"/>
                    <a:pt x="73" y="58"/>
                  </a:cubicBezTo>
                  <a:cubicBezTo>
                    <a:pt x="83" y="56"/>
                    <a:pt x="96" y="55"/>
                    <a:pt x="108" y="55"/>
                  </a:cubicBezTo>
                  <a:cubicBezTo>
                    <a:pt x="127" y="55"/>
                    <a:pt x="147" y="57"/>
                    <a:pt x="160" y="61"/>
                  </a:cubicBezTo>
                  <a:cubicBezTo>
                    <a:pt x="169" y="67"/>
                    <a:pt x="177" y="70"/>
                    <a:pt x="184" y="70"/>
                  </a:cubicBezTo>
                  <a:cubicBezTo>
                    <a:pt x="195" y="70"/>
                    <a:pt x="203" y="63"/>
                    <a:pt x="211" y="48"/>
                  </a:cubicBezTo>
                  <a:cubicBezTo>
                    <a:pt x="231" y="20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5735625" y="134360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1"/>
                  </a:cubicBezTo>
                  <a:cubicBezTo>
                    <a:pt x="10" y="6"/>
                    <a:pt x="0" y="9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4" y="30"/>
                    <a:pt x="36" y="31"/>
                    <a:pt x="38" y="31"/>
                  </a:cubicBezTo>
                  <a:cubicBezTo>
                    <a:pt x="48" y="31"/>
                    <a:pt x="55" y="25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5737175" y="13484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8" y="0"/>
                    <a:pt x="42" y="0"/>
                    <a:pt x="35" y="1"/>
                  </a:cubicBezTo>
                  <a:cubicBezTo>
                    <a:pt x="11" y="8"/>
                    <a:pt x="1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4" y="18"/>
                    <a:pt x="52" y="11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5739000" y="13423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0" y="5"/>
                    <a:pt x="0" y="12"/>
                    <a:pt x="11" y="23"/>
                  </a:cubicBezTo>
                  <a:cubicBezTo>
                    <a:pt x="18" y="30"/>
                    <a:pt x="32" y="34"/>
                    <a:pt x="43" y="34"/>
                  </a:cubicBezTo>
                  <a:cubicBezTo>
                    <a:pt x="46" y="34"/>
                    <a:pt x="50" y="34"/>
                    <a:pt x="53" y="33"/>
                  </a:cubicBezTo>
                  <a:cubicBezTo>
                    <a:pt x="66" y="29"/>
                    <a:pt x="66" y="19"/>
                    <a:pt x="56" y="12"/>
                  </a:cubicBezTo>
                  <a:cubicBezTo>
                    <a:pt x="48" y="4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5740300" y="1344175"/>
              <a:ext cx="4600" cy="1925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26" y="0"/>
                  </a:moveTo>
                  <a:cubicBezTo>
                    <a:pt x="22" y="0"/>
                    <a:pt x="17" y="2"/>
                    <a:pt x="11" y="7"/>
                  </a:cubicBezTo>
                  <a:cubicBezTo>
                    <a:pt x="1" y="20"/>
                    <a:pt x="28" y="38"/>
                    <a:pt x="81" y="55"/>
                  </a:cubicBezTo>
                  <a:cubicBezTo>
                    <a:pt x="121" y="70"/>
                    <a:pt x="157" y="77"/>
                    <a:pt x="169" y="77"/>
                  </a:cubicBezTo>
                  <a:cubicBezTo>
                    <a:pt x="172" y="77"/>
                    <a:pt x="173" y="76"/>
                    <a:pt x="174" y="76"/>
                  </a:cubicBezTo>
                  <a:cubicBezTo>
                    <a:pt x="184" y="57"/>
                    <a:pt x="99" y="15"/>
                    <a:pt x="71" y="15"/>
                  </a:cubicBezTo>
                  <a:cubicBezTo>
                    <a:pt x="67" y="15"/>
                    <a:pt x="65" y="15"/>
                    <a:pt x="63" y="17"/>
                  </a:cubicBezTo>
                  <a:cubicBezTo>
                    <a:pt x="59" y="21"/>
                    <a:pt x="55" y="23"/>
                    <a:pt x="51" y="23"/>
                  </a:cubicBezTo>
                  <a:cubicBezTo>
                    <a:pt x="45" y="23"/>
                    <a:pt x="41" y="19"/>
                    <a:pt x="39" y="10"/>
                  </a:cubicBezTo>
                  <a:cubicBezTo>
                    <a:pt x="37" y="4"/>
                    <a:pt x="32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5661125" y="1091725"/>
              <a:ext cx="1375" cy="1200"/>
            </a:xfrm>
            <a:custGeom>
              <a:avLst/>
              <a:gdLst/>
              <a:ahLst/>
              <a:cxnLst/>
              <a:rect l="l" t="t" r="r" b="b"/>
              <a:pathLst>
                <a:path w="55" h="48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6"/>
                    <a:pt x="10" y="16"/>
                    <a:pt x="4" y="22"/>
                  </a:cubicBezTo>
                  <a:cubicBezTo>
                    <a:pt x="0" y="33"/>
                    <a:pt x="0" y="43"/>
                    <a:pt x="10" y="47"/>
                  </a:cubicBezTo>
                  <a:cubicBezTo>
                    <a:pt x="11" y="48"/>
                    <a:pt x="12" y="48"/>
                    <a:pt x="13" y="48"/>
                  </a:cubicBezTo>
                  <a:cubicBezTo>
                    <a:pt x="20" y="48"/>
                    <a:pt x="32" y="38"/>
                    <a:pt x="42" y="22"/>
                  </a:cubicBezTo>
                  <a:cubicBezTo>
                    <a:pt x="53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5742200" y="13489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8" y="5"/>
                    <a:pt x="0" y="15"/>
                    <a:pt x="5" y="26"/>
                  </a:cubicBezTo>
                  <a:cubicBezTo>
                    <a:pt x="7" y="34"/>
                    <a:pt x="14" y="40"/>
                    <a:pt x="24" y="40"/>
                  </a:cubicBezTo>
                  <a:cubicBezTo>
                    <a:pt x="27" y="40"/>
                    <a:pt x="29" y="40"/>
                    <a:pt x="32" y="39"/>
                  </a:cubicBezTo>
                  <a:cubicBezTo>
                    <a:pt x="46" y="36"/>
                    <a:pt x="53" y="26"/>
                    <a:pt x="50" y="15"/>
                  </a:cubicBezTo>
                  <a:cubicBezTo>
                    <a:pt x="47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5728325" y="1300050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68" y="0"/>
                  </a:moveTo>
                  <a:cubicBezTo>
                    <a:pt x="64" y="0"/>
                    <a:pt x="57" y="2"/>
                    <a:pt x="46" y="6"/>
                  </a:cubicBezTo>
                  <a:cubicBezTo>
                    <a:pt x="25" y="9"/>
                    <a:pt x="14" y="23"/>
                    <a:pt x="25" y="30"/>
                  </a:cubicBezTo>
                  <a:cubicBezTo>
                    <a:pt x="35" y="41"/>
                    <a:pt x="32" y="51"/>
                    <a:pt x="18" y="54"/>
                  </a:cubicBezTo>
                  <a:cubicBezTo>
                    <a:pt x="4" y="57"/>
                    <a:pt x="1" y="65"/>
                    <a:pt x="11" y="68"/>
                  </a:cubicBezTo>
                  <a:cubicBezTo>
                    <a:pt x="13" y="69"/>
                    <a:pt x="15" y="70"/>
                    <a:pt x="17" y="70"/>
                  </a:cubicBezTo>
                  <a:cubicBezTo>
                    <a:pt x="29" y="70"/>
                    <a:pt x="45" y="57"/>
                    <a:pt x="56" y="37"/>
                  </a:cubicBezTo>
                  <a:cubicBezTo>
                    <a:pt x="73" y="10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5663275" y="1092025"/>
              <a:ext cx="3875" cy="1275"/>
            </a:xfrm>
            <a:custGeom>
              <a:avLst/>
              <a:gdLst/>
              <a:ahLst/>
              <a:cxnLst/>
              <a:rect l="l" t="t" r="r" b="b"/>
              <a:pathLst>
                <a:path w="155" h="51" extrusionOk="0">
                  <a:moveTo>
                    <a:pt x="102" y="0"/>
                  </a:moveTo>
                  <a:cubicBezTo>
                    <a:pt x="79" y="0"/>
                    <a:pt x="53" y="7"/>
                    <a:pt x="32" y="21"/>
                  </a:cubicBezTo>
                  <a:cubicBezTo>
                    <a:pt x="1" y="42"/>
                    <a:pt x="4" y="45"/>
                    <a:pt x="49" y="48"/>
                  </a:cubicBezTo>
                  <a:cubicBezTo>
                    <a:pt x="64" y="50"/>
                    <a:pt x="77" y="51"/>
                    <a:pt x="89" y="51"/>
                  </a:cubicBezTo>
                  <a:cubicBezTo>
                    <a:pt x="132" y="51"/>
                    <a:pt x="155" y="40"/>
                    <a:pt x="147" y="21"/>
                  </a:cubicBezTo>
                  <a:cubicBezTo>
                    <a:pt x="143" y="7"/>
                    <a:pt x="125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5741000" y="13288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38" y="0"/>
                  </a:moveTo>
                  <a:cubicBezTo>
                    <a:pt x="36" y="0"/>
                    <a:pt x="34" y="0"/>
                    <a:pt x="32" y="1"/>
                  </a:cubicBezTo>
                  <a:cubicBezTo>
                    <a:pt x="0" y="12"/>
                    <a:pt x="11" y="22"/>
                    <a:pt x="53" y="25"/>
                  </a:cubicBezTo>
                  <a:cubicBezTo>
                    <a:pt x="77" y="25"/>
                    <a:pt x="83" y="22"/>
                    <a:pt x="73" y="12"/>
                  </a:cubicBezTo>
                  <a:cubicBezTo>
                    <a:pt x="62" y="6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5667700" y="1092075"/>
              <a:ext cx="3750" cy="1500"/>
            </a:xfrm>
            <a:custGeom>
              <a:avLst/>
              <a:gdLst/>
              <a:ahLst/>
              <a:cxnLst/>
              <a:rect l="l" t="t" r="r" b="b"/>
              <a:pathLst>
                <a:path w="150" h="60" extrusionOk="0">
                  <a:moveTo>
                    <a:pt x="33" y="0"/>
                  </a:moveTo>
                  <a:cubicBezTo>
                    <a:pt x="0" y="0"/>
                    <a:pt x="1" y="8"/>
                    <a:pt x="18" y="33"/>
                  </a:cubicBezTo>
                  <a:cubicBezTo>
                    <a:pt x="26" y="50"/>
                    <a:pt x="46" y="59"/>
                    <a:pt x="65" y="59"/>
                  </a:cubicBezTo>
                  <a:cubicBezTo>
                    <a:pt x="70" y="59"/>
                    <a:pt x="75" y="59"/>
                    <a:pt x="80" y="57"/>
                  </a:cubicBezTo>
                  <a:cubicBezTo>
                    <a:pt x="149" y="40"/>
                    <a:pt x="139" y="5"/>
                    <a:pt x="63" y="2"/>
                  </a:cubicBezTo>
                  <a:cubicBezTo>
                    <a:pt x="51" y="1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5748300" y="13433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8"/>
                    <a:pt x="16" y="47"/>
                    <a:pt x="21" y="47"/>
                  </a:cubicBezTo>
                  <a:cubicBezTo>
                    <a:pt x="22" y="47"/>
                    <a:pt x="23" y="47"/>
                    <a:pt x="24" y="45"/>
                  </a:cubicBezTo>
                  <a:cubicBezTo>
                    <a:pt x="31" y="35"/>
                    <a:pt x="27" y="21"/>
                    <a:pt x="14" y="7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5751825" y="1346050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32" y="0"/>
                  </a:moveTo>
                  <a:cubicBezTo>
                    <a:pt x="30" y="0"/>
                    <a:pt x="27" y="0"/>
                    <a:pt x="25" y="1"/>
                  </a:cubicBezTo>
                  <a:cubicBezTo>
                    <a:pt x="1" y="8"/>
                    <a:pt x="4" y="18"/>
                    <a:pt x="43" y="42"/>
                  </a:cubicBezTo>
                  <a:cubicBezTo>
                    <a:pt x="69" y="61"/>
                    <a:pt x="87" y="70"/>
                    <a:pt x="95" y="70"/>
                  </a:cubicBezTo>
                  <a:cubicBezTo>
                    <a:pt x="106" y="70"/>
                    <a:pt x="102" y="56"/>
                    <a:pt x="81" y="28"/>
                  </a:cubicBezTo>
                  <a:cubicBezTo>
                    <a:pt x="69" y="10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5671850" y="1092325"/>
              <a:ext cx="17450" cy="2925"/>
            </a:xfrm>
            <a:custGeom>
              <a:avLst/>
              <a:gdLst/>
              <a:ahLst/>
              <a:cxnLst/>
              <a:rect l="l" t="t" r="r" b="b"/>
              <a:pathLst>
                <a:path w="698" h="117" extrusionOk="0">
                  <a:moveTo>
                    <a:pt x="129" y="1"/>
                  </a:moveTo>
                  <a:cubicBezTo>
                    <a:pt x="105" y="1"/>
                    <a:pt x="86" y="1"/>
                    <a:pt x="74" y="2"/>
                  </a:cubicBezTo>
                  <a:cubicBezTo>
                    <a:pt x="25" y="6"/>
                    <a:pt x="1" y="12"/>
                    <a:pt x="4" y="26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0" y="36"/>
                    <a:pt x="25" y="34"/>
                    <a:pt x="29" y="30"/>
                  </a:cubicBezTo>
                  <a:cubicBezTo>
                    <a:pt x="33" y="26"/>
                    <a:pt x="38" y="24"/>
                    <a:pt x="44" y="24"/>
                  </a:cubicBezTo>
                  <a:cubicBezTo>
                    <a:pt x="52" y="24"/>
                    <a:pt x="62" y="28"/>
                    <a:pt x="71" y="36"/>
                  </a:cubicBezTo>
                  <a:cubicBezTo>
                    <a:pt x="87" y="49"/>
                    <a:pt x="126" y="57"/>
                    <a:pt x="157" y="57"/>
                  </a:cubicBezTo>
                  <a:cubicBezTo>
                    <a:pt x="184" y="57"/>
                    <a:pt x="206" y="51"/>
                    <a:pt x="202" y="40"/>
                  </a:cubicBezTo>
                  <a:cubicBezTo>
                    <a:pt x="199" y="30"/>
                    <a:pt x="223" y="23"/>
                    <a:pt x="254" y="19"/>
                  </a:cubicBezTo>
                  <a:cubicBezTo>
                    <a:pt x="258" y="19"/>
                    <a:pt x="263" y="18"/>
                    <a:pt x="266" y="18"/>
                  </a:cubicBezTo>
                  <a:cubicBezTo>
                    <a:pt x="294" y="18"/>
                    <a:pt x="309" y="28"/>
                    <a:pt x="307" y="40"/>
                  </a:cubicBezTo>
                  <a:cubicBezTo>
                    <a:pt x="305" y="46"/>
                    <a:pt x="305" y="50"/>
                    <a:pt x="308" y="50"/>
                  </a:cubicBezTo>
                  <a:cubicBezTo>
                    <a:pt x="309" y="50"/>
                    <a:pt x="312" y="48"/>
                    <a:pt x="317" y="44"/>
                  </a:cubicBezTo>
                  <a:cubicBezTo>
                    <a:pt x="322" y="39"/>
                    <a:pt x="330" y="36"/>
                    <a:pt x="340" y="36"/>
                  </a:cubicBezTo>
                  <a:cubicBezTo>
                    <a:pt x="352" y="36"/>
                    <a:pt x="365" y="40"/>
                    <a:pt x="376" y="47"/>
                  </a:cubicBezTo>
                  <a:cubicBezTo>
                    <a:pt x="389" y="57"/>
                    <a:pt x="414" y="62"/>
                    <a:pt x="434" y="62"/>
                  </a:cubicBezTo>
                  <a:cubicBezTo>
                    <a:pt x="441" y="62"/>
                    <a:pt x="447" y="62"/>
                    <a:pt x="452" y="61"/>
                  </a:cubicBezTo>
                  <a:cubicBezTo>
                    <a:pt x="460" y="58"/>
                    <a:pt x="468" y="57"/>
                    <a:pt x="476" y="57"/>
                  </a:cubicBezTo>
                  <a:cubicBezTo>
                    <a:pt x="492" y="57"/>
                    <a:pt x="508" y="61"/>
                    <a:pt x="515" y="68"/>
                  </a:cubicBezTo>
                  <a:cubicBezTo>
                    <a:pt x="519" y="71"/>
                    <a:pt x="527" y="73"/>
                    <a:pt x="535" y="73"/>
                  </a:cubicBezTo>
                  <a:cubicBezTo>
                    <a:pt x="545" y="73"/>
                    <a:pt x="556" y="70"/>
                    <a:pt x="563" y="65"/>
                  </a:cubicBezTo>
                  <a:cubicBezTo>
                    <a:pt x="569" y="60"/>
                    <a:pt x="575" y="57"/>
                    <a:pt x="580" y="57"/>
                  </a:cubicBezTo>
                  <a:cubicBezTo>
                    <a:pt x="589" y="57"/>
                    <a:pt x="596" y="65"/>
                    <a:pt x="598" y="78"/>
                  </a:cubicBezTo>
                  <a:cubicBezTo>
                    <a:pt x="598" y="99"/>
                    <a:pt x="615" y="113"/>
                    <a:pt x="636" y="116"/>
                  </a:cubicBezTo>
                  <a:cubicBezTo>
                    <a:pt x="657" y="116"/>
                    <a:pt x="660" y="110"/>
                    <a:pt x="646" y="99"/>
                  </a:cubicBezTo>
                  <a:cubicBezTo>
                    <a:pt x="633" y="89"/>
                    <a:pt x="633" y="78"/>
                    <a:pt x="646" y="75"/>
                  </a:cubicBezTo>
                  <a:cubicBezTo>
                    <a:pt x="664" y="71"/>
                    <a:pt x="667" y="61"/>
                    <a:pt x="654" y="54"/>
                  </a:cubicBezTo>
                  <a:cubicBezTo>
                    <a:pt x="646" y="44"/>
                    <a:pt x="654" y="30"/>
                    <a:pt x="675" y="19"/>
                  </a:cubicBezTo>
                  <a:cubicBezTo>
                    <a:pt x="691" y="9"/>
                    <a:pt x="698" y="5"/>
                    <a:pt x="691" y="5"/>
                  </a:cubicBezTo>
                  <a:cubicBezTo>
                    <a:pt x="686" y="5"/>
                    <a:pt x="677" y="6"/>
                    <a:pt x="660" y="9"/>
                  </a:cubicBezTo>
                  <a:cubicBezTo>
                    <a:pt x="650" y="12"/>
                    <a:pt x="621" y="13"/>
                    <a:pt x="582" y="13"/>
                  </a:cubicBezTo>
                  <a:cubicBezTo>
                    <a:pt x="528" y="13"/>
                    <a:pt x="455" y="11"/>
                    <a:pt x="383" y="9"/>
                  </a:cubicBezTo>
                  <a:cubicBezTo>
                    <a:pt x="290" y="4"/>
                    <a:pt x="192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5751575" y="1343875"/>
              <a:ext cx="1775" cy="85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25" y="0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0" y="5"/>
                    <a:pt x="0" y="11"/>
                    <a:pt x="11" y="22"/>
                  </a:cubicBezTo>
                  <a:cubicBezTo>
                    <a:pt x="21" y="29"/>
                    <a:pt x="33" y="34"/>
                    <a:pt x="44" y="34"/>
                  </a:cubicBezTo>
                  <a:cubicBezTo>
                    <a:pt x="48" y="34"/>
                    <a:pt x="52" y="33"/>
                    <a:pt x="56" y="32"/>
                  </a:cubicBezTo>
                  <a:cubicBezTo>
                    <a:pt x="67" y="29"/>
                    <a:pt x="70" y="19"/>
                    <a:pt x="56" y="11"/>
                  </a:cubicBezTo>
                  <a:cubicBezTo>
                    <a:pt x="48" y="4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5750450" y="1333900"/>
              <a:ext cx="1400" cy="1200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48" y="1"/>
                  </a:moveTo>
                  <a:cubicBezTo>
                    <a:pt x="46" y="1"/>
                    <a:pt x="44" y="1"/>
                    <a:pt x="42" y="1"/>
                  </a:cubicBezTo>
                  <a:cubicBezTo>
                    <a:pt x="29" y="5"/>
                    <a:pt x="11" y="15"/>
                    <a:pt x="8" y="22"/>
                  </a:cubicBezTo>
                  <a:cubicBezTo>
                    <a:pt x="0" y="32"/>
                    <a:pt x="0" y="43"/>
                    <a:pt x="11" y="46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22" y="47"/>
                    <a:pt x="36" y="38"/>
                    <a:pt x="45" y="26"/>
                  </a:cubicBezTo>
                  <a:cubicBezTo>
                    <a:pt x="54" y="8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5755150" y="1346900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70" y="1"/>
                  </a:moveTo>
                  <a:cubicBezTo>
                    <a:pt x="67" y="1"/>
                    <a:pt x="62" y="1"/>
                    <a:pt x="55" y="2"/>
                  </a:cubicBezTo>
                  <a:cubicBezTo>
                    <a:pt x="38" y="8"/>
                    <a:pt x="17" y="19"/>
                    <a:pt x="10" y="29"/>
                  </a:cubicBezTo>
                  <a:cubicBezTo>
                    <a:pt x="1" y="44"/>
                    <a:pt x="2" y="51"/>
                    <a:pt x="11" y="51"/>
                  </a:cubicBezTo>
                  <a:cubicBezTo>
                    <a:pt x="20" y="51"/>
                    <a:pt x="38" y="42"/>
                    <a:pt x="59" y="26"/>
                  </a:cubicBezTo>
                  <a:cubicBezTo>
                    <a:pt x="81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5755575" y="13448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41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7" y="6"/>
                    <a:pt x="0" y="17"/>
                    <a:pt x="11" y="27"/>
                  </a:cubicBezTo>
                  <a:cubicBezTo>
                    <a:pt x="22" y="33"/>
                    <a:pt x="36" y="39"/>
                    <a:pt x="46" y="39"/>
                  </a:cubicBezTo>
                  <a:cubicBezTo>
                    <a:pt x="49" y="39"/>
                    <a:pt x="51" y="38"/>
                    <a:pt x="52" y="38"/>
                  </a:cubicBezTo>
                  <a:cubicBezTo>
                    <a:pt x="62" y="34"/>
                    <a:pt x="69" y="24"/>
                    <a:pt x="66" y="13"/>
                  </a:cubicBezTo>
                  <a:cubicBezTo>
                    <a:pt x="63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5735550" y="1276150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10" y="1"/>
                  </a:moveTo>
                  <a:cubicBezTo>
                    <a:pt x="0" y="4"/>
                    <a:pt x="0" y="14"/>
                    <a:pt x="13" y="22"/>
                  </a:cubicBezTo>
                  <a:cubicBezTo>
                    <a:pt x="20" y="28"/>
                    <a:pt x="33" y="32"/>
                    <a:pt x="47" y="32"/>
                  </a:cubicBezTo>
                  <a:cubicBezTo>
                    <a:pt x="54" y="32"/>
                    <a:pt x="62" y="31"/>
                    <a:pt x="69" y="28"/>
                  </a:cubicBezTo>
                  <a:cubicBezTo>
                    <a:pt x="104" y="18"/>
                    <a:pt x="104" y="14"/>
                    <a:pt x="69" y="7"/>
                  </a:cubicBezTo>
                  <a:cubicBezTo>
                    <a:pt x="45" y="1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5737950" y="128402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9" y="0"/>
                  </a:moveTo>
                  <a:cubicBezTo>
                    <a:pt x="25" y="0"/>
                    <a:pt x="22" y="1"/>
                    <a:pt x="18" y="1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4"/>
                    <a:pt x="17" y="38"/>
                    <a:pt x="31" y="38"/>
                  </a:cubicBezTo>
                  <a:cubicBezTo>
                    <a:pt x="36" y="38"/>
                    <a:pt x="40" y="37"/>
                    <a:pt x="46" y="36"/>
                  </a:cubicBezTo>
                  <a:cubicBezTo>
                    <a:pt x="63" y="32"/>
                    <a:pt x="71" y="19"/>
                    <a:pt x="60" y="11"/>
                  </a:cubicBezTo>
                  <a:cubicBezTo>
                    <a:pt x="52" y="4"/>
                    <a:pt x="41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5758050" y="1346025"/>
              <a:ext cx="1925" cy="2450"/>
            </a:xfrm>
            <a:custGeom>
              <a:avLst/>
              <a:gdLst/>
              <a:ahLst/>
              <a:cxnLst/>
              <a:rect l="l" t="t" r="r" b="b"/>
              <a:pathLst>
                <a:path w="77" h="98" extrusionOk="0">
                  <a:moveTo>
                    <a:pt x="43" y="0"/>
                  </a:moveTo>
                  <a:cubicBezTo>
                    <a:pt x="37" y="0"/>
                    <a:pt x="30" y="6"/>
                    <a:pt x="23" y="16"/>
                  </a:cubicBezTo>
                  <a:cubicBezTo>
                    <a:pt x="0" y="44"/>
                    <a:pt x="7" y="97"/>
                    <a:pt x="33" y="97"/>
                  </a:cubicBezTo>
                  <a:cubicBezTo>
                    <a:pt x="35" y="97"/>
                    <a:pt x="38" y="97"/>
                    <a:pt x="40" y="96"/>
                  </a:cubicBezTo>
                  <a:cubicBezTo>
                    <a:pt x="50" y="96"/>
                    <a:pt x="50" y="78"/>
                    <a:pt x="37" y="64"/>
                  </a:cubicBezTo>
                  <a:cubicBezTo>
                    <a:pt x="23" y="43"/>
                    <a:pt x="23" y="37"/>
                    <a:pt x="50" y="37"/>
                  </a:cubicBezTo>
                  <a:cubicBezTo>
                    <a:pt x="54" y="37"/>
                    <a:pt x="57" y="38"/>
                    <a:pt x="59" y="38"/>
                  </a:cubicBezTo>
                  <a:cubicBezTo>
                    <a:pt x="73" y="38"/>
                    <a:pt x="76" y="31"/>
                    <a:pt x="64" y="16"/>
                  </a:cubicBezTo>
                  <a:cubicBezTo>
                    <a:pt x="57" y="6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5760850" y="13466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57" y="1"/>
                  </a:moveTo>
                  <a:cubicBezTo>
                    <a:pt x="51" y="1"/>
                    <a:pt x="43" y="1"/>
                    <a:pt x="32" y="3"/>
                  </a:cubicBezTo>
                  <a:cubicBezTo>
                    <a:pt x="15" y="11"/>
                    <a:pt x="1" y="20"/>
                    <a:pt x="4" y="31"/>
                  </a:cubicBezTo>
                  <a:cubicBezTo>
                    <a:pt x="6" y="36"/>
                    <a:pt x="11" y="39"/>
                    <a:pt x="18" y="39"/>
                  </a:cubicBezTo>
                  <a:cubicBezTo>
                    <a:pt x="24" y="39"/>
                    <a:pt x="32" y="36"/>
                    <a:pt x="39" y="31"/>
                  </a:cubicBezTo>
                  <a:cubicBezTo>
                    <a:pt x="56" y="20"/>
                    <a:pt x="70" y="6"/>
                    <a:pt x="66" y="3"/>
                  </a:cubicBezTo>
                  <a:cubicBezTo>
                    <a:pt x="66" y="1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5739600" y="12759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2"/>
                    <a:pt x="39" y="4"/>
                  </a:cubicBezTo>
                  <a:cubicBezTo>
                    <a:pt x="15" y="11"/>
                    <a:pt x="0" y="18"/>
                    <a:pt x="11" y="21"/>
                  </a:cubicBezTo>
                  <a:cubicBezTo>
                    <a:pt x="14" y="22"/>
                    <a:pt x="17" y="23"/>
                    <a:pt x="20" y="23"/>
                  </a:cubicBezTo>
                  <a:cubicBezTo>
                    <a:pt x="30" y="23"/>
                    <a:pt x="43" y="19"/>
                    <a:pt x="56" y="11"/>
                  </a:cubicBezTo>
                  <a:cubicBezTo>
                    <a:pt x="65" y="4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5762775" y="1346700"/>
              <a:ext cx="4350" cy="2875"/>
            </a:xfrm>
            <a:custGeom>
              <a:avLst/>
              <a:gdLst/>
              <a:ahLst/>
              <a:cxnLst/>
              <a:rect l="l" t="t" r="r" b="b"/>
              <a:pathLst>
                <a:path w="174" h="115" extrusionOk="0">
                  <a:moveTo>
                    <a:pt x="52" y="0"/>
                  </a:moveTo>
                  <a:cubicBezTo>
                    <a:pt x="46" y="0"/>
                    <a:pt x="41" y="1"/>
                    <a:pt x="35" y="2"/>
                  </a:cubicBezTo>
                  <a:cubicBezTo>
                    <a:pt x="0" y="10"/>
                    <a:pt x="31" y="44"/>
                    <a:pt x="83" y="55"/>
                  </a:cubicBezTo>
                  <a:cubicBezTo>
                    <a:pt x="114" y="61"/>
                    <a:pt x="132" y="72"/>
                    <a:pt x="128" y="86"/>
                  </a:cubicBezTo>
                  <a:cubicBezTo>
                    <a:pt x="125" y="96"/>
                    <a:pt x="135" y="106"/>
                    <a:pt x="153" y="114"/>
                  </a:cubicBezTo>
                  <a:cubicBezTo>
                    <a:pt x="155" y="114"/>
                    <a:pt x="157" y="114"/>
                    <a:pt x="159" y="114"/>
                  </a:cubicBezTo>
                  <a:cubicBezTo>
                    <a:pt x="173" y="114"/>
                    <a:pt x="171" y="102"/>
                    <a:pt x="149" y="69"/>
                  </a:cubicBezTo>
                  <a:cubicBezTo>
                    <a:pt x="119" y="24"/>
                    <a:pt x="8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5742125" y="127615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106" y="0"/>
                  </a:moveTo>
                  <a:cubicBezTo>
                    <a:pt x="99" y="0"/>
                    <a:pt x="91" y="1"/>
                    <a:pt x="83" y="1"/>
                  </a:cubicBezTo>
                  <a:cubicBezTo>
                    <a:pt x="38" y="4"/>
                    <a:pt x="0" y="11"/>
                    <a:pt x="3" y="18"/>
                  </a:cubicBezTo>
                  <a:cubicBezTo>
                    <a:pt x="7" y="34"/>
                    <a:pt x="116" y="49"/>
                    <a:pt x="180" y="49"/>
                  </a:cubicBezTo>
                  <a:cubicBezTo>
                    <a:pt x="202" y="49"/>
                    <a:pt x="219" y="47"/>
                    <a:pt x="222" y="42"/>
                  </a:cubicBezTo>
                  <a:cubicBezTo>
                    <a:pt x="238" y="17"/>
                    <a:pt x="185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5745425" y="1285450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38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2" y="23"/>
                    <a:pt x="61" y="23"/>
                  </a:cubicBezTo>
                  <a:cubicBezTo>
                    <a:pt x="67" y="23"/>
                    <a:pt x="72" y="21"/>
                    <a:pt x="73" y="17"/>
                  </a:cubicBezTo>
                  <a:cubicBezTo>
                    <a:pt x="80" y="10"/>
                    <a:pt x="63" y="4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5759725" y="1326525"/>
              <a:ext cx="1950" cy="600"/>
            </a:xfrm>
            <a:custGeom>
              <a:avLst/>
              <a:gdLst/>
              <a:ahLst/>
              <a:cxnLst/>
              <a:rect l="l" t="t" r="r" b="b"/>
              <a:pathLst>
                <a:path w="78" h="24" extrusionOk="0">
                  <a:moveTo>
                    <a:pt x="15" y="0"/>
                  </a:moveTo>
                  <a:cubicBezTo>
                    <a:pt x="1" y="0"/>
                    <a:pt x="4" y="5"/>
                    <a:pt x="25" y="15"/>
                  </a:cubicBezTo>
                  <a:cubicBezTo>
                    <a:pt x="36" y="21"/>
                    <a:pt x="47" y="24"/>
                    <a:pt x="56" y="24"/>
                  </a:cubicBezTo>
                  <a:cubicBezTo>
                    <a:pt x="63" y="24"/>
                    <a:pt x="68" y="22"/>
                    <a:pt x="70" y="18"/>
                  </a:cubicBezTo>
                  <a:cubicBezTo>
                    <a:pt x="77" y="12"/>
                    <a:pt x="60" y="2"/>
                    <a:pt x="36" y="2"/>
                  </a:cubicBezTo>
                  <a:cubicBezTo>
                    <a:pt x="27" y="1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5745425" y="1279000"/>
              <a:ext cx="2525" cy="1100"/>
            </a:xfrm>
            <a:custGeom>
              <a:avLst/>
              <a:gdLst/>
              <a:ahLst/>
              <a:cxnLst/>
              <a:rect l="l" t="t" r="r" b="b"/>
              <a:pathLst>
                <a:path w="101" h="44" extrusionOk="0">
                  <a:moveTo>
                    <a:pt x="14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1" y="4"/>
                    <a:pt x="7" y="15"/>
                    <a:pt x="31" y="25"/>
                  </a:cubicBezTo>
                  <a:cubicBezTo>
                    <a:pt x="49" y="37"/>
                    <a:pt x="68" y="43"/>
                    <a:pt x="81" y="43"/>
                  </a:cubicBezTo>
                  <a:cubicBezTo>
                    <a:pt x="83" y="43"/>
                    <a:pt x="85" y="43"/>
                    <a:pt x="87" y="43"/>
                  </a:cubicBezTo>
                  <a:cubicBezTo>
                    <a:pt x="100" y="39"/>
                    <a:pt x="90" y="29"/>
                    <a:pt x="66" y="18"/>
                  </a:cubicBezTo>
                  <a:cubicBezTo>
                    <a:pt x="46" y="7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5767375" y="1347475"/>
              <a:ext cx="15950" cy="3775"/>
            </a:xfrm>
            <a:custGeom>
              <a:avLst/>
              <a:gdLst/>
              <a:ahLst/>
              <a:cxnLst/>
              <a:rect l="l" t="t" r="r" b="b"/>
              <a:pathLst>
                <a:path w="638" h="151" extrusionOk="0">
                  <a:moveTo>
                    <a:pt x="86" y="1"/>
                  </a:moveTo>
                  <a:cubicBezTo>
                    <a:pt x="77" y="1"/>
                    <a:pt x="68" y="2"/>
                    <a:pt x="59" y="3"/>
                  </a:cubicBezTo>
                  <a:cubicBezTo>
                    <a:pt x="0" y="19"/>
                    <a:pt x="27" y="76"/>
                    <a:pt x="86" y="76"/>
                  </a:cubicBezTo>
                  <a:cubicBezTo>
                    <a:pt x="89" y="76"/>
                    <a:pt x="93" y="76"/>
                    <a:pt x="97" y="75"/>
                  </a:cubicBezTo>
                  <a:cubicBezTo>
                    <a:pt x="102" y="75"/>
                    <a:pt x="107" y="75"/>
                    <a:pt x="113" y="75"/>
                  </a:cubicBezTo>
                  <a:cubicBezTo>
                    <a:pt x="139" y="75"/>
                    <a:pt x="167" y="81"/>
                    <a:pt x="184" y="90"/>
                  </a:cubicBezTo>
                  <a:cubicBezTo>
                    <a:pt x="204" y="101"/>
                    <a:pt x="225" y="106"/>
                    <a:pt x="239" y="106"/>
                  </a:cubicBezTo>
                  <a:cubicBezTo>
                    <a:pt x="256" y="106"/>
                    <a:pt x="263" y="99"/>
                    <a:pt x="247" y="86"/>
                  </a:cubicBezTo>
                  <a:cubicBezTo>
                    <a:pt x="227" y="71"/>
                    <a:pt x="233" y="63"/>
                    <a:pt x="250" y="63"/>
                  </a:cubicBezTo>
                  <a:cubicBezTo>
                    <a:pt x="264" y="63"/>
                    <a:pt x="285" y="68"/>
                    <a:pt x="305" y="80"/>
                  </a:cubicBezTo>
                  <a:cubicBezTo>
                    <a:pt x="318" y="87"/>
                    <a:pt x="335" y="91"/>
                    <a:pt x="353" y="91"/>
                  </a:cubicBezTo>
                  <a:cubicBezTo>
                    <a:pt x="370" y="91"/>
                    <a:pt x="388" y="87"/>
                    <a:pt x="406" y="80"/>
                  </a:cubicBezTo>
                  <a:cubicBezTo>
                    <a:pt x="423" y="73"/>
                    <a:pt x="437" y="70"/>
                    <a:pt x="447" y="70"/>
                  </a:cubicBezTo>
                  <a:cubicBezTo>
                    <a:pt x="460" y="70"/>
                    <a:pt x="468" y="75"/>
                    <a:pt x="471" y="86"/>
                  </a:cubicBezTo>
                  <a:cubicBezTo>
                    <a:pt x="478" y="98"/>
                    <a:pt x="471" y="105"/>
                    <a:pt x="459" y="105"/>
                  </a:cubicBezTo>
                  <a:cubicBezTo>
                    <a:pt x="456" y="105"/>
                    <a:pt x="454" y="104"/>
                    <a:pt x="451" y="104"/>
                  </a:cubicBezTo>
                  <a:cubicBezTo>
                    <a:pt x="445" y="103"/>
                    <a:pt x="442" y="102"/>
                    <a:pt x="439" y="102"/>
                  </a:cubicBezTo>
                  <a:cubicBezTo>
                    <a:pt x="431" y="102"/>
                    <a:pt x="433" y="106"/>
                    <a:pt x="444" y="114"/>
                  </a:cubicBezTo>
                  <a:cubicBezTo>
                    <a:pt x="452" y="122"/>
                    <a:pt x="462" y="126"/>
                    <a:pt x="469" y="126"/>
                  </a:cubicBezTo>
                  <a:cubicBezTo>
                    <a:pt x="474" y="126"/>
                    <a:pt x="478" y="124"/>
                    <a:pt x="479" y="121"/>
                  </a:cubicBezTo>
                  <a:cubicBezTo>
                    <a:pt x="480" y="119"/>
                    <a:pt x="483" y="118"/>
                    <a:pt x="489" y="118"/>
                  </a:cubicBezTo>
                  <a:cubicBezTo>
                    <a:pt x="503" y="118"/>
                    <a:pt x="530" y="125"/>
                    <a:pt x="555" y="135"/>
                  </a:cubicBezTo>
                  <a:cubicBezTo>
                    <a:pt x="577" y="146"/>
                    <a:pt x="599" y="151"/>
                    <a:pt x="614" y="151"/>
                  </a:cubicBezTo>
                  <a:cubicBezTo>
                    <a:pt x="622" y="151"/>
                    <a:pt x="629" y="149"/>
                    <a:pt x="631" y="145"/>
                  </a:cubicBezTo>
                  <a:cubicBezTo>
                    <a:pt x="638" y="135"/>
                    <a:pt x="631" y="125"/>
                    <a:pt x="617" y="125"/>
                  </a:cubicBezTo>
                  <a:cubicBezTo>
                    <a:pt x="559" y="117"/>
                    <a:pt x="524" y="100"/>
                    <a:pt x="506" y="69"/>
                  </a:cubicBezTo>
                  <a:cubicBezTo>
                    <a:pt x="494" y="48"/>
                    <a:pt x="467" y="37"/>
                    <a:pt x="422" y="37"/>
                  </a:cubicBezTo>
                  <a:cubicBezTo>
                    <a:pt x="415" y="37"/>
                    <a:pt x="407" y="37"/>
                    <a:pt x="399" y="38"/>
                  </a:cubicBezTo>
                  <a:cubicBezTo>
                    <a:pt x="388" y="39"/>
                    <a:pt x="376" y="39"/>
                    <a:pt x="363" y="39"/>
                  </a:cubicBezTo>
                  <a:cubicBezTo>
                    <a:pt x="324" y="39"/>
                    <a:pt x="280" y="35"/>
                    <a:pt x="257" y="27"/>
                  </a:cubicBezTo>
                  <a:cubicBezTo>
                    <a:pt x="229" y="20"/>
                    <a:pt x="206" y="16"/>
                    <a:pt x="190" y="16"/>
                  </a:cubicBezTo>
                  <a:cubicBezTo>
                    <a:pt x="169" y="16"/>
                    <a:pt x="162" y="23"/>
                    <a:pt x="180" y="38"/>
                  </a:cubicBezTo>
                  <a:cubicBezTo>
                    <a:pt x="197" y="49"/>
                    <a:pt x="189" y="58"/>
                    <a:pt x="167" y="58"/>
                  </a:cubicBezTo>
                  <a:cubicBezTo>
                    <a:pt x="156" y="58"/>
                    <a:pt x="142" y="56"/>
                    <a:pt x="125" y="51"/>
                  </a:cubicBezTo>
                  <a:cubicBezTo>
                    <a:pt x="93" y="41"/>
                    <a:pt x="93" y="38"/>
                    <a:pt x="114" y="34"/>
                  </a:cubicBezTo>
                  <a:cubicBezTo>
                    <a:pt x="128" y="30"/>
                    <a:pt x="132" y="17"/>
                    <a:pt x="122" y="10"/>
                  </a:cubicBezTo>
                  <a:cubicBezTo>
                    <a:pt x="115" y="3"/>
                    <a:pt x="101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5749225" y="1285300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46" y="0"/>
                  </a:moveTo>
                  <a:cubicBezTo>
                    <a:pt x="43" y="0"/>
                    <a:pt x="39" y="1"/>
                    <a:pt x="36" y="2"/>
                  </a:cubicBezTo>
                  <a:cubicBezTo>
                    <a:pt x="15" y="6"/>
                    <a:pt x="1" y="13"/>
                    <a:pt x="1" y="16"/>
                  </a:cubicBezTo>
                  <a:cubicBezTo>
                    <a:pt x="4" y="20"/>
                    <a:pt x="22" y="30"/>
                    <a:pt x="46" y="40"/>
                  </a:cubicBezTo>
                  <a:cubicBezTo>
                    <a:pt x="59" y="46"/>
                    <a:pt x="68" y="48"/>
                    <a:pt x="74" y="48"/>
                  </a:cubicBezTo>
                  <a:cubicBezTo>
                    <a:pt x="84" y="48"/>
                    <a:pt x="84" y="41"/>
                    <a:pt x="78" y="23"/>
                  </a:cubicBezTo>
                  <a:cubicBezTo>
                    <a:pt x="74" y="10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5749325" y="1279525"/>
              <a:ext cx="2625" cy="825"/>
            </a:xfrm>
            <a:custGeom>
              <a:avLst/>
              <a:gdLst/>
              <a:ahLst/>
              <a:cxnLst/>
              <a:rect l="l" t="t" r="r" b="b"/>
              <a:pathLst>
                <a:path w="105" h="33" extrusionOk="0">
                  <a:moveTo>
                    <a:pt x="11" y="1"/>
                  </a:moveTo>
                  <a:cubicBezTo>
                    <a:pt x="0" y="4"/>
                    <a:pt x="0" y="15"/>
                    <a:pt x="14" y="22"/>
                  </a:cubicBezTo>
                  <a:cubicBezTo>
                    <a:pt x="21" y="29"/>
                    <a:pt x="33" y="32"/>
                    <a:pt x="47" y="32"/>
                  </a:cubicBezTo>
                  <a:cubicBezTo>
                    <a:pt x="54" y="32"/>
                    <a:pt x="62" y="31"/>
                    <a:pt x="69" y="29"/>
                  </a:cubicBezTo>
                  <a:cubicBezTo>
                    <a:pt x="104" y="22"/>
                    <a:pt x="101" y="18"/>
                    <a:pt x="69" y="8"/>
                  </a:cubicBezTo>
                  <a:cubicBezTo>
                    <a:pt x="45" y="1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5765550" y="1327725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16" y="1"/>
                  </a:moveTo>
                  <a:cubicBezTo>
                    <a:pt x="0" y="1"/>
                    <a:pt x="4" y="5"/>
                    <a:pt x="28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4" y="23"/>
                    <a:pt x="68" y="22"/>
                    <a:pt x="70" y="19"/>
                  </a:cubicBezTo>
                  <a:cubicBezTo>
                    <a:pt x="73" y="9"/>
                    <a:pt x="59" y="2"/>
                    <a:pt x="35" y="2"/>
                  </a:cubicBezTo>
                  <a:cubicBezTo>
                    <a:pt x="27" y="1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5690600" y="1088600"/>
              <a:ext cx="1325" cy="77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27" y="1"/>
                  </a:moveTo>
                  <a:cubicBezTo>
                    <a:pt x="25" y="1"/>
                    <a:pt x="23" y="1"/>
                    <a:pt x="21" y="1"/>
                  </a:cubicBezTo>
                  <a:cubicBezTo>
                    <a:pt x="8" y="6"/>
                    <a:pt x="0" y="9"/>
                    <a:pt x="0" y="16"/>
                  </a:cubicBezTo>
                  <a:cubicBezTo>
                    <a:pt x="0" y="19"/>
                    <a:pt x="15" y="26"/>
                    <a:pt x="29" y="30"/>
                  </a:cubicBezTo>
                  <a:cubicBezTo>
                    <a:pt x="31" y="30"/>
                    <a:pt x="33" y="31"/>
                    <a:pt x="35" y="31"/>
                  </a:cubicBezTo>
                  <a:cubicBezTo>
                    <a:pt x="45" y="31"/>
                    <a:pt x="52" y="25"/>
                    <a:pt x="49" y="16"/>
                  </a:cubicBezTo>
                  <a:cubicBezTo>
                    <a:pt x="46" y="7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5692000" y="109267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03" y="0"/>
                  </a:moveTo>
                  <a:cubicBezTo>
                    <a:pt x="85" y="0"/>
                    <a:pt x="64" y="3"/>
                    <a:pt x="42" y="9"/>
                  </a:cubicBezTo>
                  <a:cubicBezTo>
                    <a:pt x="18" y="16"/>
                    <a:pt x="0" y="30"/>
                    <a:pt x="3" y="40"/>
                  </a:cubicBezTo>
                  <a:cubicBezTo>
                    <a:pt x="5" y="46"/>
                    <a:pt x="11" y="50"/>
                    <a:pt x="17" y="50"/>
                  </a:cubicBezTo>
                  <a:cubicBezTo>
                    <a:pt x="22" y="50"/>
                    <a:pt x="27" y="48"/>
                    <a:pt x="31" y="43"/>
                  </a:cubicBezTo>
                  <a:cubicBezTo>
                    <a:pt x="36" y="38"/>
                    <a:pt x="49" y="36"/>
                    <a:pt x="64" y="36"/>
                  </a:cubicBezTo>
                  <a:cubicBezTo>
                    <a:pt x="79" y="36"/>
                    <a:pt x="97" y="38"/>
                    <a:pt x="114" y="43"/>
                  </a:cubicBezTo>
                  <a:cubicBezTo>
                    <a:pt x="135" y="48"/>
                    <a:pt x="149" y="50"/>
                    <a:pt x="158" y="50"/>
                  </a:cubicBezTo>
                  <a:cubicBezTo>
                    <a:pt x="172" y="50"/>
                    <a:pt x="174" y="44"/>
                    <a:pt x="170" y="30"/>
                  </a:cubicBezTo>
                  <a:cubicBezTo>
                    <a:pt x="166" y="11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5753225" y="1279425"/>
              <a:ext cx="1400" cy="127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5"/>
                    <a:pt x="11" y="16"/>
                    <a:pt x="4" y="26"/>
                  </a:cubicBezTo>
                  <a:cubicBezTo>
                    <a:pt x="1" y="36"/>
                    <a:pt x="1" y="43"/>
                    <a:pt x="11" y="50"/>
                  </a:cubicBezTo>
                  <a:cubicBezTo>
                    <a:pt x="12" y="50"/>
                    <a:pt x="13" y="51"/>
                    <a:pt x="14" y="51"/>
                  </a:cubicBezTo>
                  <a:cubicBezTo>
                    <a:pt x="21" y="51"/>
                    <a:pt x="33" y="40"/>
                    <a:pt x="42" y="26"/>
                  </a:cubicBezTo>
                  <a:cubicBezTo>
                    <a:pt x="54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754950" y="1285950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49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1" y="8"/>
                    <a:pt x="1" y="14"/>
                    <a:pt x="1" y="18"/>
                  </a:cubicBezTo>
                  <a:cubicBezTo>
                    <a:pt x="1" y="22"/>
                    <a:pt x="18" y="28"/>
                    <a:pt x="39" y="28"/>
                  </a:cubicBezTo>
                  <a:cubicBezTo>
                    <a:pt x="43" y="29"/>
                    <a:pt x="46" y="29"/>
                    <a:pt x="49" y="29"/>
                  </a:cubicBezTo>
                  <a:cubicBezTo>
                    <a:pt x="64" y="29"/>
                    <a:pt x="73" y="23"/>
                    <a:pt x="70" y="14"/>
                  </a:cubicBezTo>
                  <a:cubicBezTo>
                    <a:pt x="68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768125" y="132790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29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12" y="2"/>
                    <a:pt x="1" y="9"/>
                    <a:pt x="4" y="16"/>
                  </a:cubicBezTo>
                  <a:cubicBezTo>
                    <a:pt x="4" y="19"/>
                    <a:pt x="18" y="26"/>
                    <a:pt x="33" y="30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9" y="31"/>
                    <a:pt x="56" y="24"/>
                    <a:pt x="53" y="16"/>
                  </a:cubicBezTo>
                  <a:cubicBezTo>
                    <a:pt x="51" y="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754275" y="1276150"/>
              <a:ext cx="1325" cy="2025"/>
            </a:xfrm>
            <a:custGeom>
              <a:avLst/>
              <a:gdLst/>
              <a:ahLst/>
              <a:cxnLst/>
              <a:rect l="l" t="t" r="r" b="b"/>
              <a:pathLst>
                <a:path w="53" h="81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4" y="4"/>
                    <a:pt x="0" y="22"/>
                    <a:pt x="10" y="46"/>
                  </a:cubicBezTo>
                  <a:cubicBezTo>
                    <a:pt x="17" y="67"/>
                    <a:pt x="28" y="81"/>
                    <a:pt x="38" y="81"/>
                  </a:cubicBezTo>
                  <a:cubicBezTo>
                    <a:pt x="49" y="77"/>
                    <a:pt x="52" y="60"/>
                    <a:pt x="45" y="35"/>
                  </a:cubicBezTo>
                  <a:cubicBezTo>
                    <a:pt x="39" y="16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756100" y="1279700"/>
              <a:ext cx="975" cy="1225"/>
            </a:xfrm>
            <a:custGeom>
              <a:avLst/>
              <a:gdLst/>
              <a:ahLst/>
              <a:cxnLst/>
              <a:rect l="l" t="t" r="r" b="b"/>
              <a:pathLst>
                <a:path w="39" h="49" extrusionOk="0">
                  <a:moveTo>
                    <a:pt x="15" y="0"/>
                  </a:moveTo>
                  <a:cubicBezTo>
                    <a:pt x="5" y="0"/>
                    <a:pt x="1" y="10"/>
                    <a:pt x="7" y="22"/>
                  </a:cubicBezTo>
                  <a:cubicBezTo>
                    <a:pt x="12" y="40"/>
                    <a:pt x="17" y="49"/>
                    <a:pt x="21" y="49"/>
                  </a:cubicBezTo>
                  <a:cubicBezTo>
                    <a:pt x="26" y="49"/>
                    <a:pt x="30" y="42"/>
                    <a:pt x="35" y="29"/>
                  </a:cubicBezTo>
                  <a:cubicBezTo>
                    <a:pt x="38" y="15"/>
                    <a:pt x="35" y="5"/>
                    <a:pt x="21" y="1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772825" y="1329050"/>
              <a:ext cx="19275" cy="2925"/>
            </a:xfrm>
            <a:custGeom>
              <a:avLst/>
              <a:gdLst/>
              <a:ahLst/>
              <a:cxnLst/>
              <a:rect l="l" t="t" r="r" b="b"/>
              <a:pathLst>
                <a:path w="771" h="117" extrusionOk="0">
                  <a:moveTo>
                    <a:pt x="82" y="1"/>
                  </a:moveTo>
                  <a:cubicBezTo>
                    <a:pt x="56" y="1"/>
                    <a:pt x="36" y="3"/>
                    <a:pt x="29" y="8"/>
                  </a:cubicBezTo>
                  <a:cubicBezTo>
                    <a:pt x="0" y="26"/>
                    <a:pt x="4" y="29"/>
                    <a:pt x="39" y="36"/>
                  </a:cubicBezTo>
                  <a:cubicBezTo>
                    <a:pt x="45" y="36"/>
                    <a:pt x="51" y="37"/>
                    <a:pt x="57" y="37"/>
                  </a:cubicBezTo>
                  <a:cubicBezTo>
                    <a:pt x="76" y="37"/>
                    <a:pt x="94" y="33"/>
                    <a:pt x="101" y="26"/>
                  </a:cubicBezTo>
                  <a:cubicBezTo>
                    <a:pt x="106" y="21"/>
                    <a:pt x="110" y="19"/>
                    <a:pt x="114" y="19"/>
                  </a:cubicBezTo>
                  <a:cubicBezTo>
                    <a:pt x="119" y="19"/>
                    <a:pt x="123" y="23"/>
                    <a:pt x="125" y="29"/>
                  </a:cubicBezTo>
                  <a:cubicBezTo>
                    <a:pt x="128" y="36"/>
                    <a:pt x="137" y="42"/>
                    <a:pt x="150" y="42"/>
                  </a:cubicBezTo>
                  <a:cubicBezTo>
                    <a:pt x="155" y="42"/>
                    <a:pt x="161" y="41"/>
                    <a:pt x="167" y="39"/>
                  </a:cubicBezTo>
                  <a:cubicBezTo>
                    <a:pt x="170" y="38"/>
                    <a:pt x="175" y="38"/>
                    <a:pt x="181" y="38"/>
                  </a:cubicBezTo>
                  <a:cubicBezTo>
                    <a:pt x="210" y="38"/>
                    <a:pt x="264" y="45"/>
                    <a:pt x="316" y="56"/>
                  </a:cubicBezTo>
                  <a:cubicBezTo>
                    <a:pt x="361" y="66"/>
                    <a:pt x="397" y="72"/>
                    <a:pt x="415" y="72"/>
                  </a:cubicBezTo>
                  <a:cubicBezTo>
                    <a:pt x="424" y="72"/>
                    <a:pt x="429" y="70"/>
                    <a:pt x="427" y="67"/>
                  </a:cubicBezTo>
                  <a:cubicBezTo>
                    <a:pt x="427" y="65"/>
                    <a:pt x="430" y="63"/>
                    <a:pt x="434" y="63"/>
                  </a:cubicBezTo>
                  <a:cubicBezTo>
                    <a:pt x="443" y="63"/>
                    <a:pt x="459" y="68"/>
                    <a:pt x="479" y="77"/>
                  </a:cubicBezTo>
                  <a:cubicBezTo>
                    <a:pt x="494" y="85"/>
                    <a:pt x="511" y="88"/>
                    <a:pt x="525" y="88"/>
                  </a:cubicBezTo>
                  <a:cubicBezTo>
                    <a:pt x="537" y="88"/>
                    <a:pt x="547" y="86"/>
                    <a:pt x="552" y="81"/>
                  </a:cubicBezTo>
                  <a:cubicBezTo>
                    <a:pt x="557" y="78"/>
                    <a:pt x="562" y="76"/>
                    <a:pt x="567" y="76"/>
                  </a:cubicBezTo>
                  <a:cubicBezTo>
                    <a:pt x="573" y="76"/>
                    <a:pt x="578" y="78"/>
                    <a:pt x="580" y="84"/>
                  </a:cubicBezTo>
                  <a:cubicBezTo>
                    <a:pt x="582" y="90"/>
                    <a:pt x="586" y="94"/>
                    <a:pt x="592" y="94"/>
                  </a:cubicBezTo>
                  <a:cubicBezTo>
                    <a:pt x="596" y="94"/>
                    <a:pt x="600" y="92"/>
                    <a:pt x="604" y="88"/>
                  </a:cubicBezTo>
                  <a:cubicBezTo>
                    <a:pt x="608" y="84"/>
                    <a:pt x="613" y="83"/>
                    <a:pt x="621" y="83"/>
                  </a:cubicBezTo>
                  <a:cubicBezTo>
                    <a:pt x="635" y="83"/>
                    <a:pt x="656" y="90"/>
                    <a:pt x="677" y="101"/>
                  </a:cubicBezTo>
                  <a:cubicBezTo>
                    <a:pt x="694" y="111"/>
                    <a:pt x="710" y="116"/>
                    <a:pt x="724" y="116"/>
                  </a:cubicBezTo>
                  <a:cubicBezTo>
                    <a:pt x="735" y="116"/>
                    <a:pt x="744" y="113"/>
                    <a:pt x="750" y="105"/>
                  </a:cubicBezTo>
                  <a:cubicBezTo>
                    <a:pt x="771" y="88"/>
                    <a:pt x="729" y="74"/>
                    <a:pt x="607" y="56"/>
                  </a:cubicBezTo>
                  <a:cubicBezTo>
                    <a:pt x="547" y="50"/>
                    <a:pt x="491" y="46"/>
                    <a:pt x="457" y="46"/>
                  </a:cubicBezTo>
                  <a:cubicBezTo>
                    <a:pt x="438" y="46"/>
                    <a:pt x="426" y="47"/>
                    <a:pt x="424" y="50"/>
                  </a:cubicBezTo>
                  <a:cubicBezTo>
                    <a:pt x="419" y="53"/>
                    <a:pt x="412" y="54"/>
                    <a:pt x="403" y="54"/>
                  </a:cubicBezTo>
                  <a:cubicBezTo>
                    <a:pt x="392" y="54"/>
                    <a:pt x="380" y="52"/>
                    <a:pt x="368" y="46"/>
                  </a:cubicBezTo>
                  <a:cubicBezTo>
                    <a:pt x="316" y="22"/>
                    <a:pt x="166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780925" y="134187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0"/>
                  </a:moveTo>
                  <a:cubicBezTo>
                    <a:pt x="1" y="0"/>
                    <a:pt x="6" y="5"/>
                    <a:pt x="27" y="15"/>
                  </a:cubicBezTo>
                  <a:cubicBezTo>
                    <a:pt x="36" y="21"/>
                    <a:pt x="47" y="23"/>
                    <a:pt x="55" y="23"/>
                  </a:cubicBezTo>
                  <a:cubicBezTo>
                    <a:pt x="62" y="23"/>
                    <a:pt x="67" y="22"/>
                    <a:pt x="68" y="19"/>
                  </a:cubicBezTo>
                  <a:cubicBezTo>
                    <a:pt x="75" y="12"/>
                    <a:pt x="58" y="1"/>
                    <a:pt x="34" y="1"/>
                  </a:cubicBezTo>
                  <a:cubicBezTo>
                    <a:pt x="26" y="1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783875" y="135122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1"/>
                  </a:moveTo>
                  <a:cubicBezTo>
                    <a:pt x="0" y="1"/>
                    <a:pt x="5" y="5"/>
                    <a:pt x="27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5" y="23"/>
                    <a:pt x="70" y="22"/>
                    <a:pt x="72" y="20"/>
                  </a:cubicBezTo>
                  <a:cubicBezTo>
                    <a:pt x="75" y="13"/>
                    <a:pt x="58" y="2"/>
                    <a:pt x="34" y="2"/>
                  </a:cubicBezTo>
                  <a:cubicBezTo>
                    <a:pt x="26" y="1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702825" y="108920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32" y="1"/>
                  </a:moveTo>
                  <a:cubicBezTo>
                    <a:pt x="26" y="1"/>
                    <a:pt x="19" y="1"/>
                    <a:pt x="14" y="2"/>
                  </a:cubicBezTo>
                  <a:cubicBezTo>
                    <a:pt x="1" y="6"/>
                    <a:pt x="14" y="19"/>
                    <a:pt x="43" y="27"/>
                  </a:cubicBezTo>
                  <a:cubicBezTo>
                    <a:pt x="58" y="32"/>
                    <a:pt x="73" y="35"/>
                    <a:pt x="85" y="35"/>
                  </a:cubicBezTo>
                  <a:cubicBezTo>
                    <a:pt x="94" y="35"/>
                    <a:pt x="102" y="33"/>
                    <a:pt x="105" y="30"/>
                  </a:cubicBezTo>
                  <a:cubicBezTo>
                    <a:pt x="113" y="15"/>
                    <a:pt x="66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784275" y="1342650"/>
              <a:ext cx="1325" cy="85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1"/>
                  </a:moveTo>
                  <a:cubicBezTo>
                    <a:pt x="7" y="1"/>
                    <a:pt x="1" y="7"/>
                    <a:pt x="4" y="15"/>
                  </a:cubicBezTo>
                  <a:cubicBezTo>
                    <a:pt x="7" y="25"/>
                    <a:pt x="18" y="33"/>
                    <a:pt x="27" y="33"/>
                  </a:cubicBezTo>
                  <a:cubicBezTo>
                    <a:pt x="29" y="33"/>
                    <a:pt x="30" y="33"/>
                    <a:pt x="32" y="33"/>
                  </a:cubicBezTo>
                  <a:cubicBezTo>
                    <a:pt x="45" y="29"/>
                    <a:pt x="53" y="23"/>
                    <a:pt x="53" y="15"/>
                  </a:cubicBezTo>
                  <a:cubicBezTo>
                    <a:pt x="53" y="12"/>
                    <a:pt x="39" y="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770500" y="1289450"/>
              <a:ext cx="1650" cy="1325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45" y="1"/>
                  </a:moveTo>
                  <a:cubicBezTo>
                    <a:pt x="42" y="1"/>
                    <a:pt x="38" y="1"/>
                    <a:pt x="34" y="3"/>
                  </a:cubicBezTo>
                  <a:cubicBezTo>
                    <a:pt x="0" y="10"/>
                    <a:pt x="0" y="44"/>
                    <a:pt x="38" y="52"/>
                  </a:cubicBezTo>
                  <a:cubicBezTo>
                    <a:pt x="40" y="52"/>
                    <a:pt x="42" y="52"/>
                    <a:pt x="43" y="52"/>
                  </a:cubicBezTo>
                  <a:cubicBezTo>
                    <a:pt x="54" y="52"/>
                    <a:pt x="63" y="42"/>
                    <a:pt x="63" y="28"/>
                  </a:cubicBezTo>
                  <a:cubicBezTo>
                    <a:pt x="65" y="1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707650" y="1089300"/>
              <a:ext cx="3700" cy="1300"/>
            </a:xfrm>
            <a:custGeom>
              <a:avLst/>
              <a:gdLst/>
              <a:ahLst/>
              <a:cxnLst/>
              <a:rect l="l" t="t" r="r" b="b"/>
              <a:pathLst>
                <a:path w="148" h="52" extrusionOk="0">
                  <a:moveTo>
                    <a:pt x="27" y="1"/>
                  </a:moveTo>
                  <a:cubicBezTo>
                    <a:pt x="9" y="1"/>
                    <a:pt x="0" y="5"/>
                    <a:pt x="5" y="15"/>
                  </a:cubicBezTo>
                  <a:cubicBezTo>
                    <a:pt x="8" y="31"/>
                    <a:pt x="74" y="51"/>
                    <a:pt x="111" y="51"/>
                  </a:cubicBezTo>
                  <a:cubicBezTo>
                    <a:pt x="115" y="51"/>
                    <a:pt x="120" y="51"/>
                    <a:pt x="124" y="50"/>
                  </a:cubicBezTo>
                  <a:cubicBezTo>
                    <a:pt x="148" y="43"/>
                    <a:pt x="99" y="12"/>
                    <a:pt x="47" y="2"/>
                  </a:cubicBezTo>
                  <a:cubicBezTo>
                    <a:pt x="40" y="1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790575" y="1350300"/>
              <a:ext cx="3275" cy="1600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44" y="1"/>
                  </a:moveTo>
                  <a:cubicBezTo>
                    <a:pt x="32" y="1"/>
                    <a:pt x="22" y="8"/>
                    <a:pt x="12" y="22"/>
                  </a:cubicBezTo>
                  <a:cubicBezTo>
                    <a:pt x="3" y="37"/>
                    <a:pt x="0" y="45"/>
                    <a:pt x="6" y="45"/>
                  </a:cubicBezTo>
                  <a:cubicBezTo>
                    <a:pt x="11" y="45"/>
                    <a:pt x="21" y="40"/>
                    <a:pt x="36" y="29"/>
                  </a:cubicBezTo>
                  <a:cubicBezTo>
                    <a:pt x="45" y="23"/>
                    <a:pt x="52" y="20"/>
                    <a:pt x="57" y="20"/>
                  </a:cubicBezTo>
                  <a:cubicBezTo>
                    <a:pt x="64" y="20"/>
                    <a:pt x="68" y="26"/>
                    <a:pt x="68" y="36"/>
                  </a:cubicBezTo>
                  <a:cubicBezTo>
                    <a:pt x="71" y="50"/>
                    <a:pt x="85" y="63"/>
                    <a:pt x="102" y="63"/>
                  </a:cubicBezTo>
                  <a:cubicBezTo>
                    <a:pt x="130" y="63"/>
                    <a:pt x="130" y="60"/>
                    <a:pt x="99" y="32"/>
                  </a:cubicBezTo>
                  <a:cubicBezTo>
                    <a:pt x="76" y="11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772475" y="1289125"/>
              <a:ext cx="1325" cy="1725"/>
            </a:xfrm>
            <a:custGeom>
              <a:avLst/>
              <a:gdLst/>
              <a:ahLst/>
              <a:cxnLst/>
              <a:rect l="l" t="t" r="r" b="b"/>
              <a:pathLst>
                <a:path w="53" h="69" extrusionOk="0">
                  <a:moveTo>
                    <a:pt x="46" y="1"/>
                  </a:moveTo>
                  <a:cubicBezTo>
                    <a:pt x="42" y="1"/>
                    <a:pt x="36" y="7"/>
                    <a:pt x="28" y="20"/>
                  </a:cubicBezTo>
                  <a:cubicBezTo>
                    <a:pt x="1" y="54"/>
                    <a:pt x="1" y="61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44" y="68"/>
                    <a:pt x="53" y="52"/>
                    <a:pt x="53" y="30"/>
                  </a:cubicBezTo>
                  <a:cubicBezTo>
                    <a:pt x="53" y="10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774500" y="1289675"/>
              <a:ext cx="4375" cy="1450"/>
            </a:xfrm>
            <a:custGeom>
              <a:avLst/>
              <a:gdLst/>
              <a:ahLst/>
              <a:cxnLst/>
              <a:rect l="l" t="t" r="r" b="b"/>
              <a:pathLst>
                <a:path w="175" h="58" extrusionOk="0">
                  <a:moveTo>
                    <a:pt x="62" y="0"/>
                  </a:moveTo>
                  <a:cubicBezTo>
                    <a:pt x="49" y="0"/>
                    <a:pt x="40" y="7"/>
                    <a:pt x="31" y="22"/>
                  </a:cubicBezTo>
                  <a:cubicBezTo>
                    <a:pt x="9" y="48"/>
                    <a:pt x="1" y="58"/>
                    <a:pt x="10" y="58"/>
                  </a:cubicBezTo>
                  <a:cubicBezTo>
                    <a:pt x="15" y="58"/>
                    <a:pt x="27" y="55"/>
                    <a:pt x="45" y="49"/>
                  </a:cubicBezTo>
                  <a:cubicBezTo>
                    <a:pt x="66" y="43"/>
                    <a:pt x="103" y="43"/>
                    <a:pt x="135" y="43"/>
                  </a:cubicBezTo>
                  <a:cubicBezTo>
                    <a:pt x="146" y="44"/>
                    <a:pt x="155" y="44"/>
                    <a:pt x="160" y="44"/>
                  </a:cubicBezTo>
                  <a:cubicBezTo>
                    <a:pt x="174" y="44"/>
                    <a:pt x="161" y="39"/>
                    <a:pt x="117" y="19"/>
                  </a:cubicBezTo>
                  <a:cubicBezTo>
                    <a:pt x="92" y="6"/>
                    <a:pt x="75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712375" y="1089750"/>
              <a:ext cx="2275" cy="1125"/>
            </a:xfrm>
            <a:custGeom>
              <a:avLst/>
              <a:gdLst/>
              <a:ahLst/>
              <a:cxnLst/>
              <a:rect l="l" t="t" r="r" b="b"/>
              <a:pathLst>
                <a:path w="91" h="45" extrusionOk="0">
                  <a:moveTo>
                    <a:pt x="60" y="1"/>
                  </a:moveTo>
                  <a:cubicBezTo>
                    <a:pt x="53" y="1"/>
                    <a:pt x="44" y="2"/>
                    <a:pt x="35" y="5"/>
                  </a:cubicBezTo>
                  <a:cubicBezTo>
                    <a:pt x="11" y="11"/>
                    <a:pt x="0" y="25"/>
                    <a:pt x="11" y="32"/>
                  </a:cubicBezTo>
                  <a:cubicBezTo>
                    <a:pt x="19" y="40"/>
                    <a:pt x="34" y="44"/>
                    <a:pt x="49" y="44"/>
                  </a:cubicBezTo>
                  <a:cubicBezTo>
                    <a:pt x="54" y="44"/>
                    <a:pt x="58" y="44"/>
                    <a:pt x="63" y="43"/>
                  </a:cubicBezTo>
                  <a:cubicBezTo>
                    <a:pt x="80" y="35"/>
                    <a:pt x="90" y="25"/>
                    <a:pt x="87" y="15"/>
                  </a:cubicBezTo>
                  <a:cubicBezTo>
                    <a:pt x="85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797975" y="1351425"/>
              <a:ext cx="4450" cy="925"/>
            </a:xfrm>
            <a:custGeom>
              <a:avLst/>
              <a:gdLst/>
              <a:ahLst/>
              <a:cxnLst/>
              <a:rect l="l" t="t" r="r" b="b"/>
              <a:pathLst>
                <a:path w="178" h="37" extrusionOk="0">
                  <a:moveTo>
                    <a:pt x="73" y="1"/>
                  </a:moveTo>
                  <a:cubicBezTo>
                    <a:pt x="28" y="1"/>
                    <a:pt x="1" y="5"/>
                    <a:pt x="4" y="15"/>
                  </a:cubicBezTo>
                  <a:cubicBezTo>
                    <a:pt x="4" y="26"/>
                    <a:pt x="28" y="32"/>
                    <a:pt x="49" y="32"/>
                  </a:cubicBezTo>
                  <a:cubicBezTo>
                    <a:pt x="73" y="32"/>
                    <a:pt x="115" y="32"/>
                    <a:pt x="139" y="36"/>
                  </a:cubicBezTo>
                  <a:cubicBezTo>
                    <a:pt x="147" y="36"/>
                    <a:pt x="153" y="37"/>
                    <a:pt x="158" y="37"/>
                  </a:cubicBezTo>
                  <a:cubicBezTo>
                    <a:pt x="174" y="37"/>
                    <a:pt x="178" y="32"/>
                    <a:pt x="168" y="22"/>
                  </a:cubicBezTo>
                  <a:cubicBezTo>
                    <a:pt x="157" y="12"/>
                    <a:pt x="115" y="5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779300" y="1289850"/>
              <a:ext cx="7775" cy="1925"/>
            </a:xfrm>
            <a:custGeom>
              <a:avLst/>
              <a:gdLst/>
              <a:ahLst/>
              <a:cxnLst/>
              <a:rect l="l" t="t" r="r" b="b"/>
              <a:pathLst>
                <a:path w="311" h="77" extrusionOk="0">
                  <a:moveTo>
                    <a:pt x="31" y="1"/>
                  </a:moveTo>
                  <a:cubicBezTo>
                    <a:pt x="2" y="1"/>
                    <a:pt x="1" y="7"/>
                    <a:pt x="15" y="22"/>
                  </a:cubicBezTo>
                  <a:cubicBezTo>
                    <a:pt x="26" y="36"/>
                    <a:pt x="64" y="42"/>
                    <a:pt x="103" y="42"/>
                  </a:cubicBezTo>
                  <a:cubicBezTo>
                    <a:pt x="107" y="42"/>
                    <a:pt x="112" y="42"/>
                    <a:pt x="116" y="42"/>
                  </a:cubicBezTo>
                  <a:cubicBezTo>
                    <a:pt x="147" y="42"/>
                    <a:pt x="177" y="50"/>
                    <a:pt x="189" y="60"/>
                  </a:cubicBezTo>
                  <a:cubicBezTo>
                    <a:pt x="197" y="70"/>
                    <a:pt x="216" y="77"/>
                    <a:pt x="236" y="77"/>
                  </a:cubicBezTo>
                  <a:cubicBezTo>
                    <a:pt x="244" y="77"/>
                    <a:pt x="251" y="76"/>
                    <a:pt x="258" y="74"/>
                  </a:cubicBezTo>
                  <a:lnTo>
                    <a:pt x="311" y="60"/>
                  </a:lnTo>
                  <a:lnTo>
                    <a:pt x="244" y="36"/>
                  </a:lnTo>
                  <a:cubicBezTo>
                    <a:pt x="207" y="22"/>
                    <a:pt x="133" y="7"/>
                    <a:pt x="85" y="4"/>
                  </a:cubicBezTo>
                  <a:cubicBezTo>
                    <a:pt x="61" y="2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792350" y="1331925"/>
              <a:ext cx="4275" cy="1225"/>
            </a:xfrm>
            <a:custGeom>
              <a:avLst/>
              <a:gdLst/>
              <a:ahLst/>
              <a:cxnLst/>
              <a:rect l="l" t="t" r="r" b="b"/>
              <a:pathLst>
                <a:path w="171" h="49" extrusionOk="0">
                  <a:moveTo>
                    <a:pt x="49" y="0"/>
                  </a:moveTo>
                  <a:cubicBezTo>
                    <a:pt x="39" y="0"/>
                    <a:pt x="32" y="2"/>
                    <a:pt x="28" y="7"/>
                  </a:cubicBezTo>
                  <a:cubicBezTo>
                    <a:pt x="0" y="31"/>
                    <a:pt x="31" y="49"/>
                    <a:pt x="111" y="49"/>
                  </a:cubicBezTo>
                  <a:lnTo>
                    <a:pt x="170" y="49"/>
                  </a:lnTo>
                  <a:lnTo>
                    <a:pt x="108" y="18"/>
                  </a:lnTo>
                  <a:cubicBezTo>
                    <a:pt x="88" y="7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716975" y="1090275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58" y="0"/>
                  </a:moveTo>
                  <a:cubicBezTo>
                    <a:pt x="50" y="0"/>
                    <a:pt x="41" y="2"/>
                    <a:pt x="31" y="4"/>
                  </a:cubicBezTo>
                  <a:cubicBezTo>
                    <a:pt x="0" y="11"/>
                    <a:pt x="0" y="14"/>
                    <a:pt x="35" y="22"/>
                  </a:cubicBezTo>
                  <a:cubicBezTo>
                    <a:pt x="53" y="27"/>
                    <a:pt x="69" y="29"/>
                    <a:pt x="80" y="29"/>
                  </a:cubicBezTo>
                  <a:cubicBezTo>
                    <a:pt x="100" y="29"/>
                    <a:pt x="106" y="21"/>
                    <a:pt x="90" y="8"/>
                  </a:cubicBezTo>
                  <a:cubicBezTo>
                    <a:pt x="84" y="4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803700" y="1351750"/>
              <a:ext cx="3850" cy="2075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49" y="0"/>
                  </a:moveTo>
                  <a:cubicBezTo>
                    <a:pt x="44" y="0"/>
                    <a:pt x="39" y="1"/>
                    <a:pt x="35" y="2"/>
                  </a:cubicBezTo>
                  <a:cubicBezTo>
                    <a:pt x="11" y="5"/>
                    <a:pt x="1" y="19"/>
                    <a:pt x="14" y="26"/>
                  </a:cubicBezTo>
                  <a:cubicBezTo>
                    <a:pt x="22" y="34"/>
                    <a:pt x="38" y="38"/>
                    <a:pt x="53" y="38"/>
                  </a:cubicBezTo>
                  <a:cubicBezTo>
                    <a:pt x="58" y="38"/>
                    <a:pt x="62" y="38"/>
                    <a:pt x="67" y="37"/>
                  </a:cubicBezTo>
                  <a:cubicBezTo>
                    <a:pt x="71" y="35"/>
                    <a:pt x="74" y="34"/>
                    <a:pt x="78" y="34"/>
                  </a:cubicBezTo>
                  <a:cubicBezTo>
                    <a:pt x="91" y="34"/>
                    <a:pt x="103" y="44"/>
                    <a:pt x="108" y="58"/>
                  </a:cubicBezTo>
                  <a:cubicBezTo>
                    <a:pt x="111" y="73"/>
                    <a:pt x="122" y="82"/>
                    <a:pt x="134" y="82"/>
                  </a:cubicBezTo>
                  <a:cubicBezTo>
                    <a:pt x="136" y="82"/>
                    <a:pt x="137" y="82"/>
                    <a:pt x="139" y="82"/>
                  </a:cubicBezTo>
                  <a:cubicBezTo>
                    <a:pt x="153" y="78"/>
                    <a:pt x="143" y="58"/>
                    <a:pt x="118" y="33"/>
                  </a:cubicBezTo>
                  <a:cubicBezTo>
                    <a:pt x="101" y="13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798075" y="1332250"/>
              <a:ext cx="3175" cy="800"/>
            </a:xfrm>
            <a:custGeom>
              <a:avLst/>
              <a:gdLst/>
              <a:ahLst/>
              <a:cxnLst/>
              <a:rect l="l" t="t" r="r" b="b"/>
              <a:pathLst>
                <a:path w="127" h="32" extrusionOk="0">
                  <a:moveTo>
                    <a:pt x="41" y="0"/>
                  </a:moveTo>
                  <a:cubicBezTo>
                    <a:pt x="28" y="0"/>
                    <a:pt x="17" y="3"/>
                    <a:pt x="14" y="8"/>
                  </a:cubicBezTo>
                  <a:cubicBezTo>
                    <a:pt x="0" y="18"/>
                    <a:pt x="14" y="26"/>
                    <a:pt x="42" y="29"/>
                  </a:cubicBezTo>
                  <a:cubicBezTo>
                    <a:pt x="58" y="31"/>
                    <a:pt x="72" y="31"/>
                    <a:pt x="83" y="31"/>
                  </a:cubicBezTo>
                  <a:cubicBezTo>
                    <a:pt x="123" y="31"/>
                    <a:pt x="127" y="22"/>
                    <a:pt x="84" y="8"/>
                  </a:cubicBezTo>
                  <a:cubicBezTo>
                    <a:pt x="69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786800" y="1290900"/>
              <a:ext cx="10175" cy="1675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90" y="0"/>
                  </a:moveTo>
                  <a:cubicBezTo>
                    <a:pt x="83" y="0"/>
                    <a:pt x="74" y="1"/>
                    <a:pt x="66" y="4"/>
                  </a:cubicBezTo>
                  <a:cubicBezTo>
                    <a:pt x="0" y="21"/>
                    <a:pt x="18" y="28"/>
                    <a:pt x="136" y="45"/>
                  </a:cubicBezTo>
                  <a:cubicBezTo>
                    <a:pt x="244" y="60"/>
                    <a:pt x="311" y="67"/>
                    <a:pt x="350" y="67"/>
                  </a:cubicBezTo>
                  <a:cubicBezTo>
                    <a:pt x="378" y="67"/>
                    <a:pt x="391" y="63"/>
                    <a:pt x="396" y="56"/>
                  </a:cubicBezTo>
                  <a:cubicBezTo>
                    <a:pt x="407" y="40"/>
                    <a:pt x="343" y="16"/>
                    <a:pt x="308" y="16"/>
                  </a:cubicBezTo>
                  <a:cubicBezTo>
                    <a:pt x="299" y="16"/>
                    <a:pt x="292" y="18"/>
                    <a:pt x="288" y="21"/>
                  </a:cubicBezTo>
                  <a:cubicBezTo>
                    <a:pt x="284" y="26"/>
                    <a:pt x="279" y="28"/>
                    <a:pt x="276" y="28"/>
                  </a:cubicBezTo>
                  <a:cubicBezTo>
                    <a:pt x="270" y="28"/>
                    <a:pt x="266" y="24"/>
                    <a:pt x="264" y="18"/>
                  </a:cubicBezTo>
                  <a:cubicBezTo>
                    <a:pt x="262" y="12"/>
                    <a:pt x="250" y="8"/>
                    <a:pt x="233" y="8"/>
                  </a:cubicBezTo>
                  <a:cubicBezTo>
                    <a:pt x="220" y="8"/>
                    <a:pt x="206" y="10"/>
                    <a:pt x="191" y="14"/>
                  </a:cubicBezTo>
                  <a:cubicBezTo>
                    <a:pt x="175" y="19"/>
                    <a:pt x="160" y="21"/>
                    <a:pt x="148" y="21"/>
                  </a:cubicBezTo>
                  <a:cubicBezTo>
                    <a:pt x="131" y="21"/>
                    <a:pt x="120" y="17"/>
                    <a:pt x="118" y="11"/>
                  </a:cubicBezTo>
                  <a:cubicBezTo>
                    <a:pt x="116" y="4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725225" y="1090550"/>
              <a:ext cx="1125" cy="1000"/>
            </a:xfrm>
            <a:custGeom>
              <a:avLst/>
              <a:gdLst/>
              <a:ahLst/>
              <a:cxnLst/>
              <a:rect l="l" t="t" r="r" b="b"/>
              <a:pathLst>
                <a:path w="45" h="40" extrusionOk="0">
                  <a:moveTo>
                    <a:pt x="30" y="1"/>
                  </a:moveTo>
                  <a:cubicBezTo>
                    <a:pt x="26" y="1"/>
                    <a:pt x="22" y="3"/>
                    <a:pt x="18" y="7"/>
                  </a:cubicBezTo>
                  <a:cubicBezTo>
                    <a:pt x="7" y="18"/>
                    <a:pt x="0" y="28"/>
                    <a:pt x="0" y="35"/>
                  </a:cubicBezTo>
                  <a:cubicBezTo>
                    <a:pt x="2" y="37"/>
                    <a:pt x="8" y="40"/>
                    <a:pt x="16" y="40"/>
                  </a:cubicBezTo>
                  <a:cubicBezTo>
                    <a:pt x="20" y="40"/>
                    <a:pt x="23" y="39"/>
                    <a:pt x="28" y="38"/>
                  </a:cubicBezTo>
                  <a:cubicBezTo>
                    <a:pt x="38" y="35"/>
                    <a:pt x="45" y="21"/>
                    <a:pt x="42" y="11"/>
                  </a:cubicBezTo>
                  <a:cubicBezTo>
                    <a:pt x="40" y="5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804175" y="13328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13" y="1"/>
                  </a:moveTo>
                  <a:cubicBezTo>
                    <a:pt x="4" y="1"/>
                    <a:pt x="0" y="4"/>
                    <a:pt x="3" y="12"/>
                  </a:cubicBezTo>
                  <a:cubicBezTo>
                    <a:pt x="8" y="29"/>
                    <a:pt x="35" y="43"/>
                    <a:pt x="56" y="43"/>
                  </a:cubicBezTo>
                  <a:cubicBezTo>
                    <a:pt x="64" y="43"/>
                    <a:pt x="71" y="41"/>
                    <a:pt x="75" y="36"/>
                  </a:cubicBezTo>
                  <a:cubicBezTo>
                    <a:pt x="79" y="29"/>
                    <a:pt x="61" y="15"/>
                    <a:pt x="37" y="5"/>
                  </a:cubicBezTo>
                  <a:cubicBezTo>
                    <a:pt x="27" y="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806825" y="1332950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33" y="0"/>
                  </a:moveTo>
                  <a:cubicBezTo>
                    <a:pt x="28" y="0"/>
                    <a:pt x="25" y="1"/>
                    <a:pt x="22" y="1"/>
                  </a:cubicBezTo>
                  <a:cubicBezTo>
                    <a:pt x="4" y="4"/>
                    <a:pt x="1" y="15"/>
                    <a:pt x="11" y="25"/>
                  </a:cubicBezTo>
                  <a:cubicBezTo>
                    <a:pt x="16" y="31"/>
                    <a:pt x="23" y="33"/>
                    <a:pt x="30" y="33"/>
                  </a:cubicBezTo>
                  <a:cubicBezTo>
                    <a:pt x="37" y="33"/>
                    <a:pt x="44" y="31"/>
                    <a:pt x="49" y="25"/>
                  </a:cubicBezTo>
                  <a:cubicBezTo>
                    <a:pt x="52" y="22"/>
                    <a:pt x="56" y="21"/>
                    <a:pt x="59" y="21"/>
                  </a:cubicBezTo>
                  <a:cubicBezTo>
                    <a:pt x="66" y="21"/>
                    <a:pt x="72" y="27"/>
                    <a:pt x="77" y="39"/>
                  </a:cubicBezTo>
                  <a:cubicBezTo>
                    <a:pt x="79" y="50"/>
                    <a:pt x="86" y="56"/>
                    <a:pt x="96" y="56"/>
                  </a:cubicBezTo>
                  <a:cubicBezTo>
                    <a:pt x="102" y="56"/>
                    <a:pt x="108" y="54"/>
                    <a:pt x="115" y="49"/>
                  </a:cubicBezTo>
                  <a:cubicBezTo>
                    <a:pt x="142" y="32"/>
                    <a:pt x="139" y="25"/>
                    <a:pt x="97" y="11"/>
                  </a:cubicBezTo>
                  <a:cubicBezTo>
                    <a:pt x="78" y="6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730575" y="1091050"/>
              <a:ext cx="2675" cy="800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55" y="1"/>
                  </a:moveTo>
                  <a:cubicBezTo>
                    <a:pt x="47" y="1"/>
                    <a:pt x="40" y="2"/>
                    <a:pt x="33" y="4"/>
                  </a:cubicBezTo>
                  <a:cubicBezTo>
                    <a:pt x="1" y="12"/>
                    <a:pt x="1" y="15"/>
                    <a:pt x="36" y="25"/>
                  </a:cubicBezTo>
                  <a:cubicBezTo>
                    <a:pt x="51" y="30"/>
                    <a:pt x="65" y="32"/>
                    <a:pt x="76" y="32"/>
                  </a:cubicBezTo>
                  <a:cubicBezTo>
                    <a:pt x="98" y="32"/>
                    <a:pt x="107" y="23"/>
                    <a:pt x="87" y="12"/>
                  </a:cubicBezTo>
                  <a:cubicBezTo>
                    <a:pt x="81" y="5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792950" y="128385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9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7" y="5"/>
                    <a:pt x="0" y="15"/>
                    <a:pt x="4" y="26"/>
                  </a:cubicBezTo>
                  <a:cubicBezTo>
                    <a:pt x="6" y="34"/>
                    <a:pt x="16" y="40"/>
                    <a:pt x="27" y="40"/>
                  </a:cubicBezTo>
                  <a:cubicBezTo>
                    <a:pt x="30" y="40"/>
                    <a:pt x="33" y="40"/>
                    <a:pt x="35" y="39"/>
                  </a:cubicBezTo>
                  <a:cubicBezTo>
                    <a:pt x="45" y="36"/>
                    <a:pt x="52" y="26"/>
                    <a:pt x="49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793375" y="1280575"/>
              <a:ext cx="6450" cy="1250"/>
            </a:xfrm>
            <a:custGeom>
              <a:avLst/>
              <a:gdLst/>
              <a:ahLst/>
              <a:cxnLst/>
              <a:rect l="l" t="t" r="r" b="b"/>
              <a:pathLst>
                <a:path w="258" h="50" extrusionOk="0">
                  <a:moveTo>
                    <a:pt x="28" y="1"/>
                  </a:moveTo>
                  <a:cubicBezTo>
                    <a:pt x="6" y="1"/>
                    <a:pt x="0" y="5"/>
                    <a:pt x="8" y="14"/>
                  </a:cubicBezTo>
                  <a:cubicBezTo>
                    <a:pt x="23" y="32"/>
                    <a:pt x="141" y="50"/>
                    <a:pt x="208" y="50"/>
                  </a:cubicBezTo>
                  <a:cubicBezTo>
                    <a:pt x="232" y="50"/>
                    <a:pt x="250" y="48"/>
                    <a:pt x="254" y="42"/>
                  </a:cubicBezTo>
                  <a:cubicBezTo>
                    <a:pt x="257" y="39"/>
                    <a:pt x="198" y="21"/>
                    <a:pt x="126" y="11"/>
                  </a:cubicBezTo>
                  <a:cubicBezTo>
                    <a:pt x="80" y="4"/>
                    <a:pt x="48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733800" y="1091475"/>
              <a:ext cx="6350" cy="1125"/>
            </a:xfrm>
            <a:custGeom>
              <a:avLst/>
              <a:gdLst/>
              <a:ahLst/>
              <a:cxnLst/>
              <a:rect l="l" t="t" r="r" b="b"/>
              <a:pathLst>
                <a:path w="254" h="45" extrusionOk="0">
                  <a:moveTo>
                    <a:pt x="35" y="0"/>
                  </a:moveTo>
                  <a:cubicBezTo>
                    <a:pt x="25" y="0"/>
                    <a:pt x="18" y="0"/>
                    <a:pt x="14" y="1"/>
                  </a:cubicBezTo>
                  <a:cubicBezTo>
                    <a:pt x="0" y="8"/>
                    <a:pt x="3" y="11"/>
                    <a:pt x="24" y="11"/>
                  </a:cubicBezTo>
                  <a:cubicBezTo>
                    <a:pt x="49" y="16"/>
                    <a:pt x="80" y="22"/>
                    <a:pt x="101" y="36"/>
                  </a:cubicBezTo>
                  <a:cubicBezTo>
                    <a:pt x="112" y="42"/>
                    <a:pt x="131" y="44"/>
                    <a:pt x="151" y="44"/>
                  </a:cubicBezTo>
                  <a:cubicBezTo>
                    <a:pt x="168" y="44"/>
                    <a:pt x="186" y="43"/>
                    <a:pt x="202" y="40"/>
                  </a:cubicBezTo>
                  <a:cubicBezTo>
                    <a:pt x="253" y="26"/>
                    <a:pt x="247" y="19"/>
                    <a:pt x="149" y="8"/>
                  </a:cubicBezTo>
                  <a:cubicBezTo>
                    <a:pt x="106" y="3"/>
                    <a:pt x="62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796975" y="1292050"/>
              <a:ext cx="3650" cy="1175"/>
            </a:xfrm>
            <a:custGeom>
              <a:avLst/>
              <a:gdLst/>
              <a:ahLst/>
              <a:cxnLst/>
              <a:rect l="l" t="t" r="r" b="b"/>
              <a:pathLst>
                <a:path w="146" h="47" extrusionOk="0">
                  <a:moveTo>
                    <a:pt x="51" y="1"/>
                  </a:moveTo>
                  <a:cubicBezTo>
                    <a:pt x="0" y="1"/>
                    <a:pt x="8" y="29"/>
                    <a:pt x="72" y="41"/>
                  </a:cubicBezTo>
                  <a:cubicBezTo>
                    <a:pt x="93" y="45"/>
                    <a:pt x="110" y="47"/>
                    <a:pt x="121" y="47"/>
                  </a:cubicBezTo>
                  <a:cubicBezTo>
                    <a:pt x="140" y="47"/>
                    <a:pt x="146" y="41"/>
                    <a:pt x="141" y="28"/>
                  </a:cubicBezTo>
                  <a:cubicBezTo>
                    <a:pt x="141" y="20"/>
                    <a:pt x="110" y="7"/>
                    <a:pt x="75" y="3"/>
                  </a:cubicBezTo>
                  <a:cubicBezTo>
                    <a:pt x="66" y="1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811775" y="133267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41" y="0"/>
                  </a:moveTo>
                  <a:cubicBezTo>
                    <a:pt x="37" y="0"/>
                    <a:pt x="34" y="0"/>
                    <a:pt x="32" y="1"/>
                  </a:cubicBezTo>
                  <a:cubicBezTo>
                    <a:pt x="0" y="9"/>
                    <a:pt x="11" y="22"/>
                    <a:pt x="53" y="26"/>
                  </a:cubicBezTo>
                  <a:cubicBezTo>
                    <a:pt x="77" y="26"/>
                    <a:pt x="83" y="22"/>
                    <a:pt x="73" y="12"/>
                  </a:cubicBezTo>
                  <a:cubicBezTo>
                    <a:pt x="65" y="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813775" y="1333625"/>
              <a:ext cx="8075" cy="3375"/>
            </a:xfrm>
            <a:custGeom>
              <a:avLst/>
              <a:gdLst/>
              <a:ahLst/>
              <a:cxnLst/>
              <a:rect l="l" t="t" r="r" b="b"/>
              <a:pathLst>
                <a:path w="323" h="135" extrusionOk="0">
                  <a:moveTo>
                    <a:pt x="57" y="1"/>
                  </a:moveTo>
                  <a:cubicBezTo>
                    <a:pt x="47" y="1"/>
                    <a:pt x="41" y="9"/>
                    <a:pt x="45" y="26"/>
                  </a:cubicBezTo>
                  <a:cubicBezTo>
                    <a:pt x="48" y="35"/>
                    <a:pt x="42" y="41"/>
                    <a:pt x="29" y="41"/>
                  </a:cubicBezTo>
                  <a:cubicBezTo>
                    <a:pt x="27" y="41"/>
                    <a:pt x="24" y="40"/>
                    <a:pt x="21" y="40"/>
                  </a:cubicBezTo>
                  <a:cubicBezTo>
                    <a:pt x="15" y="38"/>
                    <a:pt x="10" y="37"/>
                    <a:pt x="8" y="37"/>
                  </a:cubicBezTo>
                  <a:cubicBezTo>
                    <a:pt x="0" y="37"/>
                    <a:pt x="7" y="44"/>
                    <a:pt x="28" y="57"/>
                  </a:cubicBezTo>
                  <a:cubicBezTo>
                    <a:pt x="41" y="67"/>
                    <a:pt x="56" y="71"/>
                    <a:pt x="68" y="71"/>
                  </a:cubicBezTo>
                  <a:cubicBezTo>
                    <a:pt x="74" y="71"/>
                    <a:pt x="80" y="70"/>
                    <a:pt x="83" y="67"/>
                  </a:cubicBezTo>
                  <a:cubicBezTo>
                    <a:pt x="85" y="65"/>
                    <a:pt x="89" y="64"/>
                    <a:pt x="92" y="64"/>
                  </a:cubicBezTo>
                  <a:cubicBezTo>
                    <a:pt x="101" y="64"/>
                    <a:pt x="112" y="70"/>
                    <a:pt x="122" y="82"/>
                  </a:cubicBezTo>
                  <a:cubicBezTo>
                    <a:pt x="130" y="94"/>
                    <a:pt x="145" y="103"/>
                    <a:pt x="155" y="103"/>
                  </a:cubicBezTo>
                  <a:cubicBezTo>
                    <a:pt x="157" y="103"/>
                    <a:pt x="159" y="103"/>
                    <a:pt x="160" y="102"/>
                  </a:cubicBezTo>
                  <a:cubicBezTo>
                    <a:pt x="177" y="94"/>
                    <a:pt x="192" y="90"/>
                    <a:pt x="204" y="90"/>
                  </a:cubicBezTo>
                  <a:cubicBezTo>
                    <a:pt x="224" y="90"/>
                    <a:pt x="238" y="100"/>
                    <a:pt x="247" y="120"/>
                  </a:cubicBezTo>
                  <a:cubicBezTo>
                    <a:pt x="250" y="129"/>
                    <a:pt x="254" y="135"/>
                    <a:pt x="256" y="135"/>
                  </a:cubicBezTo>
                  <a:cubicBezTo>
                    <a:pt x="259" y="135"/>
                    <a:pt x="260" y="131"/>
                    <a:pt x="260" y="123"/>
                  </a:cubicBezTo>
                  <a:cubicBezTo>
                    <a:pt x="264" y="109"/>
                    <a:pt x="281" y="92"/>
                    <a:pt x="302" y="85"/>
                  </a:cubicBezTo>
                  <a:cubicBezTo>
                    <a:pt x="322" y="82"/>
                    <a:pt x="302" y="67"/>
                    <a:pt x="250" y="61"/>
                  </a:cubicBezTo>
                  <a:cubicBezTo>
                    <a:pt x="223" y="55"/>
                    <a:pt x="196" y="53"/>
                    <a:pt x="176" y="53"/>
                  </a:cubicBezTo>
                  <a:cubicBezTo>
                    <a:pt x="159" y="53"/>
                    <a:pt x="147" y="54"/>
                    <a:pt x="143" y="57"/>
                  </a:cubicBezTo>
                  <a:cubicBezTo>
                    <a:pt x="141" y="59"/>
                    <a:pt x="139" y="59"/>
                    <a:pt x="137" y="59"/>
                  </a:cubicBezTo>
                  <a:cubicBezTo>
                    <a:pt x="128" y="59"/>
                    <a:pt x="115" y="50"/>
                    <a:pt x="104" y="33"/>
                  </a:cubicBezTo>
                  <a:cubicBezTo>
                    <a:pt x="89" y="12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801000" y="1292175"/>
              <a:ext cx="3950" cy="1475"/>
            </a:xfrm>
            <a:custGeom>
              <a:avLst/>
              <a:gdLst/>
              <a:ahLst/>
              <a:cxnLst/>
              <a:rect l="l" t="t" r="r" b="b"/>
              <a:pathLst>
                <a:path w="158" h="59" extrusionOk="0">
                  <a:moveTo>
                    <a:pt x="22" y="0"/>
                  </a:moveTo>
                  <a:cubicBezTo>
                    <a:pt x="3" y="0"/>
                    <a:pt x="0" y="7"/>
                    <a:pt x="5" y="23"/>
                  </a:cubicBezTo>
                  <a:cubicBezTo>
                    <a:pt x="11" y="46"/>
                    <a:pt x="35" y="59"/>
                    <a:pt x="65" y="59"/>
                  </a:cubicBezTo>
                  <a:cubicBezTo>
                    <a:pt x="84" y="59"/>
                    <a:pt x="105" y="54"/>
                    <a:pt x="126" y="43"/>
                  </a:cubicBezTo>
                  <a:cubicBezTo>
                    <a:pt x="157" y="29"/>
                    <a:pt x="146" y="23"/>
                    <a:pt x="81" y="8"/>
                  </a:cubicBezTo>
                  <a:cubicBezTo>
                    <a:pt x="53" y="3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818975" y="1346400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1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0" y="4"/>
                    <a:pt x="0" y="14"/>
                    <a:pt x="10" y="25"/>
                  </a:cubicBezTo>
                  <a:cubicBezTo>
                    <a:pt x="19" y="30"/>
                    <a:pt x="34" y="36"/>
                    <a:pt x="45" y="36"/>
                  </a:cubicBezTo>
                  <a:cubicBezTo>
                    <a:pt x="47" y="36"/>
                    <a:pt x="50" y="36"/>
                    <a:pt x="52" y="35"/>
                  </a:cubicBezTo>
                  <a:cubicBezTo>
                    <a:pt x="66" y="32"/>
                    <a:pt x="66" y="22"/>
                    <a:pt x="56" y="11"/>
                  </a:cubicBezTo>
                  <a:cubicBezTo>
                    <a:pt x="47" y="6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740400" y="1091925"/>
              <a:ext cx="4625" cy="900"/>
            </a:xfrm>
            <a:custGeom>
              <a:avLst/>
              <a:gdLst/>
              <a:ahLst/>
              <a:cxnLst/>
              <a:rect l="l" t="t" r="r" b="b"/>
              <a:pathLst>
                <a:path w="185" h="36" extrusionOk="0">
                  <a:moveTo>
                    <a:pt x="56" y="1"/>
                  </a:moveTo>
                  <a:cubicBezTo>
                    <a:pt x="0" y="1"/>
                    <a:pt x="0" y="1"/>
                    <a:pt x="45" y="22"/>
                  </a:cubicBezTo>
                  <a:cubicBezTo>
                    <a:pt x="61" y="31"/>
                    <a:pt x="86" y="35"/>
                    <a:pt x="110" y="35"/>
                  </a:cubicBezTo>
                  <a:cubicBezTo>
                    <a:pt x="122" y="35"/>
                    <a:pt x="133" y="34"/>
                    <a:pt x="142" y="32"/>
                  </a:cubicBezTo>
                  <a:cubicBezTo>
                    <a:pt x="184" y="18"/>
                    <a:pt x="184" y="14"/>
                    <a:pt x="156" y="8"/>
                  </a:cubicBezTo>
                  <a:cubicBezTo>
                    <a:pt x="132" y="4"/>
                    <a:pt x="9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800525" y="1281225"/>
              <a:ext cx="4325" cy="825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9" y="1"/>
                  </a:moveTo>
                  <a:cubicBezTo>
                    <a:pt x="11" y="1"/>
                    <a:pt x="1" y="3"/>
                    <a:pt x="3" y="9"/>
                  </a:cubicBezTo>
                  <a:cubicBezTo>
                    <a:pt x="8" y="22"/>
                    <a:pt x="86" y="32"/>
                    <a:pt x="133" y="32"/>
                  </a:cubicBezTo>
                  <a:cubicBezTo>
                    <a:pt x="152" y="32"/>
                    <a:pt x="167" y="31"/>
                    <a:pt x="170" y="27"/>
                  </a:cubicBezTo>
                  <a:cubicBezTo>
                    <a:pt x="173" y="23"/>
                    <a:pt x="135" y="13"/>
                    <a:pt x="86" y="6"/>
                  </a:cubicBezTo>
                  <a:cubicBezTo>
                    <a:pt x="64" y="3"/>
                    <a:pt x="44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806200" y="1293125"/>
              <a:ext cx="1950" cy="112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46" y="0"/>
                  </a:moveTo>
                  <a:cubicBezTo>
                    <a:pt x="42" y="0"/>
                    <a:pt x="37" y="0"/>
                    <a:pt x="33" y="1"/>
                  </a:cubicBezTo>
                  <a:cubicBezTo>
                    <a:pt x="15" y="9"/>
                    <a:pt x="1" y="19"/>
                    <a:pt x="5" y="33"/>
                  </a:cubicBezTo>
                  <a:cubicBezTo>
                    <a:pt x="8" y="40"/>
                    <a:pt x="18" y="44"/>
                    <a:pt x="31" y="44"/>
                  </a:cubicBezTo>
                  <a:cubicBezTo>
                    <a:pt x="36" y="44"/>
                    <a:pt x="41" y="44"/>
                    <a:pt x="47" y="43"/>
                  </a:cubicBezTo>
                  <a:cubicBezTo>
                    <a:pt x="63" y="36"/>
                    <a:pt x="77" y="26"/>
                    <a:pt x="74" y="15"/>
                  </a:cubicBezTo>
                  <a:cubicBezTo>
                    <a:pt x="72" y="5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745450" y="1092300"/>
              <a:ext cx="4850" cy="1475"/>
            </a:xfrm>
            <a:custGeom>
              <a:avLst/>
              <a:gdLst/>
              <a:ahLst/>
              <a:cxnLst/>
              <a:rect l="l" t="t" r="r" b="b"/>
              <a:pathLst>
                <a:path w="194" h="59" extrusionOk="0">
                  <a:moveTo>
                    <a:pt x="10" y="1"/>
                  </a:moveTo>
                  <a:cubicBezTo>
                    <a:pt x="1" y="1"/>
                    <a:pt x="10" y="4"/>
                    <a:pt x="37" y="13"/>
                  </a:cubicBezTo>
                  <a:cubicBezTo>
                    <a:pt x="62" y="20"/>
                    <a:pt x="83" y="34"/>
                    <a:pt x="79" y="48"/>
                  </a:cubicBezTo>
                  <a:cubicBezTo>
                    <a:pt x="76" y="55"/>
                    <a:pt x="84" y="58"/>
                    <a:pt x="99" y="58"/>
                  </a:cubicBezTo>
                  <a:cubicBezTo>
                    <a:pt x="107" y="58"/>
                    <a:pt x="117" y="57"/>
                    <a:pt x="128" y="55"/>
                  </a:cubicBezTo>
                  <a:cubicBezTo>
                    <a:pt x="194" y="37"/>
                    <a:pt x="194" y="7"/>
                    <a:pt x="131" y="7"/>
                  </a:cubicBezTo>
                  <a:cubicBezTo>
                    <a:pt x="107" y="7"/>
                    <a:pt x="69" y="3"/>
                    <a:pt x="41" y="3"/>
                  </a:cubicBezTo>
                  <a:cubicBezTo>
                    <a:pt x="25" y="2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820900" y="1330175"/>
              <a:ext cx="1375" cy="825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16" y="0"/>
                  </a:moveTo>
                  <a:cubicBezTo>
                    <a:pt x="7" y="0"/>
                    <a:pt x="1" y="7"/>
                    <a:pt x="3" y="15"/>
                  </a:cubicBezTo>
                  <a:cubicBezTo>
                    <a:pt x="6" y="24"/>
                    <a:pt x="17" y="33"/>
                    <a:pt x="27" y="33"/>
                  </a:cubicBezTo>
                  <a:cubicBezTo>
                    <a:pt x="28" y="33"/>
                    <a:pt x="29" y="33"/>
                    <a:pt x="31" y="32"/>
                  </a:cubicBezTo>
                  <a:cubicBezTo>
                    <a:pt x="45" y="29"/>
                    <a:pt x="55" y="22"/>
                    <a:pt x="52" y="15"/>
                  </a:cubicBezTo>
                  <a:cubicBezTo>
                    <a:pt x="52" y="11"/>
                    <a:pt x="37" y="5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823900" y="1335200"/>
              <a:ext cx="5425" cy="1875"/>
            </a:xfrm>
            <a:custGeom>
              <a:avLst/>
              <a:gdLst/>
              <a:ahLst/>
              <a:cxnLst/>
              <a:rect l="l" t="t" r="r" b="b"/>
              <a:pathLst>
                <a:path w="217" h="75" extrusionOk="0">
                  <a:moveTo>
                    <a:pt x="114" y="1"/>
                  </a:moveTo>
                  <a:cubicBezTo>
                    <a:pt x="91" y="1"/>
                    <a:pt x="64" y="4"/>
                    <a:pt x="36" y="12"/>
                  </a:cubicBezTo>
                  <a:cubicBezTo>
                    <a:pt x="15" y="19"/>
                    <a:pt x="1" y="33"/>
                    <a:pt x="5" y="43"/>
                  </a:cubicBezTo>
                  <a:cubicBezTo>
                    <a:pt x="6" y="49"/>
                    <a:pt x="12" y="52"/>
                    <a:pt x="22" y="52"/>
                  </a:cubicBezTo>
                  <a:cubicBezTo>
                    <a:pt x="32" y="52"/>
                    <a:pt x="47" y="48"/>
                    <a:pt x="63" y="43"/>
                  </a:cubicBezTo>
                  <a:cubicBezTo>
                    <a:pt x="84" y="33"/>
                    <a:pt x="102" y="26"/>
                    <a:pt x="111" y="26"/>
                  </a:cubicBezTo>
                  <a:cubicBezTo>
                    <a:pt x="114" y="26"/>
                    <a:pt x="116" y="27"/>
                    <a:pt x="116" y="29"/>
                  </a:cubicBezTo>
                  <a:cubicBezTo>
                    <a:pt x="120" y="52"/>
                    <a:pt x="127" y="65"/>
                    <a:pt x="135" y="65"/>
                  </a:cubicBezTo>
                  <a:cubicBezTo>
                    <a:pt x="141" y="65"/>
                    <a:pt x="146" y="59"/>
                    <a:pt x="151" y="46"/>
                  </a:cubicBezTo>
                  <a:cubicBezTo>
                    <a:pt x="156" y="30"/>
                    <a:pt x="159" y="22"/>
                    <a:pt x="162" y="22"/>
                  </a:cubicBezTo>
                  <a:cubicBezTo>
                    <a:pt x="165" y="22"/>
                    <a:pt x="168" y="29"/>
                    <a:pt x="171" y="43"/>
                  </a:cubicBezTo>
                  <a:cubicBezTo>
                    <a:pt x="177" y="61"/>
                    <a:pt x="189" y="75"/>
                    <a:pt x="202" y="75"/>
                  </a:cubicBezTo>
                  <a:cubicBezTo>
                    <a:pt x="203" y="75"/>
                    <a:pt x="204" y="75"/>
                    <a:pt x="205" y="74"/>
                  </a:cubicBezTo>
                  <a:cubicBezTo>
                    <a:pt x="216" y="71"/>
                    <a:pt x="216" y="54"/>
                    <a:pt x="202" y="33"/>
                  </a:cubicBezTo>
                  <a:cubicBezTo>
                    <a:pt x="189" y="12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811075" y="1293650"/>
              <a:ext cx="5050" cy="1575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8" y="1"/>
                  </a:moveTo>
                  <a:cubicBezTo>
                    <a:pt x="180" y="1"/>
                    <a:pt x="167" y="4"/>
                    <a:pt x="146" y="9"/>
                  </a:cubicBezTo>
                  <a:cubicBezTo>
                    <a:pt x="115" y="19"/>
                    <a:pt x="66" y="22"/>
                    <a:pt x="42" y="22"/>
                  </a:cubicBezTo>
                  <a:cubicBezTo>
                    <a:pt x="1" y="22"/>
                    <a:pt x="4" y="26"/>
                    <a:pt x="49" y="36"/>
                  </a:cubicBezTo>
                  <a:cubicBezTo>
                    <a:pt x="76" y="43"/>
                    <a:pt x="108" y="54"/>
                    <a:pt x="118" y="60"/>
                  </a:cubicBezTo>
                  <a:cubicBezTo>
                    <a:pt x="120" y="62"/>
                    <a:pt x="123" y="63"/>
                    <a:pt x="127" y="63"/>
                  </a:cubicBezTo>
                  <a:cubicBezTo>
                    <a:pt x="139" y="63"/>
                    <a:pt x="157" y="52"/>
                    <a:pt x="171" y="36"/>
                  </a:cubicBezTo>
                  <a:cubicBezTo>
                    <a:pt x="193" y="11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810200" y="1288025"/>
              <a:ext cx="4125" cy="675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93" y="0"/>
                  </a:moveTo>
                  <a:cubicBezTo>
                    <a:pt x="87" y="0"/>
                    <a:pt x="80" y="0"/>
                    <a:pt x="74" y="1"/>
                  </a:cubicBezTo>
                  <a:cubicBezTo>
                    <a:pt x="1" y="8"/>
                    <a:pt x="32" y="25"/>
                    <a:pt x="116" y="25"/>
                  </a:cubicBezTo>
                  <a:cubicBezTo>
                    <a:pt x="122" y="26"/>
                    <a:pt x="128" y="26"/>
                    <a:pt x="133" y="26"/>
                  </a:cubicBezTo>
                  <a:cubicBezTo>
                    <a:pt x="157" y="26"/>
                    <a:pt x="165" y="20"/>
                    <a:pt x="153" y="11"/>
                  </a:cubicBezTo>
                  <a:cubicBezTo>
                    <a:pt x="145" y="6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823575" y="1327125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2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9"/>
                    <a:pt x="18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750450" y="1092425"/>
              <a:ext cx="6375" cy="1450"/>
            </a:xfrm>
            <a:custGeom>
              <a:avLst/>
              <a:gdLst/>
              <a:ahLst/>
              <a:cxnLst/>
              <a:rect l="l" t="t" r="r" b="b"/>
              <a:pathLst>
                <a:path w="255" h="58" extrusionOk="0">
                  <a:moveTo>
                    <a:pt x="46" y="0"/>
                  </a:moveTo>
                  <a:cubicBezTo>
                    <a:pt x="40" y="0"/>
                    <a:pt x="34" y="1"/>
                    <a:pt x="29" y="2"/>
                  </a:cubicBezTo>
                  <a:cubicBezTo>
                    <a:pt x="0" y="12"/>
                    <a:pt x="0" y="15"/>
                    <a:pt x="45" y="29"/>
                  </a:cubicBezTo>
                  <a:cubicBezTo>
                    <a:pt x="63" y="36"/>
                    <a:pt x="86" y="40"/>
                    <a:pt x="106" y="40"/>
                  </a:cubicBezTo>
                  <a:cubicBezTo>
                    <a:pt x="118" y="40"/>
                    <a:pt x="128" y="39"/>
                    <a:pt x="136" y="36"/>
                  </a:cubicBezTo>
                  <a:cubicBezTo>
                    <a:pt x="141" y="35"/>
                    <a:pt x="147" y="35"/>
                    <a:pt x="152" y="35"/>
                  </a:cubicBezTo>
                  <a:cubicBezTo>
                    <a:pt x="169" y="35"/>
                    <a:pt x="187" y="38"/>
                    <a:pt x="195" y="47"/>
                  </a:cubicBezTo>
                  <a:cubicBezTo>
                    <a:pt x="205" y="54"/>
                    <a:pt x="216" y="58"/>
                    <a:pt x="225" y="58"/>
                  </a:cubicBezTo>
                  <a:cubicBezTo>
                    <a:pt x="242" y="58"/>
                    <a:pt x="255" y="47"/>
                    <a:pt x="250" y="29"/>
                  </a:cubicBezTo>
                  <a:cubicBezTo>
                    <a:pt x="247" y="21"/>
                    <a:pt x="222" y="14"/>
                    <a:pt x="192" y="14"/>
                  </a:cubicBezTo>
                  <a:cubicBezTo>
                    <a:pt x="186" y="14"/>
                    <a:pt x="180" y="14"/>
                    <a:pt x="174" y="15"/>
                  </a:cubicBezTo>
                  <a:cubicBezTo>
                    <a:pt x="164" y="16"/>
                    <a:pt x="153" y="17"/>
                    <a:pt x="142" y="17"/>
                  </a:cubicBezTo>
                  <a:cubicBezTo>
                    <a:pt x="115" y="17"/>
                    <a:pt x="91" y="13"/>
                    <a:pt x="83" y="8"/>
                  </a:cubicBezTo>
                  <a:cubicBezTo>
                    <a:pt x="76" y="3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826700" y="1331025"/>
              <a:ext cx="1575" cy="550"/>
            </a:xfrm>
            <a:custGeom>
              <a:avLst/>
              <a:gdLst/>
              <a:ahLst/>
              <a:cxnLst/>
              <a:rect l="l" t="t" r="r" b="b"/>
              <a:pathLst>
                <a:path w="63" h="22" extrusionOk="0">
                  <a:moveTo>
                    <a:pt x="49" y="0"/>
                  </a:moveTo>
                  <a:cubicBezTo>
                    <a:pt x="46" y="0"/>
                    <a:pt x="40" y="1"/>
                    <a:pt x="34" y="2"/>
                  </a:cubicBezTo>
                  <a:cubicBezTo>
                    <a:pt x="10" y="9"/>
                    <a:pt x="0" y="16"/>
                    <a:pt x="7" y="19"/>
                  </a:cubicBezTo>
                  <a:cubicBezTo>
                    <a:pt x="10" y="21"/>
                    <a:pt x="14" y="22"/>
                    <a:pt x="19" y="22"/>
                  </a:cubicBezTo>
                  <a:cubicBezTo>
                    <a:pt x="29" y="22"/>
                    <a:pt x="42" y="17"/>
                    <a:pt x="52" y="12"/>
                  </a:cubicBezTo>
                  <a:cubicBezTo>
                    <a:pt x="62" y="4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816275" y="1294375"/>
              <a:ext cx="1325" cy="1075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18" y="0"/>
                  </a:moveTo>
                  <a:cubicBezTo>
                    <a:pt x="8" y="4"/>
                    <a:pt x="1" y="18"/>
                    <a:pt x="4" y="28"/>
                  </a:cubicBezTo>
                  <a:cubicBezTo>
                    <a:pt x="7" y="37"/>
                    <a:pt x="15" y="43"/>
                    <a:pt x="25" y="43"/>
                  </a:cubicBezTo>
                  <a:cubicBezTo>
                    <a:pt x="27" y="43"/>
                    <a:pt x="29" y="43"/>
                    <a:pt x="32" y="42"/>
                  </a:cubicBezTo>
                  <a:cubicBezTo>
                    <a:pt x="46" y="39"/>
                    <a:pt x="53" y="28"/>
                    <a:pt x="49" y="14"/>
                  </a:cubicBezTo>
                  <a:cubicBezTo>
                    <a:pt x="46" y="4"/>
                    <a:pt x="32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829850" y="1334975"/>
              <a:ext cx="2075" cy="2100"/>
            </a:xfrm>
            <a:custGeom>
              <a:avLst/>
              <a:gdLst/>
              <a:ahLst/>
              <a:cxnLst/>
              <a:rect l="l" t="t" r="r" b="b"/>
              <a:pathLst>
                <a:path w="83" h="84" extrusionOk="0">
                  <a:moveTo>
                    <a:pt x="41" y="0"/>
                  </a:moveTo>
                  <a:cubicBezTo>
                    <a:pt x="32" y="0"/>
                    <a:pt x="23" y="6"/>
                    <a:pt x="17" y="18"/>
                  </a:cubicBezTo>
                  <a:cubicBezTo>
                    <a:pt x="0" y="43"/>
                    <a:pt x="26" y="84"/>
                    <a:pt x="52" y="84"/>
                  </a:cubicBezTo>
                  <a:cubicBezTo>
                    <a:pt x="54" y="84"/>
                    <a:pt x="56" y="84"/>
                    <a:pt x="58" y="83"/>
                  </a:cubicBezTo>
                  <a:cubicBezTo>
                    <a:pt x="75" y="80"/>
                    <a:pt x="82" y="59"/>
                    <a:pt x="75" y="34"/>
                  </a:cubicBezTo>
                  <a:cubicBezTo>
                    <a:pt x="67" y="12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817050" y="1293175"/>
              <a:ext cx="15825" cy="2900"/>
            </a:xfrm>
            <a:custGeom>
              <a:avLst/>
              <a:gdLst/>
              <a:ahLst/>
              <a:cxnLst/>
              <a:rect l="l" t="t" r="r" b="b"/>
              <a:pathLst>
                <a:path w="633" h="116" extrusionOk="0">
                  <a:moveTo>
                    <a:pt x="60" y="0"/>
                  </a:moveTo>
                  <a:cubicBezTo>
                    <a:pt x="38" y="0"/>
                    <a:pt x="22" y="1"/>
                    <a:pt x="15" y="3"/>
                  </a:cubicBezTo>
                  <a:cubicBezTo>
                    <a:pt x="1" y="7"/>
                    <a:pt x="22" y="13"/>
                    <a:pt x="60" y="17"/>
                  </a:cubicBezTo>
                  <a:cubicBezTo>
                    <a:pt x="108" y="24"/>
                    <a:pt x="129" y="34"/>
                    <a:pt x="129" y="62"/>
                  </a:cubicBezTo>
                  <a:cubicBezTo>
                    <a:pt x="129" y="80"/>
                    <a:pt x="138" y="94"/>
                    <a:pt x="147" y="94"/>
                  </a:cubicBezTo>
                  <a:cubicBezTo>
                    <a:pt x="148" y="94"/>
                    <a:pt x="149" y="94"/>
                    <a:pt x="150" y="93"/>
                  </a:cubicBezTo>
                  <a:cubicBezTo>
                    <a:pt x="161" y="90"/>
                    <a:pt x="167" y="79"/>
                    <a:pt x="164" y="69"/>
                  </a:cubicBezTo>
                  <a:cubicBezTo>
                    <a:pt x="161" y="58"/>
                    <a:pt x="167" y="48"/>
                    <a:pt x="181" y="45"/>
                  </a:cubicBezTo>
                  <a:cubicBezTo>
                    <a:pt x="189" y="43"/>
                    <a:pt x="201" y="42"/>
                    <a:pt x="215" y="42"/>
                  </a:cubicBezTo>
                  <a:cubicBezTo>
                    <a:pt x="289" y="42"/>
                    <a:pt x="432" y="69"/>
                    <a:pt x="438" y="87"/>
                  </a:cubicBezTo>
                  <a:cubicBezTo>
                    <a:pt x="439" y="94"/>
                    <a:pt x="442" y="97"/>
                    <a:pt x="446" y="97"/>
                  </a:cubicBezTo>
                  <a:cubicBezTo>
                    <a:pt x="452" y="97"/>
                    <a:pt x="459" y="91"/>
                    <a:pt x="469" y="79"/>
                  </a:cubicBezTo>
                  <a:cubicBezTo>
                    <a:pt x="481" y="64"/>
                    <a:pt x="489" y="57"/>
                    <a:pt x="498" y="57"/>
                  </a:cubicBezTo>
                  <a:cubicBezTo>
                    <a:pt x="505" y="57"/>
                    <a:pt x="512" y="61"/>
                    <a:pt x="521" y="69"/>
                  </a:cubicBezTo>
                  <a:cubicBezTo>
                    <a:pt x="532" y="79"/>
                    <a:pt x="549" y="97"/>
                    <a:pt x="549" y="103"/>
                  </a:cubicBezTo>
                  <a:cubicBezTo>
                    <a:pt x="552" y="112"/>
                    <a:pt x="558" y="115"/>
                    <a:pt x="566" y="115"/>
                  </a:cubicBezTo>
                  <a:cubicBezTo>
                    <a:pt x="568" y="115"/>
                    <a:pt x="571" y="115"/>
                    <a:pt x="574" y="114"/>
                  </a:cubicBezTo>
                  <a:cubicBezTo>
                    <a:pt x="584" y="111"/>
                    <a:pt x="598" y="108"/>
                    <a:pt x="612" y="103"/>
                  </a:cubicBezTo>
                  <a:cubicBezTo>
                    <a:pt x="625" y="100"/>
                    <a:pt x="633" y="90"/>
                    <a:pt x="629" y="79"/>
                  </a:cubicBezTo>
                  <a:cubicBezTo>
                    <a:pt x="624" y="62"/>
                    <a:pt x="544" y="44"/>
                    <a:pt x="498" y="44"/>
                  </a:cubicBezTo>
                  <a:cubicBezTo>
                    <a:pt x="481" y="44"/>
                    <a:pt x="469" y="46"/>
                    <a:pt x="466" y="52"/>
                  </a:cubicBezTo>
                  <a:cubicBezTo>
                    <a:pt x="464" y="54"/>
                    <a:pt x="461" y="55"/>
                    <a:pt x="459" y="55"/>
                  </a:cubicBezTo>
                  <a:cubicBezTo>
                    <a:pt x="454" y="55"/>
                    <a:pt x="450" y="50"/>
                    <a:pt x="445" y="41"/>
                  </a:cubicBezTo>
                  <a:cubicBezTo>
                    <a:pt x="439" y="22"/>
                    <a:pt x="366" y="10"/>
                    <a:pt x="290" y="10"/>
                  </a:cubicBezTo>
                  <a:cubicBezTo>
                    <a:pt x="282" y="10"/>
                    <a:pt x="273" y="10"/>
                    <a:pt x="265" y="10"/>
                  </a:cubicBezTo>
                  <a:cubicBezTo>
                    <a:pt x="260" y="11"/>
                    <a:pt x="252" y="11"/>
                    <a:pt x="242" y="11"/>
                  </a:cubicBezTo>
                  <a:cubicBezTo>
                    <a:pt x="214" y="11"/>
                    <a:pt x="171" y="8"/>
                    <a:pt x="133" y="3"/>
                  </a:cubicBezTo>
                  <a:cubicBezTo>
                    <a:pt x="107" y="1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829300" y="1331025"/>
              <a:ext cx="2000" cy="1050"/>
            </a:xfrm>
            <a:custGeom>
              <a:avLst/>
              <a:gdLst/>
              <a:ahLst/>
              <a:cxnLst/>
              <a:rect l="l" t="t" r="r" b="b"/>
              <a:pathLst>
                <a:path w="80" h="42" extrusionOk="0">
                  <a:moveTo>
                    <a:pt x="18" y="1"/>
                  </a:moveTo>
                  <a:cubicBezTo>
                    <a:pt x="16" y="1"/>
                    <a:pt x="13" y="1"/>
                    <a:pt x="10" y="2"/>
                  </a:cubicBezTo>
                  <a:cubicBezTo>
                    <a:pt x="0" y="5"/>
                    <a:pt x="7" y="16"/>
                    <a:pt x="28" y="26"/>
                  </a:cubicBezTo>
                  <a:cubicBezTo>
                    <a:pt x="44" y="37"/>
                    <a:pt x="58" y="41"/>
                    <a:pt x="65" y="41"/>
                  </a:cubicBezTo>
                  <a:cubicBezTo>
                    <a:pt x="67" y="41"/>
                    <a:pt x="69" y="41"/>
                    <a:pt x="69" y="40"/>
                  </a:cubicBezTo>
                  <a:cubicBezTo>
                    <a:pt x="79" y="24"/>
                    <a:pt x="43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816725" y="128845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8"/>
                    <a:pt x="17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833550" y="1341600"/>
              <a:ext cx="2825" cy="1125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32" y="1"/>
                  </a:moveTo>
                  <a:cubicBezTo>
                    <a:pt x="25" y="1"/>
                    <a:pt x="20" y="1"/>
                    <a:pt x="14" y="2"/>
                  </a:cubicBezTo>
                  <a:cubicBezTo>
                    <a:pt x="0" y="6"/>
                    <a:pt x="14" y="19"/>
                    <a:pt x="42" y="33"/>
                  </a:cubicBezTo>
                  <a:cubicBezTo>
                    <a:pt x="55" y="41"/>
                    <a:pt x="68" y="44"/>
                    <a:pt x="80" y="44"/>
                  </a:cubicBezTo>
                  <a:cubicBezTo>
                    <a:pt x="90" y="44"/>
                    <a:pt x="97" y="42"/>
                    <a:pt x="101" y="36"/>
                  </a:cubicBezTo>
                  <a:cubicBezTo>
                    <a:pt x="112" y="19"/>
                    <a:pt x="68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832450" y="1336100"/>
              <a:ext cx="2850" cy="1525"/>
            </a:xfrm>
            <a:custGeom>
              <a:avLst/>
              <a:gdLst/>
              <a:ahLst/>
              <a:cxnLst/>
              <a:rect l="l" t="t" r="r" b="b"/>
              <a:pathLst>
                <a:path w="114" h="61" extrusionOk="0">
                  <a:moveTo>
                    <a:pt x="54" y="0"/>
                  </a:moveTo>
                  <a:cubicBezTo>
                    <a:pt x="33" y="0"/>
                    <a:pt x="27" y="7"/>
                    <a:pt x="37" y="14"/>
                  </a:cubicBezTo>
                  <a:cubicBezTo>
                    <a:pt x="51" y="24"/>
                    <a:pt x="47" y="35"/>
                    <a:pt x="30" y="38"/>
                  </a:cubicBezTo>
                  <a:cubicBezTo>
                    <a:pt x="0" y="44"/>
                    <a:pt x="25" y="60"/>
                    <a:pt x="58" y="60"/>
                  </a:cubicBezTo>
                  <a:cubicBezTo>
                    <a:pt x="64" y="60"/>
                    <a:pt x="69" y="60"/>
                    <a:pt x="75" y="59"/>
                  </a:cubicBezTo>
                  <a:cubicBezTo>
                    <a:pt x="113" y="56"/>
                    <a:pt x="96" y="3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832225" y="133130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27" y="1"/>
                  </a:moveTo>
                  <a:cubicBezTo>
                    <a:pt x="25" y="1"/>
                    <a:pt x="23" y="1"/>
                    <a:pt x="22" y="1"/>
                  </a:cubicBezTo>
                  <a:cubicBezTo>
                    <a:pt x="8" y="5"/>
                    <a:pt x="1" y="15"/>
                    <a:pt x="5" y="25"/>
                  </a:cubicBezTo>
                  <a:cubicBezTo>
                    <a:pt x="8" y="37"/>
                    <a:pt x="13" y="44"/>
                    <a:pt x="16" y="44"/>
                  </a:cubicBezTo>
                  <a:cubicBezTo>
                    <a:pt x="17" y="44"/>
                    <a:pt x="18" y="44"/>
                    <a:pt x="18" y="43"/>
                  </a:cubicBezTo>
                  <a:cubicBezTo>
                    <a:pt x="26" y="43"/>
                    <a:pt x="32" y="32"/>
                    <a:pt x="36" y="19"/>
                  </a:cubicBezTo>
                  <a:cubicBezTo>
                    <a:pt x="38" y="7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757300" y="1092950"/>
              <a:ext cx="3250" cy="1100"/>
            </a:xfrm>
            <a:custGeom>
              <a:avLst/>
              <a:gdLst/>
              <a:ahLst/>
              <a:cxnLst/>
              <a:rect l="l" t="t" r="r" b="b"/>
              <a:pathLst>
                <a:path w="130" h="44" extrusionOk="0">
                  <a:moveTo>
                    <a:pt x="22" y="1"/>
                  </a:moveTo>
                  <a:cubicBezTo>
                    <a:pt x="19" y="1"/>
                    <a:pt x="16" y="1"/>
                    <a:pt x="14" y="1"/>
                  </a:cubicBezTo>
                  <a:cubicBezTo>
                    <a:pt x="0" y="5"/>
                    <a:pt x="8" y="15"/>
                    <a:pt x="32" y="29"/>
                  </a:cubicBezTo>
                  <a:cubicBezTo>
                    <a:pt x="46" y="38"/>
                    <a:pt x="72" y="44"/>
                    <a:pt x="90" y="44"/>
                  </a:cubicBezTo>
                  <a:cubicBezTo>
                    <a:pt x="94" y="44"/>
                    <a:pt x="98" y="44"/>
                    <a:pt x="101" y="43"/>
                  </a:cubicBezTo>
                  <a:cubicBezTo>
                    <a:pt x="129" y="36"/>
                    <a:pt x="125" y="29"/>
                    <a:pt x="83" y="15"/>
                  </a:cubicBezTo>
                  <a:cubicBezTo>
                    <a:pt x="61" y="7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835550" y="1336500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7" y="1"/>
                  </a:moveTo>
                  <a:cubicBezTo>
                    <a:pt x="7" y="1"/>
                    <a:pt x="1" y="7"/>
                    <a:pt x="3" y="19"/>
                  </a:cubicBezTo>
                  <a:cubicBezTo>
                    <a:pt x="6" y="27"/>
                    <a:pt x="16" y="33"/>
                    <a:pt x="27" y="33"/>
                  </a:cubicBezTo>
                  <a:cubicBezTo>
                    <a:pt x="29" y="33"/>
                    <a:pt x="32" y="33"/>
                    <a:pt x="34" y="32"/>
                  </a:cubicBezTo>
                  <a:cubicBezTo>
                    <a:pt x="45" y="29"/>
                    <a:pt x="55" y="22"/>
                    <a:pt x="52" y="19"/>
                  </a:cubicBezTo>
                  <a:cubicBezTo>
                    <a:pt x="52" y="12"/>
                    <a:pt x="38" y="8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760250" y="1093225"/>
              <a:ext cx="2775" cy="1975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63" y="0"/>
                  </a:moveTo>
                  <a:cubicBezTo>
                    <a:pt x="42" y="0"/>
                    <a:pt x="32" y="11"/>
                    <a:pt x="35" y="29"/>
                  </a:cubicBezTo>
                  <a:cubicBezTo>
                    <a:pt x="42" y="45"/>
                    <a:pt x="35" y="60"/>
                    <a:pt x="18" y="63"/>
                  </a:cubicBezTo>
                  <a:cubicBezTo>
                    <a:pt x="4" y="66"/>
                    <a:pt x="0" y="74"/>
                    <a:pt x="7" y="77"/>
                  </a:cubicBezTo>
                  <a:cubicBezTo>
                    <a:pt x="9" y="78"/>
                    <a:pt x="11" y="78"/>
                    <a:pt x="13" y="78"/>
                  </a:cubicBezTo>
                  <a:cubicBezTo>
                    <a:pt x="39" y="78"/>
                    <a:pt x="111" y="34"/>
                    <a:pt x="108" y="21"/>
                  </a:cubicBezTo>
                  <a:cubicBezTo>
                    <a:pt x="104" y="11"/>
                    <a:pt x="87" y="4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763375" y="1093975"/>
              <a:ext cx="5300" cy="2100"/>
            </a:xfrm>
            <a:custGeom>
              <a:avLst/>
              <a:gdLst/>
              <a:ahLst/>
              <a:cxnLst/>
              <a:rect l="l" t="t" r="r" b="b"/>
              <a:pathLst>
                <a:path w="212" h="84" extrusionOk="0">
                  <a:moveTo>
                    <a:pt x="43" y="1"/>
                  </a:moveTo>
                  <a:cubicBezTo>
                    <a:pt x="36" y="1"/>
                    <a:pt x="31" y="1"/>
                    <a:pt x="28" y="2"/>
                  </a:cubicBezTo>
                  <a:cubicBezTo>
                    <a:pt x="0" y="9"/>
                    <a:pt x="11" y="15"/>
                    <a:pt x="84" y="57"/>
                  </a:cubicBezTo>
                  <a:cubicBezTo>
                    <a:pt x="113" y="75"/>
                    <a:pt x="130" y="83"/>
                    <a:pt x="144" y="83"/>
                  </a:cubicBezTo>
                  <a:cubicBezTo>
                    <a:pt x="157" y="83"/>
                    <a:pt x="167" y="75"/>
                    <a:pt x="181" y="57"/>
                  </a:cubicBezTo>
                  <a:cubicBezTo>
                    <a:pt x="212" y="23"/>
                    <a:pt x="208" y="23"/>
                    <a:pt x="132" y="9"/>
                  </a:cubicBezTo>
                  <a:cubicBezTo>
                    <a:pt x="96" y="4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834675" y="1295225"/>
              <a:ext cx="3500" cy="1275"/>
            </a:xfrm>
            <a:custGeom>
              <a:avLst/>
              <a:gdLst/>
              <a:ahLst/>
              <a:cxnLst/>
              <a:rect l="l" t="t" r="r" b="b"/>
              <a:pathLst>
                <a:path w="140" h="51" extrusionOk="0">
                  <a:moveTo>
                    <a:pt x="42" y="1"/>
                  </a:moveTo>
                  <a:cubicBezTo>
                    <a:pt x="14" y="5"/>
                    <a:pt x="0" y="15"/>
                    <a:pt x="3" y="29"/>
                  </a:cubicBezTo>
                  <a:cubicBezTo>
                    <a:pt x="10" y="41"/>
                    <a:pt x="32" y="50"/>
                    <a:pt x="58" y="50"/>
                  </a:cubicBezTo>
                  <a:cubicBezTo>
                    <a:pt x="62" y="50"/>
                    <a:pt x="65" y="50"/>
                    <a:pt x="69" y="50"/>
                  </a:cubicBezTo>
                  <a:cubicBezTo>
                    <a:pt x="139" y="42"/>
                    <a:pt x="11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774725" y="1095225"/>
              <a:ext cx="2825" cy="825"/>
            </a:xfrm>
            <a:custGeom>
              <a:avLst/>
              <a:gdLst/>
              <a:ahLst/>
              <a:cxnLst/>
              <a:rect l="l" t="t" r="r" b="b"/>
              <a:pathLst>
                <a:path w="113" h="33" extrusionOk="0">
                  <a:moveTo>
                    <a:pt x="59" y="0"/>
                  </a:moveTo>
                  <a:cubicBezTo>
                    <a:pt x="51" y="0"/>
                    <a:pt x="43" y="1"/>
                    <a:pt x="36" y="4"/>
                  </a:cubicBezTo>
                  <a:cubicBezTo>
                    <a:pt x="1" y="11"/>
                    <a:pt x="1" y="15"/>
                    <a:pt x="39" y="25"/>
                  </a:cubicBezTo>
                  <a:cubicBezTo>
                    <a:pt x="58" y="30"/>
                    <a:pt x="74" y="32"/>
                    <a:pt x="85" y="32"/>
                  </a:cubicBezTo>
                  <a:cubicBezTo>
                    <a:pt x="106" y="32"/>
                    <a:pt x="112" y="25"/>
                    <a:pt x="94" y="11"/>
                  </a:cubicBezTo>
                  <a:cubicBezTo>
                    <a:pt x="88" y="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841000" y="1296175"/>
              <a:ext cx="14075" cy="3125"/>
            </a:xfrm>
            <a:custGeom>
              <a:avLst/>
              <a:gdLst/>
              <a:ahLst/>
              <a:cxnLst/>
              <a:rect l="l" t="t" r="r" b="b"/>
              <a:pathLst>
                <a:path w="563" h="125" extrusionOk="0">
                  <a:moveTo>
                    <a:pt x="19" y="0"/>
                  </a:moveTo>
                  <a:cubicBezTo>
                    <a:pt x="17" y="0"/>
                    <a:pt x="15" y="1"/>
                    <a:pt x="14" y="1"/>
                  </a:cubicBezTo>
                  <a:cubicBezTo>
                    <a:pt x="4" y="1"/>
                    <a:pt x="0" y="12"/>
                    <a:pt x="4" y="25"/>
                  </a:cubicBezTo>
                  <a:cubicBezTo>
                    <a:pt x="7" y="33"/>
                    <a:pt x="17" y="37"/>
                    <a:pt x="31" y="37"/>
                  </a:cubicBezTo>
                  <a:cubicBezTo>
                    <a:pt x="35" y="37"/>
                    <a:pt x="40" y="37"/>
                    <a:pt x="45" y="36"/>
                  </a:cubicBezTo>
                  <a:cubicBezTo>
                    <a:pt x="48" y="35"/>
                    <a:pt x="53" y="34"/>
                    <a:pt x="58" y="34"/>
                  </a:cubicBezTo>
                  <a:cubicBezTo>
                    <a:pt x="81" y="34"/>
                    <a:pt x="122" y="46"/>
                    <a:pt x="153" y="60"/>
                  </a:cubicBezTo>
                  <a:cubicBezTo>
                    <a:pt x="191" y="77"/>
                    <a:pt x="233" y="92"/>
                    <a:pt x="243" y="92"/>
                  </a:cubicBezTo>
                  <a:cubicBezTo>
                    <a:pt x="245" y="91"/>
                    <a:pt x="247" y="91"/>
                    <a:pt x="250" y="91"/>
                  </a:cubicBezTo>
                  <a:cubicBezTo>
                    <a:pt x="265" y="91"/>
                    <a:pt x="298" y="100"/>
                    <a:pt x="333" y="112"/>
                  </a:cubicBezTo>
                  <a:cubicBezTo>
                    <a:pt x="356" y="120"/>
                    <a:pt x="377" y="125"/>
                    <a:pt x="389" y="125"/>
                  </a:cubicBezTo>
                  <a:cubicBezTo>
                    <a:pt x="397" y="125"/>
                    <a:pt x="401" y="123"/>
                    <a:pt x="399" y="119"/>
                  </a:cubicBezTo>
                  <a:cubicBezTo>
                    <a:pt x="396" y="108"/>
                    <a:pt x="378" y="98"/>
                    <a:pt x="362" y="95"/>
                  </a:cubicBezTo>
                  <a:cubicBezTo>
                    <a:pt x="344" y="95"/>
                    <a:pt x="333" y="87"/>
                    <a:pt x="341" y="77"/>
                  </a:cubicBezTo>
                  <a:cubicBezTo>
                    <a:pt x="342" y="74"/>
                    <a:pt x="355" y="72"/>
                    <a:pt x="375" y="72"/>
                  </a:cubicBezTo>
                  <a:cubicBezTo>
                    <a:pt x="394" y="72"/>
                    <a:pt x="420" y="74"/>
                    <a:pt x="448" y="77"/>
                  </a:cubicBezTo>
                  <a:cubicBezTo>
                    <a:pt x="483" y="84"/>
                    <a:pt x="514" y="86"/>
                    <a:pt x="533" y="86"/>
                  </a:cubicBezTo>
                  <a:cubicBezTo>
                    <a:pt x="544" y="86"/>
                    <a:pt x="551" y="85"/>
                    <a:pt x="552" y="84"/>
                  </a:cubicBezTo>
                  <a:cubicBezTo>
                    <a:pt x="562" y="71"/>
                    <a:pt x="562" y="71"/>
                    <a:pt x="424" y="50"/>
                  </a:cubicBezTo>
                  <a:cubicBezTo>
                    <a:pt x="395" y="45"/>
                    <a:pt x="368" y="42"/>
                    <a:pt x="347" y="42"/>
                  </a:cubicBezTo>
                  <a:cubicBezTo>
                    <a:pt x="324" y="42"/>
                    <a:pt x="309" y="46"/>
                    <a:pt x="309" y="53"/>
                  </a:cubicBezTo>
                  <a:cubicBezTo>
                    <a:pt x="309" y="56"/>
                    <a:pt x="305" y="57"/>
                    <a:pt x="297" y="57"/>
                  </a:cubicBezTo>
                  <a:cubicBezTo>
                    <a:pt x="275" y="57"/>
                    <a:pt x="226" y="48"/>
                    <a:pt x="170" y="32"/>
                  </a:cubicBezTo>
                  <a:cubicBezTo>
                    <a:pt x="102" y="14"/>
                    <a:pt x="38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778975" y="1095650"/>
              <a:ext cx="14075" cy="2825"/>
            </a:xfrm>
            <a:custGeom>
              <a:avLst/>
              <a:gdLst/>
              <a:ahLst/>
              <a:cxnLst/>
              <a:rect l="l" t="t" r="r" b="b"/>
              <a:pathLst>
                <a:path w="563" h="113" extrusionOk="0">
                  <a:moveTo>
                    <a:pt x="81" y="1"/>
                  </a:moveTo>
                  <a:lnTo>
                    <a:pt x="1" y="8"/>
                  </a:lnTo>
                  <a:lnTo>
                    <a:pt x="102" y="53"/>
                  </a:lnTo>
                  <a:cubicBezTo>
                    <a:pt x="153" y="73"/>
                    <a:pt x="206" y="91"/>
                    <a:pt x="212" y="91"/>
                  </a:cubicBezTo>
                  <a:cubicBezTo>
                    <a:pt x="223" y="87"/>
                    <a:pt x="247" y="87"/>
                    <a:pt x="271" y="87"/>
                  </a:cubicBezTo>
                  <a:cubicBezTo>
                    <a:pt x="310" y="87"/>
                    <a:pt x="310" y="87"/>
                    <a:pt x="278" y="78"/>
                  </a:cubicBezTo>
                  <a:cubicBezTo>
                    <a:pt x="254" y="70"/>
                    <a:pt x="244" y="57"/>
                    <a:pt x="251" y="46"/>
                  </a:cubicBezTo>
                  <a:cubicBezTo>
                    <a:pt x="253" y="42"/>
                    <a:pt x="263" y="39"/>
                    <a:pt x="275" y="39"/>
                  </a:cubicBezTo>
                  <a:cubicBezTo>
                    <a:pt x="282" y="39"/>
                    <a:pt x="291" y="40"/>
                    <a:pt x="299" y="43"/>
                  </a:cubicBezTo>
                  <a:cubicBezTo>
                    <a:pt x="309" y="46"/>
                    <a:pt x="320" y="48"/>
                    <a:pt x="328" y="48"/>
                  </a:cubicBezTo>
                  <a:cubicBezTo>
                    <a:pt x="337" y="48"/>
                    <a:pt x="344" y="46"/>
                    <a:pt x="348" y="43"/>
                  </a:cubicBezTo>
                  <a:cubicBezTo>
                    <a:pt x="349" y="38"/>
                    <a:pt x="352" y="36"/>
                    <a:pt x="355" y="36"/>
                  </a:cubicBezTo>
                  <a:cubicBezTo>
                    <a:pt x="359" y="36"/>
                    <a:pt x="363" y="40"/>
                    <a:pt x="365" y="46"/>
                  </a:cubicBezTo>
                  <a:cubicBezTo>
                    <a:pt x="369" y="60"/>
                    <a:pt x="361" y="78"/>
                    <a:pt x="351" y="87"/>
                  </a:cubicBezTo>
                  <a:cubicBezTo>
                    <a:pt x="337" y="98"/>
                    <a:pt x="369" y="108"/>
                    <a:pt x="424" y="112"/>
                  </a:cubicBezTo>
                  <a:cubicBezTo>
                    <a:pt x="440" y="112"/>
                    <a:pt x="453" y="113"/>
                    <a:pt x="465" y="113"/>
                  </a:cubicBezTo>
                  <a:cubicBezTo>
                    <a:pt x="514" y="113"/>
                    <a:pt x="528" y="106"/>
                    <a:pt x="542" y="81"/>
                  </a:cubicBezTo>
                  <a:cubicBezTo>
                    <a:pt x="563" y="46"/>
                    <a:pt x="559" y="43"/>
                    <a:pt x="518" y="43"/>
                  </a:cubicBezTo>
                  <a:cubicBezTo>
                    <a:pt x="494" y="39"/>
                    <a:pt x="400" y="28"/>
                    <a:pt x="316" y="18"/>
                  </a:cubicBezTo>
                  <a:cubicBezTo>
                    <a:pt x="230" y="8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855475" y="129772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7" y="5"/>
                    <a:pt x="1" y="15"/>
                    <a:pt x="4" y="25"/>
                  </a:cubicBezTo>
                  <a:cubicBezTo>
                    <a:pt x="7" y="40"/>
                    <a:pt x="18" y="43"/>
                    <a:pt x="32" y="43"/>
                  </a:cubicBezTo>
                  <a:cubicBezTo>
                    <a:pt x="46" y="40"/>
                    <a:pt x="53" y="25"/>
                    <a:pt x="49" y="15"/>
                  </a:cubicBezTo>
                  <a:cubicBezTo>
                    <a:pt x="46" y="7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858375" y="1297725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7" y="0"/>
                  </a:moveTo>
                  <a:cubicBezTo>
                    <a:pt x="7" y="0"/>
                    <a:pt x="0" y="7"/>
                    <a:pt x="3" y="15"/>
                  </a:cubicBezTo>
                  <a:cubicBezTo>
                    <a:pt x="6" y="25"/>
                    <a:pt x="20" y="40"/>
                    <a:pt x="37" y="43"/>
                  </a:cubicBezTo>
                  <a:cubicBezTo>
                    <a:pt x="40" y="44"/>
                    <a:pt x="42" y="44"/>
                    <a:pt x="44" y="44"/>
                  </a:cubicBezTo>
                  <a:cubicBezTo>
                    <a:pt x="53" y="44"/>
                    <a:pt x="57" y="38"/>
                    <a:pt x="55" y="30"/>
                  </a:cubicBezTo>
                  <a:cubicBezTo>
                    <a:pt x="51" y="19"/>
                    <a:pt x="37" y="5"/>
                    <a:pt x="24" y="1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861300" y="1300575"/>
              <a:ext cx="1650" cy="875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25" y="1"/>
                  </a:moveTo>
                  <a:cubicBezTo>
                    <a:pt x="21" y="1"/>
                    <a:pt x="18" y="1"/>
                    <a:pt x="14" y="2"/>
                  </a:cubicBezTo>
                  <a:cubicBezTo>
                    <a:pt x="0" y="6"/>
                    <a:pt x="0" y="12"/>
                    <a:pt x="11" y="23"/>
                  </a:cubicBezTo>
                  <a:cubicBezTo>
                    <a:pt x="21" y="30"/>
                    <a:pt x="33" y="34"/>
                    <a:pt x="43" y="34"/>
                  </a:cubicBezTo>
                  <a:cubicBezTo>
                    <a:pt x="47" y="34"/>
                    <a:pt x="50" y="34"/>
                    <a:pt x="53" y="33"/>
                  </a:cubicBezTo>
                  <a:cubicBezTo>
                    <a:pt x="66" y="30"/>
                    <a:pt x="66" y="20"/>
                    <a:pt x="56" y="12"/>
                  </a:cubicBezTo>
                  <a:cubicBezTo>
                    <a:pt x="48" y="5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860775" y="1297350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43" y="1"/>
                  </a:moveTo>
                  <a:cubicBezTo>
                    <a:pt x="39" y="1"/>
                    <a:pt x="36" y="2"/>
                    <a:pt x="32" y="3"/>
                  </a:cubicBezTo>
                  <a:cubicBezTo>
                    <a:pt x="14" y="6"/>
                    <a:pt x="0" y="20"/>
                    <a:pt x="4" y="27"/>
                  </a:cubicBezTo>
                  <a:cubicBezTo>
                    <a:pt x="8" y="37"/>
                    <a:pt x="29" y="51"/>
                    <a:pt x="53" y="61"/>
                  </a:cubicBezTo>
                  <a:cubicBezTo>
                    <a:pt x="63" y="65"/>
                    <a:pt x="70" y="67"/>
                    <a:pt x="75" y="67"/>
                  </a:cubicBezTo>
                  <a:cubicBezTo>
                    <a:pt x="86" y="67"/>
                    <a:pt x="88" y="58"/>
                    <a:pt x="80" y="34"/>
                  </a:cubicBezTo>
                  <a:cubicBezTo>
                    <a:pt x="75" y="14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863275" y="1297600"/>
              <a:ext cx="2650" cy="1400"/>
            </a:xfrm>
            <a:custGeom>
              <a:avLst/>
              <a:gdLst/>
              <a:ahLst/>
              <a:cxnLst/>
              <a:rect l="l" t="t" r="r" b="b"/>
              <a:pathLst>
                <a:path w="106" h="56" extrusionOk="0">
                  <a:moveTo>
                    <a:pt x="6" y="1"/>
                  </a:moveTo>
                  <a:cubicBezTo>
                    <a:pt x="1" y="1"/>
                    <a:pt x="0" y="7"/>
                    <a:pt x="4" y="20"/>
                  </a:cubicBezTo>
                  <a:cubicBezTo>
                    <a:pt x="8" y="41"/>
                    <a:pt x="18" y="55"/>
                    <a:pt x="22" y="55"/>
                  </a:cubicBezTo>
                  <a:cubicBezTo>
                    <a:pt x="26" y="55"/>
                    <a:pt x="37" y="54"/>
                    <a:pt x="50" y="54"/>
                  </a:cubicBezTo>
                  <a:cubicBezTo>
                    <a:pt x="56" y="54"/>
                    <a:pt x="63" y="54"/>
                    <a:pt x="70" y="55"/>
                  </a:cubicBezTo>
                  <a:cubicBezTo>
                    <a:pt x="91" y="55"/>
                    <a:pt x="105" y="48"/>
                    <a:pt x="102" y="35"/>
                  </a:cubicBezTo>
                  <a:cubicBezTo>
                    <a:pt x="99" y="26"/>
                    <a:pt x="87" y="20"/>
                    <a:pt x="73" y="20"/>
                  </a:cubicBezTo>
                  <a:cubicBezTo>
                    <a:pt x="70" y="20"/>
                    <a:pt x="67" y="20"/>
                    <a:pt x="63" y="20"/>
                  </a:cubicBezTo>
                  <a:cubicBezTo>
                    <a:pt x="60" y="22"/>
                    <a:pt x="55" y="23"/>
                    <a:pt x="51" y="23"/>
                  </a:cubicBezTo>
                  <a:cubicBezTo>
                    <a:pt x="37" y="23"/>
                    <a:pt x="22" y="17"/>
                    <a:pt x="15" y="6"/>
                  </a:cubicBezTo>
                  <a:cubicBezTo>
                    <a:pt x="11" y="3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865775" y="1298050"/>
              <a:ext cx="6650" cy="1300"/>
            </a:xfrm>
            <a:custGeom>
              <a:avLst/>
              <a:gdLst/>
              <a:ahLst/>
              <a:cxnLst/>
              <a:rect l="l" t="t" r="r" b="b"/>
              <a:pathLst>
                <a:path w="266" h="52" extrusionOk="0">
                  <a:moveTo>
                    <a:pt x="75" y="0"/>
                  </a:moveTo>
                  <a:cubicBezTo>
                    <a:pt x="69" y="0"/>
                    <a:pt x="61" y="1"/>
                    <a:pt x="53" y="2"/>
                  </a:cubicBezTo>
                  <a:cubicBezTo>
                    <a:pt x="1" y="17"/>
                    <a:pt x="99" y="51"/>
                    <a:pt x="170" y="51"/>
                  </a:cubicBezTo>
                  <a:cubicBezTo>
                    <a:pt x="184" y="51"/>
                    <a:pt x="196" y="50"/>
                    <a:pt x="207" y="47"/>
                  </a:cubicBezTo>
                  <a:cubicBezTo>
                    <a:pt x="266" y="32"/>
                    <a:pt x="239" y="10"/>
                    <a:pt x="182" y="10"/>
                  </a:cubicBezTo>
                  <a:cubicBezTo>
                    <a:pt x="173" y="10"/>
                    <a:pt x="162" y="11"/>
                    <a:pt x="151" y="12"/>
                  </a:cubicBezTo>
                  <a:cubicBezTo>
                    <a:pt x="140" y="15"/>
                    <a:pt x="130" y="17"/>
                    <a:pt x="121" y="17"/>
                  </a:cubicBezTo>
                  <a:cubicBezTo>
                    <a:pt x="107" y="17"/>
                    <a:pt x="98" y="14"/>
                    <a:pt x="95" y="9"/>
                  </a:cubicBezTo>
                  <a:cubicBezTo>
                    <a:pt x="95" y="3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872825" y="1298150"/>
              <a:ext cx="12450" cy="3800"/>
            </a:xfrm>
            <a:custGeom>
              <a:avLst/>
              <a:gdLst/>
              <a:ahLst/>
              <a:cxnLst/>
              <a:rect l="l" t="t" r="r" b="b"/>
              <a:pathLst>
                <a:path w="498" h="152" extrusionOk="0">
                  <a:moveTo>
                    <a:pt x="36" y="0"/>
                  </a:moveTo>
                  <a:cubicBezTo>
                    <a:pt x="28" y="0"/>
                    <a:pt x="20" y="3"/>
                    <a:pt x="15" y="8"/>
                  </a:cubicBezTo>
                  <a:cubicBezTo>
                    <a:pt x="0" y="23"/>
                    <a:pt x="5" y="37"/>
                    <a:pt x="35" y="50"/>
                  </a:cubicBezTo>
                  <a:cubicBezTo>
                    <a:pt x="47" y="57"/>
                    <a:pt x="61" y="61"/>
                    <a:pt x="72" y="61"/>
                  </a:cubicBezTo>
                  <a:cubicBezTo>
                    <a:pt x="84" y="61"/>
                    <a:pt x="94" y="57"/>
                    <a:pt x="101" y="50"/>
                  </a:cubicBezTo>
                  <a:cubicBezTo>
                    <a:pt x="107" y="45"/>
                    <a:pt x="111" y="42"/>
                    <a:pt x="113" y="42"/>
                  </a:cubicBezTo>
                  <a:lnTo>
                    <a:pt x="113" y="42"/>
                  </a:lnTo>
                  <a:cubicBezTo>
                    <a:pt x="116" y="42"/>
                    <a:pt x="116" y="48"/>
                    <a:pt x="112" y="61"/>
                  </a:cubicBezTo>
                  <a:cubicBezTo>
                    <a:pt x="107" y="73"/>
                    <a:pt x="108" y="79"/>
                    <a:pt x="115" y="79"/>
                  </a:cubicBezTo>
                  <a:cubicBezTo>
                    <a:pt x="119" y="79"/>
                    <a:pt x="126" y="77"/>
                    <a:pt x="136" y="71"/>
                  </a:cubicBezTo>
                  <a:cubicBezTo>
                    <a:pt x="145" y="64"/>
                    <a:pt x="155" y="60"/>
                    <a:pt x="162" y="60"/>
                  </a:cubicBezTo>
                  <a:cubicBezTo>
                    <a:pt x="168" y="60"/>
                    <a:pt x="173" y="63"/>
                    <a:pt x="174" y="68"/>
                  </a:cubicBezTo>
                  <a:cubicBezTo>
                    <a:pt x="177" y="76"/>
                    <a:pt x="187" y="80"/>
                    <a:pt x="200" y="80"/>
                  </a:cubicBezTo>
                  <a:cubicBezTo>
                    <a:pt x="204" y="80"/>
                    <a:pt x="208" y="79"/>
                    <a:pt x="213" y="78"/>
                  </a:cubicBezTo>
                  <a:cubicBezTo>
                    <a:pt x="219" y="76"/>
                    <a:pt x="224" y="75"/>
                    <a:pt x="230" y="75"/>
                  </a:cubicBezTo>
                  <a:cubicBezTo>
                    <a:pt x="245" y="75"/>
                    <a:pt x="258" y="81"/>
                    <a:pt x="268" y="88"/>
                  </a:cubicBezTo>
                  <a:cubicBezTo>
                    <a:pt x="278" y="97"/>
                    <a:pt x="281" y="100"/>
                    <a:pt x="273" y="100"/>
                  </a:cubicBezTo>
                  <a:cubicBezTo>
                    <a:pt x="270" y="100"/>
                    <a:pt x="266" y="100"/>
                    <a:pt x="261" y="99"/>
                  </a:cubicBezTo>
                  <a:cubicBezTo>
                    <a:pt x="258" y="99"/>
                    <a:pt x="255" y="98"/>
                    <a:pt x="252" y="98"/>
                  </a:cubicBezTo>
                  <a:cubicBezTo>
                    <a:pt x="240" y="98"/>
                    <a:pt x="234" y="104"/>
                    <a:pt x="237" y="113"/>
                  </a:cubicBezTo>
                  <a:cubicBezTo>
                    <a:pt x="239" y="123"/>
                    <a:pt x="250" y="128"/>
                    <a:pt x="265" y="128"/>
                  </a:cubicBezTo>
                  <a:cubicBezTo>
                    <a:pt x="269" y="128"/>
                    <a:pt x="274" y="127"/>
                    <a:pt x="278" y="127"/>
                  </a:cubicBezTo>
                  <a:cubicBezTo>
                    <a:pt x="283" y="125"/>
                    <a:pt x="288" y="124"/>
                    <a:pt x="293" y="124"/>
                  </a:cubicBezTo>
                  <a:cubicBezTo>
                    <a:pt x="304" y="124"/>
                    <a:pt x="314" y="130"/>
                    <a:pt x="317" y="137"/>
                  </a:cubicBezTo>
                  <a:cubicBezTo>
                    <a:pt x="320" y="147"/>
                    <a:pt x="327" y="151"/>
                    <a:pt x="335" y="151"/>
                  </a:cubicBezTo>
                  <a:cubicBezTo>
                    <a:pt x="348" y="151"/>
                    <a:pt x="364" y="137"/>
                    <a:pt x="362" y="117"/>
                  </a:cubicBezTo>
                  <a:cubicBezTo>
                    <a:pt x="362" y="98"/>
                    <a:pt x="365" y="90"/>
                    <a:pt x="385" y="90"/>
                  </a:cubicBezTo>
                  <a:cubicBezTo>
                    <a:pt x="395" y="90"/>
                    <a:pt x="410" y="92"/>
                    <a:pt x="431" y="96"/>
                  </a:cubicBezTo>
                  <a:cubicBezTo>
                    <a:pt x="454" y="99"/>
                    <a:pt x="469" y="102"/>
                    <a:pt x="479" y="102"/>
                  </a:cubicBezTo>
                  <a:cubicBezTo>
                    <a:pt x="497" y="102"/>
                    <a:pt x="496" y="94"/>
                    <a:pt x="490" y="71"/>
                  </a:cubicBezTo>
                  <a:cubicBezTo>
                    <a:pt x="483" y="46"/>
                    <a:pt x="458" y="33"/>
                    <a:pt x="417" y="33"/>
                  </a:cubicBezTo>
                  <a:cubicBezTo>
                    <a:pt x="397" y="33"/>
                    <a:pt x="372" y="36"/>
                    <a:pt x="344" y="43"/>
                  </a:cubicBezTo>
                  <a:cubicBezTo>
                    <a:pt x="332" y="46"/>
                    <a:pt x="319" y="48"/>
                    <a:pt x="309" y="48"/>
                  </a:cubicBezTo>
                  <a:cubicBezTo>
                    <a:pt x="297" y="48"/>
                    <a:pt x="288" y="46"/>
                    <a:pt x="288" y="40"/>
                  </a:cubicBezTo>
                  <a:cubicBezTo>
                    <a:pt x="285" y="33"/>
                    <a:pt x="233" y="23"/>
                    <a:pt x="178" y="23"/>
                  </a:cubicBezTo>
                  <a:cubicBezTo>
                    <a:pt x="122" y="19"/>
                    <a:pt x="67" y="13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875350" y="1294875"/>
              <a:ext cx="3500" cy="1150"/>
            </a:xfrm>
            <a:custGeom>
              <a:avLst/>
              <a:gdLst/>
              <a:ahLst/>
              <a:cxnLst/>
              <a:rect l="l" t="t" r="r" b="b"/>
              <a:pathLst>
                <a:path w="140" h="46" extrusionOk="0">
                  <a:moveTo>
                    <a:pt x="112" y="0"/>
                  </a:moveTo>
                  <a:cubicBezTo>
                    <a:pt x="98" y="0"/>
                    <a:pt x="80" y="3"/>
                    <a:pt x="59" y="8"/>
                  </a:cubicBezTo>
                  <a:cubicBezTo>
                    <a:pt x="21" y="19"/>
                    <a:pt x="0" y="32"/>
                    <a:pt x="11" y="40"/>
                  </a:cubicBezTo>
                  <a:cubicBezTo>
                    <a:pt x="14" y="44"/>
                    <a:pt x="23" y="46"/>
                    <a:pt x="34" y="46"/>
                  </a:cubicBezTo>
                  <a:cubicBezTo>
                    <a:pt x="48" y="46"/>
                    <a:pt x="66" y="43"/>
                    <a:pt x="83" y="40"/>
                  </a:cubicBezTo>
                  <a:cubicBezTo>
                    <a:pt x="115" y="32"/>
                    <a:pt x="139" y="19"/>
                    <a:pt x="136" y="8"/>
                  </a:cubicBezTo>
                  <a:cubicBezTo>
                    <a:pt x="134" y="3"/>
                    <a:pt x="12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881200" y="129517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2" y="0"/>
                  </a:moveTo>
                  <a:cubicBezTo>
                    <a:pt x="4" y="0"/>
                    <a:pt x="0" y="4"/>
                    <a:pt x="3" y="10"/>
                  </a:cubicBezTo>
                  <a:cubicBezTo>
                    <a:pt x="8" y="28"/>
                    <a:pt x="37" y="44"/>
                    <a:pt x="57" y="44"/>
                  </a:cubicBezTo>
                  <a:cubicBezTo>
                    <a:pt x="63" y="44"/>
                    <a:pt x="69" y="42"/>
                    <a:pt x="72" y="37"/>
                  </a:cubicBezTo>
                  <a:cubicBezTo>
                    <a:pt x="75" y="31"/>
                    <a:pt x="61" y="17"/>
                    <a:pt x="37" y="7"/>
                  </a:cubicBezTo>
                  <a:cubicBezTo>
                    <a:pt x="26" y="2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894600" y="1300975"/>
              <a:ext cx="3325" cy="1525"/>
            </a:xfrm>
            <a:custGeom>
              <a:avLst/>
              <a:gdLst/>
              <a:ahLst/>
              <a:cxnLst/>
              <a:rect l="l" t="t" r="r" b="b"/>
              <a:pathLst>
                <a:path w="133" h="61" extrusionOk="0">
                  <a:moveTo>
                    <a:pt x="48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4" y="7"/>
                    <a:pt x="0" y="17"/>
                    <a:pt x="4" y="24"/>
                  </a:cubicBezTo>
                  <a:cubicBezTo>
                    <a:pt x="7" y="41"/>
                    <a:pt x="72" y="61"/>
                    <a:pt x="106" y="61"/>
                  </a:cubicBezTo>
                  <a:cubicBezTo>
                    <a:pt x="116" y="61"/>
                    <a:pt x="123" y="59"/>
                    <a:pt x="125" y="55"/>
                  </a:cubicBezTo>
                  <a:cubicBezTo>
                    <a:pt x="133" y="49"/>
                    <a:pt x="119" y="38"/>
                    <a:pt x="98" y="38"/>
                  </a:cubicBezTo>
                  <a:cubicBezTo>
                    <a:pt x="74" y="34"/>
                    <a:pt x="59" y="24"/>
                    <a:pt x="63" y="14"/>
                  </a:cubicBezTo>
                  <a:cubicBezTo>
                    <a:pt x="65" y="7"/>
                    <a:pt x="59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896250" y="1302750"/>
              <a:ext cx="6375" cy="1675"/>
            </a:xfrm>
            <a:custGeom>
              <a:avLst/>
              <a:gdLst/>
              <a:ahLst/>
              <a:cxnLst/>
              <a:rect l="l" t="t" r="r" b="b"/>
              <a:pathLst>
                <a:path w="255" h="67" extrusionOk="0">
                  <a:moveTo>
                    <a:pt x="161" y="1"/>
                  </a:moveTo>
                  <a:cubicBezTo>
                    <a:pt x="134" y="1"/>
                    <a:pt x="103" y="4"/>
                    <a:pt x="77" y="12"/>
                  </a:cubicBezTo>
                  <a:cubicBezTo>
                    <a:pt x="0" y="33"/>
                    <a:pt x="0" y="33"/>
                    <a:pt x="63" y="40"/>
                  </a:cubicBezTo>
                  <a:cubicBezTo>
                    <a:pt x="97" y="43"/>
                    <a:pt x="132" y="53"/>
                    <a:pt x="146" y="64"/>
                  </a:cubicBezTo>
                  <a:cubicBezTo>
                    <a:pt x="149" y="66"/>
                    <a:pt x="153" y="67"/>
                    <a:pt x="158" y="67"/>
                  </a:cubicBezTo>
                  <a:cubicBezTo>
                    <a:pt x="171" y="67"/>
                    <a:pt x="192" y="60"/>
                    <a:pt x="212" y="50"/>
                  </a:cubicBezTo>
                  <a:cubicBezTo>
                    <a:pt x="254" y="23"/>
                    <a:pt x="254" y="19"/>
                    <a:pt x="208" y="5"/>
                  </a:cubicBezTo>
                  <a:cubicBezTo>
                    <a:pt x="197" y="2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908050" y="1303550"/>
              <a:ext cx="1450" cy="975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21" y="1"/>
                  </a:moveTo>
                  <a:cubicBezTo>
                    <a:pt x="7" y="1"/>
                    <a:pt x="0" y="11"/>
                    <a:pt x="7" y="21"/>
                  </a:cubicBezTo>
                  <a:cubicBezTo>
                    <a:pt x="16" y="33"/>
                    <a:pt x="28" y="38"/>
                    <a:pt x="38" y="38"/>
                  </a:cubicBezTo>
                  <a:cubicBezTo>
                    <a:pt x="49" y="38"/>
                    <a:pt x="58" y="31"/>
                    <a:pt x="56" y="18"/>
                  </a:cubicBezTo>
                  <a:cubicBezTo>
                    <a:pt x="53" y="8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912375" y="1301875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1"/>
                  </a:moveTo>
                  <a:cubicBezTo>
                    <a:pt x="28" y="1"/>
                    <a:pt x="24" y="1"/>
                    <a:pt x="21" y="2"/>
                  </a:cubicBezTo>
                  <a:cubicBezTo>
                    <a:pt x="8" y="5"/>
                    <a:pt x="0" y="16"/>
                    <a:pt x="8" y="26"/>
                  </a:cubicBezTo>
                  <a:cubicBezTo>
                    <a:pt x="11" y="35"/>
                    <a:pt x="18" y="41"/>
                    <a:pt x="28" y="41"/>
                  </a:cubicBezTo>
                  <a:cubicBezTo>
                    <a:pt x="31" y="41"/>
                    <a:pt x="33" y="41"/>
                    <a:pt x="35" y="40"/>
                  </a:cubicBezTo>
                  <a:cubicBezTo>
                    <a:pt x="46" y="37"/>
                    <a:pt x="53" y="26"/>
                    <a:pt x="50" y="16"/>
                  </a:cubicBezTo>
                  <a:cubicBezTo>
                    <a:pt x="47" y="5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914525" y="1298250"/>
              <a:ext cx="6500" cy="2975"/>
            </a:xfrm>
            <a:custGeom>
              <a:avLst/>
              <a:gdLst/>
              <a:ahLst/>
              <a:cxnLst/>
              <a:rect l="l" t="t" r="r" b="b"/>
              <a:pathLst>
                <a:path w="260" h="119" extrusionOk="0">
                  <a:moveTo>
                    <a:pt x="97" y="0"/>
                  </a:moveTo>
                  <a:cubicBezTo>
                    <a:pt x="86" y="0"/>
                    <a:pt x="68" y="15"/>
                    <a:pt x="36" y="46"/>
                  </a:cubicBezTo>
                  <a:cubicBezTo>
                    <a:pt x="1" y="84"/>
                    <a:pt x="2" y="115"/>
                    <a:pt x="29" y="115"/>
                  </a:cubicBezTo>
                  <a:cubicBezTo>
                    <a:pt x="39" y="115"/>
                    <a:pt x="52" y="111"/>
                    <a:pt x="68" y="102"/>
                  </a:cubicBezTo>
                  <a:cubicBezTo>
                    <a:pt x="80" y="94"/>
                    <a:pt x="90" y="90"/>
                    <a:pt x="97" y="90"/>
                  </a:cubicBezTo>
                  <a:cubicBezTo>
                    <a:pt x="106" y="90"/>
                    <a:pt x="112" y="96"/>
                    <a:pt x="116" y="105"/>
                  </a:cubicBezTo>
                  <a:cubicBezTo>
                    <a:pt x="119" y="114"/>
                    <a:pt x="121" y="119"/>
                    <a:pt x="124" y="119"/>
                  </a:cubicBezTo>
                  <a:cubicBezTo>
                    <a:pt x="127" y="119"/>
                    <a:pt x="131" y="112"/>
                    <a:pt x="137" y="99"/>
                  </a:cubicBezTo>
                  <a:cubicBezTo>
                    <a:pt x="140" y="84"/>
                    <a:pt x="145" y="77"/>
                    <a:pt x="152" y="77"/>
                  </a:cubicBezTo>
                  <a:cubicBezTo>
                    <a:pt x="159" y="77"/>
                    <a:pt x="168" y="84"/>
                    <a:pt x="182" y="95"/>
                  </a:cubicBezTo>
                  <a:cubicBezTo>
                    <a:pt x="192" y="105"/>
                    <a:pt x="204" y="111"/>
                    <a:pt x="215" y="111"/>
                  </a:cubicBezTo>
                  <a:cubicBezTo>
                    <a:pt x="223" y="111"/>
                    <a:pt x="230" y="108"/>
                    <a:pt x="234" y="102"/>
                  </a:cubicBezTo>
                  <a:cubicBezTo>
                    <a:pt x="259" y="80"/>
                    <a:pt x="241" y="45"/>
                    <a:pt x="208" y="45"/>
                  </a:cubicBezTo>
                  <a:cubicBezTo>
                    <a:pt x="205" y="45"/>
                    <a:pt x="202" y="46"/>
                    <a:pt x="199" y="46"/>
                  </a:cubicBezTo>
                  <a:cubicBezTo>
                    <a:pt x="182" y="46"/>
                    <a:pt x="161" y="50"/>
                    <a:pt x="148" y="54"/>
                  </a:cubicBezTo>
                  <a:cubicBezTo>
                    <a:pt x="137" y="54"/>
                    <a:pt x="119" y="43"/>
                    <a:pt x="116" y="25"/>
                  </a:cubicBezTo>
                  <a:cubicBezTo>
                    <a:pt x="112" y="9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918100" y="1302675"/>
              <a:ext cx="1250" cy="1450"/>
            </a:xfrm>
            <a:custGeom>
              <a:avLst/>
              <a:gdLst/>
              <a:ahLst/>
              <a:cxnLst/>
              <a:rect l="l" t="t" r="r" b="b"/>
              <a:pathLst>
                <a:path w="50" h="58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5"/>
                    <a:pt x="5" y="32"/>
                  </a:cubicBezTo>
                  <a:cubicBezTo>
                    <a:pt x="10" y="47"/>
                    <a:pt x="21" y="57"/>
                    <a:pt x="33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49" y="53"/>
                    <a:pt x="49" y="40"/>
                    <a:pt x="39" y="26"/>
                  </a:cubicBezTo>
                  <a:cubicBezTo>
                    <a:pt x="27" y="10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920050" y="1301125"/>
              <a:ext cx="2675" cy="1775"/>
            </a:xfrm>
            <a:custGeom>
              <a:avLst/>
              <a:gdLst/>
              <a:ahLst/>
              <a:cxnLst/>
              <a:rect l="l" t="t" r="r" b="b"/>
              <a:pathLst>
                <a:path w="107" h="71" extrusionOk="0">
                  <a:moveTo>
                    <a:pt x="45" y="1"/>
                  </a:moveTo>
                  <a:cubicBezTo>
                    <a:pt x="33" y="1"/>
                    <a:pt x="24" y="4"/>
                    <a:pt x="20" y="8"/>
                  </a:cubicBezTo>
                  <a:cubicBezTo>
                    <a:pt x="0" y="27"/>
                    <a:pt x="27" y="71"/>
                    <a:pt x="53" y="71"/>
                  </a:cubicBezTo>
                  <a:cubicBezTo>
                    <a:pt x="55" y="71"/>
                    <a:pt x="56" y="71"/>
                    <a:pt x="58" y="70"/>
                  </a:cubicBezTo>
                  <a:cubicBezTo>
                    <a:pt x="100" y="60"/>
                    <a:pt x="106" y="14"/>
                    <a:pt x="68" y="4"/>
                  </a:cubicBezTo>
                  <a:cubicBezTo>
                    <a:pt x="60" y="2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920375" y="1293425"/>
              <a:ext cx="7975" cy="4225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0"/>
                  </a:moveTo>
                  <a:lnTo>
                    <a:pt x="38" y="63"/>
                  </a:lnTo>
                  <a:cubicBezTo>
                    <a:pt x="58" y="97"/>
                    <a:pt x="64" y="112"/>
                    <a:pt x="57" y="112"/>
                  </a:cubicBezTo>
                  <a:cubicBezTo>
                    <a:pt x="54" y="112"/>
                    <a:pt x="49" y="109"/>
                    <a:pt x="42" y="104"/>
                  </a:cubicBezTo>
                  <a:cubicBezTo>
                    <a:pt x="30" y="95"/>
                    <a:pt x="22" y="91"/>
                    <a:pt x="18" y="91"/>
                  </a:cubicBezTo>
                  <a:cubicBezTo>
                    <a:pt x="13" y="91"/>
                    <a:pt x="13" y="99"/>
                    <a:pt x="18" y="114"/>
                  </a:cubicBezTo>
                  <a:cubicBezTo>
                    <a:pt x="23" y="132"/>
                    <a:pt x="38" y="143"/>
                    <a:pt x="53" y="143"/>
                  </a:cubicBezTo>
                  <a:cubicBezTo>
                    <a:pt x="55" y="143"/>
                    <a:pt x="57" y="143"/>
                    <a:pt x="59" y="142"/>
                  </a:cubicBezTo>
                  <a:cubicBezTo>
                    <a:pt x="63" y="142"/>
                    <a:pt x="69" y="141"/>
                    <a:pt x="76" y="141"/>
                  </a:cubicBezTo>
                  <a:cubicBezTo>
                    <a:pt x="96" y="141"/>
                    <a:pt x="128" y="144"/>
                    <a:pt x="156" y="149"/>
                  </a:cubicBezTo>
                  <a:cubicBezTo>
                    <a:pt x="171" y="151"/>
                    <a:pt x="183" y="152"/>
                    <a:pt x="193" y="152"/>
                  </a:cubicBezTo>
                  <a:cubicBezTo>
                    <a:pt x="214" y="152"/>
                    <a:pt x="223" y="147"/>
                    <a:pt x="226" y="135"/>
                  </a:cubicBezTo>
                  <a:cubicBezTo>
                    <a:pt x="227" y="129"/>
                    <a:pt x="229" y="127"/>
                    <a:pt x="231" y="127"/>
                  </a:cubicBezTo>
                  <a:cubicBezTo>
                    <a:pt x="235" y="127"/>
                    <a:pt x="239" y="132"/>
                    <a:pt x="242" y="142"/>
                  </a:cubicBezTo>
                  <a:cubicBezTo>
                    <a:pt x="250" y="161"/>
                    <a:pt x="265" y="169"/>
                    <a:pt x="279" y="169"/>
                  </a:cubicBezTo>
                  <a:cubicBezTo>
                    <a:pt x="300" y="169"/>
                    <a:pt x="319" y="152"/>
                    <a:pt x="309" y="125"/>
                  </a:cubicBezTo>
                  <a:cubicBezTo>
                    <a:pt x="302" y="98"/>
                    <a:pt x="277" y="87"/>
                    <a:pt x="232" y="87"/>
                  </a:cubicBezTo>
                  <a:cubicBezTo>
                    <a:pt x="197" y="87"/>
                    <a:pt x="132" y="69"/>
                    <a:pt x="83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922550" y="1299550"/>
              <a:ext cx="1475" cy="1275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15" y="1"/>
                  </a:moveTo>
                  <a:cubicBezTo>
                    <a:pt x="5" y="1"/>
                    <a:pt x="1" y="10"/>
                    <a:pt x="6" y="26"/>
                  </a:cubicBezTo>
                  <a:cubicBezTo>
                    <a:pt x="9" y="41"/>
                    <a:pt x="20" y="50"/>
                    <a:pt x="33" y="50"/>
                  </a:cubicBezTo>
                  <a:cubicBezTo>
                    <a:pt x="34" y="50"/>
                    <a:pt x="36" y="50"/>
                    <a:pt x="38" y="50"/>
                  </a:cubicBezTo>
                  <a:cubicBezTo>
                    <a:pt x="51" y="47"/>
                    <a:pt x="59" y="36"/>
                    <a:pt x="56" y="26"/>
                  </a:cubicBezTo>
                  <a:cubicBezTo>
                    <a:pt x="51" y="15"/>
                    <a:pt x="38" y="5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923750" y="1301375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16" y="1"/>
                  </a:moveTo>
                  <a:cubicBezTo>
                    <a:pt x="3" y="1"/>
                    <a:pt x="1" y="14"/>
                    <a:pt x="8" y="36"/>
                  </a:cubicBezTo>
                  <a:cubicBezTo>
                    <a:pt x="14" y="55"/>
                    <a:pt x="26" y="71"/>
                    <a:pt x="38" y="71"/>
                  </a:cubicBezTo>
                  <a:cubicBezTo>
                    <a:pt x="39" y="71"/>
                    <a:pt x="41" y="71"/>
                    <a:pt x="42" y="71"/>
                  </a:cubicBezTo>
                  <a:cubicBezTo>
                    <a:pt x="52" y="67"/>
                    <a:pt x="59" y="50"/>
                    <a:pt x="56" y="36"/>
                  </a:cubicBezTo>
                  <a:cubicBezTo>
                    <a:pt x="49" y="22"/>
                    <a:pt x="35" y="4"/>
                    <a:pt x="21" y="1"/>
                  </a:cubicBez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925700" y="1300725"/>
              <a:ext cx="1175" cy="2025"/>
            </a:xfrm>
            <a:custGeom>
              <a:avLst/>
              <a:gdLst/>
              <a:ahLst/>
              <a:cxnLst/>
              <a:rect l="l" t="t" r="r" b="b"/>
              <a:pathLst>
                <a:path w="47" h="81" extrusionOk="0">
                  <a:moveTo>
                    <a:pt x="25" y="1"/>
                  </a:moveTo>
                  <a:cubicBezTo>
                    <a:pt x="21" y="1"/>
                    <a:pt x="17" y="8"/>
                    <a:pt x="13" y="20"/>
                  </a:cubicBezTo>
                  <a:cubicBezTo>
                    <a:pt x="0" y="60"/>
                    <a:pt x="1" y="81"/>
                    <a:pt x="20" y="81"/>
                  </a:cubicBezTo>
                  <a:cubicBezTo>
                    <a:pt x="23" y="81"/>
                    <a:pt x="26" y="80"/>
                    <a:pt x="29" y="79"/>
                  </a:cubicBezTo>
                  <a:cubicBezTo>
                    <a:pt x="44" y="76"/>
                    <a:pt x="47" y="55"/>
                    <a:pt x="40" y="30"/>
                  </a:cubicBezTo>
                  <a:cubicBezTo>
                    <a:pt x="34" y="10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929400" y="1296275"/>
              <a:ext cx="800" cy="125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7"/>
                    <a:pt x="16" y="49"/>
                    <a:pt x="21" y="49"/>
                  </a:cubicBezTo>
                  <a:cubicBezTo>
                    <a:pt x="22" y="49"/>
                    <a:pt x="23" y="48"/>
                    <a:pt x="24" y="46"/>
                  </a:cubicBezTo>
                  <a:cubicBezTo>
                    <a:pt x="31" y="35"/>
                    <a:pt x="24" y="21"/>
                    <a:pt x="14" y="8"/>
                  </a:cubicBez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932250" y="12953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1"/>
                  </a:moveTo>
                  <a:cubicBezTo>
                    <a:pt x="27" y="1"/>
                    <a:pt x="22" y="2"/>
                    <a:pt x="17" y="5"/>
                  </a:cubicBezTo>
                  <a:cubicBezTo>
                    <a:pt x="7" y="15"/>
                    <a:pt x="1" y="29"/>
                    <a:pt x="4" y="33"/>
                  </a:cubicBezTo>
                  <a:cubicBezTo>
                    <a:pt x="4" y="37"/>
                    <a:pt x="7" y="39"/>
                    <a:pt x="13" y="39"/>
                  </a:cubicBezTo>
                  <a:cubicBezTo>
                    <a:pt x="17" y="39"/>
                    <a:pt x="22" y="38"/>
                    <a:pt x="28" y="36"/>
                  </a:cubicBezTo>
                  <a:cubicBezTo>
                    <a:pt x="38" y="33"/>
                    <a:pt x="46" y="20"/>
                    <a:pt x="42" y="9"/>
                  </a:cubicBezTo>
                  <a:cubicBezTo>
                    <a:pt x="40" y="3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933025" y="1290150"/>
              <a:ext cx="2525" cy="1575"/>
            </a:xfrm>
            <a:custGeom>
              <a:avLst/>
              <a:gdLst/>
              <a:ahLst/>
              <a:cxnLst/>
              <a:rect l="l" t="t" r="r" b="b"/>
              <a:pathLst>
                <a:path w="101" h="63" extrusionOk="0">
                  <a:moveTo>
                    <a:pt x="50" y="1"/>
                  </a:moveTo>
                  <a:cubicBezTo>
                    <a:pt x="45" y="1"/>
                    <a:pt x="40" y="1"/>
                    <a:pt x="35" y="3"/>
                  </a:cubicBezTo>
                  <a:cubicBezTo>
                    <a:pt x="15" y="6"/>
                    <a:pt x="0" y="27"/>
                    <a:pt x="4" y="44"/>
                  </a:cubicBezTo>
                  <a:cubicBezTo>
                    <a:pt x="8" y="55"/>
                    <a:pt x="17" y="62"/>
                    <a:pt x="26" y="62"/>
                  </a:cubicBezTo>
                  <a:cubicBezTo>
                    <a:pt x="31" y="62"/>
                    <a:pt x="37" y="60"/>
                    <a:pt x="42" y="54"/>
                  </a:cubicBezTo>
                  <a:cubicBezTo>
                    <a:pt x="50" y="50"/>
                    <a:pt x="59" y="47"/>
                    <a:pt x="67" y="47"/>
                  </a:cubicBezTo>
                  <a:cubicBezTo>
                    <a:pt x="76" y="47"/>
                    <a:pt x="85" y="51"/>
                    <a:pt x="90" y="58"/>
                  </a:cubicBezTo>
                  <a:cubicBezTo>
                    <a:pt x="93" y="61"/>
                    <a:pt x="95" y="62"/>
                    <a:pt x="97" y="62"/>
                  </a:cubicBezTo>
                  <a:cubicBezTo>
                    <a:pt x="100" y="62"/>
                    <a:pt x="98" y="51"/>
                    <a:pt x="90" y="34"/>
                  </a:cubicBezTo>
                  <a:cubicBezTo>
                    <a:pt x="82" y="12"/>
                    <a:pt x="68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937025" y="1282025"/>
              <a:ext cx="3300" cy="2450"/>
            </a:xfrm>
            <a:custGeom>
              <a:avLst/>
              <a:gdLst/>
              <a:ahLst/>
              <a:cxnLst/>
              <a:rect l="l" t="t" r="r" b="b"/>
              <a:pathLst>
                <a:path w="132" h="98" extrusionOk="0">
                  <a:moveTo>
                    <a:pt x="48" y="1"/>
                  </a:moveTo>
                  <a:cubicBezTo>
                    <a:pt x="31" y="1"/>
                    <a:pt x="23" y="10"/>
                    <a:pt x="14" y="33"/>
                  </a:cubicBezTo>
                  <a:cubicBezTo>
                    <a:pt x="4" y="57"/>
                    <a:pt x="0" y="81"/>
                    <a:pt x="4" y="91"/>
                  </a:cubicBezTo>
                  <a:cubicBezTo>
                    <a:pt x="5" y="96"/>
                    <a:pt x="6" y="98"/>
                    <a:pt x="8" y="98"/>
                  </a:cubicBezTo>
                  <a:cubicBezTo>
                    <a:pt x="10" y="98"/>
                    <a:pt x="12" y="93"/>
                    <a:pt x="14" y="85"/>
                  </a:cubicBezTo>
                  <a:cubicBezTo>
                    <a:pt x="14" y="71"/>
                    <a:pt x="42" y="50"/>
                    <a:pt x="76" y="43"/>
                  </a:cubicBezTo>
                  <a:cubicBezTo>
                    <a:pt x="128" y="29"/>
                    <a:pt x="132" y="26"/>
                    <a:pt x="84" y="8"/>
                  </a:cubicBezTo>
                  <a:cubicBezTo>
                    <a:pt x="68" y="4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935625" y="1277875"/>
              <a:ext cx="1125" cy="1100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4"/>
                    <a:pt x="0" y="15"/>
                    <a:pt x="4" y="25"/>
                  </a:cubicBezTo>
                  <a:cubicBezTo>
                    <a:pt x="7" y="37"/>
                    <a:pt x="12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8" y="43"/>
                    <a:pt x="35" y="33"/>
                    <a:pt x="39" y="18"/>
                  </a:cubicBezTo>
                  <a:cubicBezTo>
                    <a:pt x="44" y="7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954075" y="127875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0"/>
                    <a:pt x="9" y="32"/>
                  </a:cubicBezTo>
                  <a:cubicBezTo>
                    <a:pt x="15" y="54"/>
                    <a:pt x="27" y="70"/>
                    <a:pt x="40" y="70"/>
                  </a:cubicBezTo>
                  <a:cubicBezTo>
                    <a:pt x="41" y="70"/>
                    <a:pt x="42" y="70"/>
                    <a:pt x="43" y="70"/>
                  </a:cubicBezTo>
                  <a:cubicBezTo>
                    <a:pt x="71" y="63"/>
                    <a:pt x="64" y="43"/>
                    <a:pt x="26" y="11"/>
                  </a:cubicBezTo>
                  <a:cubicBezTo>
                    <a:pt x="17" y="4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911175" y="1140825"/>
              <a:ext cx="2250" cy="1600"/>
            </a:xfrm>
            <a:custGeom>
              <a:avLst/>
              <a:gdLst/>
              <a:ahLst/>
              <a:cxnLst/>
              <a:rect l="l" t="t" r="r" b="b"/>
              <a:pathLst>
                <a:path w="90" h="64" extrusionOk="0">
                  <a:moveTo>
                    <a:pt x="83" y="0"/>
                  </a:moveTo>
                  <a:cubicBezTo>
                    <a:pt x="75" y="0"/>
                    <a:pt x="59" y="3"/>
                    <a:pt x="42" y="8"/>
                  </a:cubicBezTo>
                  <a:cubicBezTo>
                    <a:pt x="18" y="19"/>
                    <a:pt x="0" y="36"/>
                    <a:pt x="7" y="50"/>
                  </a:cubicBezTo>
                  <a:cubicBezTo>
                    <a:pt x="9" y="59"/>
                    <a:pt x="12" y="64"/>
                    <a:pt x="18" y="64"/>
                  </a:cubicBezTo>
                  <a:cubicBezTo>
                    <a:pt x="26" y="64"/>
                    <a:pt x="37" y="57"/>
                    <a:pt x="53" y="43"/>
                  </a:cubicBezTo>
                  <a:cubicBezTo>
                    <a:pt x="73" y="26"/>
                    <a:pt x="90" y="8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907100" y="1124775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14" y="1"/>
                  </a:moveTo>
                  <a:cubicBezTo>
                    <a:pt x="5" y="1"/>
                    <a:pt x="0" y="7"/>
                    <a:pt x="3" y="16"/>
                  </a:cubicBezTo>
                  <a:cubicBezTo>
                    <a:pt x="7" y="24"/>
                    <a:pt x="16" y="30"/>
                    <a:pt x="26" y="30"/>
                  </a:cubicBezTo>
                  <a:cubicBezTo>
                    <a:pt x="28" y="30"/>
                    <a:pt x="30" y="30"/>
                    <a:pt x="32" y="29"/>
                  </a:cubicBezTo>
                  <a:cubicBezTo>
                    <a:pt x="45" y="26"/>
                    <a:pt x="52" y="19"/>
                    <a:pt x="52" y="16"/>
                  </a:cubicBezTo>
                  <a:cubicBezTo>
                    <a:pt x="49" y="12"/>
                    <a:pt x="38" y="5"/>
                    <a:pt x="21" y="2"/>
                  </a:cubicBezTo>
                  <a:cubicBezTo>
                    <a:pt x="18" y="1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916900" y="115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55" y="1"/>
                  </a:moveTo>
                  <a:cubicBezTo>
                    <a:pt x="49" y="1"/>
                    <a:pt x="40" y="2"/>
                    <a:pt x="32" y="6"/>
                  </a:cubicBezTo>
                  <a:cubicBezTo>
                    <a:pt x="11" y="9"/>
                    <a:pt x="0" y="20"/>
                    <a:pt x="3" y="33"/>
                  </a:cubicBezTo>
                  <a:cubicBezTo>
                    <a:pt x="5" y="38"/>
                    <a:pt x="9" y="41"/>
                    <a:pt x="14" y="41"/>
                  </a:cubicBezTo>
                  <a:cubicBezTo>
                    <a:pt x="21" y="41"/>
                    <a:pt x="29" y="37"/>
                    <a:pt x="38" y="30"/>
                  </a:cubicBezTo>
                  <a:cubicBezTo>
                    <a:pt x="56" y="20"/>
                    <a:pt x="69" y="9"/>
                    <a:pt x="66" y="6"/>
                  </a:cubicBezTo>
                  <a:cubicBezTo>
                    <a:pt x="66" y="2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957050" y="1276775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142" y="1"/>
                  </a:moveTo>
                  <a:cubicBezTo>
                    <a:pt x="115" y="1"/>
                    <a:pt x="85" y="46"/>
                    <a:pt x="94" y="83"/>
                  </a:cubicBezTo>
                  <a:cubicBezTo>
                    <a:pt x="99" y="97"/>
                    <a:pt x="101" y="104"/>
                    <a:pt x="97" y="104"/>
                  </a:cubicBezTo>
                  <a:cubicBezTo>
                    <a:pt x="94" y="104"/>
                    <a:pt x="85" y="98"/>
                    <a:pt x="70" y="87"/>
                  </a:cubicBezTo>
                  <a:cubicBezTo>
                    <a:pt x="55" y="71"/>
                    <a:pt x="35" y="62"/>
                    <a:pt x="23" y="62"/>
                  </a:cubicBezTo>
                  <a:cubicBezTo>
                    <a:pt x="21" y="62"/>
                    <a:pt x="19" y="62"/>
                    <a:pt x="18" y="62"/>
                  </a:cubicBezTo>
                  <a:cubicBezTo>
                    <a:pt x="4" y="66"/>
                    <a:pt x="0" y="83"/>
                    <a:pt x="4" y="97"/>
                  </a:cubicBezTo>
                  <a:cubicBezTo>
                    <a:pt x="10" y="119"/>
                    <a:pt x="83" y="133"/>
                    <a:pt x="154" y="133"/>
                  </a:cubicBezTo>
                  <a:cubicBezTo>
                    <a:pt x="194" y="133"/>
                    <a:pt x="234" y="128"/>
                    <a:pt x="261" y="118"/>
                  </a:cubicBezTo>
                  <a:cubicBezTo>
                    <a:pt x="276" y="113"/>
                    <a:pt x="292" y="110"/>
                    <a:pt x="304" y="110"/>
                  </a:cubicBezTo>
                  <a:cubicBezTo>
                    <a:pt x="316" y="110"/>
                    <a:pt x="325" y="113"/>
                    <a:pt x="327" y="118"/>
                  </a:cubicBezTo>
                  <a:cubicBezTo>
                    <a:pt x="329" y="127"/>
                    <a:pt x="331" y="132"/>
                    <a:pt x="335" y="132"/>
                  </a:cubicBezTo>
                  <a:cubicBezTo>
                    <a:pt x="336" y="132"/>
                    <a:pt x="338" y="130"/>
                    <a:pt x="341" y="128"/>
                  </a:cubicBezTo>
                  <a:cubicBezTo>
                    <a:pt x="357" y="102"/>
                    <a:pt x="261" y="13"/>
                    <a:pt x="222" y="13"/>
                  </a:cubicBezTo>
                  <a:cubicBezTo>
                    <a:pt x="220" y="13"/>
                    <a:pt x="218" y="14"/>
                    <a:pt x="216" y="14"/>
                  </a:cubicBezTo>
                  <a:cubicBezTo>
                    <a:pt x="210" y="15"/>
                    <a:pt x="204" y="15"/>
                    <a:pt x="198" y="15"/>
                  </a:cubicBezTo>
                  <a:cubicBezTo>
                    <a:pt x="181" y="15"/>
                    <a:pt x="164" y="12"/>
                    <a:pt x="157" y="7"/>
                  </a:cubicBezTo>
                  <a:cubicBezTo>
                    <a:pt x="152" y="3"/>
                    <a:pt x="147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912075" y="1130850"/>
              <a:ext cx="1475" cy="1075"/>
            </a:xfrm>
            <a:custGeom>
              <a:avLst/>
              <a:gdLst/>
              <a:ahLst/>
              <a:cxnLst/>
              <a:rect l="l" t="t" r="r" b="b"/>
              <a:pathLst>
                <a:path w="59" h="43" extrusionOk="0">
                  <a:moveTo>
                    <a:pt x="6" y="0"/>
                  </a:moveTo>
                  <a:cubicBezTo>
                    <a:pt x="1" y="0"/>
                    <a:pt x="5" y="7"/>
                    <a:pt x="20" y="23"/>
                  </a:cubicBezTo>
                  <a:cubicBezTo>
                    <a:pt x="30" y="35"/>
                    <a:pt x="40" y="42"/>
                    <a:pt x="47" y="42"/>
                  </a:cubicBezTo>
                  <a:cubicBezTo>
                    <a:pt x="50" y="42"/>
                    <a:pt x="52" y="41"/>
                    <a:pt x="54" y="39"/>
                  </a:cubicBezTo>
                  <a:cubicBezTo>
                    <a:pt x="58" y="33"/>
                    <a:pt x="44" y="18"/>
                    <a:pt x="27" y="8"/>
                  </a:cubicBezTo>
                  <a:cubicBezTo>
                    <a:pt x="16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969275" y="1278900"/>
              <a:ext cx="1050" cy="1100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28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5"/>
                    <a:pt x="12" y="44"/>
                    <a:pt x="19" y="44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5" y="43"/>
                    <a:pt x="32" y="33"/>
                    <a:pt x="39" y="19"/>
                  </a:cubicBezTo>
                  <a:cubicBezTo>
                    <a:pt x="42" y="7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970800" y="1278525"/>
              <a:ext cx="1350" cy="1625"/>
            </a:xfrm>
            <a:custGeom>
              <a:avLst/>
              <a:gdLst/>
              <a:ahLst/>
              <a:cxnLst/>
              <a:rect l="l" t="t" r="r" b="b"/>
              <a:pathLst>
                <a:path w="54" h="65" extrusionOk="0">
                  <a:moveTo>
                    <a:pt x="35" y="0"/>
                  </a:moveTo>
                  <a:cubicBezTo>
                    <a:pt x="24" y="0"/>
                    <a:pt x="14" y="10"/>
                    <a:pt x="9" y="23"/>
                  </a:cubicBezTo>
                  <a:cubicBezTo>
                    <a:pt x="1" y="50"/>
                    <a:pt x="6" y="64"/>
                    <a:pt x="16" y="64"/>
                  </a:cubicBezTo>
                  <a:cubicBezTo>
                    <a:pt x="24" y="64"/>
                    <a:pt x="34" y="57"/>
                    <a:pt x="44" y="41"/>
                  </a:cubicBezTo>
                  <a:cubicBezTo>
                    <a:pt x="54" y="23"/>
                    <a:pt x="54" y="7"/>
                    <a:pt x="44" y="2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976525" y="1267250"/>
              <a:ext cx="3700" cy="4350"/>
            </a:xfrm>
            <a:custGeom>
              <a:avLst/>
              <a:gdLst/>
              <a:ahLst/>
              <a:cxnLst/>
              <a:rect l="l" t="t" r="r" b="b"/>
              <a:pathLst>
                <a:path w="148" h="174" extrusionOk="0">
                  <a:moveTo>
                    <a:pt x="103" y="1"/>
                  </a:moveTo>
                  <a:cubicBezTo>
                    <a:pt x="101" y="1"/>
                    <a:pt x="100" y="3"/>
                    <a:pt x="99" y="6"/>
                  </a:cubicBezTo>
                  <a:cubicBezTo>
                    <a:pt x="99" y="20"/>
                    <a:pt x="86" y="37"/>
                    <a:pt x="71" y="41"/>
                  </a:cubicBezTo>
                  <a:cubicBezTo>
                    <a:pt x="54" y="45"/>
                    <a:pt x="33" y="62"/>
                    <a:pt x="23" y="79"/>
                  </a:cubicBezTo>
                  <a:cubicBezTo>
                    <a:pt x="0" y="112"/>
                    <a:pt x="18" y="173"/>
                    <a:pt x="46" y="173"/>
                  </a:cubicBezTo>
                  <a:cubicBezTo>
                    <a:pt x="48" y="173"/>
                    <a:pt x="49" y="173"/>
                    <a:pt x="51" y="173"/>
                  </a:cubicBezTo>
                  <a:cubicBezTo>
                    <a:pt x="116" y="155"/>
                    <a:pt x="148" y="104"/>
                    <a:pt x="127" y="41"/>
                  </a:cubicBezTo>
                  <a:cubicBezTo>
                    <a:pt x="117" y="15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982100" y="1268675"/>
              <a:ext cx="2200" cy="1150"/>
            </a:xfrm>
            <a:custGeom>
              <a:avLst/>
              <a:gdLst/>
              <a:ahLst/>
              <a:cxnLst/>
              <a:rect l="l" t="t" r="r" b="b"/>
              <a:pathLst>
                <a:path w="88" h="46" extrusionOk="0">
                  <a:moveTo>
                    <a:pt x="32" y="0"/>
                  </a:moveTo>
                  <a:cubicBezTo>
                    <a:pt x="31" y="0"/>
                    <a:pt x="30" y="1"/>
                    <a:pt x="29" y="1"/>
                  </a:cubicBezTo>
                  <a:cubicBezTo>
                    <a:pt x="1" y="8"/>
                    <a:pt x="8" y="18"/>
                    <a:pt x="53" y="36"/>
                  </a:cubicBezTo>
                  <a:cubicBezTo>
                    <a:pt x="68" y="42"/>
                    <a:pt x="78" y="45"/>
                    <a:pt x="82" y="45"/>
                  </a:cubicBezTo>
                  <a:cubicBezTo>
                    <a:pt x="87" y="45"/>
                    <a:pt x="84" y="40"/>
                    <a:pt x="74" y="26"/>
                  </a:cubicBezTo>
                  <a:cubicBezTo>
                    <a:pt x="61" y="13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947075" y="1143000"/>
              <a:ext cx="2050" cy="1800"/>
            </a:xfrm>
            <a:custGeom>
              <a:avLst/>
              <a:gdLst/>
              <a:ahLst/>
              <a:cxnLst/>
              <a:rect l="l" t="t" r="r" b="b"/>
              <a:pathLst>
                <a:path w="82" h="72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4" y="8"/>
                    <a:pt x="0" y="22"/>
                    <a:pt x="18" y="46"/>
                  </a:cubicBezTo>
                  <a:cubicBezTo>
                    <a:pt x="28" y="61"/>
                    <a:pt x="40" y="71"/>
                    <a:pt x="48" y="71"/>
                  </a:cubicBezTo>
                  <a:cubicBezTo>
                    <a:pt x="51" y="71"/>
                    <a:pt x="54" y="70"/>
                    <a:pt x="56" y="67"/>
                  </a:cubicBezTo>
                  <a:cubicBezTo>
                    <a:pt x="82" y="44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996000" y="1269450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23" y="1"/>
                  </a:moveTo>
                  <a:cubicBezTo>
                    <a:pt x="21" y="1"/>
                    <a:pt x="19" y="1"/>
                    <a:pt x="18" y="2"/>
                  </a:cubicBezTo>
                  <a:cubicBezTo>
                    <a:pt x="3" y="5"/>
                    <a:pt x="0" y="22"/>
                    <a:pt x="3" y="40"/>
                  </a:cubicBezTo>
                  <a:cubicBezTo>
                    <a:pt x="8" y="51"/>
                    <a:pt x="14" y="56"/>
                    <a:pt x="20" y="56"/>
                  </a:cubicBezTo>
                  <a:cubicBezTo>
                    <a:pt x="24" y="56"/>
                    <a:pt x="28" y="54"/>
                    <a:pt x="32" y="50"/>
                  </a:cubicBezTo>
                  <a:cubicBezTo>
                    <a:pt x="42" y="40"/>
                    <a:pt x="48" y="26"/>
                    <a:pt x="45" y="16"/>
                  </a:cubicBezTo>
                  <a:cubicBezTo>
                    <a:pt x="42" y="7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6002075" y="1267900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6" y="0"/>
                  </a:moveTo>
                  <a:cubicBezTo>
                    <a:pt x="25" y="0"/>
                    <a:pt x="23" y="1"/>
                    <a:pt x="21" y="1"/>
                  </a:cubicBezTo>
                  <a:cubicBezTo>
                    <a:pt x="10" y="4"/>
                    <a:pt x="0" y="19"/>
                    <a:pt x="4" y="29"/>
                  </a:cubicBezTo>
                  <a:cubicBezTo>
                    <a:pt x="7" y="39"/>
                    <a:pt x="14" y="46"/>
                    <a:pt x="21" y="46"/>
                  </a:cubicBezTo>
                  <a:cubicBezTo>
                    <a:pt x="28" y="43"/>
                    <a:pt x="34" y="32"/>
                    <a:pt x="39" y="19"/>
                  </a:cubicBezTo>
                  <a:cubicBezTo>
                    <a:pt x="41" y="9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6013775" y="1268575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7" y="0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6010050" y="1253325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8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6" y="26"/>
                    <a:pt x="16" y="33"/>
                    <a:pt x="27" y="33"/>
                  </a:cubicBezTo>
                  <a:cubicBezTo>
                    <a:pt x="30" y="33"/>
                    <a:pt x="32" y="33"/>
                    <a:pt x="35" y="32"/>
                  </a:cubicBezTo>
                  <a:cubicBezTo>
                    <a:pt x="45" y="29"/>
                    <a:pt x="56" y="22"/>
                    <a:pt x="53" y="19"/>
                  </a:cubicBezTo>
                  <a:cubicBezTo>
                    <a:pt x="53" y="11"/>
                    <a:pt x="38" y="5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6011175" y="1249600"/>
              <a:ext cx="2150" cy="1125"/>
            </a:xfrm>
            <a:custGeom>
              <a:avLst/>
              <a:gdLst/>
              <a:ahLst/>
              <a:cxnLst/>
              <a:rect l="l" t="t" r="r" b="b"/>
              <a:pathLst>
                <a:path w="86" h="45" extrusionOk="0">
                  <a:moveTo>
                    <a:pt x="32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0" y="8"/>
                    <a:pt x="8" y="19"/>
                    <a:pt x="53" y="35"/>
                  </a:cubicBezTo>
                  <a:cubicBezTo>
                    <a:pt x="67" y="41"/>
                    <a:pt x="77" y="45"/>
                    <a:pt x="80" y="45"/>
                  </a:cubicBezTo>
                  <a:cubicBezTo>
                    <a:pt x="86" y="45"/>
                    <a:pt x="82" y="39"/>
                    <a:pt x="70" y="25"/>
                  </a:cubicBezTo>
                  <a:cubicBezTo>
                    <a:pt x="60" y="1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6004825" y="1225875"/>
              <a:ext cx="2650" cy="1325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98" y="0"/>
                  </a:moveTo>
                  <a:cubicBezTo>
                    <a:pt x="93" y="0"/>
                    <a:pt x="83" y="2"/>
                    <a:pt x="67" y="6"/>
                  </a:cubicBezTo>
                  <a:cubicBezTo>
                    <a:pt x="43" y="10"/>
                    <a:pt x="15" y="23"/>
                    <a:pt x="8" y="34"/>
                  </a:cubicBezTo>
                  <a:cubicBezTo>
                    <a:pt x="0" y="47"/>
                    <a:pt x="2" y="53"/>
                    <a:pt x="10" y="53"/>
                  </a:cubicBezTo>
                  <a:cubicBezTo>
                    <a:pt x="20" y="53"/>
                    <a:pt x="40" y="44"/>
                    <a:pt x="67" y="27"/>
                  </a:cubicBezTo>
                  <a:cubicBezTo>
                    <a:pt x="9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6010300" y="1241725"/>
              <a:ext cx="3075" cy="1250"/>
            </a:xfrm>
            <a:custGeom>
              <a:avLst/>
              <a:gdLst/>
              <a:ahLst/>
              <a:cxnLst/>
              <a:rect l="l" t="t" r="r" b="b"/>
              <a:pathLst>
                <a:path w="123" h="50" extrusionOk="0">
                  <a:moveTo>
                    <a:pt x="70" y="1"/>
                  </a:moveTo>
                  <a:cubicBezTo>
                    <a:pt x="56" y="1"/>
                    <a:pt x="42" y="5"/>
                    <a:pt x="28" y="14"/>
                  </a:cubicBezTo>
                  <a:cubicBezTo>
                    <a:pt x="11" y="25"/>
                    <a:pt x="1" y="38"/>
                    <a:pt x="1" y="46"/>
                  </a:cubicBezTo>
                  <a:cubicBezTo>
                    <a:pt x="2" y="48"/>
                    <a:pt x="5" y="49"/>
                    <a:pt x="8" y="49"/>
                  </a:cubicBezTo>
                  <a:cubicBezTo>
                    <a:pt x="14" y="49"/>
                    <a:pt x="24" y="45"/>
                    <a:pt x="35" y="38"/>
                  </a:cubicBezTo>
                  <a:cubicBezTo>
                    <a:pt x="42" y="33"/>
                    <a:pt x="53" y="31"/>
                    <a:pt x="63" y="31"/>
                  </a:cubicBezTo>
                  <a:cubicBezTo>
                    <a:pt x="74" y="31"/>
                    <a:pt x="86" y="33"/>
                    <a:pt x="94" y="38"/>
                  </a:cubicBezTo>
                  <a:cubicBezTo>
                    <a:pt x="105" y="43"/>
                    <a:pt x="112" y="46"/>
                    <a:pt x="117" y="46"/>
                  </a:cubicBezTo>
                  <a:cubicBezTo>
                    <a:pt x="122" y="46"/>
                    <a:pt x="123" y="41"/>
                    <a:pt x="118" y="31"/>
                  </a:cubicBezTo>
                  <a:cubicBezTo>
                    <a:pt x="112" y="12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6014500" y="1253850"/>
              <a:ext cx="1375" cy="750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17" y="0"/>
                  </a:moveTo>
                  <a:cubicBezTo>
                    <a:pt x="6" y="0"/>
                    <a:pt x="0" y="6"/>
                    <a:pt x="3" y="15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44" y="25"/>
                    <a:pt x="54" y="22"/>
                    <a:pt x="51" y="15"/>
                  </a:cubicBezTo>
                  <a:cubicBezTo>
                    <a:pt x="51" y="11"/>
                    <a:pt x="37" y="4"/>
                    <a:pt x="24" y="1"/>
                  </a:cubicBezTo>
                  <a:cubicBezTo>
                    <a:pt x="21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6013950" y="1241950"/>
              <a:ext cx="2275" cy="950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42" y="0"/>
                  </a:moveTo>
                  <a:cubicBezTo>
                    <a:pt x="36" y="0"/>
                    <a:pt x="30" y="1"/>
                    <a:pt x="25" y="2"/>
                  </a:cubicBezTo>
                  <a:cubicBezTo>
                    <a:pt x="7" y="8"/>
                    <a:pt x="1" y="19"/>
                    <a:pt x="11" y="26"/>
                  </a:cubicBezTo>
                  <a:cubicBezTo>
                    <a:pt x="19" y="34"/>
                    <a:pt x="35" y="38"/>
                    <a:pt x="51" y="38"/>
                  </a:cubicBezTo>
                  <a:cubicBezTo>
                    <a:pt x="56" y="38"/>
                    <a:pt x="61" y="37"/>
                    <a:pt x="66" y="37"/>
                  </a:cubicBezTo>
                  <a:cubicBezTo>
                    <a:pt x="84" y="29"/>
                    <a:pt x="91" y="19"/>
                    <a:pt x="80" y="8"/>
                  </a:cubicBezTo>
                  <a:cubicBezTo>
                    <a:pt x="72" y="3"/>
                    <a:pt x="58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6008050" y="1219300"/>
              <a:ext cx="3725" cy="1750"/>
            </a:xfrm>
            <a:custGeom>
              <a:avLst/>
              <a:gdLst/>
              <a:ahLst/>
              <a:cxnLst/>
              <a:rect l="l" t="t" r="r" b="b"/>
              <a:pathLst>
                <a:path w="149" h="70" extrusionOk="0">
                  <a:moveTo>
                    <a:pt x="41" y="0"/>
                  </a:moveTo>
                  <a:cubicBezTo>
                    <a:pt x="24" y="0"/>
                    <a:pt x="9" y="4"/>
                    <a:pt x="4" y="13"/>
                  </a:cubicBezTo>
                  <a:cubicBezTo>
                    <a:pt x="0" y="19"/>
                    <a:pt x="8" y="30"/>
                    <a:pt x="21" y="30"/>
                  </a:cubicBezTo>
                  <a:cubicBezTo>
                    <a:pt x="35" y="30"/>
                    <a:pt x="45" y="40"/>
                    <a:pt x="42" y="51"/>
                  </a:cubicBezTo>
                  <a:cubicBezTo>
                    <a:pt x="36" y="63"/>
                    <a:pt x="40" y="69"/>
                    <a:pt x="49" y="69"/>
                  </a:cubicBezTo>
                  <a:cubicBezTo>
                    <a:pt x="51" y="69"/>
                    <a:pt x="54" y="69"/>
                    <a:pt x="56" y="68"/>
                  </a:cubicBezTo>
                  <a:cubicBezTo>
                    <a:pt x="66" y="65"/>
                    <a:pt x="94" y="65"/>
                    <a:pt x="115" y="65"/>
                  </a:cubicBezTo>
                  <a:cubicBezTo>
                    <a:pt x="118" y="65"/>
                    <a:pt x="121" y="66"/>
                    <a:pt x="123" y="66"/>
                  </a:cubicBezTo>
                  <a:cubicBezTo>
                    <a:pt x="142" y="66"/>
                    <a:pt x="149" y="55"/>
                    <a:pt x="146" y="40"/>
                  </a:cubicBezTo>
                  <a:cubicBezTo>
                    <a:pt x="139" y="19"/>
                    <a:pt x="8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6012700" y="1217575"/>
              <a:ext cx="750" cy="2450"/>
            </a:xfrm>
            <a:custGeom>
              <a:avLst/>
              <a:gdLst/>
              <a:ahLst/>
              <a:cxnLst/>
              <a:rect l="l" t="t" r="r" b="b"/>
              <a:pathLst>
                <a:path w="30" h="98" extrusionOk="0">
                  <a:moveTo>
                    <a:pt x="16" y="0"/>
                  </a:moveTo>
                  <a:cubicBezTo>
                    <a:pt x="12" y="0"/>
                    <a:pt x="9" y="9"/>
                    <a:pt x="5" y="26"/>
                  </a:cubicBezTo>
                  <a:cubicBezTo>
                    <a:pt x="0" y="69"/>
                    <a:pt x="4" y="97"/>
                    <a:pt x="11" y="97"/>
                  </a:cubicBezTo>
                  <a:cubicBezTo>
                    <a:pt x="14" y="97"/>
                    <a:pt x="18" y="91"/>
                    <a:pt x="22" y="78"/>
                  </a:cubicBezTo>
                  <a:cubicBezTo>
                    <a:pt x="30" y="57"/>
                    <a:pt x="30" y="30"/>
                    <a:pt x="22" y="12"/>
                  </a:cubicBezTo>
                  <a:cubicBezTo>
                    <a:pt x="20" y="4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6011325" y="1213075"/>
              <a:ext cx="1425" cy="1075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6" y="7"/>
                    <a:pt x="18" y="23"/>
                  </a:cubicBezTo>
                  <a:cubicBezTo>
                    <a:pt x="29" y="35"/>
                    <a:pt x="39" y="42"/>
                    <a:pt x="47" y="42"/>
                  </a:cubicBezTo>
                  <a:cubicBezTo>
                    <a:pt x="49" y="42"/>
                    <a:pt x="51" y="41"/>
                    <a:pt x="53" y="39"/>
                  </a:cubicBezTo>
                  <a:cubicBezTo>
                    <a:pt x="57" y="33"/>
                    <a:pt x="47" y="18"/>
                    <a:pt x="26" y="8"/>
                  </a:cubicBezTo>
                  <a:cubicBezTo>
                    <a:pt x="15" y="3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6013250" y="1209150"/>
              <a:ext cx="2300" cy="9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41" y="1"/>
                  </a:moveTo>
                  <a:cubicBezTo>
                    <a:pt x="36" y="1"/>
                    <a:pt x="30" y="1"/>
                    <a:pt x="25" y="2"/>
                  </a:cubicBezTo>
                  <a:cubicBezTo>
                    <a:pt x="8" y="6"/>
                    <a:pt x="0" y="20"/>
                    <a:pt x="11" y="26"/>
                  </a:cubicBezTo>
                  <a:cubicBezTo>
                    <a:pt x="18" y="33"/>
                    <a:pt x="30" y="37"/>
                    <a:pt x="44" y="37"/>
                  </a:cubicBezTo>
                  <a:cubicBezTo>
                    <a:pt x="51" y="37"/>
                    <a:pt x="59" y="36"/>
                    <a:pt x="66" y="34"/>
                  </a:cubicBezTo>
                  <a:cubicBezTo>
                    <a:pt x="84" y="30"/>
                    <a:pt x="91" y="20"/>
                    <a:pt x="80" y="9"/>
                  </a:cubicBezTo>
                  <a:cubicBezTo>
                    <a:pt x="70" y="4"/>
                    <a:pt x="5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6007800" y="1188350"/>
              <a:ext cx="2725" cy="1075"/>
            </a:xfrm>
            <a:custGeom>
              <a:avLst/>
              <a:gdLst/>
              <a:ahLst/>
              <a:cxnLst/>
              <a:rect l="l" t="t" r="r" b="b"/>
              <a:pathLst>
                <a:path w="109" h="43" extrusionOk="0">
                  <a:moveTo>
                    <a:pt x="62" y="1"/>
                  </a:moveTo>
                  <a:cubicBezTo>
                    <a:pt x="51" y="1"/>
                    <a:pt x="38" y="4"/>
                    <a:pt x="28" y="12"/>
                  </a:cubicBezTo>
                  <a:cubicBezTo>
                    <a:pt x="0" y="29"/>
                    <a:pt x="4" y="33"/>
                    <a:pt x="42" y="40"/>
                  </a:cubicBezTo>
                  <a:cubicBezTo>
                    <a:pt x="51" y="42"/>
                    <a:pt x="60" y="43"/>
                    <a:pt x="68" y="43"/>
                  </a:cubicBezTo>
                  <a:cubicBezTo>
                    <a:pt x="98" y="43"/>
                    <a:pt x="108" y="28"/>
                    <a:pt x="84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6014050" y="1204225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5" y="1"/>
                  </a:moveTo>
                  <a:cubicBezTo>
                    <a:pt x="23" y="1"/>
                    <a:pt x="20" y="1"/>
                    <a:pt x="18" y="2"/>
                  </a:cubicBezTo>
                  <a:cubicBezTo>
                    <a:pt x="3" y="5"/>
                    <a:pt x="0" y="23"/>
                    <a:pt x="3" y="39"/>
                  </a:cubicBezTo>
                  <a:cubicBezTo>
                    <a:pt x="8" y="50"/>
                    <a:pt x="13" y="56"/>
                    <a:pt x="20" y="56"/>
                  </a:cubicBezTo>
                  <a:cubicBezTo>
                    <a:pt x="23" y="56"/>
                    <a:pt x="27" y="54"/>
                    <a:pt x="31" y="50"/>
                  </a:cubicBezTo>
                  <a:cubicBezTo>
                    <a:pt x="42" y="39"/>
                    <a:pt x="48" y="26"/>
                    <a:pt x="45" y="15"/>
                  </a:cubicBezTo>
                  <a:cubicBezTo>
                    <a:pt x="42" y="7"/>
                    <a:pt x="3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6014250" y="1199525"/>
              <a:ext cx="850" cy="2025"/>
            </a:xfrm>
            <a:custGeom>
              <a:avLst/>
              <a:gdLst/>
              <a:ahLst/>
              <a:cxnLst/>
              <a:rect l="l" t="t" r="r" b="b"/>
              <a:pathLst>
                <a:path w="34" h="81" extrusionOk="0">
                  <a:moveTo>
                    <a:pt x="16" y="1"/>
                  </a:moveTo>
                  <a:cubicBezTo>
                    <a:pt x="13" y="1"/>
                    <a:pt x="11" y="11"/>
                    <a:pt x="10" y="30"/>
                  </a:cubicBezTo>
                  <a:cubicBezTo>
                    <a:pt x="3" y="67"/>
                    <a:pt x="0" y="81"/>
                    <a:pt x="4" y="81"/>
                  </a:cubicBezTo>
                  <a:cubicBezTo>
                    <a:pt x="7" y="81"/>
                    <a:pt x="12" y="76"/>
                    <a:pt x="20" y="68"/>
                  </a:cubicBezTo>
                  <a:cubicBezTo>
                    <a:pt x="30" y="57"/>
                    <a:pt x="34" y="37"/>
                    <a:pt x="26" y="19"/>
                  </a:cubicBezTo>
                  <a:cubicBezTo>
                    <a:pt x="22" y="7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6012925" y="11923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5" y="0"/>
                  </a:moveTo>
                  <a:cubicBezTo>
                    <a:pt x="12" y="0"/>
                    <a:pt x="15" y="5"/>
                    <a:pt x="24" y="14"/>
                  </a:cubicBezTo>
                  <a:cubicBezTo>
                    <a:pt x="38" y="25"/>
                    <a:pt x="34" y="35"/>
                    <a:pt x="17" y="42"/>
                  </a:cubicBezTo>
                  <a:cubicBezTo>
                    <a:pt x="0" y="45"/>
                    <a:pt x="0" y="52"/>
                    <a:pt x="17" y="55"/>
                  </a:cubicBezTo>
                  <a:cubicBezTo>
                    <a:pt x="34" y="63"/>
                    <a:pt x="63" y="80"/>
                    <a:pt x="87" y="97"/>
                  </a:cubicBezTo>
                  <a:lnTo>
                    <a:pt x="128" y="129"/>
                  </a:lnTo>
                  <a:lnTo>
                    <a:pt x="100" y="94"/>
                  </a:lnTo>
                  <a:cubicBezTo>
                    <a:pt x="83" y="73"/>
                    <a:pt x="66" y="49"/>
                    <a:pt x="58" y="35"/>
                  </a:cubicBezTo>
                  <a:cubicBezTo>
                    <a:pt x="52" y="25"/>
                    <a:pt x="38" y="7"/>
                    <a:pt x="24" y="4"/>
                  </a:cubicBezTo>
                  <a:cubicBezTo>
                    <a:pt x="19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7" name="Google Shape;3347;p11"/>
          <p:cNvSpPr/>
          <p:nvPr/>
        </p:nvSpPr>
        <p:spPr>
          <a:xfrm rot="-5832720">
            <a:off x="-293972" y="937694"/>
            <a:ext cx="1600966" cy="689487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8" name="Google Shape;3348;p11"/>
          <p:cNvGrpSpPr/>
          <p:nvPr/>
        </p:nvGrpSpPr>
        <p:grpSpPr>
          <a:xfrm>
            <a:off x="-131655" y="4481003"/>
            <a:ext cx="1028674" cy="871690"/>
            <a:chOff x="5124150" y="3418675"/>
            <a:chExt cx="584175" cy="495025"/>
          </a:xfrm>
        </p:grpSpPr>
        <p:sp>
          <p:nvSpPr>
            <p:cNvPr id="3349" name="Google Shape;3349;p11"/>
            <p:cNvSpPr/>
            <p:nvPr/>
          </p:nvSpPr>
          <p:spPr>
            <a:xfrm>
              <a:off x="5548600" y="3816075"/>
              <a:ext cx="86175" cy="61375"/>
            </a:xfrm>
            <a:custGeom>
              <a:avLst/>
              <a:gdLst/>
              <a:ahLst/>
              <a:cxnLst/>
              <a:rect l="l" t="t" r="r" b="b"/>
              <a:pathLst>
                <a:path w="3447" h="2455" extrusionOk="0">
                  <a:moveTo>
                    <a:pt x="1996" y="1"/>
                  </a:moveTo>
                  <a:cubicBezTo>
                    <a:pt x="175" y="146"/>
                    <a:pt x="1" y="265"/>
                    <a:pt x="8" y="1416"/>
                  </a:cubicBezTo>
                  <a:cubicBezTo>
                    <a:pt x="241" y="1624"/>
                    <a:pt x="511" y="1871"/>
                    <a:pt x="865" y="2190"/>
                  </a:cubicBezTo>
                  <a:cubicBezTo>
                    <a:pt x="1269" y="2247"/>
                    <a:pt x="1718" y="2455"/>
                    <a:pt x="2123" y="2455"/>
                  </a:cubicBezTo>
                  <a:cubicBezTo>
                    <a:pt x="2432" y="2455"/>
                    <a:pt x="2715" y="2334"/>
                    <a:pt x="2933" y="1933"/>
                  </a:cubicBezTo>
                  <a:cubicBezTo>
                    <a:pt x="3446" y="983"/>
                    <a:pt x="2537" y="535"/>
                    <a:pt x="19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98050" y="3418675"/>
              <a:ext cx="84325" cy="60975"/>
            </a:xfrm>
            <a:custGeom>
              <a:avLst/>
              <a:gdLst/>
              <a:ahLst/>
              <a:cxnLst/>
              <a:rect l="l" t="t" r="r" b="b"/>
              <a:pathLst>
                <a:path w="3373" h="2439" extrusionOk="0">
                  <a:moveTo>
                    <a:pt x="2527" y="0"/>
                  </a:moveTo>
                  <a:cubicBezTo>
                    <a:pt x="1329" y="66"/>
                    <a:pt x="399" y="188"/>
                    <a:pt x="0" y="1357"/>
                  </a:cubicBezTo>
                  <a:cubicBezTo>
                    <a:pt x="383" y="1707"/>
                    <a:pt x="761" y="2058"/>
                    <a:pt x="1052" y="2324"/>
                  </a:cubicBezTo>
                  <a:cubicBezTo>
                    <a:pt x="1335" y="2398"/>
                    <a:pt x="1597" y="2439"/>
                    <a:pt x="1846" y="2439"/>
                  </a:cubicBezTo>
                  <a:cubicBezTo>
                    <a:pt x="2406" y="2439"/>
                    <a:pt x="2894" y="2233"/>
                    <a:pt x="3373" y="1735"/>
                  </a:cubicBezTo>
                  <a:cubicBezTo>
                    <a:pt x="3099" y="1169"/>
                    <a:pt x="2811" y="587"/>
                    <a:pt x="2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512800" y="3555500"/>
              <a:ext cx="76950" cy="54350"/>
            </a:xfrm>
            <a:custGeom>
              <a:avLst/>
              <a:gdLst/>
              <a:ahLst/>
              <a:cxnLst/>
              <a:rect l="l" t="t" r="r" b="b"/>
              <a:pathLst>
                <a:path w="3078" h="2174" extrusionOk="0">
                  <a:moveTo>
                    <a:pt x="1901" y="0"/>
                  </a:moveTo>
                  <a:cubicBezTo>
                    <a:pt x="1225" y="0"/>
                    <a:pt x="396" y="455"/>
                    <a:pt x="1" y="1324"/>
                  </a:cubicBezTo>
                  <a:cubicBezTo>
                    <a:pt x="278" y="1504"/>
                    <a:pt x="618" y="1716"/>
                    <a:pt x="944" y="1945"/>
                  </a:cubicBezTo>
                  <a:cubicBezTo>
                    <a:pt x="1165" y="2099"/>
                    <a:pt x="1480" y="2174"/>
                    <a:pt x="1795" y="2174"/>
                  </a:cubicBezTo>
                  <a:cubicBezTo>
                    <a:pt x="2201" y="2174"/>
                    <a:pt x="2607" y="2050"/>
                    <a:pt x="2811" y="1813"/>
                  </a:cubicBezTo>
                  <a:cubicBezTo>
                    <a:pt x="3077" y="1504"/>
                    <a:pt x="3036" y="741"/>
                    <a:pt x="2734" y="356"/>
                  </a:cubicBezTo>
                  <a:cubicBezTo>
                    <a:pt x="2546" y="117"/>
                    <a:pt x="2243" y="0"/>
                    <a:pt x="1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247300" y="3564825"/>
              <a:ext cx="71225" cy="62275"/>
            </a:xfrm>
            <a:custGeom>
              <a:avLst/>
              <a:gdLst/>
              <a:ahLst/>
              <a:cxnLst/>
              <a:rect l="l" t="t" r="r" b="b"/>
              <a:pathLst>
                <a:path w="2849" h="2491" extrusionOk="0">
                  <a:moveTo>
                    <a:pt x="2419" y="212"/>
                  </a:moveTo>
                  <a:cubicBezTo>
                    <a:pt x="1451" y="420"/>
                    <a:pt x="427" y="0"/>
                    <a:pt x="0" y="1277"/>
                  </a:cubicBezTo>
                  <a:cubicBezTo>
                    <a:pt x="436" y="1973"/>
                    <a:pt x="922" y="2490"/>
                    <a:pt x="1793" y="2490"/>
                  </a:cubicBezTo>
                  <a:cubicBezTo>
                    <a:pt x="1859" y="2490"/>
                    <a:pt x="1928" y="2487"/>
                    <a:pt x="1999" y="2481"/>
                  </a:cubicBezTo>
                  <a:cubicBezTo>
                    <a:pt x="2211" y="2324"/>
                    <a:pt x="2477" y="2130"/>
                    <a:pt x="2849" y="1860"/>
                  </a:cubicBezTo>
                  <a:cubicBezTo>
                    <a:pt x="2711" y="1322"/>
                    <a:pt x="2571" y="795"/>
                    <a:pt x="2419" y="2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284525" y="3713475"/>
              <a:ext cx="72950" cy="52850"/>
            </a:xfrm>
            <a:custGeom>
              <a:avLst/>
              <a:gdLst/>
              <a:ahLst/>
              <a:cxnLst/>
              <a:rect l="l" t="t" r="r" b="b"/>
              <a:pathLst>
                <a:path w="2918" h="2114" extrusionOk="0">
                  <a:moveTo>
                    <a:pt x="2317" y="0"/>
                  </a:moveTo>
                  <a:cubicBezTo>
                    <a:pt x="2188" y="19"/>
                    <a:pt x="2058" y="25"/>
                    <a:pt x="1929" y="25"/>
                  </a:cubicBezTo>
                  <a:cubicBezTo>
                    <a:pt x="1709" y="25"/>
                    <a:pt x="1490" y="8"/>
                    <a:pt x="1277" y="8"/>
                  </a:cubicBezTo>
                  <a:cubicBezTo>
                    <a:pt x="813" y="8"/>
                    <a:pt x="375" y="88"/>
                    <a:pt x="0" y="597"/>
                  </a:cubicBezTo>
                  <a:cubicBezTo>
                    <a:pt x="149" y="1403"/>
                    <a:pt x="680" y="1787"/>
                    <a:pt x="1329" y="2030"/>
                  </a:cubicBezTo>
                  <a:cubicBezTo>
                    <a:pt x="1478" y="2086"/>
                    <a:pt x="1618" y="2113"/>
                    <a:pt x="1750" y="2113"/>
                  </a:cubicBezTo>
                  <a:cubicBezTo>
                    <a:pt x="2191" y="2113"/>
                    <a:pt x="2552" y="1819"/>
                    <a:pt x="2918" y="1333"/>
                  </a:cubicBezTo>
                  <a:cubicBezTo>
                    <a:pt x="2741" y="945"/>
                    <a:pt x="2540" y="497"/>
                    <a:pt x="2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425025" y="3757700"/>
              <a:ext cx="76950" cy="53800"/>
            </a:xfrm>
            <a:custGeom>
              <a:avLst/>
              <a:gdLst/>
              <a:ahLst/>
              <a:cxnLst/>
              <a:rect l="l" t="t" r="r" b="b"/>
              <a:pathLst>
                <a:path w="3078" h="2152" extrusionOk="0">
                  <a:moveTo>
                    <a:pt x="1888" y="1"/>
                  </a:moveTo>
                  <a:cubicBezTo>
                    <a:pt x="497" y="67"/>
                    <a:pt x="427" y="98"/>
                    <a:pt x="0" y="785"/>
                  </a:cubicBezTo>
                  <a:cubicBezTo>
                    <a:pt x="404" y="1726"/>
                    <a:pt x="906" y="2151"/>
                    <a:pt x="1724" y="2151"/>
                  </a:cubicBezTo>
                  <a:cubicBezTo>
                    <a:pt x="1974" y="2151"/>
                    <a:pt x="2255" y="2111"/>
                    <a:pt x="2571" y="2034"/>
                  </a:cubicBezTo>
                  <a:cubicBezTo>
                    <a:pt x="3078" y="1056"/>
                    <a:pt x="2394" y="556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221625" y="3453700"/>
              <a:ext cx="73250" cy="55750"/>
            </a:xfrm>
            <a:custGeom>
              <a:avLst/>
              <a:gdLst/>
              <a:ahLst/>
              <a:cxnLst/>
              <a:rect l="l" t="t" r="r" b="b"/>
              <a:pathLst>
                <a:path w="2930" h="2230" extrusionOk="0">
                  <a:moveTo>
                    <a:pt x="2026" y="1"/>
                  </a:moveTo>
                  <a:cubicBezTo>
                    <a:pt x="1624" y="81"/>
                    <a:pt x="1267" y="153"/>
                    <a:pt x="907" y="226"/>
                  </a:cubicBezTo>
                  <a:cubicBezTo>
                    <a:pt x="878" y="233"/>
                    <a:pt x="847" y="236"/>
                    <a:pt x="819" y="247"/>
                  </a:cubicBezTo>
                  <a:cubicBezTo>
                    <a:pt x="164" y="455"/>
                    <a:pt x="1" y="952"/>
                    <a:pt x="399" y="1520"/>
                  </a:cubicBezTo>
                  <a:cubicBezTo>
                    <a:pt x="737" y="2006"/>
                    <a:pt x="1106" y="2229"/>
                    <a:pt x="1641" y="2229"/>
                  </a:cubicBezTo>
                  <a:cubicBezTo>
                    <a:pt x="1865" y="2229"/>
                    <a:pt x="2119" y="2190"/>
                    <a:pt x="2412" y="2114"/>
                  </a:cubicBezTo>
                  <a:cubicBezTo>
                    <a:pt x="2929" y="1256"/>
                    <a:pt x="2867" y="865"/>
                    <a:pt x="2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373850" y="3507925"/>
              <a:ext cx="69400" cy="55625"/>
            </a:xfrm>
            <a:custGeom>
              <a:avLst/>
              <a:gdLst/>
              <a:ahLst/>
              <a:cxnLst/>
              <a:rect l="l" t="t" r="r" b="b"/>
              <a:pathLst>
                <a:path w="2776" h="2225" extrusionOk="0">
                  <a:moveTo>
                    <a:pt x="1937" y="0"/>
                  </a:moveTo>
                  <a:cubicBezTo>
                    <a:pt x="1277" y="302"/>
                    <a:pt x="330" y="122"/>
                    <a:pt x="1" y="1124"/>
                  </a:cubicBezTo>
                  <a:cubicBezTo>
                    <a:pt x="392" y="1923"/>
                    <a:pt x="1152" y="2058"/>
                    <a:pt x="1898" y="2224"/>
                  </a:cubicBezTo>
                  <a:cubicBezTo>
                    <a:pt x="2051" y="2168"/>
                    <a:pt x="2200" y="2127"/>
                    <a:pt x="2336" y="2061"/>
                  </a:cubicBezTo>
                  <a:cubicBezTo>
                    <a:pt x="2470" y="1995"/>
                    <a:pt x="2589" y="1902"/>
                    <a:pt x="2689" y="1835"/>
                  </a:cubicBezTo>
                  <a:cubicBezTo>
                    <a:pt x="2776" y="903"/>
                    <a:pt x="2574" y="413"/>
                    <a:pt x="1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185125" y="3788175"/>
              <a:ext cx="60725" cy="63325"/>
            </a:xfrm>
            <a:custGeom>
              <a:avLst/>
              <a:gdLst/>
              <a:ahLst/>
              <a:cxnLst/>
              <a:rect l="l" t="t" r="r" b="b"/>
              <a:pathLst>
                <a:path w="2429" h="2533" extrusionOk="0">
                  <a:moveTo>
                    <a:pt x="1784" y="0"/>
                  </a:moveTo>
                  <a:cubicBezTo>
                    <a:pt x="1287" y="128"/>
                    <a:pt x="826" y="250"/>
                    <a:pt x="399" y="361"/>
                  </a:cubicBezTo>
                  <a:cubicBezTo>
                    <a:pt x="0" y="1096"/>
                    <a:pt x="73" y="1662"/>
                    <a:pt x="545" y="2102"/>
                  </a:cubicBezTo>
                  <a:cubicBezTo>
                    <a:pt x="817" y="2357"/>
                    <a:pt x="1128" y="2533"/>
                    <a:pt x="1500" y="2533"/>
                  </a:cubicBezTo>
                  <a:cubicBezTo>
                    <a:pt x="1731" y="2533"/>
                    <a:pt x="1986" y="2465"/>
                    <a:pt x="2269" y="2307"/>
                  </a:cubicBezTo>
                  <a:cubicBezTo>
                    <a:pt x="2314" y="1883"/>
                    <a:pt x="2370" y="1381"/>
                    <a:pt x="2429" y="850"/>
                  </a:cubicBezTo>
                  <a:cubicBezTo>
                    <a:pt x="2224" y="580"/>
                    <a:pt x="2026" y="319"/>
                    <a:pt x="1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332300" y="3853375"/>
              <a:ext cx="64650" cy="60325"/>
            </a:xfrm>
            <a:custGeom>
              <a:avLst/>
              <a:gdLst/>
              <a:ahLst/>
              <a:cxnLst/>
              <a:rect l="l" t="t" r="r" b="b"/>
              <a:pathLst>
                <a:path w="2586" h="2413" extrusionOk="0">
                  <a:moveTo>
                    <a:pt x="1530" y="1"/>
                  </a:moveTo>
                  <a:cubicBezTo>
                    <a:pt x="816" y="202"/>
                    <a:pt x="174" y="278"/>
                    <a:pt x="1" y="1232"/>
                  </a:cubicBezTo>
                  <a:cubicBezTo>
                    <a:pt x="410" y="1610"/>
                    <a:pt x="882" y="2047"/>
                    <a:pt x="1271" y="2412"/>
                  </a:cubicBezTo>
                  <a:cubicBezTo>
                    <a:pt x="2499" y="2151"/>
                    <a:pt x="2571" y="2058"/>
                    <a:pt x="2585" y="837"/>
                  </a:cubicBezTo>
                  <a:cubicBezTo>
                    <a:pt x="2259" y="577"/>
                    <a:pt x="1871" y="268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39600" y="3639925"/>
              <a:ext cx="66975" cy="50850"/>
            </a:xfrm>
            <a:custGeom>
              <a:avLst/>
              <a:gdLst/>
              <a:ahLst/>
              <a:cxnLst/>
              <a:rect l="l" t="t" r="r" b="b"/>
              <a:pathLst>
                <a:path w="2679" h="2034" extrusionOk="0">
                  <a:moveTo>
                    <a:pt x="1666" y="1"/>
                  </a:moveTo>
                  <a:cubicBezTo>
                    <a:pt x="1596" y="1"/>
                    <a:pt x="1523" y="5"/>
                    <a:pt x="1448" y="15"/>
                  </a:cubicBezTo>
                  <a:cubicBezTo>
                    <a:pt x="875" y="87"/>
                    <a:pt x="288" y="206"/>
                    <a:pt x="0" y="976"/>
                  </a:cubicBezTo>
                  <a:cubicBezTo>
                    <a:pt x="229" y="1274"/>
                    <a:pt x="452" y="1562"/>
                    <a:pt x="663" y="1839"/>
                  </a:cubicBezTo>
                  <a:cubicBezTo>
                    <a:pt x="927" y="1909"/>
                    <a:pt x="1159" y="1999"/>
                    <a:pt x="1398" y="2027"/>
                  </a:cubicBezTo>
                  <a:cubicBezTo>
                    <a:pt x="1441" y="2031"/>
                    <a:pt x="1484" y="2034"/>
                    <a:pt x="1527" y="2034"/>
                  </a:cubicBezTo>
                  <a:cubicBezTo>
                    <a:pt x="2150" y="2034"/>
                    <a:pt x="2679" y="1520"/>
                    <a:pt x="2676" y="902"/>
                  </a:cubicBezTo>
                  <a:cubicBezTo>
                    <a:pt x="2676" y="361"/>
                    <a:pt x="2281" y="1"/>
                    <a:pt x="16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408100" y="3633425"/>
              <a:ext cx="66125" cy="52425"/>
            </a:xfrm>
            <a:custGeom>
              <a:avLst/>
              <a:gdLst/>
              <a:ahLst/>
              <a:cxnLst/>
              <a:rect l="l" t="t" r="r" b="b"/>
              <a:pathLst>
                <a:path w="2645" h="2097" extrusionOk="0">
                  <a:moveTo>
                    <a:pt x="1643" y="0"/>
                  </a:moveTo>
                  <a:cubicBezTo>
                    <a:pt x="1004" y="0"/>
                    <a:pt x="484" y="347"/>
                    <a:pt x="0" y="791"/>
                  </a:cubicBezTo>
                  <a:cubicBezTo>
                    <a:pt x="281" y="1721"/>
                    <a:pt x="660" y="2096"/>
                    <a:pt x="1432" y="2096"/>
                  </a:cubicBezTo>
                  <a:cubicBezTo>
                    <a:pt x="1608" y="2096"/>
                    <a:pt x="1804" y="2077"/>
                    <a:pt x="2024" y="2040"/>
                  </a:cubicBezTo>
                  <a:cubicBezTo>
                    <a:pt x="2644" y="989"/>
                    <a:pt x="2644" y="833"/>
                    <a:pt x="1999" y="35"/>
                  </a:cubicBezTo>
                  <a:cubicBezTo>
                    <a:pt x="1876" y="11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532475" y="3692050"/>
              <a:ext cx="67075" cy="50600"/>
            </a:xfrm>
            <a:custGeom>
              <a:avLst/>
              <a:gdLst/>
              <a:ahLst/>
              <a:cxnLst/>
              <a:rect l="l" t="t" r="r" b="b"/>
              <a:pathLst>
                <a:path w="2683" h="2024" extrusionOk="0">
                  <a:moveTo>
                    <a:pt x="1202" y="1"/>
                  </a:moveTo>
                  <a:cubicBezTo>
                    <a:pt x="543" y="1"/>
                    <a:pt x="314" y="197"/>
                    <a:pt x="1" y="733"/>
                  </a:cubicBezTo>
                  <a:cubicBezTo>
                    <a:pt x="547" y="1589"/>
                    <a:pt x="1046" y="2024"/>
                    <a:pt x="1549" y="2024"/>
                  </a:cubicBezTo>
                  <a:cubicBezTo>
                    <a:pt x="1919" y="2024"/>
                    <a:pt x="2290" y="1788"/>
                    <a:pt x="2683" y="1312"/>
                  </a:cubicBezTo>
                  <a:cubicBezTo>
                    <a:pt x="2527" y="927"/>
                    <a:pt x="2343" y="469"/>
                    <a:pt x="2186" y="81"/>
                  </a:cubicBezTo>
                  <a:cubicBezTo>
                    <a:pt x="1775" y="30"/>
                    <a:pt x="1456" y="1"/>
                    <a:pt x="1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144950" y="3660225"/>
              <a:ext cx="55000" cy="60650"/>
            </a:xfrm>
            <a:custGeom>
              <a:avLst/>
              <a:gdLst/>
              <a:ahLst/>
              <a:cxnLst/>
              <a:rect l="l" t="t" r="r" b="b"/>
              <a:pathLst>
                <a:path w="2200" h="2426" extrusionOk="0">
                  <a:moveTo>
                    <a:pt x="1399" y="1"/>
                  </a:moveTo>
                  <a:cubicBezTo>
                    <a:pt x="864" y="379"/>
                    <a:pt x="91" y="316"/>
                    <a:pt x="1" y="1315"/>
                  </a:cubicBezTo>
                  <a:cubicBezTo>
                    <a:pt x="362" y="1631"/>
                    <a:pt x="799" y="2009"/>
                    <a:pt x="1274" y="2425"/>
                  </a:cubicBezTo>
                  <a:cubicBezTo>
                    <a:pt x="1655" y="2130"/>
                    <a:pt x="1934" y="1916"/>
                    <a:pt x="2200" y="1711"/>
                  </a:cubicBezTo>
                  <a:cubicBezTo>
                    <a:pt x="2163" y="1270"/>
                    <a:pt x="2128" y="906"/>
                    <a:pt x="2089" y="483"/>
                  </a:cubicBezTo>
                  <a:cubicBezTo>
                    <a:pt x="1871" y="330"/>
                    <a:pt x="1635" y="164"/>
                    <a:pt x="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16525" y="3483125"/>
              <a:ext cx="51550" cy="55700"/>
            </a:xfrm>
            <a:custGeom>
              <a:avLst/>
              <a:gdLst/>
              <a:ahLst/>
              <a:cxnLst/>
              <a:rect l="l" t="t" r="r" b="b"/>
              <a:pathLst>
                <a:path w="2062" h="2228" extrusionOk="0">
                  <a:moveTo>
                    <a:pt x="1309" y="0"/>
                  </a:moveTo>
                  <a:cubicBezTo>
                    <a:pt x="87" y="458"/>
                    <a:pt x="87" y="458"/>
                    <a:pt x="1" y="1367"/>
                  </a:cubicBezTo>
                  <a:cubicBezTo>
                    <a:pt x="174" y="1596"/>
                    <a:pt x="358" y="1839"/>
                    <a:pt x="653" y="2228"/>
                  </a:cubicBezTo>
                  <a:cubicBezTo>
                    <a:pt x="1104" y="2151"/>
                    <a:pt x="1565" y="2068"/>
                    <a:pt x="2002" y="1991"/>
                  </a:cubicBezTo>
                  <a:cubicBezTo>
                    <a:pt x="2062" y="531"/>
                    <a:pt x="2044" y="482"/>
                    <a:pt x="1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50350" y="3759575"/>
              <a:ext cx="57975" cy="47075"/>
            </a:xfrm>
            <a:custGeom>
              <a:avLst/>
              <a:gdLst/>
              <a:ahLst/>
              <a:cxnLst/>
              <a:rect l="l" t="t" r="r" b="b"/>
              <a:pathLst>
                <a:path w="2319" h="1883" extrusionOk="0">
                  <a:moveTo>
                    <a:pt x="1242" y="1"/>
                  </a:moveTo>
                  <a:cubicBezTo>
                    <a:pt x="567" y="1"/>
                    <a:pt x="270" y="293"/>
                    <a:pt x="1" y="1029"/>
                  </a:cubicBezTo>
                  <a:cubicBezTo>
                    <a:pt x="223" y="1286"/>
                    <a:pt x="459" y="1560"/>
                    <a:pt x="736" y="1883"/>
                  </a:cubicBezTo>
                  <a:cubicBezTo>
                    <a:pt x="1229" y="1796"/>
                    <a:pt x="1697" y="1713"/>
                    <a:pt x="2318" y="1602"/>
                  </a:cubicBezTo>
                  <a:cubicBezTo>
                    <a:pt x="2225" y="1043"/>
                    <a:pt x="2152" y="585"/>
                    <a:pt x="2072" y="96"/>
                  </a:cubicBezTo>
                  <a:cubicBezTo>
                    <a:pt x="1742" y="34"/>
                    <a:pt x="1470" y="1"/>
                    <a:pt x="1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124150" y="3559000"/>
              <a:ext cx="51550" cy="46425"/>
            </a:xfrm>
            <a:custGeom>
              <a:avLst/>
              <a:gdLst/>
              <a:ahLst/>
              <a:cxnLst/>
              <a:rect l="l" t="t" r="r" b="b"/>
              <a:pathLst>
                <a:path w="2062" h="1857" extrusionOk="0">
                  <a:moveTo>
                    <a:pt x="1384" y="0"/>
                  </a:moveTo>
                  <a:cubicBezTo>
                    <a:pt x="798" y="29"/>
                    <a:pt x="243" y="63"/>
                    <a:pt x="0" y="778"/>
                  </a:cubicBezTo>
                  <a:cubicBezTo>
                    <a:pt x="492" y="1578"/>
                    <a:pt x="767" y="1856"/>
                    <a:pt x="1299" y="1856"/>
                  </a:cubicBezTo>
                  <a:cubicBezTo>
                    <a:pt x="1479" y="1856"/>
                    <a:pt x="1689" y="1824"/>
                    <a:pt x="1946" y="1770"/>
                  </a:cubicBezTo>
                  <a:cubicBezTo>
                    <a:pt x="2037" y="1094"/>
                    <a:pt x="2061" y="445"/>
                    <a:pt x="1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6" name="Google Shape;3366;p11"/>
          <p:cNvGrpSpPr/>
          <p:nvPr/>
        </p:nvGrpSpPr>
        <p:grpSpPr>
          <a:xfrm>
            <a:off x="6190835" y="4588094"/>
            <a:ext cx="419556" cy="413909"/>
            <a:chOff x="4129135" y="4735732"/>
            <a:chExt cx="419556" cy="413909"/>
          </a:xfrm>
        </p:grpSpPr>
        <p:sp>
          <p:nvSpPr>
            <p:cNvPr id="3367" name="Google Shape;3367;p11"/>
            <p:cNvSpPr/>
            <p:nvPr/>
          </p:nvSpPr>
          <p:spPr>
            <a:xfrm>
              <a:off x="4144471" y="5002093"/>
              <a:ext cx="124350" cy="107187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45" y="1"/>
                  </a:moveTo>
                  <a:cubicBezTo>
                    <a:pt x="484" y="1"/>
                    <a:pt x="349" y="65"/>
                    <a:pt x="289" y="238"/>
                  </a:cubicBezTo>
                  <a:cubicBezTo>
                    <a:pt x="77" y="443"/>
                    <a:pt x="1" y="786"/>
                    <a:pt x="74" y="1068"/>
                  </a:cubicBezTo>
                  <a:cubicBezTo>
                    <a:pt x="191" y="1526"/>
                    <a:pt x="563" y="1792"/>
                    <a:pt x="1011" y="1893"/>
                  </a:cubicBezTo>
                  <a:cubicBezTo>
                    <a:pt x="1115" y="1916"/>
                    <a:pt x="1245" y="1936"/>
                    <a:pt x="1376" y="1936"/>
                  </a:cubicBezTo>
                  <a:cubicBezTo>
                    <a:pt x="1563" y="1936"/>
                    <a:pt x="1751" y="1895"/>
                    <a:pt x="1867" y="1765"/>
                  </a:cubicBezTo>
                  <a:cubicBezTo>
                    <a:pt x="2245" y="1338"/>
                    <a:pt x="1791" y="661"/>
                    <a:pt x="1458" y="356"/>
                  </a:cubicBezTo>
                  <a:cubicBezTo>
                    <a:pt x="1292" y="201"/>
                    <a:pt x="929" y="1"/>
                    <a:pt x="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4129135" y="4845908"/>
              <a:ext cx="151368" cy="123464"/>
            </a:xfrm>
            <a:custGeom>
              <a:avLst/>
              <a:gdLst/>
              <a:ahLst/>
              <a:cxnLst/>
              <a:rect l="l" t="t" r="r" b="b"/>
              <a:pathLst>
                <a:path w="2734" h="2230" extrusionOk="0">
                  <a:moveTo>
                    <a:pt x="823" y="1"/>
                  </a:moveTo>
                  <a:cubicBezTo>
                    <a:pt x="614" y="1"/>
                    <a:pt x="364" y="59"/>
                    <a:pt x="306" y="270"/>
                  </a:cubicBezTo>
                  <a:lnTo>
                    <a:pt x="309" y="277"/>
                  </a:lnTo>
                  <a:cubicBezTo>
                    <a:pt x="108" y="440"/>
                    <a:pt x="0" y="707"/>
                    <a:pt x="94" y="1050"/>
                  </a:cubicBezTo>
                  <a:cubicBezTo>
                    <a:pt x="259" y="1658"/>
                    <a:pt x="867" y="2229"/>
                    <a:pt x="1515" y="2229"/>
                  </a:cubicBezTo>
                  <a:cubicBezTo>
                    <a:pt x="1645" y="2229"/>
                    <a:pt x="1775" y="2206"/>
                    <a:pt x="1905" y="2157"/>
                  </a:cubicBezTo>
                  <a:cubicBezTo>
                    <a:pt x="2734" y="1844"/>
                    <a:pt x="2471" y="933"/>
                    <a:pt x="1936" y="475"/>
                  </a:cubicBezTo>
                  <a:cubicBezTo>
                    <a:pt x="1669" y="249"/>
                    <a:pt x="1312" y="51"/>
                    <a:pt x="961" y="9"/>
                  </a:cubicBezTo>
                  <a:cubicBezTo>
                    <a:pt x="919" y="4"/>
                    <a:pt x="873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4263949" y="4903045"/>
              <a:ext cx="284742" cy="246596"/>
            </a:xfrm>
            <a:custGeom>
              <a:avLst/>
              <a:gdLst/>
              <a:ahLst/>
              <a:cxnLst/>
              <a:rect l="l" t="t" r="r" b="b"/>
              <a:pathLst>
                <a:path w="5143" h="4454" extrusionOk="0">
                  <a:moveTo>
                    <a:pt x="3363" y="1"/>
                  </a:moveTo>
                  <a:cubicBezTo>
                    <a:pt x="3016" y="1"/>
                    <a:pt x="2669" y="44"/>
                    <a:pt x="2336" y="116"/>
                  </a:cubicBezTo>
                  <a:cubicBezTo>
                    <a:pt x="2172" y="151"/>
                    <a:pt x="1988" y="192"/>
                    <a:pt x="1805" y="247"/>
                  </a:cubicBezTo>
                  <a:cubicBezTo>
                    <a:pt x="1114" y="313"/>
                    <a:pt x="515" y="1007"/>
                    <a:pt x="271" y="1603"/>
                  </a:cubicBezTo>
                  <a:cubicBezTo>
                    <a:pt x="7" y="2249"/>
                    <a:pt x="1" y="2940"/>
                    <a:pt x="278" y="3585"/>
                  </a:cubicBezTo>
                  <a:cubicBezTo>
                    <a:pt x="432" y="3946"/>
                    <a:pt x="758" y="4453"/>
                    <a:pt x="1206" y="4453"/>
                  </a:cubicBezTo>
                  <a:cubicBezTo>
                    <a:pt x="1266" y="4453"/>
                    <a:pt x="1328" y="4444"/>
                    <a:pt x="1392" y="4425"/>
                  </a:cubicBezTo>
                  <a:cubicBezTo>
                    <a:pt x="2401" y="4109"/>
                    <a:pt x="2405" y="2773"/>
                    <a:pt x="3366" y="2423"/>
                  </a:cubicBezTo>
                  <a:cubicBezTo>
                    <a:pt x="3994" y="2194"/>
                    <a:pt x="5083" y="2031"/>
                    <a:pt x="5122" y="1163"/>
                  </a:cubicBezTo>
                  <a:cubicBezTo>
                    <a:pt x="5142" y="667"/>
                    <a:pt x="4848" y="292"/>
                    <a:pt x="4372" y="143"/>
                  </a:cubicBezTo>
                  <a:cubicBezTo>
                    <a:pt x="4048" y="43"/>
                    <a:pt x="3706" y="1"/>
                    <a:pt x="3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4207144" y="4735732"/>
              <a:ext cx="148710" cy="133208"/>
            </a:xfrm>
            <a:custGeom>
              <a:avLst/>
              <a:gdLst/>
              <a:ahLst/>
              <a:cxnLst/>
              <a:rect l="l" t="t" r="r" b="b"/>
              <a:pathLst>
                <a:path w="2686" h="2406" extrusionOk="0">
                  <a:moveTo>
                    <a:pt x="994" y="0"/>
                  </a:moveTo>
                  <a:cubicBezTo>
                    <a:pt x="920" y="0"/>
                    <a:pt x="848" y="10"/>
                    <a:pt x="777" y="29"/>
                  </a:cubicBezTo>
                  <a:cubicBezTo>
                    <a:pt x="645" y="43"/>
                    <a:pt x="516" y="84"/>
                    <a:pt x="409" y="164"/>
                  </a:cubicBezTo>
                  <a:cubicBezTo>
                    <a:pt x="90" y="396"/>
                    <a:pt x="0" y="848"/>
                    <a:pt x="111" y="1216"/>
                  </a:cubicBezTo>
                  <a:cubicBezTo>
                    <a:pt x="267" y="1719"/>
                    <a:pt x="649" y="2079"/>
                    <a:pt x="1134" y="2267"/>
                  </a:cubicBezTo>
                  <a:cubicBezTo>
                    <a:pt x="1316" y="2338"/>
                    <a:pt x="1531" y="2406"/>
                    <a:pt x="1737" y="2406"/>
                  </a:cubicBezTo>
                  <a:cubicBezTo>
                    <a:pt x="1882" y="2406"/>
                    <a:pt x="2022" y="2373"/>
                    <a:pt x="2144" y="2284"/>
                  </a:cubicBezTo>
                  <a:cubicBezTo>
                    <a:pt x="2685" y="1892"/>
                    <a:pt x="2324" y="990"/>
                    <a:pt x="2015" y="574"/>
                  </a:cubicBezTo>
                  <a:cubicBezTo>
                    <a:pt x="1771" y="248"/>
                    <a:pt x="1373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4368035" y="4776204"/>
              <a:ext cx="145887" cy="101041"/>
            </a:xfrm>
            <a:custGeom>
              <a:avLst/>
              <a:gdLst/>
              <a:ahLst/>
              <a:cxnLst/>
              <a:rect l="l" t="t" r="r" b="b"/>
              <a:pathLst>
                <a:path w="2635" h="1825" extrusionOk="0">
                  <a:moveTo>
                    <a:pt x="799" y="0"/>
                  </a:moveTo>
                  <a:cubicBezTo>
                    <a:pt x="747" y="0"/>
                    <a:pt x="695" y="5"/>
                    <a:pt x="643" y="16"/>
                  </a:cubicBezTo>
                  <a:cubicBezTo>
                    <a:pt x="605" y="9"/>
                    <a:pt x="567" y="6"/>
                    <a:pt x="528" y="6"/>
                  </a:cubicBezTo>
                  <a:cubicBezTo>
                    <a:pt x="392" y="6"/>
                    <a:pt x="259" y="52"/>
                    <a:pt x="164" y="168"/>
                  </a:cubicBezTo>
                  <a:cubicBezTo>
                    <a:pt x="1" y="367"/>
                    <a:pt x="53" y="655"/>
                    <a:pt x="150" y="869"/>
                  </a:cubicBezTo>
                  <a:cubicBezTo>
                    <a:pt x="369" y="1346"/>
                    <a:pt x="881" y="1825"/>
                    <a:pt x="1435" y="1825"/>
                  </a:cubicBezTo>
                  <a:cubicBezTo>
                    <a:pt x="1539" y="1825"/>
                    <a:pt x="1644" y="1808"/>
                    <a:pt x="1749" y="1771"/>
                  </a:cubicBezTo>
                  <a:cubicBezTo>
                    <a:pt x="2634" y="1464"/>
                    <a:pt x="169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2" name="Google Shape;3372;p11"/>
          <p:cNvGrpSpPr/>
          <p:nvPr/>
        </p:nvGrpSpPr>
        <p:grpSpPr>
          <a:xfrm>
            <a:off x="7401459" y="4282881"/>
            <a:ext cx="309323" cy="305228"/>
            <a:chOff x="4583184" y="5084531"/>
            <a:chExt cx="309323" cy="305228"/>
          </a:xfrm>
        </p:grpSpPr>
        <p:sp>
          <p:nvSpPr>
            <p:cNvPr id="3373" name="Google Shape;3373;p11"/>
            <p:cNvSpPr/>
            <p:nvPr/>
          </p:nvSpPr>
          <p:spPr>
            <a:xfrm>
              <a:off x="4594533" y="5281022"/>
              <a:ext cx="91684" cy="78895"/>
            </a:xfrm>
            <a:custGeom>
              <a:avLst/>
              <a:gdLst/>
              <a:ahLst/>
              <a:cxnLst/>
              <a:rect l="l" t="t" r="r" b="b"/>
              <a:pathLst>
                <a:path w="1656" h="1425" extrusionOk="0">
                  <a:moveTo>
                    <a:pt x="474" y="0"/>
                  </a:moveTo>
                  <a:cubicBezTo>
                    <a:pt x="355" y="0"/>
                    <a:pt x="256" y="48"/>
                    <a:pt x="212" y="175"/>
                  </a:cubicBezTo>
                  <a:cubicBezTo>
                    <a:pt x="56" y="328"/>
                    <a:pt x="1" y="578"/>
                    <a:pt x="52" y="786"/>
                  </a:cubicBezTo>
                  <a:cubicBezTo>
                    <a:pt x="139" y="1125"/>
                    <a:pt x="414" y="1320"/>
                    <a:pt x="747" y="1393"/>
                  </a:cubicBezTo>
                  <a:cubicBezTo>
                    <a:pt x="823" y="1410"/>
                    <a:pt x="919" y="1425"/>
                    <a:pt x="1016" y="1425"/>
                  </a:cubicBezTo>
                  <a:cubicBezTo>
                    <a:pt x="1154" y="1425"/>
                    <a:pt x="1293" y="1395"/>
                    <a:pt x="1378" y="1299"/>
                  </a:cubicBezTo>
                  <a:cubicBezTo>
                    <a:pt x="1655" y="987"/>
                    <a:pt x="1319" y="488"/>
                    <a:pt x="1076" y="262"/>
                  </a:cubicBezTo>
                  <a:cubicBezTo>
                    <a:pt x="952" y="149"/>
                    <a:pt x="683" y="0"/>
                    <a:pt x="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4583184" y="5165863"/>
              <a:ext cx="111671" cy="91131"/>
            </a:xfrm>
            <a:custGeom>
              <a:avLst/>
              <a:gdLst/>
              <a:ahLst/>
              <a:cxnLst/>
              <a:rect l="l" t="t" r="r" b="b"/>
              <a:pathLst>
                <a:path w="2017" h="1646" extrusionOk="0">
                  <a:moveTo>
                    <a:pt x="605" y="1"/>
                  </a:moveTo>
                  <a:cubicBezTo>
                    <a:pt x="450" y="1"/>
                    <a:pt x="268" y="44"/>
                    <a:pt x="226" y="198"/>
                  </a:cubicBezTo>
                  <a:lnTo>
                    <a:pt x="226" y="205"/>
                  </a:lnTo>
                  <a:cubicBezTo>
                    <a:pt x="77" y="326"/>
                    <a:pt x="1" y="520"/>
                    <a:pt x="70" y="774"/>
                  </a:cubicBezTo>
                  <a:cubicBezTo>
                    <a:pt x="192" y="1223"/>
                    <a:pt x="640" y="1645"/>
                    <a:pt x="1120" y="1645"/>
                  </a:cubicBezTo>
                  <a:cubicBezTo>
                    <a:pt x="1215" y="1645"/>
                    <a:pt x="1311" y="1629"/>
                    <a:pt x="1406" y="1593"/>
                  </a:cubicBezTo>
                  <a:cubicBezTo>
                    <a:pt x="2017" y="1360"/>
                    <a:pt x="1822" y="687"/>
                    <a:pt x="1426" y="350"/>
                  </a:cubicBezTo>
                  <a:cubicBezTo>
                    <a:pt x="1232" y="184"/>
                    <a:pt x="968" y="38"/>
                    <a:pt x="709" y="7"/>
                  </a:cubicBezTo>
                  <a:cubicBezTo>
                    <a:pt x="677" y="3"/>
                    <a:pt x="642" y="1"/>
                    <a:pt x="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4682508" y="5207940"/>
              <a:ext cx="209999" cy="181819"/>
            </a:xfrm>
            <a:custGeom>
              <a:avLst/>
              <a:gdLst/>
              <a:ahLst/>
              <a:cxnLst/>
              <a:rect l="l" t="t" r="r" b="b"/>
              <a:pathLst>
                <a:path w="3793" h="3284" extrusionOk="0">
                  <a:moveTo>
                    <a:pt x="2477" y="1"/>
                  </a:moveTo>
                  <a:cubicBezTo>
                    <a:pt x="2223" y="1"/>
                    <a:pt x="1968" y="33"/>
                    <a:pt x="1725" y="87"/>
                  </a:cubicBezTo>
                  <a:cubicBezTo>
                    <a:pt x="1603" y="111"/>
                    <a:pt x="1468" y="142"/>
                    <a:pt x="1333" y="184"/>
                  </a:cubicBezTo>
                  <a:cubicBezTo>
                    <a:pt x="823" y="232"/>
                    <a:pt x="382" y="743"/>
                    <a:pt x="202" y="1183"/>
                  </a:cubicBezTo>
                  <a:cubicBezTo>
                    <a:pt x="7" y="1659"/>
                    <a:pt x="0" y="2168"/>
                    <a:pt x="205" y="2644"/>
                  </a:cubicBezTo>
                  <a:cubicBezTo>
                    <a:pt x="321" y="2909"/>
                    <a:pt x="558" y="3283"/>
                    <a:pt x="888" y="3283"/>
                  </a:cubicBezTo>
                  <a:cubicBezTo>
                    <a:pt x="933" y="3283"/>
                    <a:pt x="979" y="3276"/>
                    <a:pt x="1027" y="3261"/>
                  </a:cubicBezTo>
                  <a:cubicBezTo>
                    <a:pt x="1773" y="3032"/>
                    <a:pt x="1776" y="2047"/>
                    <a:pt x="2481" y="1787"/>
                  </a:cubicBezTo>
                  <a:cubicBezTo>
                    <a:pt x="2946" y="1617"/>
                    <a:pt x="3747" y="1495"/>
                    <a:pt x="3775" y="860"/>
                  </a:cubicBezTo>
                  <a:cubicBezTo>
                    <a:pt x="3792" y="493"/>
                    <a:pt x="3574" y="215"/>
                    <a:pt x="3224" y="107"/>
                  </a:cubicBezTo>
                  <a:cubicBezTo>
                    <a:pt x="2984" y="33"/>
                    <a:pt x="2731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4640652" y="5084531"/>
              <a:ext cx="109733" cy="98328"/>
            </a:xfrm>
            <a:custGeom>
              <a:avLst/>
              <a:gdLst/>
              <a:ahLst/>
              <a:cxnLst/>
              <a:rect l="l" t="t" r="r" b="b"/>
              <a:pathLst>
                <a:path w="1982" h="1776" extrusionOk="0">
                  <a:moveTo>
                    <a:pt x="733" y="1"/>
                  </a:moveTo>
                  <a:cubicBezTo>
                    <a:pt x="679" y="1"/>
                    <a:pt x="625" y="8"/>
                    <a:pt x="572" y="22"/>
                  </a:cubicBezTo>
                  <a:cubicBezTo>
                    <a:pt x="476" y="32"/>
                    <a:pt x="382" y="64"/>
                    <a:pt x="302" y="123"/>
                  </a:cubicBezTo>
                  <a:cubicBezTo>
                    <a:pt x="66" y="296"/>
                    <a:pt x="0" y="626"/>
                    <a:pt x="84" y="897"/>
                  </a:cubicBezTo>
                  <a:cubicBezTo>
                    <a:pt x="198" y="1268"/>
                    <a:pt x="479" y="1535"/>
                    <a:pt x="840" y="1674"/>
                  </a:cubicBezTo>
                  <a:cubicBezTo>
                    <a:pt x="971" y="1727"/>
                    <a:pt x="1128" y="1776"/>
                    <a:pt x="1279" y="1776"/>
                  </a:cubicBezTo>
                  <a:cubicBezTo>
                    <a:pt x="1386" y="1776"/>
                    <a:pt x="1491" y="1751"/>
                    <a:pt x="1582" y="1684"/>
                  </a:cubicBezTo>
                  <a:cubicBezTo>
                    <a:pt x="1981" y="1396"/>
                    <a:pt x="1714" y="730"/>
                    <a:pt x="1485" y="425"/>
                  </a:cubicBezTo>
                  <a:cubicBezTo>
                    <a:pt x="1305" y="183"/>
                    <a:pt x="1013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4759355" y="5114318"/>
              <a:ext cx="107630" cy="74687"/>
            </a:xfrm>
            <a:custGeom>
              <a:avLst/>
              <a:gdLst/>
              <a:ahLst/>
              <a:cxnLst/>
              <a:rect l="l" t="t" r="r" b="b"/>
              <a:pathLst>
                <a:path w="1944" h="1349" extrusionOk="0">
                  <a:moveTo>
                    <a:pt x="589" y="0"/>
                  </a:moveTo>
                  <a:cubicBezTo>
                    <a:pt x="551" y="0"/>
                    <a:pt x="513" y="4"/>
                    <a:pt x="476" y="12"/>
                  </a:cubicBezTo>
                  <a:cubicBezTo>
                    <a:pt x="448" y="7"/>
                    <a:pt x="420" y="5"/>
                    <a:pt x="392" y="5"/>
                  </a:cubicBezTo>
                  <a:cubicBezTo>
                    <a:pt x="289" y="5"/>
                    <a:pt x="189" y="38"/>
                    <a:pt x="118" y="126"/>
                  </a:cubicBezTo>
                  <a:cubicBezTo>
                    <a:pt x="0" y="272"/>
                    <a:pt x="39" y="484"/>
                    <a:pt x="111" y="643"/>
                  </a:cubicBezTo>
                  <a:cubicBezTo>
                    <a:pt x="272" y="997"/>
                    <a:pt x="650" y="1349"/>
                    <a:pt x="1060" y="1349"/>
                  </a:cubicBezTo>
                  <a:cubicBezTo>
                    <a:pt x="1136" y="1349"/>
                    <a:pt x="1214" y="1336"/>
                    <a:pt x="1291" y="1310"/>
                  </a:cubicBezTo>
                  <a:cubicBezTo>
                    <a:pt x="1944" y="1080"/>
                    <a:pt x="1250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8" name="Google Shape;3378;p11"/>
          <p:cNvGrpSpPr/>
          <p:nvPr/>
        </p:nvGrpSpPr>
        <p:grpSpPr>
          <a:xfrm>
            <a:off x="6876955" y="4480991"/>
            <a:ext cx="366572" cy="362752"/>
            <a:chOff x="4648293" y="4608503"/>
            <a:chExt cx="366572" cy="362752"/>
          </a:xfrm>
        </p:grpSpPr>
        <p:sp>
          <p:nvSpPr>
            <p:cNvPr id="3379" name="Google Shape;3379;p11"/>
            <p:cNvSpPr/>
            <p:nvPr/>
          </p:nvSpPr>
          <p:spPr>
            <a:xfrm>
              <a:off x="4652445" y="4816122"/>
              <a:ext cx="106190" cy="90300"/>
            </a:xfrm>
            <a:custGeom>
              <a:avLst/>
              <a:gdLst/>
              <a:ahLst/>
              <a:cxnLst/>
              <a:rect l="l" t="t" r="r" b="b"/>
              <a:pathLst>
                <a:path w="1918" h="1631" extrusionOk="0">
                  <a:moveTo>
                    <a:pt x="775" y="0"/>
                  </a:moveTo>
                  <a:cubicBezTo>
                    <a:pt x="718" y="0"/>
                    <a:pt x="656" y="12"/>
                    <a:pt x="599" y="34"/>
                  </a:cubicBezTo>
                  <a:cubicBezTo>
                    <a:pt x="367" y="83"/>
                    <a:pt x="165" y="270"/>
                    <a:pt x="110" y="579"/>
                  </a:cubicBezTo>
                  <a:cubicBezTo>
                    <a:pt x="1" y="1174"/>
                    <a:pt x="529" y="1630"/>
                    <a:pt x="1084" y="1630"/>
                  </a:cubicBezTo>
                  <a:cubicBezTo>
                    <a:pt x="1167" y="1630"/>
                    <a:pt x="1250" y="1620"/>
                    <a:pt x="1331" y="1599"/>
                  </a:cubicBezTo>
                  <a:cubicBezTo>
                    <a:pt x="1917" y="1446"/>
                    <a:pt x="1744" y="797"/>
                    <a:pt x="1466" y="440"/>
                  </a:cubicBezTo>
                  <a:cubicBezTo>
                    <a:pt x="1310" y="238"/>
                    <a:pt x="1099" y="48"/>
                    <a:pt x="841" y="6"/>
                  </a:cubicBezTo>
                  <a:cubicBezTo>
                    <a:pt x="821" y="2"/>
                    <a:pt x="798" y="0"/>
                    <a:pt x="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4648293" y="4666913"/>
              <a:ext cx="128945" cy="120142"/>
            </a:xfrm>
            <a:custGeom>
              <a:avLst/>
              <a:gdLst/>
              <a:ahLst/>
              <a:cxnLst/>
              <a:rect l="l" t="t" r="r" b="b"/>
              <a:pathLst>
                <a:path w="2329" h="2170" extrusionOk="0">
                  <a:moveTo>
                    <a:pt x="622" y="0"/>
                  </a:moveTo>
                  <a:cubicBezTo>
                    <a:pt x="489" y="0"/>
                    <a:pt x="374" y="44"/>
                    <a:pt x="303" y="158"/>
                  </a:cubicBezTo>
                  <a:cubicBezTo>
                    <a:pt x="275" y="182"/>
                    <a:pt x="247" y="211"/>
                    <a:pt x="223" y="245"/>
                  </a:cubicBezTo>
                  <a:cubicBezTo>
                    <a:pt x="1" y="585"/>
                    <a:pt x="88" y="1067"/>
                    <a:pt x="271" y="1404"/>
                  </a:cubicBezTo>
                  <a:cubicBezTo>
                    <a:pt x="504" y="1830"/>
                    <a:pt x="868" y="2115"/>
                    <a:pt x="1361" y="2163"/>
                  </a:cubicBezTo>
                  <a:cubicBezTo>
                    <a:pt x="1404" y="2167"/>
                    <a:pt x="1451" y="2169"/>
                    <a:pt x="1498" y="2169"/>
                  </a:cubicBezTo>
                  <a:cubicBezTo>
                    <a:pt x="1717" y="2169"/>
                    <a:pt x="1963" y="2119"/>
                    <a:pt x="2066" y="1913"/>
                  </a:cubicBezTo>
                  <a:cubicBezTo>
                    <a:pt x="2329" y="1393"/>
                    <a:pt x="1832" y="699"/>
                    <a:pt x="1462" y="366"/>
                  </a:cubicBezTo>
                  <a:cubicBezTo>
                    <a:pt x="1299" y="218"/>
                    <a:pt x="918" y="0"/>
                    <a:pt x="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4749943" y="4754667"/>
              <a:ext cx="264922" cy="216588"/>
            </a:xfrm>
            <a:custGeom>
              <a:avLst/>
              <a:gdLst/>
              <a:ahLst/>
              <a:cxnLst/>
              <a:rect l="l" t="t" r="r" b="b"/>
              <a:pathLst>
                <a:path w="4785" h="3912" extrusionOk="0">
                  <a:moveTo>
                    <a:pt x="2750" y="1"/>
                  </a:moveTo>
                  <a:cubicBezTo>
                    <a:pt x="2311" y="1"/>
                    <a:pt x="1870" y="87"/>
                    <a:pt x="1509" y="238"/>
                  </a:cubicBezTo>
                  <a:cubicBezTo>
                    <a:pt x="579" y="596"/>
                    <a:pt x="1" y="1796"/>
                    <a:pt x="135" y="2816"/>
                  </a:cubicBezTo>
                  <a:cubicBezTo>
                    <a:pt x="215" y="3430"/>
                    <a:pt x="558" y="3911"/>
                    <a:pt x="1200" y="3911"/>
                  </a:cubicBezTo>
                  <a:cubicBezTo>
                    <a:pt x="1226" y="3911"/>
                    <a:pt x="1253" y="3910"/>
                    <a:pt x="1280" y="3909"/>
                  </a:cubicBezTo>
                  <a:cubicBezTo>
                    <a:pt x="1946" y="3871"/>
                    <a:pt x="2224" y="3069"/>
                    <a:pt x="2508" y="2594"/>
                  </a:cubicBezTo>
                  <a:cubicBezTo>
                    <a:pt x="2886" y="1966"/>
                    <a:pt x="3473" y="1931"/>
                    <a:pt x="4097" y="1675"/>
                  </a:cubicBezTo>
                  <a:cubicBezTo>
                    <a:pt x="4372" y="1561"/>
                    <a:pt x="4784" y="1332"/>
                    <a:pt x="4625" y="964"/>
                  </a:cubicBezTo>
                  <a:cubicBezTo>
                    <a:pt x="4332" y="282"/>
                    <a:pt x="3545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4740476" y="4608503"/>
              <a:ext cx="132599" cy="111173"/>
            </a:xfrm>
            <a:custGeom>
              <a:avLst/>
              <a:gdLst/>
              <a:ahLst/>
              <a:cxnLst/>
              <a:rect l="l" t="t" r="r" b="b"/>
              <a:pathLst>
                <a:path w="2395" h="2008" extrusionOk="0">
                  <a:moveTo>
                    <a:pt x="586" y="1"/>
                  </a:moveTo>
                  <a:cubicBezTo>
                    <a:pt x="437" y="1"/>
                    <a:pt x="305" y="44"/>
                    <a:pt x="216" y="155"/>
                  </a:cubicBezTo>
                  <a:cubicBezTo>
                    <a:pt x="109" y="211"/>
                    <a:pt x="29" y="315"/>
                    <a:pt x="22" y="450"/>
                  </a:cubicBezTo>
                  <a:cubicBezTo>
                    <a:pt x="1" y="755"/>
                    <a:pt x="167" y="1061"/>
                    <a:pt x="351" y="1296"/>
                  </a:cubicBezTo>
                  <a:cubicBezTo>
                    <a:pt x="599" y="1617"/>
                    <a:pt x="1058" y="2008"/>
                    <a:pt x="1490" y="2008"/>
                  </a:cubicBezTo>
                  <a:cubicBezTo>
                    <a:pt x="1675" y="2008"/>
                    <a:pt x="1854" y="1937"/>
                    <a:pt x="2010" y="1758"/>
                  </a:cubicBezTo>
                  <a:cubicBezTo>
                    <a:pt x="2395" y="1317"/>
                    <a:pt x="1864" y="648"/>
                    <a:pt x="1525" y="371"/>
                  </a:cubicBezTo>
                  <a:cubicBezTo>
                    <a:pt x="1337" y="219"/>
                    <a:pt x="920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4870528" y="4639784"/>
              <a:ext cx="116100" cy="97332"/>
            </a:xfrm>
            <a:custGeom>
              <a:avLst/>
              <a:gdLst/>
              <a:ahLst/>
              <a:cxnLst/>
              <a:rect l="l" t="t" r="r" b="b"/>
              <a:pathLst>
                <a:path w="2097" h="1758" extrusionOk="0">
                  <a:moveTo>
                    <a:pt x="541" y="0"/>
                  </a:moveTo>
                  <a:cubicBezTo>
                    <a:pt x="444" y="0"/>
                    <a:pt x="360" y="26"/>
                    <a:pt x="310" y="93"/>
                  </a:cubicBezTo>
                  <a:cubicBezTo>
                    <a:pt x="146" y="142"/>
                    <a:pt x="22" y="280"/>
                    <a:pt x="15" y="478"/>
                  </a:cubicBezTo>
                  <a:cubicBezTo>
                    <a:pt x="1" y="818"/>
                    <a:pt x="175" y="1183"/>
                    <a:pt x="417" y="1415"/>
                  </a:cubicBezTo>
                  <a:cubicBezTo>
                    <a:pt x="649" y="1632"/>
                    <a:pt x="914" y="1758"/>
                    <a:pt x="1216" y="1758"/>
                  </a:cubicBezTo>
                  <a:cubicBezTo>
                    <a:pt x="1285" y="1758"/>
                    <a:pt x="1357" y="1751"/>
                    <a:pt x="1430" y="1737"/>
                  </a:cubicBezTo>
                  <a:cubicBezTo>
                    <a:pt x="1642" y="1696"/>
                    <a:pt x="1930" y="1602"/>
                    <a:pt x="1986" y="1359"/>
                  </a:cubicBezTo>
                  <a:cubicBezTo>
                    <a:pt x="2097" y="884"/>
                    <a:pt x="1552" y="419"/>
                    <a:pt x="1191" y="211"/>
                  </a:cubicBezTo>
                  <a:cubicBezTo>
                    <a:pt x="1063" y="136"/>
                    <a:pt x="766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4" name="Google Shape;3384;p11"/>
          <p:cNvSpPr/>
          <p:nvPr/>
        </p:nvSpPr>
        <p:spPr>
          <a:xfrm>
            <a:off x="8338885" y="-661238"/>
            <a:ext cx="2533737" cy="1452447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5" name="Google Shape;3385;p11"/>
          <p:cNvGrpSpPr/>
          <p:nvPr/>
        </p:nvGrpSpPr>
        <p:grpSpPr>
          <a:xfrm>
            <a:off x="8460109" y="486846"/>
            <a:ext cx="664358" cy="1118645"/>
            <a:chOff x="5885054" y="4561989"/>
            <a:chExt cx="302091" cy="508636"/>
          </a:xfrm>
        </p:grpSpPr>
        <p:sp>
          <p:nvSpPr>
            <p:cNvPr id="3386" name="Google Shape;3386;p11"/>
            <p:cNvSpPr/>
            <p:nvPr/>
          </p:nvSpPr>
          <p:spPr>
            <a:xfrm rot="2700000">
              <a:off x="5913313" y="4622210"/>
              <a:ext cx="245573" cy="181648"/>
            </a:xfrm>
            <a:custGeom>
              <a:avLst/>
              <a:gdLst/>
              <a:ahLst/>
              <a:cxnLst/>
              <a:rect l="l" t="t" r="r" b="b"/>
              <a:pathLst>
                <a:path w="9823" h="7266" extrusionOk="0">
                  <a:moveTo>
                    <a:pt x="1886" y="1"/>
                  </a:moveTo>
                  <a:cubicBezTo>
                    <a:pt x="1683" y="1"/>
                    <a:pt x="1478" y="46"/>
                    <a:pt x="1291" y="136"/>
                  </a:cubicBezTo>
                  <a:cubicBezTo>
                    <a:pt x="874" y="338"/>
                    <a:pt x="989" y="921"/>
                    <a:pt x="1048" y="1371"/>
                  </a:cubicBezTo>
                  <a:cubicBezTo>
                    <a:pt x="990" y="1356"/>
                    <a:pt x="934" y="1349"/>
                    <a:pt x="880" y="1349"/>
                  </a:cubicBezTo>
                  <a:cubicBezTo>
                    <a:pt x="503" y="1349"/>
                    <a:pt x="236" y="1686"/>
                    <a:pt x="139" y="2061"/>
                  </a:cubicBezTo>
                  <a:cubicBezTo>
                    <a:pt x="0" y="2610"/>
                    <a:pt x="240" y="3164"/>
                    <a:pt x="778" y="3356"/>
                  </a:cubicBezTo>
                  <a:cubicBezTo>
                    <a:pt x="874" y="3390"/>
                    <a:pt x="972" y="3404"/>
                    <a:pt x="1072" y="3404"/>
                  </a:cubicBezTo>
                  <a:cubicBezTo>
                    <a:pt x="1352" y="3404"/>
                    <a:pt x="1637" y="3292"/>
                    <a:pt x="1888" y="3189"/>
                  </a:cubicBezTo>
                  <a:cubicBezTo>
                    <a:pt x="2097" y="3106"/>
                    <a:pt x="2296" y="3034"/>
                    <a:pt x="2506" y="3034"/>
                  </a:cubicBezTo>
                  <a:cubicBezTo>
                    <a:pt x="2595" y="3034"/>
                    <a:pt x="2685" y="3047"/>
                    <a:pt x="2780" y="3078"/>
                  </a:cubicBezTo>
                  <a:cubicBezTo>
                    <a:pt x="3084" y="3179"/>
                    <a:pt x="3359" y="3414"/>
                    <a:pt x="3622" y="3585"/>
                  </a:cubicBezTo>
                  <a:cubicBezTo>
                    <a:pt x="4625" y="4237"/>
                    <a:pt x="5711" y="4751"/>
                    <a:pt x="6700" y="5423"/>
                  </a:cubicBezTo>
                  <a:cubicBezTo>
                    <a:pt x="6706" y="5427"/>
                    <a:pt x="6717" y="5433"/>
                    <a:pt x="6727" y="5433"/>
                  </a:cubicBezTo>
                  <a:cubicBezTo>
                    <a:pt x="6644" y="5912"/>
                    <a:pt x="6533" y="6277"/>
                    <a:pt x="6845" y="6700"/>
                  </a:cubicBezTo>
                  <a:cubicBezTo>
                    <a:pt x="7088" y="7031"/>
                    <a:pt x="7544" y="7266"/>
                    <a:pt x="7955" y="7266"/>
                  </a:cubicBezTo>
                  <a:cubicBezTo>
                    <a:pt x="7967" y="7266"/>
                    <a:pt x="7978" y="7266"/>
                    <a:pt x="7990" y="7265"/>
                  </a:cubicBezTo>
                  <a:cubicBezTo>
                    <a:pt x="8792" y="7238"/>
                    <a:pt x="8840" y="6364"/>
                    <a:pt x="8715" y="5739"/>
                  </a:cubicBezTo>
                  <a:lnTo>
                    <a:pt x="8715" y="5739"/>
                  </a:lnTo>
                  <a:cubicBezTo>
                    <a:pt x="8726" y="5739"/>
                    <a:pt x="8737" y="5739"/>
                    <a:pt x="8747" y="5739"/>
                  </a:cubicBezTo>
                  <a:cubicBezTo>
                    <a:pt x="9254" y="5739"/>
                    <a:pt x="9822" y="5412"/>
                    <a:pt x="9673" y="4847"/>
                  </a:cubicBezTo>
                  <a:cubicBezTo>
                    <a:pt x="9572" y="4473"/>
                    <a:pt x="9218" y="4140"/>
                    <a:pt x="8837" y="4056"/>
                  </a:cubicBezTo>
                  <a:cubicBezTo>
                    <a:pt x="8715" y="4031"/>
                    <a:pt x="8596" y="4019"/>
                    <a:pt x="8478" y="4019"/>
                  </a:cubicBezTo>
                  <a:cubicBezTo>
                    <a:pt x="8343" y="4019"/>
                    <a:pt x="8208" y="4034"/>
                    <a:pt x="8070" y="4060"/>
                  </a:cubicBezTo>
                  <a:cubicBezTo>
                    <a:pt x="7825" y="4104"/>
                    <a:pt x="7547" y="4293"/>
                    <a:pt x="7297" y="4293"/>
                  </a:cubicBezTo>
                  <a:cubicBezTo>
                    <a:pt x="7289" y="4293"/>
                    <a:pt x="7281" y="4293"/>
                    <a:pt x="7273" y="4293"/>
                  </a:cubicBezTo>
                  <a:cubicBezTo>
                    <a:pt x="6786" y="4032"/>
                    <a:pt x="6315" y="3755"/>
                    <a:pt x="5840" y="3470"/>
                  </a:cubicBezTo>
                  <a:cubicBezTo>
                    <a:pt x="5319" y="3158"/>
                    <a:pt x="4754" y="2922"/>
                    <a:pt x="4205" y="2665"/>
                  </a:cubicBezTo>
                  <a:cubicBezTo>
                    <a:pt x="3830" y="2492"/>
                    <a:pt x="3432" y="2336"/>
                    <a:pt x="3119" y="2061"/>
                  </a:cubicBezTo>
                  <a:cubicBezTo>
                    <a:pt x="2738" y="1728"/>
                    <a:pt x="3119" y="1170"/>
                    <a:pt x="2984" y="746"/>
                  </a:cubicBezTo>
                  <a:cubicBezTo>
                    <a:pt x="2828" y="254"/>
                    <a:pt x="2366" y="1"/>
                    <a:pt x="1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897275" y="4884225"/>
              <a:ext cx="173000" cy="186400"/>
            </a:xfrm>
            <a:custGeom>
              <a:avLst/>
              <a:gdLst/>
              <a:ahLst/>
              <a:cxnLst/>
              <a:rect l="l" t="t" r="r" b="b"/>
              <a:pathLst>
                <a:path w="6920" h="7456" extrusionOk="0">
                  <a:moveTo>
                    <a:pt x="1809" y="1"/>
                  </a:moveTo>
                  <a:cubicBezTo>
                    <a:pt x="1770" y="1"/>
                    <a:pt x="1730" y="3"/>
                    <a:pt x="1691" y="7"/>
                  </a:cubicBezTo>
                  <a:cubicBezTo>
                    <a:pt x="1309" y="45"/>
                    <a:pt x="1236" y="531"/>
                    <a:pt x="1156" y="899"/>
                  </a:cubicBezTo>
                  <a:cubicBezTo>
                    <a:pt x="1060" y="833"/>
                    <a:pt x="960" y="804"/>
                    <a:pt x="862" y="804"/>
                  </a:cubicBezTo>
                  <a:cubicBezTo>
                    <a:pt x="629" y="804"/>
                    <a:pt x="406" y="967"/>
                    <a:pt x="261" y="1180"/>
                  </a:cubicBezTo>
                  <a:cubicBezTo>
                    <a:pt x="1" y="1568"/>
                    <a:pt x="29" y="2068"/>
                    <a:pt x="393" y="2363"/>
                  </a:cubicBezTo>
                  <a:cubicBezTo>
                    <a:pt x="587" y="2522"/>
                    <a:pt x="847" y="2551"/>
                    <a:pt x="1097" y="2551"/>
                  </a:cubicBezTo>
                  <a:cubicBezTo>
                    <a:pt x="1168" y="2551"/>
                    <a:pt x="1238" y="2549"/>
                    <a:pt x="1305" y="2547"/>
                  </a:cubicBezTo>
                  <a:cubicBezTo>
                    <a:pt x="1353" y="2545"/>
                    <a:pt x="1400" y="2543"/>
                    <a:pt x="1447" y="2543"/>
                  </a:cubicBezTo>
                  <a:cubicBezTo>
                    <a:pt x="1654" y="2543"/>
                    <a:pt x="1848" y="2571"/>
                    <a:pt x="2027" y="2710"/>
                  </a:cubicBezTo>
                  <a:cubicBezTo>
                    <a:pt x="2236" y="2873"/>
                    <a:pt x="2385" y="3130"/>
                    <a:pt x="2540" y="3338"/>
                  </a:cubicBezTo>
                  <a:cubicBezTo>
                    <a:pt x="3137" y="4125"/>
                    <a:pt x="3838" y="4826"/>
                    <a:pt x="4418" y="5624"/>
                  </a:cubicBezTo>
                  <a:cubicBezTo>
                    <a:pt x="4425" y="5631"/>
                    <a:pt x="4431" y="5638"/>
                    <a:pt x="4439" y="5642"/>
                  </a:cubicBezTo>
                  <a:cubicBezTo>
                    <a:pt x="4241" y="5989"/>
                    <a:pt x="4053" y="6242"/>
                    <a:pt x="4178" y="6662"/>
                  </a:cubicBezTo>
                  <a:cubicBezTo>
                    <a:pt x="4276" y="6995"/>
                    <a:pt x="4577" y="7314"/>
                    <a:pt x="4910" y="7418"/>
                  </a:cubicBezTo>
                  <a:cubicBezTo>
                    <a:pt x="4990" y="7444"/>
                    <a:pt x="5064" y="7456"/>
                    <a:pt x="5133" y="7456"/>
                  </a:cubicBezTo>
                  <a:cubicBezTo>
                    <a:pt x="5607" y="7456"/>
                    <a:pt x="5832" y="6890"/>
                    <a:pt x="5899" y="6436"/>
                  </a:cubicBezTo>
                  <a:cubicBezTo>
                    <a:pt x="6013" y="6480"/>
                    <a:pt x="6140" y="6504"/>
                    <a:pt x="6264" y="6504"/>
                  </a:cubicBezTo>
                  <a:cubicBezTo>
                    <a:pt x="6571" y="6504"/>
                    <a:pt x="6861" y="6358"/>
                    <a:pt x="6891" y="6010"/>
                  </a:cubicBezTo>
                  <a:cubicBezTo>
                    <a:pt x="6919" y="5690"/>
                    <a:pt x="6735" y="5333"/>
                    <a:pt x="6465" y="5160"/>
                  </a:cubicBezTo>
                  <a:cubicBezTo>
                    <a:pt x="6277" y="5045"/>
                    <a:pt x="6083" y="4982"/>
                    <a:pt x="5864" y="4948"/>
                  </a:cubicBezTo>
                  <a:cubicBezTo>
                    <a:pt x="5820" y="4941"/>
                    <a:pt x="5773" y="4938"/>
                    <a:pt x="5724" y="4938"/>
                  </a:cubicBezTo>
                  <a:cubicBezTo>
                    <a:pt x="5632" y="4938"/>
                    <a:pt x="5533" y="4947"/>
                    <a:pt x="5437" y="4947"/>
                  </a:cubicBezTo>
                  <a:cubicBezTo>
                    <a:pt x="5345" y="4947"/>
                    <a:pt x="5256" y="4939"/>
                    <a:pt x="5181" y="4906"/>
                  </a:cubicBezTo>
                  <a:cubicBezTo>
                    <a:pt x="4876" y="4569"/>
                    <a:pt x="4588" y="4223"/>
                    <a:pt x="4296" y="3869"/>
                  </a:cubicBezTo>
                  <a:cubicBezTo>
                    <a:pt x="3981" y="3480"/>
                    <a:pt x="3602" y="3140"/>
                    <a:pt x="3248" y="2786"/>
                  </a:cubicBezTo>
                  <a:cubicBezTo>
                    <a:pt x="3009" y="2547"/>
                    <a:pt x="2742" y="2314"/>
                    <a:pt x="2575" y="2013"/>
                  </a:cubicBezTo>
                  <a:cubicBezTo>
                    <a:pt x="2370" y="1648"/>
                    <a:pt x="2825" y="1319"/>
                    <a:pt x="2839" y="955"/>
                  </a:cubicBezTo>
                  <a:cubicBezTo>
                    <a:pt x="2859" y="389"/>
                    <a:pt x="2345" y="1"/>
                    <a:pt x="1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4"/>
        </a:solidFill>
        <a:effectLst/>
      </p:bgPr>
    </p:bg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" name="Google Shape;3389;p12"/>
          <p:cNvGrpSpPr/>
          <p:nvPr/>
        </p:nvGrpSpPr>
        <p:grpSpPr>
          <a:xfrm rot="10800000">
            <a:off x="5462728" y="4225243"/>
            <a:ext cx="6160044" cy="1752604"/>
            <a:chOff x="5021625" y="1087550"/>
            <a:chExt cx="996900" cy="283625"/>
          </a:xfrm>
        </p:grpSpPr>
        <p:sp>
          <p:nvSpPr>
            <p:cNvPr id="3390" name="Google Shape;3390;p12"/>
            <p:cNvSpPr/>
            <p:nvPr/>
          </p:nvSpPr>
          <p:spPr>
            <a:xfrm>
              <a:off x="5021625" y="1091500"/>
              <a:ext cx="996900" cy="249875"/>
            </a:xfrm>
            <a:custGeom>
              <a:avLst/>
              <a:gdLst/>
              <a:ahLst/>
              <a:cxnLst/>
              <a:rect l="l" t="t" r="r" b="b"/>
              <a:pathLst>
                <a:path w="39876" h="9995" extrusionOk="0">
                  <a:moveTo>
                    <a:pt x="27441" y="108"/>
                  </a:moveTo>
                  <a:cubicBezTo>
                    <a:pt x="27477" y="108"/>
                    <a:pt x="27504" y="146"/>
                    <a:pt x="27470" y="156"/>
                  </a:cubicBezTo>
                  <a:cubicBezTo>
                    <a:pt x="27468" y="157"/>
                    <a:pt x="27466" y="157"/>
                    <a:pt x="27464" y="157"/>
                  </a:cubicBezTo>
                  <a:cubicBezTo>
                    <a:pt x="27455" y="157"/>
                    <a:pt x="27450" y="150"/>
                    <a:pt x="27454" y="139"/>
                  </a:cubicBezTo>
                  <a:cubicBezTo>
                    <a:pt x="27457" y="129"/>
                    <a:pt x="27450" y="119"/>
                    <a:pt x="27433" y="114"/>
                  </a:cubicBezTo>
                  <a:cubicBezTo>
                    <a:pt x="27419" y="111"/>
                    <a:pt x="27422" y="108"/>
                    <a:pt x="27436" y="108"/>
                  </a:cubicBezTo>
                  <a:cubicBezTo>
                    <a:pt x="27438" y="108"/>
                    <a:pt x="27439" y="108"/>
                    <a:pt x="27441" y="108"/>
                  </a:cubicBezTo>
                  <a:close/>
                  <a:moveTo>
                    <a:pt x="28599" y="152"/>
                  </a:moveTo>
                  <a:cubicBezTo>
                    <a:pt x="28601" y="152"/>
                    <a:pt x="28603" y="152"/>
                    <a:pt x="28605" y="153"/>
                  </a:cubicBezTo>
                  <a:cubicBezTo>
                    <a:pt x="28623" y="156"/>
                    <a:pt x="28633" y="164"/>
                    <a:pt x="28636" y="170"/>
                  </a:cubicBezTo>
                  <a:cubicBezTo>
                    <a:pt x="28636" y="174"/>
                    <a:pt x="28629" y="181"/>
                    <a:pt x="28615" y="184"/>
                  </a:cubicBezTo>
                  <a:cubicBezTo>
                    <a:pt x="28614" y="185"/>
                    <a:pt x="28612" y="185"/>
                    <a:pt x="28610" y="185"/>
                  </a:cubicBezTo>
                  <a:cubicBezTo>
                    <a:pt x="28601" y="185"/>
                    <a:pt x="28591" y="179"/>
                    <a:pt x="28588" y="167"/>
                  </a:cubicBezTo>
                  <a:cubicBezTo>
                    <a:pt x="28585" y="158"/>
                    <a:pt x="28589" y="152"/>
                    <a:pt x="28599" y="152"/>
                  </a:cubicBezTo>
                  <a:close/>
                  <a:moveTo>
                    <a:pt x="27339" y="128"/>
                  </a:moveTo>
                  <a:cubicBezTo>
                    <a:pt x="27341" y="128"/>
                    <a:pt x="27340" y="131"/>
                    <a:pt x="27339" y="135"/>
                  </a:cubicBezTo>
                  <a:cubicBezTo>
                    <a:pt x="27332" y="146"/>
                    <a:pt x="27350" y="164"/>
                    <a:pt x="27381" y="170"/>
                  </a:cubicBezTo>
                  <a:cubicBezTo>
                    <a:pt x="27450" y="191"/>
                    <a:pt x="27457" y="226"/>
                    <a:pt x="27395" y="236"/>
                  </a:cubicBezTo>
                  <a:cubicBezTo>
                    <a:pt x="27392" y="236"/>
                    <a:pt x="27388" y="237"/>
                    <a:pt x="27385" y="237"/>
                  </a:cubicBezTo>
                  <a:cubicBezTo>
                    <a:pt x="27328" y="237"/>
                    <a:pt x="27285" y="172"/>
                    <a:pt x="27325" y="139"/>
                  </a:cubicBezTo>
                  <a:cubicBezTo>
                    <a:pt x="27332" y="132"/>
                    <a:pt x="27337" y="128"/>
                    <a:pt x="27339" y="128"/>
                  </a:cubicBezTo>
                  <a:close/>
                  <a:moveTo>
                    <a:pt x="29418" y="221"/>
                  </a:moveTo>
                  <a:cubicBezTo>
                    <a:pt x="29421" y="221"/>
                    <a:pt x="29424" y="222"/>
                    <a:pt x="29427" y="223"/>
                  </a:cubicBezTo>
                  <a:cubicBezTo>
                    <a:pt x="29441" y="226"/>
                    <a:pt x="29455" y="236"/>
                    <a:pt x="29459" y="247"/>
                  </a:cubicBezTo>
                  <a:cubicBezTo>
                    <a:pt x="29461" y="257"/>
                    <a:pt x="29458" y="262"/>
                    <a:pt x="29450" y="262"/>
                  </a:cubicBezTo>
                  <a:cubicBezTo>
                    <a:pt x="29448" y="262"/>
                    <a:pt x="29445" y="261"/>
                    <a:pt x="29441" y="260"/>
                  </a:cubicBezTo>
                  <a:cubicBezTo>
                    <a:pt x="29424" y="257"/>
                    <a:pt x="29410" y="247"/>
                    <a:pt x="29406" y="236"/>
                  </a:cubicBezTo>
                  <a:cubicBezTo>
                    <a:pt x="29404" y="226"/>
                    <a:pt x="29409" y="221"/>
                    <a:pt x="29418" y="221"/>
                  </a:cubicBezTo>
                  <a:close/>
                  <a:moveTo>
                    <a:pt x="28273" y="239"/>
                  </a:moveTo>
                  <a:cubicBezTo>
                    <a:pt x="28276" y="239"/>
                    <a:pt x="28279" y="239"/>
                    <a:pt x="28282" y="239"/>
                  </a:cubicBezTo>
                  <a:cubicBezTo>
                    <a:pt x="28303" y="239"/>
                    <a:pt x="28321" y="244"/>
                    <a:pt x="28321" y="250"/>
                  </a:cubicBezTo>
                  <a:cubicBezTo>
                    <a:pt x="28324" y="253"/>
                    <a:pt x="28311" y="260"/>
                    <a:pt x="28293" y="268"/>
                  </a:cubicBezTo>
                  <a:cubicBezTo>
                    <a:pt x="28288" y="268"/>
                    <a:pt x="28284" y="269"/>
                    <a:pt x="28279" y="269"/>
                  </a:cubicBezTo>
                  <a:cubicBezTo>
                    <a:pt x="28265" y="269"/>
                    <a:pt x="28254" y="264"/>
                    <a:pt x="28251" y="253"/>
                  </a:cubicBezTo>
                  <a:cubicBezTo>
                    <a:pt x="28249" y="245"/>
                    <a:pt x="28258" y="239"/>
                    <a:pt x="28273" y="239"/>
                  </a:cubicBezTo>
                  <a:close/>
                  <a:moveTo>
                    <a:pt x="22107" y="329"/>
                  </a:moveTo>
                  <a:cubicBezTo>
                    <a:pt x="22120" y="329"/>
                    <a:pt x="22132" y="333"/>
                    <a:pt x="22135" y="340"/>
                  </a:cubicBezTo>
                  <a:cubicBezTo>
                    <a:pt x="22138" y="354"/>
                    <a:pt x="22131" y="364"/>
                    <a:pt x="22117" y="368"/>
                  </a:cubicBezTo>
                  <a:cubicBezTo>
                    <a:pt x="22107" y="368"/>
                    <a:pt x="22090" y="364"/>
                    <a:pt x="22076" y="354"/>
                  </a:cubicBezTo>
                  <a:cubicBezTo>
                    <a:pt x="22066" y="348"/>
                    <a:pt x="22072" y="337"/>
                    <a:pt x="22093" y="330"/>
                  </a:cubicBezTo>
                  <a:cubicBezTo>
                    <a:pt x="22098" y="329"/>
                    <a:pt x="22102" y="329"/>
                    <a:pt x="22107" y="329"/>
                  </a:cubicBezTo>
                  <a:close/>
                  <a:moveTo>
                    <a:pt x="31541" y="403"/>
                  </a:moveTo>
                  <a:cubicBezTo>
                    <a:pt x="31599" y="403"/>
                    <a:pt x="31690" y="415"/>
                    <a:pt x="31693" y="423"/>
                  </a:cubicBezTo>
                  <a:cubicBezTo>
                    <a:pt x="31696" y="429"/>
                    <a:pt x="31671" y="435"/>
                    <a:pt x="31637" y="435"/>
                  </a:cubicBezTo>
                  <a:cubicBezTo>
                    <a:pt x="31629" y="435"/>
                    <a:pt x="31621" y="435"/>
                    <a:pt x="31613" y="434"/>
                  </a:cubicBezTo>
                  <a:cubicBezTo>
                    <a:pt x="31526" y="431"/>
                    <a:pt x="31471" y="413"/>
                    <a:pt x="31505" y="406"/>
                  </a:cubicBezTo>
                  <a:cubicBezTo>
                    <a:pt x="31513" y="404"/>
                    <a:pt x="31526" y="403"/>
                    <a:pt x="31541" y="403"/>
                  </a:cubicBezTo>
                  <a:close/>
                  <a:moveTo>
                    <a:pt x="35114" y="1092"/>
                  </a:moveTo>
                  <a:cubicBezTo>
                    <a:pt x="35121" y="1092"/>
                    <a:pt x="35125" y="1102"/>
                    <a:pt x="35131" y="1121"/>
                  </a:cubicBezTo>
                  <a:cubicBezTo>
                    <a:pt x="35138" y="1142"/>
                    <a:pt x="35135" y="1166"/>
                    <a:pt x="35124" y="1169"/>
                  </a:cubicBezTo>
                  <a:cubicBezTo>
                    <a:pt x="35121" y="1170"/>
                    <a:pt x="35117" y="1170"/>
                    <a:pt x="35114" y="1170"/>
                  </a:cubicBezTo>
                  <a:cubicBezTo>
                    <a:pt x="35083" y="1170"/>
                    <a:pt x="35071" y="1142"/>
                    <a:pt x="35093" y="1110"/>
                  </a:cubicBezTo>
                  <a:cubicBezTo>
                    <a:pt x="35103" y="1098"/>
                    <a:pt x="35109" y="1092"/>
                    <a:pt x="35114" y="1092"/>
                  </a:cubicBezTo>
                  <a:close/>
                  <a:moveTo>
                    <a:pt x="35235" y="1562"/>
                  </a:moveTo>
                  <a:cubicBezTo>
                    <a:pt x="35242" y="1562"/>
                    <a:pt x="35248" y="1568"/>
                    <a:pt x="35252" y="1582"/>
                  </a:cubicBezTo>
                  <a:cubicBezTo>
                    <a:pt x="35260" y="1592"/>
                    <a:pt x="35249" y="1603"/>
                    <a:pt x="35239" y="1607"/>
                  </a:cubicBezTo>
                  <a:cubicBezTo>
                    <a:pt x="35225" y="1610"/>
                    <a:pt x="35222" y="1624"/>
                    <a:pt x="35225" y="1642"/>
                  </a:cubicBezTo>
                  <a:cubicBezTo>
                    <a:pt x="35232" y="1659"/>
                    <a:pt x="35225" y="1672"/>
                    <a:pt x="35211" y="1676"/>
                  </a:cubicBezTo>
                  <a:cubicBezTo>
                    <a:pt x="35206" y="1678"/>
                    <a:pt x="35201" y="1679"/>
                    <a:pt x="35197" y="1679"/>
                  </a:cubicBezTo>
                  <a:cubicBezTo>
                    <a:pt x="35193" y="1679"/>
                    <a:pt x="35190" y="1678"/>
                    <a:pt x="35190" y="1676"/>
                  </a:cubicBezTo>
                  <a:cubicBezTo>
                    <a:pt x="35187" y="1616"/>
                    <a:pt x="35214" y="1562"/>
                    <a:pt x="35235" y="1562"/>
                  </a:cubicBezTo>
                  <a:close/>
                  <a:moveTo>
                    <a:pt x="35355" y="1748"/>
                  </a:moveTo>
                  <a:cubicBezTo>
                    <a:pt x="35368" y="1748"/>
                    <a:pt x="35377" y="1754"/>
                    <a:pt x="35374" y="1763"/>
                  </a:cubicBezTo>
                  <a:cubicBezTo>
                    <a:pt x="35371" y="1776"/>
                    <a:pt x="35356" y="1791"/>
                    <a:pt x="35343" y="1794"/>
                  </a:cubicBezTo>
                  <a:cubicBezTo>
                    <a:pt x="35341" y="1794"/>
                    <a:pt x="35339" y="1795"/>
                    <a:pt x="35338" y="1795"/>
                  </a:cubicBezTo>
                  <a:cubicBezTo>
                    <a:pt x="35329" y="1795"/>
                    <a:pt x="35322" y="1789"/>
                    <a:pt x="35318" y="1780"/>
                  </a:cubicBezTo>
                  <a:cubicBezTo>
                    <a:pt x="35315" y="1766"/>
                    <a:pt x="35326" y="1756"/>
                    <a:pt x="35346" y="1749"/>
                  </a:cubicBezTo>
                  <a:cubicBezTo>
                    <a:pt x="35350" y="1748"/>
                    <a:pt x="35352" y="1748"/>
                    <a:pt x="35355" y="1748"/>
                  </a:cubicBezTo>
                  <a:close/>
                  <a:moveTo>
                    <a:pt x="12443" y="1685"/>
                  </a:moveTo>
                  <a:cubicBezTo>
                    <a:pt x="12459" y="1685"/>
                    <a:pt x="12462" y="1694"/>
                    <a:pt x="12462" y="1714"/>
                  </a:cubicBezTo>
                  <a:cubicBezTo>
                    <a:pt x="12462" y="1738"/>
                    <a:pt x="12449" y="1752"/>
                    <a:pt x="12428" y="1752"/>
                  </a:cubicBezTo>
                  <a:cubicBezTo>
                    <a:pt x="12426" y="1752"/>
                    <a:pt x="12423" y="1752"/>
                    <a:pt x="12421" y="1752"/>
                  </a:cubicBezTo>
                  <a:cubicBezTo>
                    <a:pt x="12402" y="1752"/>
                    <a:pt x="12394" y="1766"/>
                    <a:pt x="12404" y="1797"/>
                  </a:cubicBezTo>
                  <a:cubicBezTo>
                    <a:pt x="12409" y="1820"/>
                    <a:pt x="12412" y="1830"/>
                    <a:pt x="12409" y="1830"/>
                  </a:cubicBezTo>
                  <a:cubicBezTo>
                    <a:pt x="12408" y="1830"/>
                    <a:pt x="12402" y="1822"/>
                    <a:pt x="12393" y="1808"/>
                  </a:cubicBezTo>
                  <a:cubicBezTo>
                    <a:pt x="12373" y="1776"/>
                    <a:pt x="12341" y="1756"/>
                    <a:pt x="12308" y="1756"/>
                  </a:cubicBezTo>
                  <a:cubicBezTo>
                    <a:pt x="12302" y="1756"/>
                    <a:pt x="12295" y="1757"/>
                    <a:pt x="12289" y="1759"/>
                  </a:cubicBezTo>
                  <a:cubicBezTo>
                    <a:pt x="12279" y="1763"/>
                    <a:pt x="12282" y="1770"/>
                    <a:pt x="12295" y="1780"/>
                  </a:cubicBezTo>
                  <a:cubicBezTo>
                    <a:pt x="12307" y="1789"/>
                    <a:pt x="12307" y="1795"/>
                    <a:pt x="12299" y="1795"/>
                  </a:cubicBezTo>
                  <a:cubicBezTo>
                    <a:pt x="12297" y="1795"/>
                    <a:pt x="12295" y="1794"/>
                    <a:pt x="12292" y="1794"/>
                  </a:cubicBezTo>
                  <a:cubicBezTo>
                    <a:pt x="12275" y="1791"/>
                    <a:pt x="12254" y="1773"/>
                    <a:pt x="12240" y="1752"/>
                  </a:cubicBezTo>
                  <a:cubicBezTo>
                    <a:pt x="12225" y="1729"/>
                    <a:pt x="12223" y="1719"/>
                    <a:pt x="12240" y="1719"/>
                  </a:cubicBezTo>
                  <a:cubicBezTo>
                    <a:pt x="12245" y="1719"/>
                    <a:pt x="12252" y="1720"/>
                    <a:pt x="12261" y="1721"/>
                  </a:cubicBezTo>
                  <a:cubicBezTo>
                    <a:pt x="12266" y="1723"/>
                    <a:pt x="12272" y="1723"/>
                    <a:pt x="12279" y="1723"/>
                  </a:cubicBezTo>
                  <a:cubicBezTo>
                    <a:pt x="12306" y="1723"/>
                    <a:pt x="12346" y="1714"/>
                    <a:pt x="12383" y="1701"/>
                  </a:cubicBezTo>
                  <a:cubicBezTo>
                    <a:pt x="12412" y="1690"/>
                    <a:pt x="12431" y="1685"/>
                    <a:pt x="12443" y="1685"/>
                  </a:cubicBezTo>
                  <a:close/>
                  <a:moveTo>
                    <a:pt x="11806" y="1884"/>
                  </a:moveTo>
                  <a:cubicBezTo>
                    <a:pt x="11818" y="1884"/>
                    <a:pt x="11823" y="1889"/>
                    <a:pt x="11821" y="1898"/>
                  </a:cubicBezTo>
                  <a:cubicBezTo>
                    <a:pt x="11817" y="1912"/>
                    <a:pt x="11800" y="1925"/>
                    <a:pt x="11783" y="1930"/>
                  </a:cubicBezTo>
                  <a:cubicBezTo>
                    <a:pt x="11778" y="1930"/>
                    <a:pt x="11774" y="1931"/>
                    <a:pt x="11770" y="1931"/>
                  </a:cubicBezTo>
                  <a:cubicBezTo>
                    <a:pt x="11757" y="1931"/>
                    <a:pt x="11747" y="1927"/>
                    <a:pt x="11744" y="1919"/>
                  </a:cubicBezTo>
                  <a:cubicBezTo>
                    <a:pt x="11741" y="1909"/>
                    <a:pt x="11758" y="1895"/>
                    <a:pt x="11783" y="1888"/>
                  </a:cubicBezTo>
                  <a:cubicBezTo>
                    <a:pt x="11792" y="1885"/>
                    <a:pt x="11800" y="1884"/>
                    <a:pt x="11806" y="1884"/>
                  </a:cubicBezTo>
                  <a:close/>
                  <a:moveTo>
                    <a:pt x="12920" y="1902"/>
                  </a:moveTo>
                  <a:cubicBezTo>
                    <a:pt x="12940" y="1902"/>
                    <a:pt x="12963" y="1908"/>
                    <a:pt x="12972" y="1919"/>
                  </a:cubicBezTo>
                  <a:cubicBezTo>
                    <a:pt x="12982" y="1933"/>
                    <a:pt x="12969" y="1940"/>
                    <a:pt x="12937" y="1940"/>
                  </a:cubicBezTo>
                  <a:cubicBezTo>
                    <a:pt x="12934" y="1940"/>
                    <a:pt x="12930" y="1940"/>
                    <a:pt x="12927" y="1940"/>
                  </a:cubicBezTo>
                  <a:cubicBezTo>
                    <a:pt x="12904" y="1940"/>
                    <a:pt x="12885" y="1932"/>
                    <a:pt x="12882" y="1922"/>
                  </a:cubicBezTo>
                  <a:cubicBezTo>
                    <a:pt x="12877" y="1909"/>
                    <a:pt x="12897" y="1902"/>
                    <a:pt x="12920" y="1902"/>
                  </a:cubicBezTo>
                  <a:close/>
                  <a:moveTo>
                    <a:pt x="12778" y="1918"/>
                  </a:moveTo>
                  <a:cubicBezTo>
                    <a:pt x="12780" y="1918"/>
                    <a:pt x="12783" y="1918"/>
                    <a:pt x="12785" y="1919"/>
                  </a:cubicBezTo>
                  <a:cubicBezTo>
                    <a:pt x="12799" y="1922"/>
                    <a:pt x="12812" y="1930"/>
                    <a:pt x="12812" y="1936"/>
                  </a:cubicBezTo>
                  <a:cubicBezTo>
                    <a:pt x="12816" y="1940"/>
                    <a:pt x="12806" y="1946"/>
                    <a:pt x="12795" y="1950"/>
                  </a:cubicBezTo>
                  <a:cubicBezTo>
                    <a:pt x="12793" y="1951"/>
                    <a:pt x="12791" y="1951"/>
                    <a:pt x="12789" y="1951"/>
                  </a:cubicBezTo>
                  <a:cubicBezTo>
                    <a:pt x="12777" y="1951"/>
                    <a:pt x="12767" y="1944"/>
                    <a:pt x="12764" y="1933"/>
                  </a:cubicBezTo>
                  <a:cubicBezTo>
                    <a:pt x="12761" y="1924"/>
                    <a:pt x="12768" y="1918"/>
                    <a:pt x="12778" y="1918"/>
                  </a:cubicBezTo>
                  <a:close/>
                  <a:moveTo>
                    <a:pt x="11929" y="2070"/>
                  </a:moveTo>
                  <a:cubicBezTo>
                    <a:pt x="11930" y="2070"/>
                    <a:pt x="11933" y="2071"/>
                    <a:pt x="11935" y="2071"/>
                  </a:cubicBezTo>
                  <a:cubicBezTo>
                    <a:pt x="11952" y="2075"/>
                    <a:pt x="11962" y="2082"/>
                    <a:pt x="11967" y="2085"/>
                  </a:cubicBezTo>
                  <a:cubicBezTo>
                    <a:pt x="11967" y="2092"/>
                    <a:pt x="11959" y="2099"/>
                    <a:pt x="11946" y="2103"/>
                  </a:cubicBezTo>
                  <a:cubicBezTo>
                    <a:pt x="11935" y="2103"/>
                    <a:pt x="11921" y="2096"/>
                    <a:pt x="11917" y="2085"/>
                  </a:cubicBezTo>
                  <a:cubicBezTo>
                    <a:pt x="11915" y="2077"/>
                    <a:pt x="11919" y="2070"/>
                    <a:pt x="11929" y="2070"/>
                  </a:cubicBezTo>
                  <a:close/>
                  <a:moveTo>
                    <a:pt x="35490" y="2022"/>
                  </a:moveTo>
                  <a:cubicBezTo>
                    <a:pt x="35500" y="2022"/>
                    <a:pt x="35507" y="2033"/>
                    <a:pt x="35510" y="2061"/>
                  </a:cubicBezTo>
                  <a:cubicBezTo>
                    <a:pt x="35513" y="2089"/>
                    <a:pt x="35505" y="2113"/>
                    <a:pt x="35495" y="2117"/>
                  </a:cubicBezTo>
                  <a:cubicBezTo>
                    <a:pt x="35494" y="2117"/>
                    <a:pt x="35493" y="2117"/>
                    <a:pt x="35491" y="2117"/>
                  </a:cubicBezTo>
                  <a:cubicBezTo>
                    <a:pt x="35459" y="2117"/>
                    <a:pt x="35448" y="2046"/>
                    <a:pt x="35478" y="2026"/>
                  </a:cubicBezTo>
                  <a:cubicBezTo>
                    <a:pt x="35483" y="2024"/>
                    <a:pt x="35487" y="2022"/>
                    <a:pt x="35490" y="2022"/>
                  </a:cubicBezTo>
                  <a:close/>
                  <a:moveTo>
                    <a:pt x="35422" y="2206"/>
                  </a:moveTo>
                  <a:cubicBezTo>
                    <a:pt x="35429" y="2206"/>
                    <a:pt x="35436" y="2209"/>
                    <a:pt x="35443" y="2214"/>
                  </a:cubicBezTo>
                  <a:cubicBezTo>
                    <a:pt x="35454" y="2224"/>
                    <a:pt x="35447" y="2234"/>
                    <a:pt x="35430" y="2238"/>
                  </a:cubicBezTo>
                  <a:cubicBezTo>
                    <a:pt x="35420" y="2241"/>
                    <a:pt x="35411" y="2242"/>
                    <a:pt x="35405" y="2242"/>
                  </a:cubicBezTo>
                  <a:cubicBezTo>
                    <a:pt x="35388" y="2242"/>
                    <a:pt x="35387" y="2231"/>
                    <a:pt x="35406" y="2214"/>
                  </a:cubicBezTo>
                  <a:cubicBezTo>
                    <a:pt x="35409" y="2209"/>
                    <a:pt x="35415" y="2206"/>
                    <a:pt x="35422" y="2206"/>
                  </a:cubicBezTo>
                  <a:close/>
                  <a:moveTo>
                    <a:pt x="35563" y="2188"/>
                  </a:moveTo>
                  <a:cubicBezTo>
                    <a:pt x="35565" y="2188"/>
                    <a:pt x="35567" y="2191"/>
                    <a:pt x="35568" y="2196"/>
                  </a:cubicBezTo>
                  <a:cubicBezTo>
                    <a:pt x="35572" y="2210"/>
                    <a:pt x="35568" y="2228"/>
                    <a:pt x="35558" y="2238"/>
                  </a:cubicBezTo>
                  <a:cubicBezTo>
                    <a:pt x="35550" y="2245"/>
                    <a:pt x="35545" y="2249"/>
                    <a:pt x="35542" y="2249"/>
                  </a:cubicBezTo>
                  <a:cubicBezTo>
                    <a:pt x="35537" y="2249"/>
                    <a:pt x="35540" y="2237"/>
                    <a:pt x="35551" y="2210"/>
                  </a:cubicBezTo>
                  <a:cubicBezTo>
                    <a:pt x="35555" y="2195"/>
                    <a:pt x="35560" y="2188"/>
                    <a:pt x="35563" y="2188"/>
                  </a:cubicBezTo>
                  <a:close/>
                  <a:moveTo>
                    <a:pt x="35567" y="2462"/>
                  </a:moveTo>
                  <a:cubicBezTo>
                    <a:pt x="35576" y="2462"/>
                    <a:pt x="35589" y="2466"/>
                    <a:pt x="35600" y="2474"/>
                  </a:cubicBezTo>
                  <a:cubicBezTo>
                    <a:pt x="35610" y="2481"/>
                    <a:pt x="35603" y="2495"/>
                    <a:pt x="35582" y="2498"/>
                  </a:cubicBezTo>
                  <a:cubicBezTo>
                    <a:pt x="35578" y="2499"/>
                    <a:pt x="35573" y="2500"/>
                    <a:pt x="35569" y="2500"/>
                  </a:cubicBezTo>
                  <a:cubicBezTo>
                    <a:pt x="35555" y="2500"/>
                    <a:pt x="35543" y="2496"/>
                    <a:pt x="35540" y="2488"/>
                  </a:cubicBezTo>
                  <a:cubicBezTo>
                    <a:pt x="35537" y="2478"/>
                    <a:pt x="35544" y="2467"/>
                    <a:pt x="35558" y="2463"/>
                  </a:cubicBezTo>
                  <a:cubicBezTo>
                    <a:pt x="35560" y="2463"/>
                    <a:pt x="35563" y="2462"/>
                    <a:pt x="35567" y="2462"/>
                  </a:cubicBezTo>
                  <a:close/>
                  <a:moveTo>
                    <a:pt x="39549" y="4031"/>
                  </a:moveTo>
                  <a:cubicBezTo>
                    <a:pt x="39558" y="4031"/>
                    <a:pt x="39567" y="4042"/>
                    <a:pt x="39572" y="4060"/>
                  </a:cubicBezTo>
                  <a:cubicBezTo>
                    <a:pt x="39578" y="4079"/>
                    <a:pt x="39573" y="4095"/>
                    <a:pt x="39561" y="4095"/>
                  </a:cubicBezTo>
                  <a:cubicBezTo>
                    <a:pt x="39560" y="4095"/>
                    <a:pt x="39559" y="4095"/>
                    <a:pt x="39558" y="4095"/>
                  </a:cubicBezTo>
                  <a:cubicBezTo>
                    <a:pt x="39544" y="4087"/>
                    <a:pt x="39531" y="4080"/>
                    <a:pt x="39527" y="4070"/>
                  </a:cubicBezTo>
                  <a:cubicBezTo>
                    <a:pt x="39523" y="4060"/>
                    <a:pt x="39531" y="4045"/>
                    <a:pt x="39540" y="4035"/>
                  </a:cubicBezTo>
                  <a:cubicBezTo>
                    <a:pt x="39543" y="4033"/>
                    <a:pt x="39546" y="4031"/>
                    <a:pt x="39549" y="4031"/>
                  </a:cubicBezTo>
                  <a:close/>
                  <a:moveTo>
                    <a:pt x="39192" y="4538"/>
                  </a:moveTo>
                  <a:cubicBezTo>
                    <a:pt x="39193" y="4538"/>
                    <a:pt x="39194" y="4538"/>
                    <a:pt x="39194" y="4538"/>
                  </a:cubicBezTo>
                  <a:cubicBezTo>
                    <a:pt x="39241" y="4619"/>
                    <a:pt x="39248" y="4639"/>
                    <a:pt x="39193" y="4639"/>
                  </a:cubicBezTo>
                  <a:cubicBezTo>
                    <a:pt x="39179" y="4639"/>
                    <a:pt x="39161" y="4638"/>
                    <a:pt x="39138" y="4636"/>
                  </a:cubicBezTo>
                  <a:cubicBezTo>
                    <a:pt x="39103" y="4636"/>
                    <a:pt x="39073" y="4622"/>
                    <a:pt x="39069" y="4607"/>
                  </a:cubicBezTo>
                  <a:cubicBezTo>
                    <a:pt x="39066" y="4599"/>
                    <a:pt x="39076" y="4589"/>
                    <a:pt x="39092" y="4589"/>
                  </a:cubicBezTo>
                  <a:cubicBezTo>
                    <a:pt x="39095" y="4589"/>
                    <a:pt x="39097" y="4590"/>
                    <a:pt x="39100" y="4590"/>
                  </a:cubicBezTo>
                  <a:cubicBezTo>
                    <a:pt x="39124" y="4590"/>
                    <a:pt x="39152" y="4580"/>
                    <a:pt x="39166" y="4562"/>
                  </a:cubicBezTo>
                  <a:cubicBezTo>
                    <a:pt x="39178" y="4547"/>
                    <a:pt x="39187" y="4538"/>
                    <a:pt x="39192" y="4538"/>
                  </a:cubicBezTo>
                  <a:close/>
                  <a:moveTo>
                    <a:pt x="13410" y="4843"/>
                  </a:moveTo>
                  <a:cubicBezTo>
                    <a:pt x="13415" y="4843"/>
                    <a:pt x="13420" y="4846"/>
                    <a:pt x="13424" y="4854"/>
                  </a:cubicBezTo>
                  <a:cubicBezTo>
                    <a:pt x="13427" y="4865"/>
                    <a:pt x="13416" y="4875"/>
                    <a:pt x="13406" y="4878"/>
                  </a:cubicBezTo>
                  <a:cubicBezTo>
                    <a:pt x="13400" y="4879"/>
                    <a:pt x="13395" y="4880"/>
                    <a:pt x="13391" y="4880"/>
                  </a:cubicBezTo>
                  <a:cubicBezTo>
                    <a:pt x="13385" y="4880"/>
                    <a:pt x="13382" y="4879"/>
                    <a:pt x="13382" y="4875"/>
                  </a:cubicBezTo>
                  <a:cubicBezTo>
                    <a:pt x="13378" y="4871"/>
                    <a:pt x="13385" y="4861"/>
                    <a:pt x="13395" y="4851"/>
                  </a:cubicBezTo>
                  <a:cubicBezTo>
                    <a:pt x="13400" y="4846"/>
                    <a:pt x="13405" y="4843"/>
                    <a:pt x="13410" y="4843"/>
                  </a:cubicBezTo>
                  <a:close/>
                  <a:moveTo>
                    <a:pt x="31952" y="4888"/>
                  </a:moveTo>
                  <a:cubicBezTo>
                    <a:pt x="31961" y="4888"/>
                    <a:pt x="31971" y="4895"/>
                    <a:pt x="31974" y="4906"/>
                  </a:cubicBezTo>
                  <a:cubicBezTo>
                    <a:pt x="31977" y="4915"/>
                    <a:pt x="31970" y="4921"/>
                    <a:pt x="31960" y="4921"/>
                  </a:cubicBezTo>
                  <a:cubicBezTo>
                    <a:pt x="31958" y="4921"/>
                    <a:pt x="31956" y="4920"/>
                    <a:pt x="31953" y="4920"/>
                  </a:cubicBezTo>
                  <a:cubicBezTo>
                    <a:pt x="31939" y="4916"/>
                    <a:pt x="31925" y="4910"/>
                    <a:pt x="31925" y="4902"/>
                  </a:cubicBezTo>
                  <a:cubicBezTo>
                    <a:pt x="31925" y="4899"/>
                    <a:pt x="31933" y="4892"/>
                    <a:pt x="31946" y="4889"/>
                  </a:cubicBezTo>
                  <a:cubicBezTo>
                    <a:pt x="31948" y="4888"/>
                    <a:pt x="31950" y="4888"/>
                    <a:pt x="31952" y="4888"/>
                  </a:cubicBezTo>
                  <a:close/>
                  <a:moveTo>
                    <a:pt x="341" y="5082"/>
                  </a:moveTo>
                  <a:cubicBezTo>
                    <a:pt x="346" y="5082"/>
                    <a:pt x="347" y="5091"/>
                    <a:pt x="347" y="5110"/>
                  </a:cubicBezTo>
                  <a:cubicBezTo>
                    <a:pt x="347" y="5135"/>
                    <a:pt x="340" y="5159"/>
                    <a:pt x="330" y="5159"/>
                  </a:cubicBezTo>
                  <a:cubicBezTo>
                    <a:pt x="326" y="5161"/>
                    <a:pt x="323" y="5161"/>
                    <a:pt x="320" y="5161"/>
                  </a:cubicBezTo>
                  <a:cubicBezTo>
                    <a:pt x="298" y="5161"/>
                    <a:pt x="299" y="5131"/>
                    <a:pt x="323" y="5100"/>
                  </a:cubicBezTo>
                  <a:cubicBezTo>
                    <a:pt x="332" y="5088"/>
                    <a:pt x="338" y="5082"/>
                    <a:pt x="341" y="5082"/>
                  </a:cubicBezTo>
                  <a:close/>
                  <a:moveTo>
                    <a:pt x="39303" y="5190"/>
                  </a:moveTo>
                  <a:cubicBezTo>
                    <a:pt x="39315" y="5190"/>
                    <a:pt x="39326" y="5200"/>
                    <a:pt x="39332" y="5214"/>
                  </a:cubicBezTo>
                  <a:cubicBezTo>
                    <a:pt x="39336" y="5232"/>
                    <a:pt x="39322" y="5249"/>
                    <a:pt x="39298" y="5256"/>
                  </a:cubicBezTo>
                  <a:cubicBezTo>
                    <a:pt x="39284" y="5260"/>
                    <a:pt x="39272" y="5262"/>
                    <a:pt x="39263" y="5262"/>
                  </a:cubicBezTo>
                  <a:cubicBezTo>
                    <a:pt x="39254" y="5262"/>
                    <a:pt x="39249" y="5260"/>
                    <a:pt x="39249" y="5256"/>
                  </a:cubicBezTo>
                  <a:cubicBezTo>
                    <a:pt x="39246" y="5253"/>
                    <a:pt x="39260" y="5243"/>
                    <a:pt x="39281" y="5239"/>
                  </a:cubicBezTo>
                  <a:cubicBezTo>
                    <a:pt x="39302" y="5232"/>
                    <a:pt x="39308" y="5222"/>
                    <a:pt x="39294" y="5211"/>
                  </a:cubicBezTo>
                  <a:cubicBezTo>
                    <a:pt x="39284" y="5204"/>
                    <a:pt x="39287" y="5194"/>
                    <a:pt x="39298" y="5190"/>
                  </a:cubicBezTo>
                  <a:cubicBezTo>
                    <a:pt x="39300" y="5190"/>
                    <a:pt x="39301" y="5190"/>
                    <a:pt x="39303" y="5190"/>
                  </a:cubicBezTo>
                  <a:close/>
                  <a:moveTo>
                    <a:pt x="271" y="5408"/>
                  </a:moveTo>
                  <a:cubicBezTo>
                    <a:pt x="282" y="5408"/>
                    <a:pt x="293" y="5414"/>
                    <a:pt x="295" y="5423"/>
                  </a:cubicBezTo>
                  <a:cubicBezTo>
                    <a:pt x="299" y="5437"/>
                    <a:pt x="292" y="5448"/>
                    <a:pt x="278" y="5451"/>
                  </a:cubicBezTo>
                  <a:cubicBezTo>
                    <a:pt x="275" y="5451"/>
                    <a:pt x="273" y="5452"/>
                    <a:pt x="271" y="5452"/>
                  </a:cubicBezTo>
                  <a:cubicBezTo>
                    <a:pt x="260" y="5452"/>
                    <a:pt x="253" y="5446"/>
                    <a:pt x="250" y="5437"/>
                  </a:cubicBezTo>
                  <a:cubicBezTo>
                    <a:pt x="247" y="5423"/>
                    <a:pt x="254" y="5413"/>
                    <a:pt x="264" y="5409"/>
                  </a:cubicBezTo>
                  <a:cubicBezTo>
                    <a:pt x="266" y="5409"/>
                    <a:pt x="269" y="5408"/>
                    <a:pt x="271" y="5408"/>
                  </a:cubicBezTo>
                  <a:close/>
                  <a:moveTo>
                    <a:pt x="39470" y="5537"/>
                  </a:moveTo>
                  <a:cubicBezTo>
                    <a:pt x="39472" y="5537"/>
                    <a:pt x="39475" y="5540"/>
                    <a:pt x="39478" y="5544"/>
                  </a:cubicBezTo>
                  <a:cubicBezTo>
                    <a:pt x="39489" y="5558"/>
                    <a:pt x="39496" y="5576"/>
                    <a:pt x="39489" y="5582"/>
                  </a:cubicBezTo>
                  <a:cubicBezTo>
                    <a:pt x="39487" y="5585"/>
                    <a:pt x="39485" y="5587"/>
                    <a:pt x="39483" y="5587"/>
                  </a:cubicBezTo>
                  <a:cubicBezTo>
                    <a:pt x="39478" y="5587"/>
                    <a:pt x="39473" y="5577"/>
                    <a:pt x="39468" y="5562"/>
                  </a:cubicBezTo>
                  <a:cubicBezTo>
                    <a:pt x="39466" y="5546"/>
                    <a:pt x="39467" y="5537"/>
                    <a:pt x="39470" y="5537"/>
                  </a:cubicBezTo>
                  <a:close/>
                  <a:moveTo>
                    <a:pt x="771" y="5830"/>
                  </a:moveTo>
                  <a:cubicBezTo>
                    <a:pt x="776" y="5830"/>
                    <a:pt x="782" y="5831"/>
                    <a:pt x="788" y="5832"/>
                  </a:cubicBezTo>
                  <a:cubicBezTo>
                    <a:pt x="809" y="5836"/>
                    <a:pt x="816" y="5843"/>
                    <a:pt x="805" y="5846"/>
                  </a:cubicBezTo>
                  <a:cubicBezTo>
                    <a:pt x="792" y="5850"/>
                    <a:pt x="805" y="5864"/>
                    <a:pt x="830" y="5871"/>
                  </a:cubicBezTo>
                  <a:cubicBezTo>
                    <a:pt x="875" y="5885"/>
                    <a:pt x="875" y="5888"/>
                    <a:pt x="837" y="5909"/>
                  </a:cubicBezTo>
                  <a:cubicBezTo>
                    <a:pt x="824" y="5917"/>
                    <a:pt x="814" y="5920"/>
                    <a:pt x="806" y="5920"/>
                  </a:cubicBezTo>
                  <a:cubicBezTo>
                    <a:pt x="795" y="5920"/>
                    <a:pt x="788" y="5915"/>
                    <a:pt x="784" y="5906"/>
                  </a:cubicBezTo>
                  <a:cubicBezTo>
                    <a:pt x="780" y="5894"/>
                    <a:pt x="773" y="5886"/>
                    <a:pt x="767" y="5886"/>
                  </a:cubicBezTo>
                  <a:cubicBezTo>
                    <a:pt x="763" y="5886"/>
                    <a:pt x="760" y="5888"/>
                    <a:pt x="757" y="5891"/>
                  </a:cubicBezTo>
                  <a:cubicBezTo>
                    <a:pt x="751" y="5897"/>
                    <a:pt x="747" y="5899"/>
                    <a:pt x="743" y="5899"/>
                  </a:cubicBezTo>
                  <a:cubicBezTo>
                    <a:pt x="732" y="5899"/>
                    <a:pt x="729" y="5878"/>
                    <a:pt x="739" y="5850"/>
                  </a:cubicBezTo>
                  <a:cubicBezTo>
                    <a:pt x="745" y="5837"/>
                    <a:pt x="755" y="5830"/>
                    <a:pt x="771" y="5830"/>
                  </a:cubicBezTo>
                  <a:close/>
                  <a:moveTo>
                    <a:pt x="38638" y="6175"/>
                  </a:moveTo>
                  <a:cubicBezTo>
                    <a:pt x="38640" y="6175"/>
                    <a:pt x="38643" y="6175"/>
                    <a:pt x="38645" y="6176"/>
                  </a:cubicBezTo>
                  <a:cubicBezTo>
                    <a:pt x="38660" y="6179"/>
                    <a:pt x="38674" y="6186"/>
                    <a:pt x="38674" y="6193"/>
                  </a:cubicBezTo>
                  <a:cubicBezTo>
                    <a:pt x="38674" y="6197"/>
                    <a:pt x="38666" y="6204"/>
                    <a:pt x="38653" y="6207"/>
                  </a:cubicBezTo>
                  <a:cubicBezTo>
                    <a:pt x="38651" y="6208"/>
                    <a:pt x="38649" y="6208"/>
                    <a:pt x="38647" y="6208"/>
                  </a:cubicBezTo>
                  <a:cubicBezTo>
                    <a:pt x="38638" y="6208"/>
                    <a:pt x="38627" y="6201"/>
                    <a:pt x="38625" y="6189"/>
                  </a:cubicBezTo>
                  <a:cubicBezTo>
                    <a:pt x="38622" y="6181"/>
                    <a:pt x="38628" y="6175"/>
                    <a:pt x="38638" y="6175"/>
                  </a:cubicBezTo>
                  <a:close/>
                  <a:moveTo>
                    <a:pt x="39552" y="6193"/>
                  </a:moveTo>
                  <a:cubicBezTo>
                    <a:pt x="39566" y="6193"/>
                    <a:pt x="39579" y="6197"/>
                    <a:pt x="39585" y="6204"/>
                  </a:cubicBezTo>
                  <a:cubicBezTo>
                    <a:pt x="39596" y="6210"/>
                    <a:pt x="39600" y="6221"/>
                    <a:pt x="39590" y="6224"/>
                  </a:cubicBezTo>
                  <a:cubicBezTo>
                    <a:pt x="39587" y="6225"/>
                    <a:pt x="39583" y="6226"/>
                    <a:pt x="39578" y="6226"/>
                  </a:cubicBezTo>
                  <a:cubicBezTo>
                    <a:pt x="39565" y="6226"/>
                    <a:pt x="39546" y="6223"/>
                    <a:pt x="39531" y="6218"/>
                  </a:cubicBezTo>
                  <a:cubicBezTo>
                    <a:pt x="39492" y="6207"/>
                    <a:pt x="39492" y="6204"/>
                    <a:pt x="39527" y="6197"/>
                  </a:cubicBezTo>
                  <a:cubicBezTo>
                    <a:pt x="39535" y="6194"/>
                    <a:pt x="39543" y="6193"/>
                    <a:pt x="39552" y="6193"/>
                  </a:cubicBezTo>
                  <a:close/>
                  <a:moveTo>
                    <a:pt x="547" y="6159"/>
                  </a:moveTo>
                  <a:cubicBezTo>
                    <a:pt x="555" y="6159"/>
                    <a:pt x="564" y="6163"/>
                    <a:pt x="573" y="6172"/>
                  </a:cubicBezTo>
                  <a:cubicBezTo>
                    <a:pt x="581" y="6183"/>
                    <a:pt x="599" y="6192"/>
                    <a:pt x="617" y="6192"/>
                  </a:cubicBezTo>
                  <a:cubicBezTo>
                    <a:pt x="622" y="6192"/>
                    <a:pt x="627" y="6191"/>
                    <a:pt x="632" y="6189"/>
                  </a:cubicBezTo>
                  <a:cubicBezTo>
                    <a:pt x="641" y="6187"/>
                    <a:pt x="648" y="6186"/>
                    <a:pt x="652" y="6186"/>
                  </a:cubicBezTo>
                  <a:cubicBezTo>
                    <a:pt x="661" y="6186"/>
                    <a:pt x="656" y="6192"/>
                    <a:pt x="638" y="6207"/>
                  </a:cubicBezTo>
                  <a:cubicBezTo>
                    <a:pt x="628" y="6218"/>
                    <a:pt x="617" y="6223"/>
                    <a:pt x="607" y="6223"/>
                  </a:cubicBezTo>
                  <a:cubicBezTo>
                    <a:pt x="601" y="6223"/>
                    <a:pt x="595" y="6221"/>
                    <a:pt x="590" y="6218"/>
                  </a:cubicBezTo>
                  <a:cubicBezTo>
                    <a:pt x="586" y="6213"/>
                    <a:pt x="580" y="6211"/>
                    <a:pt x="573" y="6211"/>
                  </a:cubicBezTo>
                  <a:cubicBezTo>
                    <a:pt x="564" y="6211"/>
                    <a:pt x="555" y="6215"/>
                    <a:pt x="548" y="6221"/>
                  </a:cubicBezTo>
                  <a:cubicBezTo>
                    <a:pt x="545" y="6224"/>
                    <a:pt x="541" y="6226"/>
                    <a:pt x="538" y="6226"/>
                  </a:cubicBezTo>
                  <a:cubicBezTo>
                    <a:pt x="530" y="6226"/>
                    <a:pt x="523" y="6220"/>
                    <a:pt x="521" y="6210"/>
                  </a:cubicBezTo>
                  <a:cubicBezTo>
                    <a:pt x="511" y="6181"/>
                    <a:pt x="527" y="6159"/>
                    <a:pt x="547" y="6159"/>
                  </a:cubicBezTo>
                  <a:close/>
                  <a:moveTo>
                    <a:pt x="39233" y="6172"/>
                  </a:moveTo>
                  <a:cubicBezTo>
                    <a:pt x="39239" y="6172"/>
                    <a:pt x="39242" y="6181"/>
                    <a:pt x="39242" y="6193"/>
                  </a:cubicBezTo>
                  <a:cubicBezTo>
                    <a:pt x="39239" y="6210"/>
                    <a:pt x="39236" y="6228"/>
                    <a:pt x="39228" y="6231"/>
                  </a:cubicBezTo>
                  <a:cubicBezTo>
                    <a:pt x="39228" y="6231"/>
                    <a:pt x="39227" y="6231"/>
                    <a:pt x="39226" y="6231"/>
                  </a:cubicBezTo>
                  <a:cubicBezTo>
                    <a:pt x="39211" y="6231"/>
                    <a:pt x="39208" y="6192"/>
                    <a:pt x="39225" y="6176"/>
                  </a:cubicBezTo>
                  <a:cubicBezTo>
                    <a:pt x="39228" y="6173"/>
                    <a:pt x="39231" y="6172"/>
                    <a:pt x="39233" y="6172"/>
                  </a:cubicBezTo>
                  <a:close/>
                  <a:moveTo>
                    <a:pt x="39381" y="6539"/>
                  </a:moveTo>
                  <a:cubicBezTo>
                    <a:pt x="39383" y="6539"/>
                    <a:pt x="39386" y="6539"/>
                    <a:pt x="39388" y="6540"/>
                  </a:cubicBezTo>
                  <a:cubicBezTo>
                    <a:pt x="39406" y="6543"/>
                    <a:pt x="39416" y="6551"/>
                    <a:pt x="39419" y="6557"/>
                  </a:cubicBezTo>
                  <a:cubicBezTo>
                    <a:pt x="39419" y="6561"/>
                    <a:pt x="39412" y="6567"/>
                    <a:pt x="39398" y="6572"/>
                  </a:cubicBezTo>
                  <a:cubicBezTo>
                    <a:pt x="39385" y="6572"/>
                    <a:pt x="39374" y="6567"/>
                    <a:pt x="39371" y="6554"/>
                  </a:cubicBezTo>
                  <a:cubicBezTo>
                    <a:pt x="39368" y="6545"/>
                    <a:pt x="39372" y="6539"/>
                    <a:pt x="39381" y="6539"/>
                  </a:cubicBezTo>
                  <a:close/>
                  <a:moveTo>
                    <a:pt x="39145" y="6578"/>
                  </a:moveTo>
                  <a:cubicBezTo>
                    <a:pt x="39147" y="6578"/>
                    <a:pt x="39151" y="6580"/>
                    <a:pt x="39156" y="6585"/>
                  </a:cubicBezTo>
                  <a:cubicBezTo>
                    <a:pt x="39166" y="6599"/>
                    <a:pt x="39169" y="6617"/>
                    <a:pt x="39162" y="6623"/>
                  </a:cubicBezTo>
                  <a:cubicBezTo>
                    <a:pt x="39162" y="6626"/>
                    <a:pt x="39160" y="6628"/>
                    <a:pt x="39158" y="6628"/>
                  </a:cubicBezTo>
                  <a:cubicBezTo>
                    <a:pt x="39154" y="6628"/>
                    <a:pt x="39147" y="6618"/>
                    <a:pt x="39145" y="6602"/>
                  </a:cubicBezTo>
                  <a:cubicBezTo>
                    <a:pt x="39141" y="6587"/>
                    <a:pt x="39141" y="6578"/>
                    <a:pt x="39145" y="6578"/>
                  </a:cubicBezTo>
                  <a:close/>
                  <a:moveTo>
                    <a:pt x="39522" y="6587"/>
                  </a:moveTo>
                  <a:cubicBezTo>
                    <a:pt x="39526" y="6587"/>
                    <a:pt x="39522" y="6593"/>
                    <a:pt x="39513" y="6606"/>
                  </a:cubicBezTo>
                  <a:cubicBezTo>
                    <a:pt x="39504" y="6621"/>
                    <a:pt x="39493" y="6631"/>
                    <a:pt x="39483" y="6631"/>
                  </a:cubicBezTo>
                  <a:cubicBezTo>
                    <a:pt x="39481" y="6631"/>
                    <a:pt x="39480" y="6631"/>
                    <a:pt x="39478" y="6630"/>
                  </a:cubicBezTo>
                  <a:cubicBezTo>
                    <a:pt x="39471" y="6627"/>
                    <a:pt x="39478" y="6613"/>
                    <a:pt x="39499" y="6599"/>
                  </a:cubicBezTo>
                  <a:cubicBezTo>
                    <a:pt x="39512" y="6591"/>
                    <a:pt x="39520" y="6587"/>
                    <a:pt x="39522" y="6587"/>
                  </a:cubicBezTo>
                  <a:close/>
                  <a:moveTo>
                    <a:pt x="39419" y="6612"/>
                  </a:moveTo>
                  <a:cubicBezTo>
                    <a:pt x="39432" y="6612"/>
                    <a:pt x="39432" y="6616"/>
                    <a:pt x="39419" y="6623"/>
                  </a:cubicBezTo>
                  <a:cubicBezTo>
                    <a:pt x="39410" y="6630"/>
                    <a:pt x="39399" y="6634"/>
                    <a:pt x="39390" y="6634"/>
                  </a:cubicBezTo>
                  <a:cubicBezTo>
                    <a:pt x="39385" y="6634"/>
                    <a:pt x="39380" y="6633"/>
                    <a:pt x="39377" y="6630"/>
                  </a:cubicBezTo>
                  <a:cubicBezTo>
                    <a:pt x="39367" y="6627"/>
                    <a:pt x="39377" y="6620"/>
                    <a:pt x="39402" y="6613"/>
                  </a:cubicBezTo>
                  <a:cubicBezTo>
                    <a:pt x="39409" y="6612"/>
                    <a:pt x="39415" y="6612"/>
                    <a:pt x="39419" y="6612"/>
                  </a:cubicBezTo>
                  <a:close/>
                  <a:moveTo>
                    <a:pt x="1214" y="6597"/>
                  </a:moveTo>
                  <a:cubicBezTo>
                    <a:pt x="1235" y="6597"/>
                    <a:pt x="1248" y="6608"/>
                    <a:pt x="1256" y="6630"/>
                  </a:cubicBezTo>
                  <a:cubicBezTo>
                    <a:pt x="1267" y="6658"/>
                    <a:pt x="1260" y="6668"/>
                    <a:pt x="1229" y="6668"/>
                  </a:cubicBezTo>
                  <a:cubicBezTo>
                    <a:pt x="1218" y="6667"/>
                    <a:pt x="1208" y="6666"/>
                    <a:pt x="1199" y="6666"/>
                  </a:cubicBezTo>
                  <a:cubicBezTo>
                    <a:pt x="1190" y="6666"/>
                    <a:pt x="1183" y="6667"/>
                    <a:pt x="1180" y="6668"/>
                  </a:cubicBezTo>
                  <a:cubicBezTo>
                    <a:pt x="1176" y="6668"/>
                    <a:pt x="1170" y="6658"/>
                    <a:pt x="1163" y="6641"/>
                  </a:cubicBezTo>
                  <a:cubicBezTo>
                    <a:pt x="1155" y="6623"/>
                    <a:pt x="1173" y="6606"/>
                    <a:pt x="1197" y="6599"/>
                  </a:cubicBezTo>
                  <a:cubicBezTo>
                    <a:pt x="1203" y="6598"/>
                    <a:pt x="1209" y="6597"/>
                    <a:pt x="1214" y="6597"/>
                  </a:cubicBezTo>
                  <a:close/>
                  <a:moveTo>
                    <a:pt x="38809" y="6728"/>
                  </a:moveTo>
                  <a:cubicBezTo>
                    <a:pt x="38815" y="6728"/>
                    <a:pt x="38823" y="6730"/>
                    <a:pt x="38833" y="6734"/>
                  </a:cubicBezTo>
                  <a:cubicBezTo>
                    <a:pt x="38871" y="6749"/>
                    <a:pt x="38877" y="6771"/>
                    <a:pt x="38850" y="6771"/>
                  </a:cubicBezTo>
                  <a:cubicBezTo>
                    <a:pt x="38845" y="6771"/>
                    <a:pt x="38840" y="6771"/>
                    <a:pt x="38833" y="6769"/>
                  </a:cubicBezTo>
                  <a:cubicBezTo>
                    <a:pt x="38819" y="6766"/>
                    <a:pt x="38802" y="6752"/>
                    <a:pt x="38799" y="6738"/>
                  </a:cubicBezTo>
                  <a:cubicBezTo>
                    <a:pt x="38796" y="6732"/>
                    <a:pt x="38800" y="6728"/>
                    <a:pt x="38809" y="6728"/>
                  </a:cubicBezTo>
                  <a:close/>
                  <a:moveTo>
                    <a:pt x="38178" y="6817"/>
                  </a:moveTo>
                  <a:cubicBezTo>
                    <a:pt x="38187" y="6817"/>
                    <a:pt x="38194" y="6826"/>
                    <a:pt x="38187" y="6835"/>
                  </a:cubicBezTo>
                  <a:cubicBezTo>
                    <a:pt x="38184" y="6849"/>
                    <a:pt x="38177" y="6859"/>
                    <a:pt x="38170" y="6863"/>
                  </a:cubicBezTo>
                  <a:cubicBezTo>
                    <a:pt x="38163" y="6863"/>
                    <a:pt x="38157" y="6856"/>
                    <a:pt x="38153" y="6846"/>
                  </a:cubicBezTo>
                  <a:cubicBezTo>
                    <a:pt x="38149" y="6835"/>
                    <a:pt x="38160" y="6821"/>
                    <a:pt x="38174" y="6817"/>
                  </a:cubicBezTo>
                  <a:cubicBezTo>
                    <a:pt x="38175" y="6817"/>
                    <a:pt x="38177" y="6817"/>
                    <a:pt x="38178" y="6817"/>
                  </a:cubicBezTo>
                  <a:close/>
                  <a:moveTo>
                    <a:pt x="39336" y="6842"/>
                  </a:moveTo>
                  <a:lnTo>
                    <a:pt x="39336" y="6842"/>
                  </a:lnTo>
                  <a:cubicBezTo>
                    <a:pt x="39342" y="6842"/>
                    <a:pt x="39337" y="6851"/>
                    <a:pt x="39315" y="6870"/>
                  </a:cubicBezTo>
                  <a:cubicBezTo>
                    <a:pt x="39300" y="6885"/>
                    <a:pt x="39283" y="6895"/>
                    <a:pt x="39273" y="6895"/>
                  </a:cubicBezTo>
                  <a:cubicBezTo>
                    <a:pt x="39272" y="6895"/>
                    <a:pt x="39271" y="6894"/>
                    <a:pt x="39270" y="6894"/>
                  </a:cubicBezTo>
                  <a:cubicBezTo>
                    <a:pt x="39263" y="6891"/>
                    <a:pt x="39270" y="6876"/>
                    <a:pt x="39287" y="6866"/>
                  </a:cubicBezTo>
                  <a:cubicBezTo>
                    <a:pt x="39312" y="6850"/>
                    <a:pt x="39329" y="6842"/>
                    <a:pt x="39336" y="6842"/>
                  </a:cubicBezTo>
                  <a:close/>
                  <a:moveTo>
                    <a:pt x="38022" y="6817"/>
                  </a:moveTo>
                  <a:cubicBezTo>
                    <a:pt x="38025" y="6817"/>
                    <a:pt x="38027" y="6820"/>
                    <a:pt x="38028" y="6825"/>
                  </a:cubicBezTo>
                  <a:cubicBezTo>
                    <a:pt x="38032" y="6838"/>
                    <a:pt x="38024" y="6863"/>
                    <a:pt x="38011" y="6880"/>
                  </a:cubicBezTo>
                  <a:cubicBezTo>
                    <a:pt x="38001" y="6892"/>
                    <a:pt x="37990" y="6899"/>
                    <a:pt x="37980" y="6899"/>
                  </a:cubicBezTo>
                  <a:cubicBezTo>
                    <a:pt x="37975" y="6899"/>
                    <a:pt x="37970" y="6897"/>
                    <a:pt x="37966" y="6894"/>
                  </a:cubicBezTo>
                  <a:cubicBezTo>
                    <a:pt x="37955" y="6884"/>
                    <a:pt x="37955" y="6870"/>
                    <a:pt x="37966" y="6859"/>
                  </a:cubicBezTo>
                  <a:cubicBezTo>
                    <a:pt x="37971" y="6854"/>
                    <a:pt x="37976" y="6851"/>
                    <a:pt x="37981" y="6851"/>
                  </a:cubicBezTo>
                  <a:cubicBezTo>
                    <a:pt x="37985" y="6851"/>
                    <a:pt x="37988" y="6854"/>
                    <a:pt x="37990" y="6859"/>
                  </a:cubicBezTo>
                  <a:cubicBezTo>
                    <a:pt x="37991" y="6861"/>
                    <a:pt x="37992" y="6862"/>
                    <a:pt x="37993" y="6862"/>
                  </a:cubicBezTo>
                  <a:cubicBezTo>
                    <a:pt x="37997" y="6862"/>
                    <a:pt x="38002" y="6854"/>
                    <a:pt x="38008" y="6838"/>
                  </a:cubicBezTo>
                  <a:cubicBezTo>
                    <a:pt x="38012" y="6825"/>
                    <a:pt x="38017" y="6817"/>
                    <a:pt x="38022" y="6817"/>
                  </a:cubicBezTo>
                  <a:close/>
                  <a:moveTo>
                    <a:pt x="39192" y="6859"/>
                  </a:moveTo>
                  <a:cubicBezTo>
                    <a:pt x="39201" y="6859"/>
                    <a:pt x="39200" y="6865"/>
                    <a:pt x="39190" y="6880"/>
                  </a:cubicBezTo>
                  <a:cubicBezTo>
                    <a:pt x="39180" y="6897"/>
                    <a:pt x="39159" y="6908"/>
                    <a:pt x="39145" y="6908"/>
                  </a:cubicBezTo>
                  <a:cubicBezTo>
                    <a:pt x="39107" y="6908"/>
                    <a:pt x="39128" y="6873"/>
                    <a:pt x="39173" y="6863"/>
                  </a:cubicBezTo>
                  <a:cubicBezTo>
                    <a:pt x="39182" y="6861"/>
                    <a:pt x="39188" y="6859"/>
                    <a:pt x="39192" y="6859"/>
                  </a:cubicBezTo>
                  <a:close/>
                  <a:moveTo>
                    <a:pt x="38112" y="6855"/>
                  </a:moveTo>
                  <a:cubicBezTo>
                    <a:pt x="38123" y="6855"/>
                    <a:pt x="38128" y="6866"/>
                    <a:pt x="38128" y="6884"/>
                  </a:cubicBezTo>
                  <a:cubicBezTo>
                    <a:pt x="38125" y="6901"/>
                    <a:pt x="38122" y="6918"/>
                    <a:pt x="38115" y="6918"/>
                  </a:cubicBezTo>
                  <a:cubicBezTo>
                    <a:pt x="38112" y="6918"/>
                    <a:pt x="38101" y="6908"/>
                    <a:pt x="38098" y="6891"/>
                  </a:cubicBezTo>
                  <a:cubicBezTo>
                    <a:pt x="38091" y="6873"/>
                    <a:pt x="38098" y="6859"/>
                    <a:pt x="38108" y="6856"/>
                  </a:cubicBezTo>
                  <a:cubicBezTo>
                    <a:pt x="38109" y="6855"/>
                    <a:pt x="38111" y="6855"/>
                    <a:pt x="38112" y="6855"/>
                  </a:cubicBezTo>
                  <a:close/>
                  <a:moveTo>
                    <a:pt x="39027" y="6885"/>
                  </a:moveTo>
                  <a:cubicBezTo>
                    <a:pt x="39030" y="6885"/>
                    <a:pt x="39033" y="6886"/>
                    <a:pt x="39034" y="6887"/>
                  </a:cubicBezTo>
                  <a:cubicBezTo>
                    <a:pt x="39041" y="6891"/>
                    <a:pt x="39038" y="6897"/>
                    <a:pt x="39023" y="6901"/>
                  </a:cubicBezTo>
                  <a:cubicBezTo>
                    <a:pt x="39007" y="6905"/>
                    <a:pt x="39003" y="6915"/>
                    <a:pt x="39013" y="6921"/>
                  </a:cubicBezTo>
                  <a:cubicBezTo>
                    <a:pt x="39023" y="6932"/>
                    <a:pt x="39017" y="6936"/>
                    <a:pt x="38996" y="6936"/>
                  </a:cubicBezTo>
                  <a:cubicBezTo>
                    <a:pt x="38975" y="6936"/>
                    <a:pt x="38954" y="6932"/>
                    <a:pt x="38954" y="6929"/>
                  </a:cubicBezTo>
                  <a:cubicBezTo>
                    <a:pt x="38951" y="6916"/>
                    <a:pt x="39004" y="6885"/>
                    <a:pt x="39027" y="6885"/>
                  </a:cubicBezTo>
                  <a:close/>
                  <a:moveTo>
                    <a:pt x="38861" y="6908"/>
                  </a:moveTo>
                  <a:cubicBezTo>
                    <a:pt x="38871" y="6908"/>
                    <a:pt x="38879" y="6912"/>
                    <a:pt x="38882" y="6918"/>
                  </a:cubicBezTo>
                  <a:cubicBezTo>
                    <a:pt x="38885" y="6929"/>
                    <a:pt x="38878" y="6936"/>
                    <a:pt x="38864" y="6939"/>
                  </a:cubicBezTo>
                  <a:cubicBezTo>
                    <a:pt x="38861" y="6940"/>
                    <a:pt x="38857" y="6940"/>
                    <a:pt x="38853" y="6940"/>
                  </a:cubicBezTo>
                  <a:cubicBezTo>
                    <a:pt x="38843" y="6940"/>
                    <a:pt x="38833" y="6937"/>
                    <a:pt x="38826" y="6932"/>
                  </a:cubicBezTo>
                  <a:cubicBezTo>
                    <a:pt x="38815" y="6926"/>
                    <a:pt x="38823" y="6915"/>
                    <a:pt x="38844" y="6911"/>
                  </a:cubicBezTo>
                  <a:cubicBezTo>
                    <a:pt x="38850" y="6909"/>
                    <a:pt x="38856" y="6908"/>
                    <a:pt x="38861" y="6908"/>
                  </a:cubicBezTo>
                  <a:close/>
                  <a:moveTo>
                    <a:pt x="33294" y="6931"/>
                  </a:moveTo>
                  <a:cubicBezTo>
                    <a:pt x="33326" y="6931"/>
                    <a:pt x="33360" y="6952"/>
                    <a:pt x="33351" y="6970"/>
                  </a:cubicBezTo>
                  <a:cubicBezTo>
                    <a:pt x="33345" y="6977"/>
                    <a:pt x="33324" y="6980"/>
                    <a:pt x="33303" y="6980"/>
                  </a:cubicBezTo>
                  <a:cubicBezTo>
                    <a:pt x="33251" y="6977"/>
                    <a:pt x="33241" y="6942"/>
                    <a:pt x="33282" y="6932"/>
                  </a:cubicBezTo>
                  <a:cubicBezTo>
                    <a:pt x="33286" y="6931"/>
                    <a:pt x="33290" y="6931"/>
                    <a:pt x="33294" y="6931"/>
                  </a:cubicBezTo>
                  <a:close/>
                  <a:moveTo>
                    <a:pt x="1325" y="7056"/>
                  </a:moveTo>
                  <a:cubicBezTo>
                    <a:pt x="1335" y="7056"/>
                    <a:pt x="1349" y="7062"/>
                    <a:pt x="1360" y="7067"/>
                  </a:cubicBezTo>
                  <a:cubicBezTo>
                    <a:pt x="1371" y="7078"/>
                    <a:pt x="1364" y="7088"/>
                    <a:pt x="1343" y="7095"/>
                  </a:cubicBezTo>
                  <a:cubicBezTo>
                    <a:pt x="1339" y="7096"/>
                    <a:pt x="1334" y="7097"/>
                    <a:pt x="1330" y="7097"/>
                  </a:cubicBezTo>
                  <a:cubicBezTo>
                    <a:pt x="1317" y="7097"/>
                    <a:pt x="1304" y="7092"/>
                    <a:pt x="1301" y="7081"/>
                  </a:cubicBezTo>
                  <a:cubicBezTo>
                    <a:pt x="1298" y="7071"/>
                    <a:pt x="1304" y="7060"/>
                    <a:pt x="1319" y="7057"/>
                  </a:cubicBezTo>
                  <a:cubicBezTo>
                    <a:pt x="1321" y="7056"/>
                    <a:pt x="1323" y="7056"/>
                    <a:pt x="1325" y="7056"/>
                  </a:cubicBezTo>
                  <a:close/>
                  <a:moveTo>
                    <a:pt x="29737" y="7221"/>
                  </a:moveTo>
                  <a:cubicBezTo>
                    <a:pt x="29767" y="7221"/>
                    <a:pt x="29797" y="7241"/>
                    <a:pt x="29789" y="7259"/>
                  </a:cubicBezTo>
                  <a:cubicBezTo>
                    <a:pt x="29785" y="7265"/>
                    <a:pt x="29760" y="7269"/>
                    <a:pt x="29739" y="7269"/>
                  </a:cubicBezTo>
                  <a:cubicBezTo>
                    <a:pt x="29688" y="7265"/>
                    <a:pt x="29674" y="7234"/>
                    <a:pt x="29719" y="7224"/>
                  </a:cubicBezTo>
                  <a:cubicBezTo>
                    <a:pt x="29724" y="7222"/>
                    <a:pt x="29731" y="7221"/>
                    <a:pt x="29737" y="7221"/>
                  </a:cubicBezTo>
                  <a:close/>
                  <a:moveTo>
                    <a:pt x="29379" y="7171"/>
                  </a:moveTo>
                  <a:cubicBezTo>
                    <a:pt x="29406" y="7176"/>
                    <a:pt x="29424" y="7177"/>
                    <a:pt x="29441" y="7177"/>
                  </a:cubicBezTo>
                  <a:cubicBezTo>
                    <a:pt x="29453" y="7177"/>
                    <a:pt x="29464" y="7177"/>
                    <a:pt x="29476" y="7175"/>
                  </a:cubicBezTo>
                  <a:cubicBezTo>
                    <a:pt x="29477" y="7175"/>
                    <a:pt x="29477" y="7175"/>
                    <a:pt x="29478" y="7175"/>
                  </a:cubicBezTo>
                  <a:cubicBezTo>
                    <a:pt x="29508" y="7175"/>
                    <a:pt x="29673" y="7259"/>
                    <a:pt x="29667" y="7272"/>
                  </a:cubicBezTo>
                  <a:cubicBezTo>
                    <a:pt x="29666" y="7274"/>
                    <a:pt x="29662" y="7274"/>
                    <a:pt x="29655" y="7274"/>
                  </a:cubicBezTo>
                  <a:cubicBezTo>
                    <a:pt x="29630" y="7274"/>
                    <a:pt x="29572" y="7265"/>
                    <a:pt x="29507" y="7254"/>
                  </a:cubicBezTo>
                  <a:cubicBezTo>
                    <a:pt x="29458" y="7245"/>
                    <a:pt x="29409" y="7239"/>
                    <a:pt x="29373" y="7239"/>
                  </a:cubicBezTo>
                  <a:cubicBezTo>
                    <a:pt x="29348" y="7239"/>
                    <a:pt x="29328" y="7242"/>
                    <a:pt x="29320" y="7248"/>
                  </a:cubicBezTo>
                  <a:cubicBezTo>
                    <a:pt x="29302" y="7256"/>
                    <a:pt x="29277" y="7261"/>
                    <a:pt x="29256" y="7261"/>
                  </a:cubicBezTo>
                  <a:cubicBezTo>
                    <a:pt x="29248" y="7261"/>
                    <a:pt x="29240" y="7260"/>
                    <a:pt x="29233" y="7259"/>
                  </a:cubicBezTo>
                  <a:cubicBezTo>
                    <a:pt x="29147" y="7244"/>
                    <a:pt x="29161" y="7199"/>
                    <a:pt x="29254" y="7182"/>
                  </a:cubicBezTo>
                  <a:cubicBezTo>
                    <a:pt x="29299" y="7175"/>
                    <a:pt x="29358" y="7171"/>
                    <a:pt x="29379" y="7171"/>
                  </a:cubicBezTo>
                  <a:close/>
                  <a:moveTo>
                    <a:pt x="36550" y="7272"/>
                  </a:moveTo>
                  <a:cubicBezTo>
                    <a:pt x="36560" y="7272"/>
                    <a:pt x="36575" y="7279"/>
                    <a:pt x="36578" y="7289"/>
                  </a:cubicBezTo>
                  <a:cubicBezTo>
                    <a:pt x="36581" y="7298"/>
                    <a:pt x="36574" y="7304"/>
                    <a:pt x="36564" y="7304"/>
                  </a:cubicBezTo>
                  <a:cubicBezTo>
                    <a:pt x="36562" y="7304"/>
                    <a:pt x="36560" y="7304"/>
                    <a:pt x="36557" y="7304"/>
                  </a:cubicBezTo>
                  <a:cubicBezTo>
                    <a:pt x="36543" y="7300"/>
                    <a:pt x="36530" y="7293"/>
                    <a:pt x="36530" y="7289"/>
                  </a:cubicBezTo>
                  <a:cubicBezTo>
                    <a:pt x="36530" y="7283"/>
                    <a:pt x="36536" y="7275"/>
                    <a:pt x="36550" y="7272"/>
                  </a:cubicBezTo>
                  <a:close/>
                  <a:moveTo>
                    <a:pt x="29820" y="7289"/>
                  </a:moveTo>
                  <a:cubicBezTo>
                    <a:pt x="29822" y="7289"/>
                    <a:pt x="29824" y="7289"/>
                    <a:pt x="29827" y="7289"/>
                  </a:cubicBezTo>
                  <a:cubicBezTo>
                    <a:pt x="29840" y="7293"/>
                    <a:pt x="29854" y="7300"/>
                    <a:pt x="29854" y="7307"/>
                  </a:cubicBezTo>
                  <a:cubicBezTo>
                    <a:pt x="29858" y="7310"/>
                    <a:pt x="29851" y="7317"/>
                    <a:pt x="29837" y="7321"/>
                  </a:cubicBezTo>
                  <a:cubicBezTo>
                    <a:pt x="29835" y="7322"/>
                    <a:pt x="29833" y="7322"/>
                    <a:pt x="29832" y="7322"/>
                  </a:cubicBezTo>
                  <a:cubicBezTo>
                    <a:pt x="29822" y="7322"/>
                    <a:pt x="29809" y="7315"/>
                    <a:pt x="29806" y="7304"/>
                  </a:cubicBezTo>
                  <a:cubicBezTo>
                    <a:pt x="29803" y="7295"/>
                    <a:pt x="29809" y="7289"/>
                    <a:pt x="29820" y="7289"/>
                  </a:cubicBezTo>
                  <a:close/>
                  <a:moveTo>
                    <a:pt x="30890" y="7142"/>
                  </a:moveTo>
                  <a:cubicBezTo>
                    <a:pt x="30912" y="7142"/>
                    <a:pt x="30952" y="7145"/>
                    <a:pt x="31006" y="7150"/>
                  </a:cubicBezTo>
                  <a:cubicBezTo>
                    <a:pt x="31033" y="7153"/>
                    <a:pt x="31060" y="7155"/>
                    <a:pt x="31082" y="7155"/>
                  </a:cubicBezTo>
                  <a:cubicBezTo>
                    <a:pt x="31117" y="7155"/>
                    <a:pt x="31143" y="7152"/>
                    <a:pt x="31152" y="7147"/>
                  </a:cubicBezTo>
                  <a:cubicBezTo>
                    <a:pt x="31154" y="7144"/>
                    <a:pt x="31158" y="7143"/>
                    <a:pt x="31163" y="7143"/>
                  </a:cubicBezTo>
                  <a:cubicBezTo>
                    <a:pt x="31175" y="7143"/>
                    <a:pt x="31190" y="7153"/>
                    <a:pt x="31201" y="7168"/>
                  </a:cubicBezTo>
                  <a:cubicBezTo>
                    <a:pt x="31210" y="7182"/>
                    <a:pt x="31223" y="7190"/>
                    <a:pt x="31232" y="7190"/>
                  </a:cubicBezTo>
                  <a:cubicBezTo>
                    <a:pt x="31236" y="7190"/>
                    <a:pt x="31240" y="7189"/>
                    <a:pt x="31242" y="7185"/>
                  </a:cubicBezTo>
                  <a:cubicBezTo>
                    <a:pt x="31248" y="7182"/>
                    <a:pt x="31257" y="7179"/>
                    <a:pt x="31265" y="7179"/>
                  </a:cubicBezTo>
                  <a:cubicBezTo>
                    <a:pt x="31272" y="7179"/>
                    <a:pt x="31279" y="7181"/>
                    <a:pt x="31284" y="7185"/>
                  </a:cubicBezTo>
                  <a:cubicBezTo>
                    <a:pt x="31290" y="7192"/>
                    <a:pt x="31304" y="7196"/>
                    <a:pt x="31318" y="7196"/>
                  </a:cubicBezTo>
                  <a:cubicBezTo>
                    <a:pt x="31326" y="7196"/>
                    <a:pt x="31335" y="7195"/>
                    <a:pt x="31342" y="7192"/>
                  </a:cubicBezTo>
                  <a:cubicBezTo>
                    <a:pt x="31346" y="7191"/>
                    <a:pt x="31351" y="7191"/>
                    <a:pt x="31355" y="7191"/>
                  </a:cubicBezTo>
                  <a:cubicBezTo>
                    <a:pt x="31406" y="7191"/>
                    <a:pt x="31494" y="7236"/>
                    <a:pt x="31478" y="7259"/>
                  </a:cubicBezTo>
                  <a:cubicBezTo>
                    <a:pt x="31475" y="7262"/>
                    <a:pt x="31473" y="7264"/>
                    <a:pt x="31470" y="7264"/>
                  </a:cubicBezTo>
                  <a:cubicBezTo>
                    <a:pt x="31466" y="7264"/>
                    <a:pt x="31461" y="7259"/>
                    <a:pt x="31457" y="7248"/>
                  </a:cubicBezTo>
                  <a:cubicBezTo>
                    <a:pt x="31455" y="7239"/>
                    <a:pt x="31451" y="7234"/>
                    <a:pt x="31447" y="7234"/>
                  </a:cubicBezTo>
                  <a:cubicBezTo>
                    <a:pt x="31444" y="7234"/>
                    <a:pt x="31442" y="7235"/>
                    <a:pt x="31440" y="7238"/>
                  </a:cubicBezTo>
                  <a:cubicBezTo>
                    <a:pt x="31436" y="7243"/>
                    <a:pt x="31429" y="7246"/>
                    <a:pt x="31421" y="7246"/>
                  </a:cubicBezTo>
                  <a:cubicBezTo>
                    <a:pt x="31414" y="7246"/>
                    <a:pt x="31406" y="7244"/>
                    <a:pt x="31398" y="7241"/>
                  </a:cubicBezTo>
                  <a:cubicBezTo>
                    <a:pt x="31385" y="7236"/>
                    <a:pt x="31363" y="7232"/>
                    <a:pt x="31343" y="7232"/>
                  </a:cubicBezTo>
                  <a:cubicBezTo>
                    <a:pt x="31335" y="7232"/>
                    <a:pt x="31328" y="7233"/>
                    <a:pt x="31321" y="7234"/>
                  </a:cubicBezTo>
                  <a:cubicBezTo>
                    <a:pt x="31310" y="7235"/>
                    <a:pt x="31297" y="7236"/>
                    <a:pt x="31284" y="7236"/>
                  </a:cubicBezTo>
                  <a:cubicBezTo>
                    <a:pt x="31267" y="7236"/>
                    <a:pt x="31252" y="7235"/>
                    <a:pt x="31242" y="7230"/>
                  </a:cubicBezTo>
                  <a:cubicBezTo>
                    <a:pt x="31222" y="7227"/>
                    <a:pt x="31180" y="7224"/>
                    <a:pt x="31142" y="7224"/>
                  </a:cubicBezTo>
                  <a:cubicBezTo>
                    <a:pt x="31107" y="7224"/>
                    <a:pt x="31055" y="7220"/>
                    <a:pt x="31027" y="7217"/>
                  </a:cubicBezTo>
                  <a:cubicBezTo>
                    <a:pt x="31014" y="7216"/>
                    <a:pt x="31004" y="7215"/>
                    <a:pt x="30999" y="7215"/>
                  </a:cubicBezTo>
                  <a:cubicBezTo>
                    <a:pt x="30982" y="7215"/>
                    <a:pt x="30993" y="7221"/>
                    <a:pt x="31034" y="7244"/>
                  </a:cubicBezTo>
                  <a:cubicBezTo>
                    <a:pt x="31060" y="7262"/>
                    <a:pt x="31093" y="7269"/>
                    <a:pt x="31116" y="7269"/>
                  </a:cubicBezTo>
                  <a:cubicBezTo>
                    <a:pt x="31120" y="7269"/>
                    <a:pt x="31124" y="7269"/>
                    <a:pt x="31127" y="7269"/>
                  </a:cubicBezTo>
                  <a:cubicBezTo>
                    <a:pt x="31133" y="7267"/>
                    <a:pt x="31139" y="7266"/>
                    <a:pt x="31146" y="7266"/>
                  </a:cubicBezTo>
                  <a:cubicBezTo>
                    <a:pt x="31166" y="7266"/>
                    <a:pt x="31189" y="7272"/>
                    <a:pt x="31204" y="7283"/>
                  </a:cubicBezTo>
                  <a:cubicBezTo>
                    <a:pt x="31235" y="7300"/>
                    <a:pt x="31232" y="7307"/>
                    <a:pt x="31187" y="7314"/>
                  </a:cubicBezTo>
                  <a:cubicBezTo>
                    <a:pt x="31134" y="7325"/>
                    <a:pt x="31094" y="7331"/>
                    <a:pt x="31063" y="7331"/>
                  </a:cubicBezTo>
                  <a:cubicBezTo>
                    <a:pt x="31010" y="7331"/>
                    <a:pt x="30983" y="7314"/>
                    <a:pt x="30968" y="7279"/>
                  </a:cubicBezTo>
                  <a:cubicBezTo>
                    <a:pt x="30954" y="7248"/>
                    <a:pt x="30930" y="7217"/>
                    <a:pt x="30909" y="7203"/>
                  </a:cubicBezTo>
                  <a:cubicBezTo>
                    <a:pt x="30884" y="7189"/>
                    <a:pt x="30881" y="7182"/>
                    <a:pt x="30905" y="7175"/>
                  </a:cubicBezTo>
                  <a:cubicBezTo>
                    <a:pt x="30930" y="7168"/>
                    <a:pt x="30930" y="7165"/>
                    <a:pt x="30895" y="7155"/>
                  </a:cubicBezTo>
                  <a:cubicBezTo>
                    <a:pt x="30860" y="7146"/>
                    <a:pt x="30860" y="7142"/>
                    <a:pt x="30890" y="7142"/>
                  </a:cubicBezTo>
                  <a:close/>
                  <a:moveTo>
                    <a:pt x="30845" y="7093"/>
                  </a:moveTo>
                  <a:cubicBezTo>
                    <a:pt x="30854" y="7093"/>
                    <a:pt x="30857" y="7105"/>
                    <a:pt x="30857" y="7130"/>
                  </a:cubicBezTo>
                  <a:cubicBezTo>
                    <a:pt x="30857" y="7155"/>
                    <a:pt x="30860" y="7182"/>
                    <a:pt x="30860" y="7192"/>
                  </a:cubicBezTo>
                  <a:cubicBezTo>
                    <a:pt x="30866" y="7211"/>
                    <a:pt x="30798" y="7227"/>
                    <a:pt x="30740" y="7227"/>
                  </a:cubicBezTo>
                  <a:cubicBezTo>
                    <a:pt x="30720" y="7227"/>
                    <a:pt x="30701" y="7225"/>
                    <a:pt x="30687" y="7220"/>
                  </a:cubicBezTo>
                  <a:cubicBezTo>
                    <a:pt x="30674" y="7214"/>
                    <a:pt x="30652" y="7212"/>
                    <a:pt x="30631" y="7212"/>
                  </a:cubicBezTo>
                  <a:cubicBezTo>
                    <a:pt x="30613" y="7212"/>
                    <a:pt x="30595" y="7214"/>
                    <a:pt x="30583" y="7217"/>
                  </a:cubicBezTo>
                  <a:cubicBezTo>
                    <a:pt x="30567" y="7221"/>
                    <a:pt x="30544" y="7222"/>
                    <a:pt x="30523" y="7222"/>
                  </a:cubicBezTo>
                  <a:cubicBezTo>
                    <a:pt x="30508" y="7222"/>
                    <a:pt x="30493" y="7222"/>
                    <a:pt x="30482" y="7220"/>
                  </a:cubicBezTo>
                  <a:cubicBezTo>
                    <a:pt x="30451" y="7217"/>
                    <a:pt x="30410" y="7209"/>
                    <a:pt x="30378" y="7203"/>
                  </a:cubicBezTo>
                  <a:cubicBezTo>
                    <a:pt x="30373" y="7202"/>
                    <a:pt x="30369" y="7202"/>
                    <a:pt x="30365" y="7202"/>
                  </a:cubicBezTo>
                  <a:cubicBezTo>
                    <a:pt x="30328" y="7202"/>
                    <a:pt x="30320" y="7228"/>
                    <a:pt x="30364" y="7238"/>
                  </a:cubicBezTo>
                  <a:cubicBezTo>
                    <a:pt x="30378" y="7241"/>
                    <a:pt x="30399" y="7259"/>
                    <a:pt x="30410" y="7279"/>
                  </a:cubicBezTo>
                  <a:cubicBezTo>
                    <a:pt x="30430" y="7307"/>
                    <a:pt x="30423" y="7314"/>
                    <a:pt x="30361" y="7328"/>
                  </a:cubicBezTo>
                  <a:cubicBezTo>
                    <a:pt x="30340" y="7333"/>
                    <a:pt x="30322" y="7335"/>
                    <a:pt x="30309" y="7335"/>
                  </a:cubicBezTo>
                  <a:cubicBezTo>
                    <a:pt x="30297" y="7335"/>
                    <a:pt x="30290" y="7333"/>
                    <a:pt x="30291" y="7328"/>
                  </a:cubicBezTo>
                  <a:cubicBezTo>
                    <a:pt x="30295" y="7317"/>
                    <a:pt x="30264" y="7314"/>
                    <a:pt x="30229" y="7314"/>
                  </a:cubicBezTo>
                  <a:cubicBezTo>
                    <a:pt x="30222" y="7314"/>
                    <a:pt x="30215" y="7314"/>
                    <a:pt x="30207" y="7314"/>
                  </a:cubicBezTo>
                  <a:cubicBezTo>
                    <a:pt x="30175" y="7314"/>
                    <a:pt x="30143" y="7309"/>
                    <a:pt x="30128" y="7304"/>
                  </a:cubicBezTo>
                  <a:cubicBezTo>
                    <a:pt x="30122" y="7302"/>
                    <a:pt x="30116" y="7301"/>
                    <a:pt x="30111" y="7301"/>
                  </a:cubicBezTo>
                  <a:cubicBezTo>
                    <a:pt x="30095" y="7301"/>
                    <a:pt x="30081" y="7309"/>
                    <a:pt x="30066" y="7324"/>
                  </a:cubicBezTo>
                  <a:cubicBezTo>
                    <a:pt x="30055" y="7339"/>
                    <a:pt x="30048" y="7345"/>
                    <a:pt x="30043" y="7345"/>
                  </a:cubicBezTo>
                  <a:cubicBezTo>
                    <a:pt x="30038" y="7345"/>
                    <a:pt x="30034" y="7339"/>
                    <a:pt x="30031" y="7328"/>
                  </a:cubicBezTo>
                  <a:cubicBezTo>
                    <a:pt x="30027" y="7315"/>
                    <a:pt x="30020" y="7309"/>
                    <a:pt x="30011" y="7309"/>
                  </a:cubicBezTo>
                  <a:cubicBezTo>
                    <a:pt x="30005" y="7309"/>
                    <a:pt x="29997" y="7312"/>
                    <a:pt x="29989" y="7317"/>
                  </a:cubicBezTo>
                  <a:cubicBezTo>
                    <a:pt x="29977" y="7324"/>
                    <a:pt x="29969" y="7329"/>
                    <a:pt x="29965" y="7329"/>
                  </a:cubicBezTo>
                  <a:cubicBezTo>
                    <a:pt x="29957" y="7329"/>
                    <a:pt x="29961" y="7315"/>
                    <a:pt x="29973" y="7279"/>
                  </a:cubicBezTo>
                  <a:cubicBezTo>
                    <a:pt x="29979" y="7248"/>
                    <a:pt x="30000" y="7238"/>
                    <a:pt x="30048" y="7234"/>
                  </a:cubicBezTo>
                  <a:cubicBezTo>
                    <a:pt x="30083" y="7234"/>
                    <a:pt x="30135" y="7227"/>
                    <a:pt x="30163" y="7220"/>
                  </a:cubicBezTo>
                  <a:cubicBezTo>
                    <a:pt x="30175" y="7215"/>
                    <a:pt x="30188" y="7212"/>
                    <a:pt x="30198" y="7212"/>
                  </a:cubicBezTo>
                  <a:cubicBezTo>
                    <a:pt x="30208" y="7212"/>
                    <a:pt x="30215" y="7215"/>
                    <a:pt x="30215" y="7220"/>
                  </a:cubicBezTo>
                  <a:cubicBezTo>
                    <a:pt x="30218" y="7234"/>
                    <a:pt x="30246" y="7244"/>
                    <a:pt x="30274" y="7251"/>
                  </a:cubicBezTo>
                  <a:cubicBezTo>
                    <a:pt x="30286" y="7253"/>
                    <a:pt x="30295" y="7254"/>
                    <a:pt x="30302" y="7254"/>
                  </a:cubicBezTo>
                  <a:cubicBezTo>
                    <a:pt x="30318" y="7254"/>
                    <a:pt x="30320" y="7247"/>
                    <a:pt x="30316" y="7230"/>
                  </a:cubicBezTo>
                  <a:cubicBezTo>
                    <a:pt x="30312" y="7217"/>
                    <a:pt x="30285" y="7203"/>
                    <a:pt x="30256" y="7203"/>
                  </a:cubicBezTo>
                  <a:cubicBezTo>
                    <a:pt x="30173" y="7199"/>
                    <a:pt x="30187" y="7134"/>
                    <a:pt x="30271" y="7123"/>
                  </a:cubicBezTo>
                  <a:cubicBezTo>
                    <a:pt x="30290" y="7120"/>
                    <a:pt x="30310" y="7118"/>
                    <a:pt x="30327" y="7118"/>
                  </a:cubicBezTo>
                  <a:cubicBezTo>
                    <a:pt x="30343" y="7118"/>
                    <a:pt x="30357" y="7120"/>
                    <a:pt x="30364" y="7123"/>
                  </a:cubicBezTo>
                  <a:cubicBezTo>
                    <a:pt x="30370" y="7124"/>
                    <a:pt x="30383" y="7125"/>
                    <a:pt x="30399" y="7125"/>
                  </a:cubicBezTo>
                  <a:cubicBezTo>
                    <a:pt x="30428" y="7125"/>
                    <a:pt x="30468" y="7123"/>
                    <a:pt x="30510" y="7116"/>
                  </a:cubicBezTo>
                  <a:cubicBezTo>
                    <a:pt x="30547" y="7112"/>
                    <a:pt x="30596" y="7109"/>
                    <a:pt x="30639" y="7109"/>
                  </a:cubicBezTo>
                  <a:cubicBezTo>
                    <a:pt x="30666" y="7109"/>
                    <a:pt x="30692" y="7110"/>
                    <a:pt x="30711" y="7113"/>
                  </a:cubicBezTo>
                  <a:cubicBezTo>
                    <a:pt x="30722" y="7114"/>
                    <a:pt x="30734" y="7114"/>
                    <a:pt x="30745" y="7114"/>
                  </a:cubicBezTo>
                  <a:cubicBezTo>
                    <a:pt x="30780" y="7114"/>
                    <a:pt x="30813" y="7110"/>
                    <a:pt x="30826" y="7102"/>
                  </a:cubicBezTo>
                  <a:cubicBezTo>
                    <a:pt x="30834" y="7096"/>
                    <a:pt x="30840" y="7093"/>
                    <a:pt x="30845" y="7093"/>
                  </a:cubicBezTo>
                  <a:close/>
                  <a:moveTo>
                    <a:pt x="31427" y="7279"/>
                  </a:moveTo>
                  <a:cubicBezTo>
                    <a:pt x="31429" y="7279"/>
                    <a:pt x="31433" y="7283"/>
                    <a:pt x="31440" y="7289"/>
                  </a:cubicBezTo>
                  <a:cubicBezTo>
                    <a:pt x="31449" y="7298"/>
                    <a:pt x="31467" y="7304"/>
                    <a:pt x="31482" y="7304"/>
                  </a:cubicBezTo>
                  <a:cubicBezTo>
                    <a:pt x="31486" y="7304"/>
                    <a:pt x="31489" y="7304"/>
                    <a:pt x="31492" y="7304"/>
                  </a:cubicBezTo>
                  <a:cubicBezTo>
                    <a:pt x="31495" y="7303"/>
                    <a:pt x="31498" y="7303"/>
                    <a:pt x="31500" y="7303"/>
                  </a:cubicBezTo>
                  <a:cubicBezTo>
                    <a:pt x="31514" y="7303"/>
                    <a:pt x="31527" y="7310"/>
                    <a:pt x="31530" y="7324"/>
                  </a:cubicBezTo>
                  <a:cubicBezTo>
                    <a:pt x="31536" y="7342"/>
                    <a:pt x="31536" y="7348"/>
                    <a:pt x="31524" y="7348"/>
                  </a:cubicBezTo>
                  <a:cubicBezTo>
                    <a:pt x="31517" y="7348"/>
                    <a:pt x="31505" y="7346"/>
                    <a:pt x="31488" y="7342"/>
                  </a:cubicBezTo>
                  <a:cubicBezTo>
                    <a:pt x="31457" y="7334"/>
                    <a:pt x="31433" y="7314"/>
                    <a:pt x="31430" y="7296"/>
                  </a:cubicBezTo>
                  <a:cubicBezTo>
                    <a:pt x="31426" y="7285"/>
                    <a:pt x="31425" y="7279"/>
                    <a:pt x="31427" y="7279"/>
                  </a:cubicBezTo>
                  <a:close/>
                  <a:moveTo>
                    <a:pt x="31322" y="7298"/>
                  </a:moveTo>
                  <a:cubicBezTo>
                    <a:pt x="31335" y="7298"/>
                    <a:pt x="31344" y="7303"/>
                    <a:pt x="31350" y="7310"/>
                  </a:cubicBezTo>
                  <a:cubicBezTo>
                    <a:pt x="31360" y="7321"/>
                    <a:pt x="31336" y="7338"/>
                    <a:pt x="31297" y="7349"/>
                  </a:cubicBezTo>
                  <a:cubicBezTo>
                    <a:pt x="31282" y="7353"/>
                    <a:pt x="31268" y="7355"/>
                    <a:pt x="31256" y="7355"/>
                  </a:cubicBezTo>
                  <a:cubicBezTo>
                    <a:pt x="31217" y="7355"/>
                    <a:pt x="31199" y="7337"/>
                    <a:pt x="31238" y="7321"/>
                  </a:cubicBezTo>
                  <a:cubicBezTo>
                    <a:pt x="31279" y="7305"/>
                    <a:pt x="31305" y="7298"/>
                    <a:pt x="31322" y="7298"/>
                  </a:cubicBezTo>
                  <a:close/>
                  <a:moveTo>
                    <a:pt x="30560" y="7286"/>
                  </a:moveTo>
                  <a:cubicBezTo>
                    <a:pt x="30574" y="7286"/>
                    <a:pt x="30594" y="7292"/>
                    <a:pt x="30618" y="7304"/>
                  </a:cubicBezTo>
                  <a:cubicBezTo>
                    <a:pt x="30669" y="7331"/>
                    <a:pt x="30684" y="7359"/>
                    <a:pt x="30649" y="7369"/>
                  </a:cubicBezTo>
                  <a:cubicBezTo>
                    <a:pt x="30647" y="7370"/>
                    <a:pt x="30645" y="7370"/>
                    <a:pt x="30643" y="7370"/>
                  </a:cubicBezTo>
                  <a:cubicBezTo>
                    <a:pt x="30634" y="7370"/>
                    <a:pt x="30624" y="7364"/>
                    <a:pt x="30621" y="7355"/>
                  </a:cubicBezTo>
                  <a:cubicBezTo>
                    <a:pt x="30619" y="7348"/>
                    <a:pt x="30609" y="7342"/>
                    <a:pt x="30597" y="7342"/>
                  </a:cubicBezTo>
                  <a:cubicBezTo>
                    <a:pt x="30593" y="7342"/>
                    <a:pt x="30588" y="7343"/>
                    <a:pt x="30583" y="7345"/>
                  </a:cubicBezTo>
                  <a:cubicBezTo>
                    <a:pt x="30580" y="7346"/>
                    <a:pt x="30578" y="7346"/>
                    <a:pt x="30575" y="7346"/>
                  </a:cubicBezTo>
                  <a:cubicBezTo>
                    <a:pt x="30558" y="7346"/>
                    <a:pt x="30544" y="7336"/>
                    <a:pt x="30538" y="7321"/>
                  </a:cubicBezTo>
                  <a:cubicBezTo>
                    <a:pt x="30531" y="7298"/>
                    <a:pt x="30540" y="7286"/>
                    <a:pt x="30560" y="7286"/>
                  </a:cubicBezTo>
                  <a:close/>
                  <a:moveTo>
                    <a:pt x="31609" y="7308"/>
                  </a:moveTo>
                  <a:cubicBezTo>
                    <a:pt x="31683" y="7308"/>
                    <a:pt x="31851" y="7339"/>
                    <a:pt x="31856" y="7359"/>
                  </a:cubicBezTo>
                  <a:cubicBezTo>
                    <a:pt x="31863" y="7373"/>
                    <a:pt x="31846" y="7379"/>
                    <a:pt x="31821" y="7379"/>
                  </a:cubicBezTo>
                  <a:cubicBezTo>
                    <a:pt x="31797" y="7376"/>
                    <a:pt x="31755" y="7376"/>
                    <a:pt x="31728" y="7376"/>
                  </a:cubicBezTo>
                  <a:cubicBezTo>
                    <a:pt x="31700" y="7376"/>
                    <a:pt x="31662" y="7369"/>
                    <a:pt x="31638" y="7359"/>
                  </a:cubicBezTo>
                  <a:cubicBezTo>
                    <a:pt x="31625" y="7354"/>
                    <a:pt x="31613" y="7351"/>
                    <a:pt x="31603" y="7351"/>
                  </a:cubicBezTo>
                  <a:cubicBezTo>
                    <a:pt x="31593" y="7351"/>
                    <a:pt x="31585" y="7354"/>
                    <a:pt x="31582" y="7359"/>
                  </a:cubicBezTo>
                  <a:cubicBezTo>
                    <a:pt x="31579" y="7363"/>
                    <a:pt x="31577" y="7365"/>
                    <a:pt x="31574" y="7365"/>
                  </a:cubicBezTo>
                  <a:cubicBezTo>
                    <a:pt x="31570" y="7365"/>
                    <a:pt x="31567" y="7360"/>
                    <a:pt x="31565" y="7352"/>
                  </a:cubicBezTo>
                  <a:cubicBezTo>
                    <a:pt x="31561" y="7342"/>
                    <a:pt x="31565" y="7324"/>
                    <a:pt x="31575" y="7314"/>
                  </a:cubicBezTo>
                  <a:cubicBezTo>
                    <a:pt x="31579" y="7310"/>
                    <a:pt x="31592" y="7308"/>
                    <a:pt x="31609" y="7308"/>
                  </a:cubicBezTo>
                  <a:close/>
                  <a:moveTo>
                    <a:pt x="36265" y="7220"/>
                  </a:moveTo>
                  <a:cubicBezTo>
                    <a:pt x="36280" y="7220"/>
                    <a:pt x="36307" y="7230"/>
                    <a:pt x="36325" y="7248"/>
                  </a:cubicBezTo>
                  <a:cubicBezTo>
                    <a:pt x="36356" y="7275"/>
                    <a:pt x="36359" y="7289"/>
                    <a:pt x="36338" y="7324"/>
                  </a:cubicBezTo>
                  <a:cubicBezTo>
                    <a:pt x="36327" y="7340"/>
                    <a:pt x="36317" y="7349"/>
                    <a:pt x="36311" y="7349"/>
                  </a:cubicBezTo>
                  <a:cubicBezTo>
                    <a:pt x="36308" y="7349"/>
                    <a:pt x="36305" y="7346"/>
                    <a:pt x="36304" y="7342"/>
                  </a:cubicBezTo>
                  <a:cubicBezTo>
                    <a:pt x="36301" y="7330"/>
                    <a:pt x="36290" y="7320"/>
                    <a:pt x="36281" y="7320"/>
                  </a:cubicBezTo>
                  <a:cubicBezTo>
                    <a:pt x="36279" y="7320"/>
                    <a:pt x="36277" y="7320"/>
                    <a:pt x="36276" y="7321"/>
                  </a:cubicBezTo>
                  <a:cubicBezTo>
                    <a:pt x="36262" y="7324"/>
                    <a:pt x="36262" y="7338"/>
                    <a:pt x="36276" y="7352"/>
                  </a:cubicBezTo>
                  <a:cubicBezTo>
                    <a:pt x="36287" y="7369"/>
                    <a:pt x="36287" y="7383"/>
                    <a:pt x="36272" y="7387"/>
                  </a:cubicBezTo>
                  <a:cubicBezTo>
                    <a:pt x="36271" y="7387"/>
                    <a:pt x="36269" y="7387"/>
                    <a:pt x="36267" y="7387"/>
                  </a:cubicBezTo>
                  <a:cubicBezTo>
                    <a:pt x="36255" y="7387"/>
                    <a:pt x="36241" y="7378"/>
                    <a:pt x="36238" y="7366"/>
                  </a:cubicBezTo>
                  <a:cubicBezTo>
                    <a:pt x="36234" y="7349"/>
                    <a:pt x="36221" y="7328"/>
                    <a:pt x="36210" y="7314"/>
                  </a:cubicBezTo>
                  <a:cubicBezTo>
                    <a:pt x="36186" y="7286"/>
                    <a:pt x="36217" y="7230"/>
                    <a:pt x="36259" y="7220"/>
                  </a:cubicBezTo>
                  <a:cubicBezTo>
                    <a:pt x="36261" y="7220"/>
                    <a:pt x="36263" y="7220"/>
                    <a:pt x="36265" y="7220"/>
                  </a:cubicBezTo>
                  <a:close/>
                  <a:moveTo>
                    <a:pt x="33929" y="7535"/>
                  </a:moveTo>
                  <a:cubicBezTo>
                    <a:pt x="33936" y="7535"/>
                    <a:pt x="33940" y="7542"/>
                    <a:pt x="33938" y="7553"/>
                  </a:cubicBezTo>
                  <a:cubicBezTo>
                    <a:pt x="33934" y="7567"/>
                    <a:pt x="33928" y="7577"/>
                    <a:pt x="33920" y="7577"/>
                  </a:cubicBezTo>
                  <a:cubicBezTo>
                    <a:pt x="33920" y="7578"/>
                    <a:pt x="33919" y="7578"/>
                    <a:pt x="33918" y="7578"/>
                  </a:cubicBezTo>
                  <a:cubicBezTo>
                    <a:pt x="33915" y="7578"/>
                    <a:pt x="33910" y="7572"/>
                    <a:pt x="33907" y="7560"/>
                  </a:cubicBezTo>
                  <a:cubicBezTo>
                    <a:pt x="33903" y="7550"/>
                    <a:pt x="33910" y="7539"/>
                    <a:pt x="33923" y="7536"/>
                  </a:cubicBezTo>
                  <a:cubicBezTo>
                    <a:pt x="33925" y="7535"/>
                    <a:pt x="33927" y="7535"/>
                    <a:pt x="33929" y="7535"/>
                  </a:cubicBezTo>
                  <a:close/>
                  <a:moveTo>
                    <a:pt x="35920" y="7627"/>
                  </a:moveTo>
                  <a:cubicBezTo>
                    <a:pt x="35957" y="7627"/>
                    <a:pt x="36001" y="7648"/>
                    <a:pt x="36016" y="7675"/>
                  </a:cubicBezTo>
                  <a:cubicBezTo>
                    <a:pt x="36022" y="7691"/>
                    <a:pt x="36024" y="7699"/>
                    <a:pt x="36019" y="7699"/>
                  </a:cubicBezTo>
                  <a:cubicBezTo>
                    <a:pt x="36015" y="7699"/>
                    <a:pt x="36008" y="7695"/>
                    <a:pt x="35995" y="7688"/>
                  </a:cubicBezTo>
                  <a:cubicBezTo>
                    <a:pt x="35974" y="7675"/>
                    <a:pt x="35943" y="7661"/>
                    <a:pt x="35918" y="7650"/>
                  </a:cubicBezTo>
                  <a:cubicBezTo>
                    <a:pt x="35894" y="7640"/>
                    <a:pt x="35888" y="7633"/>
                    <a:pt x="35901" y="7629"/>
                  </a:cubicBezTo>
                  <a:cubicBezTo>
                    <a:pt x="35907" y="7628"/>
                    <a:pt x="35913" y="7627"/>
                    <a:pt x="35920" y="7627"/>
                  </a:cubicBezTo>
                  <a:close/>
                  <a:moveTo>
                    <a:pt x="32320" y="7612"/>
                  </a:moveTo>
                  <a:cubicBezTo>
                    <a:pt x="32367" y="7612"/>
                    <a:pt x="32429" y="7642"/>
                    <a:pt x="32439" y="7671"/>
                  </a:cubicBezTo>
                  <a:cubicBezTo>
                    <a:pt x="32445" y="7692"/>
                    <a:pt x="32441" y="7701"/>
                    <a:pt x="32420" y="7701"/>
                  </a:cubicBezTo>
                  <a:cubicBezTo>
                    <a:pt x="32405" y="7701"/>
                    <a:pt x="32383" y="7697"/>
                    <a:pt x="32352" y="7688"/>
                  </a:cubicBezTo>
                  <a:cubicBezTo>
                    <a:pt x="32286" y="7667"/>
                    <a:pt x="32258" y="7619"/>
                    <a:pt x="32311" y="7612"/>
                  </a:cubicBezTo>
                  <a:cubicBezTo>
                    <a:pt x="32314" y="7612"/>
                    <a:pt x="32316" y="7612"/>
                    <a:pt x="32320" y="7612"/>
                  </a:cubicBezTo>
                  <a:close/>
                  <a:moveTo>
                    <a:pt x="35804" y="7639"/>
                  </a:moveTo>
                  <a:cubicBezTo>
                    <a:pt x="35815" y="7639"/>
                    <a:pt x="35809" y="7649"/>
                    <a:pt x="35794" y="7678"/>
                  </a:cubicBezTo>
                  <a:cubicBezTo>
                    <a:pt x="35779" y="7706"/>
                    <a:pt x="35765" y="7717"/>
                    <a:pt x="35749" y="7717"/>
                  </a:cubicBezTo>
                  <a:cubicBezTo>
                    <a:pt x="35742" y="7717"/>
                    <a:pt x="35735" y="7715"/>
                    <a:pt x="35728" y="7712"/>
                  </a:cubicBezTo>
                  <a:cubicBezTo>
                    <a:pt x="35695" y="7699"/>
                    <a:pt x="35682" y="7685"/>
                    <a:pt x="35697" y="7685"/>
                  </a:cubicBezTo>
                  <a:cubicBezTo>
                    <a:pt x="35700" y="7685"/>
                    <a:pt x="35706" y="7686"/>
                    <a:pt x="35714" y="7688"/>
                  </a:cubicBezTo>
                  <a:cubicBezTo>
                    <a:pt x="35717" y="7689"/>
                    <a:pt x="35720" y="7689"/>
                    <a:pt x="35723" y="7689"/>
                  </a:cubicBezTo>
                  <a:cubicBezTo>
                    <a:pt x="35731" y="7689"/>
                    <a:pt x="35734" y="7686"/>
                    <a:pt x="35731" y="7678"/>
                  </a:cubicBezTo>
                  <a:cubicBezTo>
                    <a:pt x="35731" y="7667"/>
                    <a:pt x="35749" y="7654"/>
                    <a:pt x="35773" y="7647"/>
                  </a:cubicBezTo>
                  <a:cubicBezTo>
                    <a:pt x="35789" y="7642"/>
                    <a:pt x="35799" y="7639"/>
                    <a:pt x="35804" y="7639"/>
                  </a:cubicBezTo>
                  <a:close/>
                  <a:moveTo>
                    <a:pt x="31939" y="7592"/>
                  </a:moveTo>
                  <a:cubicBezTo>
                    <a:pt x="31989" y="7592"/>
                    <a:pt x="32017" y="7610"/>
                    <a:pt x="31992" y="7633"/>
                  </a:cubicBezTo>
                  <a:cubicBezTo>
                    <a:pt x="31986" y="7640"/>
                    <a:pt x="31977" y="7644"/>
                    <a:pt x="31968" y="7644"/>
                  </a:cubicBezTo>
                  <a:cubicBezTo>
                    <a:pt x="31960" y="7644"/>
                    <a:pt x="31952" y="7641"/>
                    <a:pt x="31946" y="7637"/>
                  </a:cubicBezTo>
                  <a:cubicBezTo>
                    <a:pt x="31942" y="7632"/>
                    <a:pt x="31937" y="7630"/>
                    <a:pt x="31931" y="7630"/>
                  </a:cubicBezTo>
                  <a:cubicBezTo>
                    <a:pt x="31921" y="7630"/>
                    <a:pt x="31910" y="7636"/>
                    <a:pt x="31901" y="7647"/>
                  </a:cubicBezTo>
                  <a:cubicBezTo>
                    <a:pt x="31879" y="7667"/>
                    <a:pt x="31878" y="7674"/>
                    <a:pt x="31923" y="7674"/>
                  </a:cubicBezTo>
                  <a:cubicBezTo>
                    <a:pt x="31942" y="7674"/>
                    <a:pt x="31969" y="7673"/>
                    <a:pt x="32005" y="7671"/>
                  </a:cubicBezTo>
                  <a:cubicBezTo>
                    <a:pt x="32013" y="7670"/>
                    <a:pt x="32021" y="7670"/>
                    <a:pt x="32029" y="7670"/>
                  </a:cubicBezTo>
                  <a:cubicBezTo>
                    <a:pt x="32100" y="7670"/>
                    <a:pt x="32137" y="7685"/>
                    <a:pt x="32130" y="7712"/>
                  </a:cubicBezTo>
                  <a:cubicBezTo>
                    <a:pt x="32120" y="7735"/>
                    <a:pt x="32077" y="7754"/>
                    <a:pt x="32049" y="7754"/>
                  </a:cubicBezTo>
                  <a:cubicBezTo>
                    <a:pt x="32038" y="7754"/>
                    <a:pt x="32029" y="7751"/>
                    <a:pt x="32026" y="7744"/>
                  </a:cubicBezTo>
                  <a:cubicBezTo>
                    <a:pt x="32023" y="7733"/>
                    <a:pt x="32012" y="7729"/>
                    <a:pt x="32000" y="7729"/>
                  </a:cubicBezTo>
                  <a:cubicBezTo>
                    <a:pt x="31996" y="7729"/>
                    <a:pt x="31992" y="7729"/>
                    <a:pt x="31988" y="7730"/>
                  </a:cubicBezTo>
                  <a:cubicBezTo>
                    <a:pt x="31982" y="7731"/>
                    <a:pt x="31975" y="7731"/>
                    <a:pt x="31966" y="7731"/>
                  </a:cubicBezTo>
                  <a:cubicBezTo>
                    <a:pt x="31943" y="7731"/>
                    <a:pt x="31913" y="7728"/>
                    <a:pt x="31888" y="7723"/>
                  </a:cubicBezTo>
                  <a:cubicBezTo>
                    <a:pt x="31821" y="7702"/>
                    <a:pt x="31794" y="7675"/>
                    <a:pt x="31832" y="7664"/>
                  </a:cubicBezTo>
                  <a:cubicBezTo>
                    <a:pt x="31842" y="7661"/>
                    <a:pt x="31846" y="7647"/>
                    <a:pt x="31835" y="7637"/>
                  </a:cubicBezTo>
                  <a:cubicBezTo>
                    <a:pt x="31821" y="7619"/>
                    <a:pt x="31839" y="7608"/>
                    <a:pt x="31883" y="7598"/>
                  </a:cubicBezTo>
                  <a:cubicBezTo>
                    <a:pt x="31904" y="7594"/>
                    <a:pt x="31922" y="7592"/>
                    <a:pt x="31939" y="7592"/>
                  </a:cubicBezTo>
                  <a:close/>
                  <a:moveTo>
                    <a:pt x="35336" y="7654"/>
                  </a:moveTo>
                  <a:lnTo>
                    <a:pt x="35412" y="7696"/>
                  </a:lnTo>
                  <a:cubicBezTo>
                    <a:pt x="35485" y="7737"/>
                    <a:pt x="35513" y="7772"/>
                    <a:pt x="35478" y="7779"/>
                  </a:cubicBezTo>
                  <a:cubicBezTo>
                    <a:pt x="35477" y="7779"/>
                    <a:pt x="35477" y="7779"/>
                    <a:pt x="35476" y="7779"/>
                  </a:cubicBezTo>
                  <a:cubicBezTo>
                    <a:pt x="35464" y="7779"/>
                    <a:pt x="35431" y="7752"/>
                    <a:pt x="35398" y="7720"/>
                  </a:cubicBezTo>
                  <a:lnTo>
                    <a:pt x="35336" y="7654"/>
                  </a:lnTo>
                  <a:close/>
                  <a:moveTo>
                    <a:pt x="27465" y="7731"/>
                  </a:moveTo>
                  <a:cubicBezTo>
                    <a:pt x="27484" y="7731"/>
                    <a:pt x="27500" y="7741"/>
                    <a:pt x="27505" y="7754"/>
                  </a:cubicBezTo>
                  <a:cubicBezTo>
                    <a:pt x="27509" y="7772"/>
                    <a:pt x="27509" y="7786"/>
                    <a:pt x="27502" y="7786"/>
                  </a:cubicBezTo>
                  <a:cubicBezTo>
                    <a:pt x="27501" y="7786"/>
                    <a:pt x="27500" y="7786"/>
                    <a:pt x="27498" y="7786"/>
                  </a:cubicBezTo>
                  <a:cubicBezTo>
                    <a:pt x="27489" y="7786"/>
                    <a:pt x="27467" y="7778"/>
                    <a:pt x="27446" y="7768"/>
                  </a:cubicBezTo>
                  <a:cubicBezTo>
                    <a:pt x="27408" y="7747"/>
                    <a:pt x="27408" y="7744"/>
                    <a:pt x="27450" y="7733"/>
                  </a:cubicBezTo>
                  <a:cubicBezTo>
                    <a:pt x="27455" y="7732"/>
                    <a:pt x="27460" y="7731"/>
                    <a:pt x="27465" y="7731"/>
                  </a:cubicBezTo>
                  <a:close/>
                  <a:moveTo>
                    <a:pt x="32777" y="7718"/>
                  </a:moveTo>
                  <a:cubicBezTo>
                    <a:pt x="32841" y="7718"/>
                    <a:pt x="32896" y="7735"/>
                    <a:pt x="32903" y="7765"/>
                  </a:cubicBezTo>
                  <a:cubicBezTo>
                    <a:pt x="32911" y="7784"/>
                    <a:pt x="32889" y="7795"/>
                    <a:pt x="32854" y="7795"/>
                  </a:cubicBezTo>
                  <a:cubicBezTo>
                    <a:pt x="32826" y="7795"/>
                    <a:pt x="32791" y="7789"/>
                    <a:pt x="32758" y="7775"/>
                  </a:cubicBezTo>
                  <a:cubicBezTo>
                    <a:pt x="32744" y="7770"/>
                    <a:pt x="32730" y="7767"/>
                    <a:pt x="32719" y="7767"/>
                  </a:cubicBezTo>
                  <a:cubicBezTo>
                    <a:pt x="32707" y="7767"/>
                    <a:pt x="32697" y="7770"/>
                    <a:pt x="32692" y="7775"/>
                  </a:cubicBezTo>
                  <a:cubicBezTo>
                    <a:pt x="32689" y="7779"/>
                    <a:pt x="32685" y="7780"/>
                    <a:pt x="32681" y="7780"/>
                  </a:cubicBezTo>
                  <a:cubicBezTo>
                    <a:pt x="32674" y="7780"/>
                    <a:pt x="32667" y="7774"/>
                    <a:pt x="32664" y="7765"/>
                  </a:cubicBezTo>
                  <a:cubicBezTo>
                    <a:pt x="32658" y="7747"/>
                    <a:pt x="32674" y="7733"/>
                    <a:pt x="32716" y="7723"/>
                  </a:cubicBezTo>
                  <a:cubicBezTo>
                    <a:pt x="32736" y="7720"/>
                    <a:pt x="32757" y="7718"/>
                    <a:pt x="32777" y="7718"/>
                  </a:cubicBezTo>
                  <a:close/>
                  <a:moveTo>
                    <a:pt x="1999" y="7764"/>
                  </a:moveTo>
                  <a:cubicBezTo>
                    <a:pt x="2001" y="7764"/>
                    <a:pt x="2003" y="7764"/>
                    <a:pt x="2006" y="7765"/>
                  </a:cubicBezTo>
                  <a:cubicBezTo>
                    <a:pt x="2020" y="7768"/>
                    <a:pt x="2030" y="7775"/>
                    <a:pt x="2033" y="7782"/>
                  </a:cubicBezTo>
                  <a:cubicBezTo>
                    <a:pt x="2033" y="7786"/>
                    <a:pt x="2026" y="7792"/>
                    <a:pt x="2012" y="7796"/>
                  </a:cubicBezTo>
                  <a:cubicBezTo>
                    <a:pt x="2010" y="7796"/>
                    <a:pt x="2008" y="7797"/>
                    <a:pt x="2006" y="7797"/>
                  </a:cubicBezTo>
                  <a:cubicBezTo>
                    <a:pt x="1997" y="7797"/>
                    <a:pt x="1987" y="7790"/>
                    <a:pt x="1985" y="7782"/>
                  </a:cubicBezTo>
                  <a:cubicBezTo>
                    <a:pt x="1982" y="7771"/>
                    <a:pt x="1988" y="7764"/>
                    <a:pt x="1999" y="7764"/>
                  </a:cubicBezTo>
                  <a:close/>
                  <a:moveTo>
                    <a:pt x="35737" y="7768"/>
                  </a:moveTo>
                  <a:cubicBezTo>
                    <a:pt x="35738" y="7768"/>
                    <a:pt x="35740" y="7768"/>
                    <a:pt x="35742" y="7768"/>
                  </a:cubicBezTo>
                  <a:cubicBezTo>
                    <a:pt x="35759" y="7772"/>
                    <a:pt x="35763" y="7813"/>
                    <a:pt x="35742" y="7821"/>
                  </a:cubicBezTo>
                  <a:cubicBezTo>
                    <a:pt x="35739" y="7821"/>
                    <a:pt x="35731" y="7810"/>
                    <a:pt x="35728" y="7792"/>
                  </a:cubicBezTo>
                  <a:cubicBezTo>
                    <a:pt x="35722" y="7777"/>
                    <a:pt x="35726" y="7768"/>
                    <a:pt x="35737" y="7768"/>
                  </a:cubicBezTo>
                  <a:close/>
                  <a:moveTo>
                    <a:pt x="35663" y="7799"/>
                  </a:moveTo>
                  <a:cubicBezTo>
                    <a:pt x="35686" y="7799"/>
                    <a:pt x="35683" y="7829"/>
                    <a:pt x="35655" y="7848"/>
                  </a:cubicBezTo>
                  <a:cubicBezTo>
                    <a:pt x="35638" y="7858"/>
                    <a:pt x="35624" y="7866"/>
                    <a:pt x="35624" y="7866"/>
                  </a:cubicBezTo>
                  <a:cubicBezTo>
                    <a:pt x="35627" y="7821"/>
                    <a:pt x="35638" y="7803"/>
                    <a:pt x="35655" y="7800"/>
                  </a:cubicBezTo>
                  <a:cubicBezTo>
                    <a:pt x="35658" y="7799"/>
                    <a:pt x="35661" y="7799"/>
                    <a:pt x="35663" y="7799"/>
                  </a:cubicBezTo>
                  <a:close/>
                  <a:moveTo>
                    <a:pt x="35780" y="7872"/>
                  </a:moveTo>
                  <a:cubicBezTo>
                    <a:pt x="35788" y="7872"/>
                    <a:pt x="35803" y="7879"/>
                    <a:pt x="35825" y="7893"/>
                  </a:cubicBezTo>
                  <a:cubicBezTo>
                    <a:pt x="35859" y="7914"/>
                    <a:pt x="35856" y="7914"/>
                    <a:pt x="35822" y="7914"/>
                  </a:cubicBezTo>
                  <a:cubicBezTo>
                    <a:pt x="35801" y="7911"/>
                    <a:pt x="35780" y="7904"/>
                    <a:pt x="35776" y="7893"/>
                  </a:cubicBezTo>
                  <a:cubicBezTo>
                    <a:pt x="35771" y="7879"/>
                    <a:pt x="35772" y="7872"/>
                    <a:pt x="35780" y="7872"/>
                  </a:cubicBezTo>
                  <a:close/>
                  <a:moveTo>
                    <a:pt x="35760" y="7931"/>
                  </a:moveTo>
                  <a:cubicBezTo>
                    <a:pt x="35762" y="7931"/>
                    <a:pt x="35764" y="7931"/>
                    <a:pt x="35766" y="7931"/>
                  </a:cubicBezTo>
                  <a:cubicBezTo>
                    <a:pt x="35790" y="7938"/>
                    <a:pt x="35790" y="7976"/>
                    <a:pt x="35766" y="7983"/>
                  </a:cubicBezTo>
                  <a:cubicBezTo>
                    <a:pt x="35763" y="7983"/>
                    <a:pt x="35752" y="7973"/>
                    <a:pt x="35749" y="7956"/>
                  </a:cubicBezTo>
                  <a:cubicBezTo>
                    <a:pt x="35743" y="7940"/>
                    <a:pt x="35747" y="7931"/>
                    <a:pt x="35760" y="7931"/>
                  </a:cubicBezTo>
                  <a:close/>
                  <a:moveTo>
                    <a:pt x="35362" y="8118"/>
                  </a:moveTo>
                  <a:lnTo>
                    <a:pt x="35362" y="8118"/>
                  </a:lnTo>
                  <a:cubicBezTo>
                    <a:pt x="35362" y="8118"/>
                    <a:pt x="35363" y="8118"/>
                    <a:pt x="35364" y="8119"/>
                  </a:cubicBezTo>
                  <a:cubicBezTo>
                    <a:pt x="35374" y="8119"/>
                    <a:pt x="35395" y="8143"/>
                    <a:pt x="35409" y="8167"/>
                  </a:cubicBezTo>
                  <a:cubicBezTo>
                    <a:pt x="35421" y="8189"/>
                    <a:pt x="35426" y="8209"/>
                    <a:pt x="35418" y="8209"/>
                  </a:cubicBezTo>
                  <a:cubicBezTo>
                    <a:pt x="35417" y="8209"/>
                    <a:pt x="35416" y="8209"/>
                    <a:pt x="35416" y="8209"/>
                  </a:cubicBezTo>
                  <a:cubicBezTo>
                    <a:pt x="35406" y="8205"/>
                    <a:pt x="35385" y="8184"/>
                    <a:pt x="35371" y="8160"/>
                  </a:cubicBezTo>
                  <a:cubicBezTo>
                    <a:pt x="35358" y="8135"/>
                    <a:pt x="35354" y="8118"/>
                    <a:pt x="35362" y="8118"/>
                  </a:cubicBezTo>
                  <a:close/>
                  <a:moveTo>
                    <a:pt x="27787" y="8043"/>
                  </a:moveTo>
                  <a:cubicBezTo>
                    <a:pt x="27793" y="8043"/>
                    <a:pt x="27800" y="8044"/>
                    <a:pt x="27808" y="8045"/>
                  </a:cubicBezTo>
                  <a:cubicBezTo>
                    <a:pt x="27832" y="8050"/>
                    <a:pt x="27849" y="8060"/>
                    <a:pt x="27838" y="8063"/>
                  </a:cubicBezTo>
                  <a:cubicBezTo>
                    <a:pt x="27832" y="8066"/>
                    <a:pt x="27814" y="8077"/>
                    <a:pt x="27803" y="8080"/>
                  </a:cubicBezTo>
                  <a:cubicBezTo>
                    <a:pt x="27790" y="8087"/>
                    <a:pt x="27776" y="8095"/>
                    <a:pt x="27769" y="8098"/>
                  </a:cubicBezTo>
                  <a:cubicBezTo>
                    <a:pt x="27762" y="8101"/>
                    <a:pt x="27773" y="8115"/>
                    <a:pt x="27793" y="8125"/>
                  </a:cubicBezTo>
                  <a:cubicBezTo>
                    <a:pt x="27821" y="8143"/>
                    <a:pt x="27824" y="8157"/>
                    <a:pt x="27811" y="8184"/>
                  </a:cubicBezTo>
                  <a:cubicBezTo>
                    <a:pt x="27801" y="8205"/>
                    <a:pt x="27778" y="8215"/>
                    <a:pt x="27753" y="8215"/>
                  </a:cubicBezTo>
                  <a:cubicBezTo>
                    <a:pt x="27724" y="8215"/>
                    <a:pt x="27693" y="8201"/>
                    <a:pt x="27686" y="8175"/>
                  </a:cubicBezTo>
                  <a:cubicBezTo>
                    <a:pt x="27682" y="8163"/>
                    <a:pt x="27671" y="8157"/>
                    <a:pt x="27659" y="8157"/>
                  </a:cubicBezTo>
                  <a:cubicBezTo>
                    <a:pt x="27643" y="8157"/>
                    <a:pt x="27624" y="8168"/>
                    <a:pt x="27616" y="8188"/>
                  </a:cubicBezTo>
                  <a:cubicBezTo>
                    <a:pt x="27615" y="8190"/>
                    <a:pt x="27614" y="8191"/>
                    <a:pt x="27613" y="8191"/>
                  </a:cubicBezTo>
                  <a:cubicBezTo>
                    <a:pt x="27608" y="8191"/>
                    <a:pt x="27597" y="8174"/>
                    <a:pt x="27589" y="8146"/>
                  </a:cubicBezTo>
                  <a:cubicBezTo>
                    <a:pt x="27575" y="8115"/>
                    <a:pt x="27575" y="8087"/>
                    <a:pt x="27585" y="8084"/>
                  </a:cubicBezTo>
                  <a:cubicBezTo>
                    <a:pt x="27586" y="8084"/>
                    <a:pt x="27587" y="8083"/>
                    <a:pt x="27589" y="8083"/>
                  </a:cubicBezTo>
                  <a:cubicBezTo>
                    <a:pt x="27622" y="8083"/>
                    <a:pt x="27734" y="8164"/>
                    <a:pt x="27720" y="8184"/>
                  </a:cubicBezTo>
                  <a:cubicBezTo>
                    <a:pt x="27718" y="8189"/>
                    <a:pt x="27725" y="8193"/>
                    <a:pt x="27736" y="8193"/>
                  </a:cubicBezTo>
                  <a:cubicBezTo>
                    <a:pt x="27741" y="8193"/>
                    <a:pt x="27746" y="8192"/>
                    <a:pt x="27752" y="8191"/>
                  </a:cubicBezTo>
                  <a:cubicBezTo>
                    <a:pt x="27783" y="8184"/>
                    <a:pt x="27783" y="8170"/>
                    <a:pt x="27766" y="8140"/>
                  </a:cubicBezTo>
                  <a:cubicBezTo>
                    <a:pt x="27729" y="8085"/>
                    <a:pt x="27741" y="8043"/>
                    <a:pt x="27787" y="8043"/>
                  </a:cubicBezTo>
                  <a:close/>
                  <a:moveTo>
                    <a:pt x="35521" y="8182"/>
                  </a:moveTo>
                  <a:cubicBezTo>
                    <a:pt x="35527" y="8182"/>
                    <a:pt x="35533" y="8191"/>
                    <a:pt x="35544" y="8209"/>
                  </a:cubicBezTo>
                  <a:cubicBezTo>
                    <a:pt x="35557" y="8227"/>
                    <a:pt x="35558" y="8241"/>
                    <a:pt x="35548" y="8241"/>
                  </a:cubicBezTo>
                  <a:cubicBezTo>
                    <a:pt x="35546" y="8241"/>
                    <a:pt x="35545" y="8241"/>
                    <a:pt x="35544" y="8240"/>
                  </a:cubicBezTo>
                  <a:cubicBezTo>
                    <a:pt x="35542" y="8240"/>
                    <a:pt x="35540" y="8240"/>
                    <a:pt x="35538" y="8240"/>
                  </a:cubicBezTo>
                  <a:cubicBezTo>
                    <a:pt x="35525" y="8240"/>
                    <a:pt x="35508" y="8249"/>
                    <a:pt x="35495" y="8264"/>
                  </a:cubicBezTo>
                  <a:cubicBezTo>
                    <a:pt x="35484" y="8278"/>
                    <a:pt x="35475" y="8284"/>
                    <a:pt x="35470" y="8284"/>
                  </a:cubicBezTo>
                  <a:cubicBezTo>
                    <a:pt x="35459" y="8284"/>
                    <a:pt x="35466" y="8254"/>
                    <a:pt x="35492" y="8216"/>
                  </a:cubicBezTo>
                  <a:cubicBezTo>
                    <a:pt x="35507" y="8194"/>
                    <a:pt x="35514" y="8182"/>
                    <a:pt x="35521" y="8182"/>
                  </a:cubicBezTo>
                  <a:close/>
                  <a:moveTo>
                    <a:pt x="35396" y="8236"/>
                  </a:moveTo>
                  <a:cubicBezTo>
                    <a:pt x="35398" y="8236"/>
                    <a:pt x="35399" y="8236"/>
                    <a:pt x="35401" y="8237"/>
                  </a:cubicBezTo>
                  <a:cubicBezTo>
                    <a:pt x="35426" y="8240"/>
                    <a:pt x="35430" y="8282"/>
                    <a:pt x="35406" y="8289"/>
                  </a:cubicBezTo>
                  <a:cubicBezTo>
                    <a:pt x="35398" y="8289"/>
                    <a:pt x="35391" y="8274"/>
                    <a:pt x="35385" y="8261"/>
                  </a:cubicBezTo>
                  <a:cubicBezTo>
                    <a:pt x="35381" y="8246"/>
                    <a:pt x="35386" y="8236"/>
                    <a:pt x="35396" y="8236"/>
                  </a:cubicBezTo>
                  <a:close/>
                  <a:moveTo>
                    <a:pt x="21713" y="8391"/>
                  </a:moveTo>
                  <a:cubicBezTo>
                    <a:pt x="21721" y="8391"/>
                    <a:pt x="21723" y="8394"/>
                    <a:pt x="21715" y="8399"/>
                  </a:cubicBezTo>
                  <a:cubicBezTo>
                    <a:pt x="21701" y="8407"/>
                    <a:pt x="21674" y="8413"/>
                    <a:pt x="21659" y="8413"/>
                  </a:cubicBezTo>
                  <a:cubicBezTo>
                    <a:pt x="21642" y="8410"/>
                    <a:pt x="21653" y="8403"/>
                    <a:pt x="21684" y="8396"/>
                  </a:cubicBezTo>
                  <a:cubicBezTo>
                    <a:pt x="21696" y="8393"/>
                    <a:pt x="21707" y="8391"/>
                    <a:pt x="21713" y="8391"/>
                  </a:cubicBezTo>
                  <a:close/>
                  <a:moveTo>
                    <a:pt x="16637" y="8383"/>
                  </a:moveTo>
                  <a:cubicBezTo>
                    <a:pt x="16658" y="8383"/>
                    <a:pt x="16675" y="8385"/>
                    <a:pt x="16681" y="8389"/>
                  </a:cubicBezTo>
                  <a:cubicBezTo>
                    <a:pt x="16705" y="8399"/>
                    <a:pt x="16684" y="8407"/>
                    <a:pt x="16612" y="8417"/>
                  </a:cubicBezTo>
                  <a:cubicBezTo>
                    <a:pt x="16575" y="8421"/>
                    <a:pt x="16543" y="8423"/>
                    <a:pt x="16518" y="8423"/>
                  </a:cubicBezTo>
                  <a:cubicBezTo>
                    <a:pt x="16439" y="8423"/>
                    <a:pt x="16428" y="8405"/>
                    <a:pt x="16539" y="8389"/>
                  </a:cubicBezTo>
                  <a:cubicBezTo>
                    <a:pt x="16573" y="8386"/>
                    <a:pt x="16609" y="8383"/>
                    <a:pt x="16637" y="8383"/>
                  </a:cubicBezTo>
                  <a:close/>
                  <a:moveTo>
                    <a:pt x="21071" y="8377"/>
                  </a:moveTo>
                  <a:cubicBezTo>
                    <a:pt x="21104" y="8377"/>
                    <a:pt x="21138" y="8398"/>
                    <a:pt x="21129" y="8417"/>
                  </a:cubicBezTo>
                  <a:cubicBezTo>
                    <a:pt x="21126" y="8424"/>
                    <a:pt x="21101" y="8428"/>
                    <a:pt x="21080" y="8428"/>
                  </a:cubicBezTo>
                  <a:cubicBezTo>
                    <a:pt x="21032" y="8424"/>
                    <a:pt x="21017" y="8389"/>
                    <a:pt x="21059" y="8379"/>
                  </a:cubicBezTo>
                  <a:cubicBezTo>
                    <a:pt x="21063" y="8378"/>
                    <a:pt x="21067" y="8377"/>
                    <a:pt x="21071" y="8377"/>
                  </a:cubicBezTo>
                  <a:close/>
                  <a:moveTo>
                    <a:pt x="20931" y="8374"/>
                  </a:moveTo>
                  <a:cubicBezTo>
                    <a:pt x="20943" y="8374"/>
                    <a:pt x="20952" y="8377"/>
                    <a:pt x="20952" y="8383"/>
                  </a:cubicBezTo>
                  <a:cubicBezTo>
                    <a:pt x="20955" y="8393"/>
                    <a:pt x="20910" y="8410"/>
                    <a:pt x="20851" y="8420"/>
                  </a:cubicBezTo>
                  <a:cubicBezTo>
                    <a:pt x="20818" y="8426"/>
                    <a:pt x="20784" y="8429"/>
                    <a:pt x="20758" y="8429"/>
                  </a:cubicBezTo>
                  <a:cubicBezTo>
                    <a:pt x="20737" y="8429"/>
                    <a:pt x="20720" y="8427"/>
                    <a:pt x="20713" y="8424"/>
                  </a:cubicBezTo>
                  <a:cubicBezTo>
                    <a:pt x="20692" y="8410"/>
                    <a:pt x="20702" y="8407"/>
                    <a:pt x="20761" y="8399"/>
                  </a:cubicBezTo>
                  <a:cubicBezTo>
                    <a:pt x="20806" y="8396"/>
                    <a:pt x="20865" y="8386"/>
                    <a:pt x="20897" y="8379"/>
                  </a:cubicBezTo>
                  <a:cubicBezTo>
                    <a:pt x="20909" y="8376"/>
                    <a:pt x="20921" y="8374"/>
                    <a:pt x="20931" y="8374"/>
                  </a:cubicBezTo>
                  <a:close/>
                  <a:moveTo>
                    <a:pt x="23551" y="8409"/>
                  </a:moveTo>
                  <a:cubicBezTo>
                    <a:pt x="23565" y="8409"/>
                    <a:pt x="23575" y="8413"/>
                    <a:pt x="23578" y="8420"/>
                  </a:cubicBezTo>
                  <a:cubicBezTo>
                    <a:pt x="23582" y="8434"/>
                    <a:pt x="23574" y="8445"/>
                    <a:pt x="23564" y="8448"/>
                  </a:cubicBezTo>
                  <a:cubicBezTo>
                    <a:pt x="23550" y="8448"/>
                    <a:pt x="23533" y="8445"/>
                    <a:pt x="23523" y="8434"/>
                  </a:cubicBezTo>
                  <a:cubicBezTo>
                    <a:pt x="23512" y="8428"/>
                    <a:pt x="23520" y="8417"/>
                    <a:pt x="23536" y="8410"/>
                  </a:cubicBezTo>
                  <a:cubicBezTo>
                    <a:pt x="23541" y="8409"/>
                    <a:pt x="23546" y="8409"/>
                    <a:pt x="23551" y="8409"/>
                  </a:cubicBezTo>
                  <a:close/>
                  <a:moveTo>
                    <a:pt x="17885" y="8390"/>
                  </a:moveTo>
                  <a:cubicBezTo>
                    <a:pt x="17928" y="8390"/>
                    <a:pt x="18009" y="8415"/>
                    <a:pt x="18017" y="8434"/>
                  </a:cubicBezTo>
                  <a:cubicBezTo>
                    <a:pt x="18021" y="8446"/>
                    <a:pt x="18020" y="8451"/>
                    <a:pt x="18004" y="8451"/>
                  </a:cubicBezTo>
                  <a:cubicBezTo>
                    <a:pt x="17991" y="8451"/>
                    <a:pt x="17967" y="8447"/>
                    <a:pt x="17927" y="8441"/>
                  </a:cubicBezTo>
                  <a:cubicBezTo>
                    <a:pt x="17840" y="8428"/>
                    <a:pt x="17833" y="8420"/>
                    <a:pt x="17861" y="8396"/>
                  </a:cubicBezTo>
                  <a:cubicBezTo>
                    <a:pt x="17865" y="8392"/>
                    <a:pt x="17873" y="8390"/>
                    <a:pt x="17885" y="8390"/>
                  </a:cubicBezTo>
                  <a:close/>
                  <a:moveTo>
                    <a:pt x="22047" y="8391"/>
                  </a:moveTo>
                  <a:cubicBezTo>
                    <a:pt x="22054" y="8391"/>
                    <a:pt x="22066" y="8395"/>
                    <a:pt x="22083" y="8403"/>
                  </a:cubicBezTo>
                  <a:cubicBezTo>
                    <a:pt x="22121" y="8420"/>
                    <a:pt x="22121" y="8424"/>
                    <a:pt x="22083" y="8445"/>
                  </a:cubicBezTo>
                  <a:cubicBezTo>
                    <a:pt x="22068" y="8453"/>
                    <a:pt x="22056" y="8457"/>
                    <a:pt x="22046" y="8457"/>
                  </a:cubicBezTo>
                  <a:cubicBezTo>
                    <a:pt x="22026" y="8457"/>
                    <a:pt x="22018" y="8440"/>
                    <a:pt x="22027" y="8410"/>
                  </a:cubicBezTo>
                  <a:cubicBezTo>
                    <a:pt x="22033" y="8397"/>
                    <a:pt x="22037" y="8391"/>
                    <a:pt x="22047" y="8391"/>
                  </a:cubicBezTo>
                  <a:close/>
                  <a:moveTo>
                    <a:pt x="21990" y="8408"/>
                  </a:moveTo>
                  <a:cubicBezTo>
                    <a:pt x="21995" y="8408"/>
                    <a:pt x="21997" y="8413"/>
                    <a:pt x="21992" y="8420"/>
                  </a:cubicBezTo>
                  <a:cubicBezTo>
                    <a:pt x="21989" y="8431"/>
                    <a:pt x="21954" y="8448"/>
                    <a:pt x="21917" y="8458"/>
                  </a:cubicBezTo>
                  <a:cubicBezTo>
                    <a:pt x="21870" y="8470"/>
                    <a:pt x="21824" y="8475"/>
                    <a:pt x="21790" y="8475"/>
                  </a:cubicBezTo>
                  <a:cubicBezTo>
                    <a:pt x="21752" y="8475"/>
                    <a:pt x="21730" y="8468"/>
                    <a:pt x="21743" y="8455"/>
                  </a:cubicBezTo>
                  <a:cubicBezTo>
                    <a:pt x="21753" y="8445"/>
                    <a:pt x="21802" y="8438"/>
                    <a:pt x="21850" y="8434"/>
                  </a:cubicBezTo>
                  <a:cubicBezTo>
                    <a:pt x="21903" y="8434"/>
                    <a:pt x="21954" y="8428"/>
                    <a:pt x="21972" y="8417"/>
                  </a:cubicBezTo>
                  <a:cubicBezTo>
                    <a:pt x="21979" y="8411"/>
                    <a:pt x="21986" y="8408"/>
                    <a:pt x="21990" y="8408"/>
                  </a:cubicBezTo>
                  <a:close/>
                  <a:moveTo>
                    <a:pt x="21432" y="8418"/>
                  </a:moveTo>
                  <a:cubicBezTo>
                    <a:pt x="21489" y="8418"/>
                    <a:pt x="21601" y="8443"/>
                    <a:pt x="21608" y="8458"/>
                  </a:cubicBezTo>
                  <a:cubicBezTo>
                    <a:pt x="21612" y="8471"/>
                    <a:pt x="21598" y="8479"/>
                    <a:pt x="21581" y="8479"/>
                  </a:cubicBezTo>
                  <a:cubicBezTo>
                    <a:pt x="21570" y="8479"/>
                    <a:pt x="21558" y="8476"/>
                    <a:pt x="21549" y="8469"/>
                  </a:cubicBezTo>
                  <a:cubicBezTo>
                    <a:pt x="21544" y="8465"/>
                    <a:pt x="21538" y="8463"/>
                    <a:pt x="21531" y="8463"/>
                  </a:cubicBezTo>
                  <a:cubicBezTo>
                    <a:pt x="21521" y="8463"/>
                    <a:pt x="21510" y="8466"/>
                    <a:pt x="21500" y="8473"/>
                  </a:cubicBezTo>
                  <a:cubicBezTo>
                    <a:pt x="21492" y="8477"/>
                    <a:pt x="21485" y="8480"/>
                    <a:pt x="21479" y="8480"/>
                  </a:cubicBezTo>
                  <a:cubicBezTo>
                    <a:pt x="21472" y="8480"/>
                    <a:pt x="21467" y="8476"/>
                    <a:pt x="21465" y="8469"/>
                  </a:cubicBezTo>
                  <a:cubicBezTo>
                    <a:pt x="21463" y="8461"/>
                    <a:pt x="21453" y="8456"/>
                    <a:pt x="21440" y="8456"/>
                  </a:cubicBezTo>
                  <a:cubicBezTo>
                    <a:pt x="21435" y="8456"/>
                    <a:pt x="21429" y="8457"/>
                    <a:pt x="21424" y="8458"/>
                  </a:cubicBezTo>
                  <a:cubicBezTo>
                    <a:pt x="21419" y="8459"/>
                    <a:pt x="21415" y="8460"/>
                    <a:pt x="21410" y="8460"/>
                  </a:cubicBezTo>
                  <a:cubicBezTo>
                    <a:pt x="21397" y="8460"/>
                    <a:pt x="21385" y="8456"/>
                    <a:pt x="21382" y="8448"/>
                  </a:cubicBezTo>
                  <a:cubicBezTo>
                    <a:pt x="21382" y="8434"/>
                    <a:pt x="21392" y="8424"/>
                    <a:pt x="21410" y="8420"/>
                  </a:cubicBezTo>
                  <a:cubicBezTo>
                    <a:pt x="21415" y="8419"/>
                    <a:pt x="21423" y="8418"/>
                    <a:pt x="21432" y="8418"/>
                  </a:cubicBezTo>
                  <a:close/>
                  <a:moveTo>
                    <a:pt x="20924" y="8455"/>
                  </a:moveTo>
                  <a:cubicBezTo>
                    <a:pt x="20938" y="8455"/>
                    <a:pt x="20955" y="8458"/>
                    <a:pt x="20966" y="8466"/>
                  </a:cubicBezTo>
                  <a:cubicBezTo>
                    <a:pt x="20980" y="8476"/>
                    <a:pt x="20980" y="8487"/>
                    <a:pt x="20966" y="8490"/>
                  </a:cubicBezTo>
                  <a:cubicBezTo>
                    <a:pt x="20963" y="8491"/>
                    <a:pt x="20961" y="8491"/>
                    <a:pt x="20958" y="8491"/>
                  </a:cubicBezTo>
                  <a:cubicBezTo>
                    <a:pt x="20946" y="8491"/>
                    <a:pt x="20932" y="8485"/>
                    <a:pt x="20924" y="8479"/>
                  </a:cubicBezTo>
                  <a:cubicBezTo>
                    <a:pt x="20910" y="8469"/>
                    <a:pt x="20913" y="8458"/>
                    <a:pt x="20924" y="8455"/>
                  </a:cubicBezTo>
                  <a:close/>
                  <a:moveTo>
                    <a:pt x="17764" y="8372"/>
                  </a:moveTo>
                  <a:cubicBezTo>
                    <a:pt x="17797" y="8372"/>
                    <a:pt x="17803" y="8382"/>
                    <a:pt x="17805" y="8407"/>
                  </a:cubicBezTo>
                  <a:cubicBezTo>
                    <a:pt x="17808" y="8431"/>
                    <a:pt x="17798" y="8452"/>
                    <a:pt x="17778" y="8452"/>
                  </a:cubicBezTo>
                  <a:cubicBezTo>
                    <a:pt x="17760" y="8452"/>
                    <a:pt x="17691" y="8462"/>
                    <a:pt x="17618" y="8476"/>
                  </a:cubicBezTo>
                  <a:cubicBezTo>
                    <a:pt x="17549" y="8490"/>
                    <a:pt x="17458" y="8503"/>
                    <a:pt x="17410" y="8511"/>
                  </a:cubicBezTo>
                  <a:cubicBezTo>
                    <a:pt x="17395" y="8512"/>
                    <a:pt x="17382" y="8513"/>
                    <a:pt x="17372" y="8513"/>
                  </a:cubicBezTo>
                  <a:cubicBezTo>
                    <a:pt x="17331" y="8513"/>
                    <a:pt x="17319" y="8501"/>
                    <a:pt x="17305" y="8462"/>
                  </a:cubicBezTo>
                  <a:cubicBezTo>
                    <a:pt x="17291" y="8431"/>
                    <a:pt x="17288" y="8403"/>
                    <a:pt x="17291" y="8403"/>
                  </a:cubicBezTo>
                  <a:cubicBezTo>
                    <a:pt x="17293" y="8402"/>
                    <a:pt x="17298" y="8402"/>
                    <a:pt x="17306" y="8402"/>
                  </a:cubicBezTo>
                  <a:cubicBezTo>
                    <a:pt x="17324" y="8402"/>
                    <a:pt x="17358" y="8404"/>
                    <a:pt x="17392" y="8407"/>
                  </a:cubicBezTo>
                  <a:cubicBezTo>
                    <a:pt x="17448" y="8407"/>
                    <a:pt x="17559" y="8399"/>
                    <a:pt x="17645" y="8386"/>
                  </a:cubicBezTo>
                  <a:cubicBezTo>
                    <a:pt x="17704" y="8377"/>
                    <a:pt x="17741" y="8372"/>
                    <a:pt x="17764" y="8372"/>
                  </a:cubicBezTo>
                  <a:close/>
                  <a:moveTo>
                    <a:pt x="16445" y="8477"/>
                  </a:moveTo>
                  <a:cubicBezTo>
                    <a:pt x="16467" y="8477"/>
                    <a:pt x="16484" y="8482"/>
                    <a:pt x="16484" y="8490"/>
                  </a:cubicBezTo>
                  <a:cubicBezTo>
                    <a:pt x="16484" y="8503"/>
                    <a:pt x="16466" y="8514"/>
                    <a:pt x="16445" y="8514"/>
                  </a:cubicBezTo>
                  <a:cubicBezTo>
                    <a:pt x="16441" y="8514"/>
                    <a:pt x="16437" y="8515"/>
                    <a:pt x="16433" y="8515"/>
                  </a:cubicBezTo>
                  <a:cubicBezTo>
                    <a:pt x="16370" y="8515"/>
                    <a:pt x="16355" y="8489"/>
                    <a:pt x="16417" y="8479"/>
                  </a:cubicBezTo>
                  <a:cubicBezTo>
                    <a:pt x="16427" y="8477"/>
                    <a:pt x="16436" y="8477"/>
                    <a:pt x="16445" y="8477"/>
                  </a:cubicBezTo>
                  <a:close/>
                  <a:moveTo>
                    <a:pt x="17016" y="8436"/>
                  </a:moveTo>
                  <a:cubicBezTo>
                    <a:pt x="17080" y="8436"/>
                    <a:pt x="17203" y="8481"/>
                    <a:pt x="17187" y="8500"/>
                  </a:cubicBezTo>
                  <a:cubicBezTo>
                    <a:pt x="17181" y="8513"/>
                    <a:pt x="17047" y="8521"/>
                    <a:pt x="16930" y="8521"/>
                  </a:cubicBezTo>
                  <a:cubicBezTo>
                    <a:pt x="16856" y="8521"/>
                    <a:pt x="16790" y="8518"/>
                    <a:pt x="16764" y="8511"/>
                  </a:cubicBezTo>
                  <a:cubicBezTo>
                    <a:pt x="16729" y="8503"/>
                    <a:pt x="16702" y="8490"/>
                    <a:pt x="16702" y="8483"/>
                  </a:cubicBezTo>
                  <a:cubicBezTo>
                    <a:pt x="16696" y="8469"/>
                    <a:pt x="16781" y="8442"/>
                    <a:pt x="16824" y="8442"/>
                  </a:cubicBezTo>
                  <a:cubicBezTo>
                    <a:pt x="16833" y="8442"/>
                    <a:pt x="16840" y="8443"/>
                    <a:pt x="16844" y="8445"/>
                  </a:cubicBezTo>
                  <a:cubicBezTo>
                    <a:pt x="16852" y="8449"/>
                    <a:pt x="16863" y="8451"/>
                    <a:pt x="16879" y="8451"/>
                  </a:cubicBezTo>
                  <a:cubicBezTo>
                    <a:pt x="16904" y="8451"/>
                    <a:pt x="16941" y="8446"/>
                    <a:pt x="17000" y="8438"/>
                  </a:cubicBezTo>
                  <a:cubicBezTo>
                    <a:pt x="17005" y="8437"/>
                    <a:pt x="17010" y="8436"/>
                    <a:pt x="17016" y="8436"/>
                  </a:cubicBezTo>
                  <a:close/>
                  <a:moveTo>
                    <a:pt x="22450" y="8500"/>
                  </a:moveTo>
                  <a:cubicBezTo>
                    <a:pt x="22465" y="8500"/>
                    <a:pt x="22489" y="8518"/>
                    <a:pt x="22500" y="8538"/>
                  </a:cubicBezTo>
                  <a:cubicBezTo>
                    <a:pt x="22510" y="8556"/>
                    <a:pt x="22513" y="8564"/>
                    <a:pt x="22503" y="8564"/>
                  </a:cubicBezTo>
                  <a:cubicBezTo>
                    <a:pt x="22498" y="8564"/>
                    <a:pt x="22489" y="8561"/>
                    <a:pt x="22475" y="8556"/>
                  </a:cubicBezTo>
                  <a:cubicBezTo>
                    <a:pt x="22420" y="8535"/>
                    <a:pt x="22405" y="8500"/>
                    <a:pt x="22450" y="8500"/>
                  </a:cubicBezTo>
                  <a:close/>
                  <a:moveTo>
                    <a:pt x="22552" y="8523"/>
                  </a:moveTo>
                  <a:cubicBezTo>
                    <a:pt x="22555" y="8523"/>
                    <a:pt x="22558" y="8524"/>
                    <a:pt x="22562" y="8524"/>
                  </a:cubicBezTo>
                  <a:cubicBezTo>
                    <a:pt x="22599" y="8528"/>
                    <a:pt x="22620" y="8559"/>
                    <a:pt x="22586" y="8566"/>
                  </a:cubicBezTo>
                  <a:cubicBezTo>
                    <a:pt x="22584" y="8567"/>
                    <a:pt x="22582" y="8567"/>
                    <a:pt x="22580" y="8567"/>
                  </a:cubicBezTo>
                  <a:cubicBezTo>
                    <a:pt x="22569" y="8567"/>
                    <a:pt x="22555" y="8559"/>
                    <a:pt x="22544" y="8545"/>
                  </a:cubicBezTo>
                  <a:cubicBezTo>
                    <a:pt x="22535" y="8531"/>
                    <a:pt x="22536" y="8523"/>
                    <a:pt x="22552" y="8523"/>
                  </a:cubicBezTo>
                  <a:close/>
                  <a:moveTo>
                    <a:pt x="20108" y="8442"/>
                  </a:moveTo>
                  <a:cubicBezTo>
                    <a:pt x="20120" y="8442"/>
                    <a:pt x="20126" y="8451"/>
                    <a:pt x="20133" y="8469"/>
                  </a:cubicBezTo>
                  <a:cubicBezTo>
                    <a:pt x="20143" y="8503"/>
                    <a:pt x="20133" y="8511"/>
                    <a:pt x="20074" y="8514"/>
                  </a:cubicBezTo>
                  <a:cubicBezTo>
                    <a:pt x="20015" y="8518"/>
                    <a:pt x="20008" y="8521"/>
                    <a:pt x="20029" y="8549"/>
                  </a:cubicBezTo>
                  <a:cubicBezTo>
                    <a:pt x="20048" y="8568"/>
                    <a:pt x="20050" y="8574"/>
                    <a:pt x="20029" y="8574"/>
                  </a:cubicBezTo>
                  <a:cubicBezTo>
                    <a:pt x="20024" y="8574"/>
                    <a:pt x="20017" y="8574"/>
                    <a:pt x="20008" y="8573"/>
                  </a:cubicBezTo>
                  <a:cubicBezTo>
                    <a:pt x="19981" y="8573"/>
                    <a:pt x="19863" y="8570"/>
                    <a:pt x="19741" y="8566"/>
                  </a:cubicBezTo>
                  <a:cubicBezTo>
                    <a:pt x="19619" y="8563"/>
                    <a:pt x="19474" y="8559"/>
                    <a:pt x="19419" y="8556"/>
                  </a:cubicBezTo>
                  <a:cubicBezTo>
                    <a:pt x="19401" y="8555"/>
                    <a:pt x="19385" y="8554"/>
                    <a:pt x="19371" y="8554"/>
                  </a:cubicBezTo>
                  <a:cubicBezTo>
                    <a:pt x="19337" y="8554"/>
                    <a:pt x="19315" y="8557"/>
                    <a:pt x="19315" y="8559"/>
                  </a:cubicBezTo>
                  <a:cubicBezTo>
                    <a:pt x="19316" y="8563"/>
                    <a:pt x="19314" y="8564"/>
                    <a:pt x="19308" y="8564"/>
                  </a:cubicBezTo>
                  <a:cubicBezTo>
                    <a:pt x="19302" y="8564"/>
                    <a:pt x="19293" y="8563"/>
                    <a:pt x="19283" y="8559"/>
                  </a:cubicBezTo>
                  <a:cubicBezTo>
                    <a:pt x="19273" y="8554"/>
                    <a:pt x="19262" y="8552"/>
                    <a:pt x="19254" y="8552"/>
                  </a:cubicBezTo>
                  <a:cubicBezTo>
                    <a:pt x="19245" y="8552"/>
                    <a:pt x="19238" y="8554"/>
                    <a:pt x="19235" y="8559"/>
                  </a:cubicBezTo>
                  <a:cubicBezTo>
                    <a:pt x="19232" y="8563"/>
                    <a:pt x="19229" y="8565"/>
                    <a:pt x="19226" y="8565"/>
                  </a:cubicBezTo>
                  <a:cubicBezTo>
                    <a:pt x="19223" y="8565"/>
                    <a:pt x="19219" y="8561"/>
                    <a:pt x="19217" y="8553"/>
                  </a:cubicBezTo>
                  <a:cubicBezTo>
                    <a:pt x="19215" y="8543"/>
                    <a:pt x="19209" y="8538"/>
                    <a:pt x="19204" y="8538"/>
                  </a:cubicBezTo>
                  <a:cubicBezTo>
                    <a:pt x="19201" y="8538"/>
                    <a:pt x="19199" y="8540"/>
                    <a:pt x="19196" y="8542"/>
                  </a:cubicBezTo>
                  <a:cubicBezTo>
                    <a:pt x="19193" y="8544"/>
                    <a:pt x="19187" y="8546"/>
                    <a:pt x="19181" y="8546"/>
                  </a:cubicBezTo>
                  <a:cubicBezTo>
                    <a:pt x="19169" y="8546"/>
                    <a:pt x="19154" y="8542"/>
                    <a:pt x="19141" y="8535"/>
                  </a:cubicBezTo>
                  <a:cubicBezTo>
                    <a:pt x="19106" y="8514"/>
                    <a:pt x="19110" y="8511"/>
                    <a:pt x="19179" y="8503"/>
                  </a:cubicBezTo>
                  <a:cubicBezTo>
                    <a:pt x="19205" y="8500"/>
                    <a:pt x="19239" y="8498"/>
                    <a:pt x="19270" y="8498"/>
                  </a:cubicBezTo>
                  <a:cubicBezTo>
                    <a:pt x="19292" y="8498"/>
                    <a:pt x="19312" y="8499"/>
                    <a:pt x="19328" y="8500"/>
                  </a:cubicBezTo>
                  <a:cubicBezTo>
                    <a:pt x="19335" y="8501"/>
                    <a:pt x="19343" y="8501"/>
                    <a:pt x="19351" y="8501"/>
                  </a:cubicBezTo>
                  <a:cubicBezTo>
                    <a:pt x="19386" y="8501"/>
                    <a:pt x="19422" y="8495"/>
                    <a:pt x="19435" y="8487"/>
                  </a:cubicBezTo>
                  <a:cubicBezTo>
                    <a:pt x="19457" y="8473"/>
                    <a:pt x="19481" y="8467"/>
                    <a:pt x="19503" y="8467"/>
                  </a:cubicBezTo>
                  <a:cubicBezTo>
                    <a:pt x="19532" y="8467"/>
                    <a:pt x="19556" y="8479"/>
                    <a:pt x="19564" y="8503"/>
                  </a:cubicBezTo>
                  <a:cubicBezTo>
                    <a:pt x="19569" y="8517"/>
                    <a:pt x="19573" y="8524"/>
                    <a:pt x="19576" y="8524"/>
                  </a:cubicBezTo>
                  <a:cubicBezTo>
                    <a:pt x="19579" y="8524"/>
                    <a:pt x="19583" y="8516"/>
                    <a:pt x="19589" y="8500"/>
                  </a:cubicBezTo>
                  <a:cubicBezTo>
                    <a:pt x="19593" y="8488"/>
                    <a:pt x="19598" y="8482"/>
                    <a:pt x="19603" y="8482"/>
                  </a:cubicBezTo>
                  <a:cubicBezTo>
                    <a:pt x="19610" y="8482"/>
                    <a:pt x="19617" y="8495"/>
                    <a:pt x="19619" y="8518"/>
                  </a:cubicBezTo>
                  <a:cubicBezTo>
                    <a:pt x="19619" y="8521"/>
                    <a:pt x="19621" y="8523"/>
                    <a:pt x="19624" y="8523"/>
                  </a:cubicBezTo>
                  <a:cubicBezTo>
                    <a:pt x="19631" y="8523"/>
                    <a:pt x="19642" y="8516"/>
                    <a:pt x="19651" y="8508"/>
                  </a:cubicBezTo>
                  <a:cubicBezTo>
                    <a:pt x="19676" y="8487"/>
                    <a:pt x="19827" y="8465"/>
                    <a:pt x="19931" y="8465"/>
                  </a:cubicBezTo>
                  <a:cubicBezTo>
                    <a:pt x="19955" y="8465"/>
                    <a:pt x="19977" y="8467"/>
                    <a:pt x="19994" y="8469"/>
                  </a:cubicBezTo>
                  <a:cubicBezTo>
                    <a:pt x="20018" y="8469"/>
                    <a:pt x="20057" y="8462"/>
                    <a:pt x="20081" y="8452"/>
                  </a:cubicBezTo>
                  <a:cubicBezTo>
                    <a:pt x="20092" y="8445"/>
                    <a:pt x="20101" y="8442"/>
                    <a:pt x="20108" y="8442"/>
                  </a:cubicBezTo>
                  <a:close/>
                  <a:moveTo>
                    <a:pt x="24126" y="8588"/>
                  </a:moveTo>
                  <a:cubicBezTo>
                    <a:pt x="24134" y="8588"/>
                    <a:pt x="24141" y="8590"/>
                    <a:pt x="24147" y="8594"/>
                  </a:cubicBezTo>
                  <a:cubicBezTo>
                    <a:pt x="24171" y="8604"/>
                    <a:pt x="24168" y="8612"/>
                    <a:pt x="24130" y="8622"/>
                  </a:cubicBezTo>
                  <a:cubicBezTo>
                    <a:pt x="24114" y="8626"/>
                    <a:pt x="24102" y="8628"/>
                    <a:pt x="24094" y="8628"/>
                  </a:cubicBezTo>
                  <a:cubicBezTo>
                    <a:pt x="24075" y="8628"/>
                    <a:pt x="24077" y="8617"/>
                    <a:pt x="24098" y="8597"/>
                  </a:cubicBezTo>
                  <a:cubicBezTo>
                    <a:pt x="24104" y="8591"/>
                    <a:pt x="24115" y="8588"/>
                    <a:pt x="24126" y="8588"/>
                  </a:cubicBezTo>
                  <a:close/>
                  <a:moveTo>
                    <a:pt x="16124" y="8610"/>
                  </a:moveTo>
                  <a:cubicBezTo>
                    <a:pt x="16146" y="8610"/>
                    <a:pt x="16169" y="8614"/>
                    <a:pt x="16178" y="8622"/>
                  </a:cubicBezTo>
                  <a:cubicBezTo>
                    <a:pt x="16196" y="8637"/>
                    <a:pt x="16178" y="8646"/>
                    <a:pt x="16133" y="8646"/>
                  </a:cubicBezTo>
                  <a:cubicBezTo>
                    <a:pt x="16127" y="8646"/>
                    <a:pt x="16120" y="8646"/>
                    <a:pt x="16112" y="8646"/>
                  </a:cubicBezTo>
                  <a:cubicBezTo>
                    <a:pt x="16091" y="8642"/>
                    <a:pt x="16071" y="8636"/>
                    <a:pt x="16071" y="8628"/>
                  </a:cubicBezTo>
                  <a:cubicBezTo>
                    <a:pt x="16066" y="8617"/>
                    <a:pt x="16095" y="8610"/>
                    <a:pt x="16124" y="8610"/>
                  </a:cubicBezTo>
                  <a:close/>
                  <a:moveTo>
                    <a:pt x="18507" y="8642"/>
                  </a:moveTo>
                  <a:cubicBezTo>
                    <a:pt x="18588" y="8642"/>
                    <a:pt x="18667" y="8648"/>
                    <a:pt x="18669" y="8657"/>
                  </a:cubicBezTo>
                  <a:cubicBezTo>
                    <a:pt x="18676" y="8676"/>
                    <a:pt x="18583" y="8702"/>
                    <a:pt x="18526" y="8702"/>
                  </a:cubicBezTo>
                  <a:cubicBezTo>
                    <a:pt x="18523" y="8702"/>
                    <a:pt x="18519" y="8702"/>
                    <a:pt x="18516" y="8702"/>
                  </a:cubicBezTo>
                  <a:cubicBezTo>
                    <a:pt x="18492" y="8702"/>
                    <a:pt x="18436" y="8702"/>
                    <a:pt x="18385" y="8705"/>
                  </a:cubicBezTo>
                  <a:cubicBezTo>
                    <a:pt x="18373" y="8706"/>
                    <a:pt x="18363" y="8706"/>
                    <a:pt x="18353" y="8706"/>
                  </a:cubicBezTo>
                  <a:cubicBezTo>
                    <a:pt x="18284" y="8706"/>
                    <a:pt x="18252" y="8686"/>
                    <a:pt x="18274" y="8657"/>
                  </a:cubicBezTo>
                  <a:cubicBezTo>
                    <a:pt x="18277" y="8650"/>
                    <a:pt x="18291" y="8645"/>
                    <a:pt x="18303" y="8645"/>
                  </a:cubicBezTo>
                  <a:cubicBezTo>
                    <a:pt x="18306" y="8645"/>
                    <a:pt x="18309" y="8645"/>
                    <a:pt x="18311" y="8646"/>
                  </a:cubicBezTo>
                  <a:cubicBezTo>
                    <a:pt x="18324" y="8648"/>
                    <a:pt x="18341" y="8651"/>
                    <a:pt x="18356" y="8651"/>
                  </a:cubicBezTo>
                  <a:cubicBezTo>
                    <a:pt x="18363" y="8651"/>
                    <a:pt x="18369" y="8650"/>
                    <a:pt x="18374" y="8649"/>
                  </a:cubicBezTo>
                  <a:cubicBezTo>
                    <a:pt x="18408" y="8644"/>
                    <a:pt x="18458" y="8642"/>
                    <a:pt x="18507" y="8642"/>
                  </a:cubicBezTo>
                  <a:close/>
                  <a:moveTo>
                    <a:pt x="17243" y="8694"/>
                  </a:moveTo>
                  <a:cubicBezTo>
                    <a:pt x="17286" y="8694"/>
                    <a:pt x="17326" y="8701"/>
                    <a:pt x="17330" y="8716"/>
                  </a:cubicBezTo>
                  <a:cubicBezTo>
                    <a:pt x="17337" y="8726"/>
                    <a:pt x="17309" y="8737"/>
                    <a:pt x="17260" y="8740"/>
                  </a:cubicBezTo>
                  <a:cubicBezTo>
                    <a:pt x="17239" y="8741"/>
                    <a:pt x="17220" y="8742"/>
                    <a:pt x="17203" y="8742"/>
                  </a:cubicBezTo>
                  <a:cubicBezTo>
                    <a:pt x="17138" y="8742"/>
                    <a:pt x="17115" y="8732"/>
                    <a:pt x="17142" y="8712"/>
                  </a:cubicBezTo>
                  <a:cubicBezTo>
                    <a:pt x="17161" y="8700"/>
                    <a:pt x="17203" y="8694"/>
                    <a:pt x="17243" y="8694"/>
                  </a:cubicBezTo>
                  <a:close/>
                  <a:moveTo>
                    <a:pt x="18191" y="8652"/>
                  </a:moveTo>
                  <a:cubicBezTo>
                    <a:pt x="18207" y="8652"/>
                    <a:pt x="18226" y="8662"/>
                    <a:pt x="18236" y="8677"/>
                  </a:cubicBezTo>
                  <a:cubicBezTo>
                    <a:pt x="18253" y="8708"/>
                    <a:pt x="18249" y="8712"/>
                    <a:pt x="18079" y="8722"/>
                  </a:cubicBezTo>
                  <a:cubicBezTo>
                    <a:pt x="18041" y="8722"/>
                    <a:pt x="18010" y="8716"/>
                    <a:pt x="18003" y="8702"/>
                  </a:cubicBezTo>
                  <a:cubicBezTo>
                    <a:pt x="18002" y="8699"/>
                    <a:pt x="18001" y="8697"/>
                    <a:pt x="17999" y="8697"/>
                  </a:cubicBezTo>
                  <a:cubicBezTo>
                    <a:pt x="17994" y="8697"/>
                    <a:pt x="17986" y="8707"/>
                    <a:pt x="17978" y="8722"/>
                  </a:cubicBezTo>
                  <a:cubicBezTo>
                    <a:pt x="17968" y="8747"/>
                    <a:pt x="17944" y="8767"/>
                    <a:pt x="17927" y="8774"/>
                  </a:cubicBezTo>
                  <a:cubicBezTo>
                    <a:pt x="17922" y="8775"/>
                    <a:pt x="17916" y="8776"/>
                    <a:pt x="17910" y="8776"/>
                  </a:cubicBezTo>
                  <a:cubicBezTo>
                    <a:pt x="17892" y="8776"/>
                    <a:pt x="17868" y="8771"/>
                    <a:pt x="17850" y="8764"/>
                  </a:cubicBezTo>
                  <a:cubicBezTo>
                    <a:pt x="17812" y="8750"/>
                    <a:pt x="17808" y="8747"/>
                    <a:pt x="17833" y="8712"/>
                  </a:cubicBezTo>
                  <a:cubicBezTo>
                    <a:pt x="17844" y="8694"/>
                    <a:pt x="17852" y="8686"/>
                    <a:pt x="17861" y="8686"/>
                  </a:cubicBezTo>
                  <a:cubicBezTo>
                    <a:pt x="17868" y="8686"/>
                    <a:pt x="17877" y="8691"/>
                    <a:pt x="17888" y="8698"/>
                  </a:cubicBezTo>
                  <a:cubicBezTo>
                    <a:pt x="17898" y="8706"/>
                    <a:pt x="17905" y="8710"/>
                    <a:pt x="17910" y="8710"/>
                  </a:cubicBezTo>
                  <a:cubicBezTo>
                    <a:pt x="17917" y="8710"/>
                    <a:pt x="17921" y="8704"/>
                    <a:pt x="17923" y="8695"/>
                  </a:cubicBezTo>
                  <a:cubicBezTo>
                    <a:pt x="17923" y="8670"/>
                    <a:pt x="17957" y="8663"/>
                    <a:pt x="18086" y="8657"/>
                  </a:cubicBezTo>
                  <a:lnTo>
                    <a:pt x="18135" y="8657"/>
                  </a:lnTo>
                  <a:cubicBezTo>
                    <a:pt x="18141" y="8657"/>
                    <a:pt x="18162" y="8657"/>
                    <a:pt x="18183" y="8653"/>
                  </a:cubicBezTo>
                  <a:cubicBezTo>
                    <a:pt x="18186" y="8653"/>
                    <a:pt x="18188" y="8652"/>
                    <a:pt x="18191" y="8652"/>
                  </a:cubicBezTo>
                  <a:close/>
                  <a:moveTo>
                    <a:pt x="17737" y="8784"/>
                  </a:moveTo>
                  <a:cubicBezTo>
                    <a:pt x="17798" y="8784"/>
                    <a:pt x="17814" y="8821"/>
                    <a:pt x="17746" y="8841"/>
                  </a:cubicBezTo>
                  <a:cubicBezTo>
                    <a:pt x="17734" y="8843"/>
                    <a:pt x="17725" y="8844"/>
                    <a:pt x="17716" y="8844"/>
                  </a:cubicBezTo>
                  <a:cubicBezTo>
                    <a:pt x="17696" y="8844"/>
                    <a:pt x="17685" y="8838"/>
                    <a:pt x="17680" y="8823"/>
                  </a:cubicBezTo>
                  <a:cubicBezTo>
                    <a:pt x="17673" y="8802"/>
                    <a:pt x="17687" y="8788"/>
                    <a:pt x="17722" y="8785"/>
                  </a:cubicBezTo>
                  <a:cubicBezTo>
                    <a:pt x="17727" y="8784"/>
                    <a:pt x="17732" y="8784"/>
                    <a:pt x="17737" y="8784"/>
                  </a:cubicBezTo>
                  <a:close/>
                  <a:moveTo>
                    <a:pt x="17522" y="8891"/>
                  </a:moveTo>
                  <a:cubicBezTo>
                    <a:pt x="17576" y="8891"/>
                    <a:pt x="17573" y="8918"/>
                    <a:pt x="17510" y="8937"/>
                  </a:cubicBezTo>
                  <a:cubicBezTo>
                    <a:pt x="17499" y="8940"/>
                    <a:pt x="17489" y="8941"/>
                    <a:pt x="17479" y="8941"/>
                  </a:cubicBezTo>
                  <a:cubicBezTo>
                    <a:pt x="17462" y="8941"/>
                    <a:pt x="17450" y="8937"/>
                    <a:pt x="17448" y="8931"/>
                  </a:cubicBezTo>
                  <a:cubicBezTo>
                    <a:pt x="17447" y="8928"/>
                    <a:pt x="17444" y="8927"/>
                    <a:pt x="17441" y="8927"/>
                  </a:cubicBezTo>
                  <a:cubicBezTo>
                    <a:pt x="17434" y="8927"/>
                    <a:pt x="17422" y="8933"/>
                    <a:pt x="17410" y="8945"/>
                  </a:cubicBezTo>
                  <a:cubicBezTo>
                    <a:pt x="17391" y="8959"/>
                    <a:pt x="17370" y="8969"/>
                    <a:pt x="17361" y="8969"/>
                  </a:cubicBezTo>
                  <a:cubicBezTo>
                    <a:pt x="17360" y="8969"/>
                    <a:pt x="17359" y="8969"/>
                    <a:pt x="17358" y="8969"/>
                  </a:cubicBezTo>
                  <a:cubicBezTo>
                    <a:pt x="17354" y="8968"/>
                    <a:pt x="17345" y="8967"/>
                    <a:pt x="17334" y="8967"/>
                  </a:cubicBezTo>
                  <a:cubicBezTo>
                    <a:pt x="17315" y="8967"/>
                    <a:pt x="17287" y="8969"/>
                    <a:pt x="17260" y="8976"/>
                  </a:cubicBezTo>
                  <a:cubicBezTo>
                    <a:pt x="17216" y="8982"/>
                    <a:pt x="17156" y="8986"/>
                    <a:pt x="17129" y="8986"/>
                  </a:cubicBezTo>
                  <a:cubicBezTo>
                    <a:pt x="17038" y="8982"/>
                    <a:pt x="17062" y="8945"/>
                    <a:pt x="17166" y="8931"/>
                  </a:cubicBezTo>
                  <a:cubicBezTo>
                    <a:pt x="17281" y="8913"/>
                    <a:pt x="17430" y="8896"/>
                    <a:pt x="17504" y="8892"/>
                  </a:cubicBezTo>
                  <a:cubicBezTo>
                    <a:pt x="17510" y="8892"/>
                    <a:pt x="17517" y="8891"/>
                    <a:pt x="17522" y="8891"/>
                  </a:cubicBezTo>
                  <a:close/>
                  <a:moveTo>
                    <a:pt x="13502" y="9131"/>
                  </a:moveTo>
                  <a:cubicBezTo>
                    <a:pt x="13512" y="9131"/>
                    <a:pt x="13516" y="9140"/>
                    <a:pt x="13514" y="9149"/>
                  </a:cubicBezTo>
                  <a:cubicBezTo>
                    <a:pt x="13510" y="9163"/>
                    <a:pt x="13503" y="9174"/>
                    <a:pt x="13496" y="9177"/>
                  </a:cubicBezTo>
                  <a:cubicBezTo>
                    <a:pt x="13489" y="9177"/>
                    <a:pt x="13482" y="9170"/>
                    <a:pt x="13479" y="9160"/>
                  </a:cubicBezTo>
                  <a:cubicBezTo>
                    <a:pt x="13475" y="9149"/>
                    <a:pt x="13486" y="9135"/>
                    <a:pt x="13496" y="9132"/>
                  </a:cubicBezTo>
                  <a:cubicBezTo>
                    <a:pt x="13498" y="9131"/>
                    <a:pt x="13500" y="9131"/>
                    <a:pt x="13502" y="9131"/>
                  </a:cubicBezTo>
                  <a:close/>
                  <a:moveTo>
                    <a:pt x="13564" y="9123"/>
                  </a:moveTo>
                  <a:cubicBezTo>
                    <a:pt x="13567" y="9123"/>
                    <a:pt x="13572" y="9125"/>
                    <a:pt x="13576" y="9128"/>
                  </a:cubicBezTo>
                  <a:cubicBezTo>
                    <a:pt x="13586" y="9139"/>
                    <a:pt x="13586" y="9156"/>
                    <a:pt x="13576" y="9166"/>
                  </a:cubicBezTo>
                  <a:cubicBezTo>
                    <a:pt x="13567" y="9175"/>
                    <a:pt x="13559" y="9179"/>
                    <a:pt x="13553" y="9179"/>
                  </a:cubicBezTo>
                  <a:cubicBezTo>
                    <a:pt x="13543" y="9179"/>
                    <a:pt x="13538" y="9166"/>
                    <a:pt x="13544" y="9142"/>
                  </a:cubicBezTo>
                  <a:cubicBezTo>
                    <a:pt x="13550" y="9130"/>
                    <a:pt x="13556" y="9123"/>
                    <a:pt x="13564" y="9123"/>
                  </a:cubicBezTo>
                  <a:close/>
                  <a:moveTo>
                    <a:pt x="13642" y="9182"/>
                  </a:moveTo>
                  <a:cubicBezTo>
                    <a:pt x="13653" y="9182"/>
                    <a:pt x="13665" y="9186"/>
                    <a:pt x="13673" y="9195"/>
                  </a:cubicBezTo>
                  <a:cubicBezTo>
                    <a:pt x="13683" y="9201"/>
                    <a:pt x="13677" y="9208"/>
                    <a:pt x="13653" y="9208"/>
                  </a:cubicBezTo>
                  <a:cubicBezTo>
                    <a:pt x="13611" y="9204"/>
                    <a:pt x="13600" y="9190"/>
                    <a:pt x="13632" y="9184"/>
                  </a:cubicBezTo>
                  <a:cubicBezTo>
                    <a:pt x="13635" y="9183"/>
                    <a:pt x="13639" y="9182"/>
                    <a:pt x="13642" y="9182"/>
                  </a:cubicBezTo>
                  <a:close/>
                  <a:moveTo>
                    <a:pt x="13746" y="9183"/>
                  </a:moveTo>
                  <a:cubicBezTo>
                    <a:pt x="13748" y="9183"/>
                    <a:pt x="13750" y="9183"/>
                    <a:pt x="13753" y="9184"/>
                  </a:cubicBezTo>
                  <a:cubicBezTo>
                    <a:pt x="13767" y="9187"/>
                    <a:pt x="13781" y="9195"/>
                    <a:pt x="13781" y="9201"/>
                  </a:cubicBezTo>
                  <a:cubicBezTo>
                    <a:pt x="13784" y="9204"/>
                    <a:pt x="13773" y="9211"/>
                    <a:pt x="13763" y="9215"/>
                  </a:cubicBezTo>
                  <a:cubicBezTo>
                    <a:pt x="13761" y="9216"/>
                    <a:pt x="13759" y="9216"/>
                    <a:pt x="13757" y="9216"/>
                  </a:cubicBezTo>
                  <a:cubicBezTo>
                    <a:pt x="13745" y="9216"/>
                    <a:pt x="13735" y="9209"/>
                    <a:pt x="13732" y="9198"/>
                  </a:cubicBezTo>
                  <a:cubicBezTo>
                    <a:pt x="13729" y="9189"/>
                    <a:pt x="13736" y="9183"/>
                    <a:pt x="13746" y="9183"/>
                  </a:cubicBezTo>
                  <a:close/>
                  <a:moveTo>
                    <a:pt x="5339" y="9846"/>
                  </a:moveTo>
                  <a:cubicBezTo>
                    <a:pt x="5348" y="9846"/>
                    <a:pt x="5348" y="9853"/>
                    <a:pt x="5336" y="9871"/>
                  </a:cubicBezTo>
                  <a:cubicBezTo>
                    <a:pt x="5327" y="9883"/>
                    <a:pt x="5316" y="9892"/>
                    <a:pt x="5308" y="9892"/>
                  </a:cubicBezTo>
                  <a:cubicBezTo>
                    <a:pt x="5307" y="9892"/>
                    <a:pt x="5306" y="9892"/>
                    <a:pt x="5305" y="9891"/>
                  </a:cubicBezTo>
                  <a:cubicBezTo>
                    <a:pt x="5285" y="9885"/>
                    <a:pt x="5301" y="9853"/>
                    <a:pt x="5333" y="9846"/>
                  </a:cubicBezTo>
                  <a:cubicBezTo>
                    <a:pt x="5335" y="9846"/>
                    <a:pt x="5337" y="9846"/>
                    <a:pt x="5339" y="9846"/>
                  </a:cubicBezTo>
                  <a:close/>
                  <a:moveTo>
                    <a:pt x="5411" y="9919"/>
                  </a:moveTo>
                  <a:cubicBezTo>
                    <a:pt x="5420" y="9919"/>
                    <a:pt x="5430" y="9920"/>
                    <a:pt x="5440" y="9923"/>
                  </a:cubicBezTo>
                  <a:cubicBezTo>
                    <a:pt x="5479" y="9933"/>
                    <a:pt x="5475" y="9936"/>
                    <a:pt x="5423" y="9951"/>
                  </a:cubicBezTo>
                  <a:cubicBezTo>
                    <a:pt x="5401" y="9957"/>
                    <a:pt x="5384" y="9960"/>
                    <a:pt x="5373" y="9960"/>
                  </a:cubicBezTo>
                  <a:cubicBezTo>
                    <a:pt x="5354" y="9960"/>
                    <a:pt x="5354" y="9950"/>
                    <a:pt x="5374" y="9930"/>
                  </a:cubicBezTo>
                  <a:cubicBezTo>
                    <a:pt x="5381" y="9923"/>
                    <a:pt x="5394" y="9919"/>
                    <a:pt x="5411" y="9919"/>
                  </a:cubicBezTo>
                  <a:close/>
                  <a:moveTo>
                    <a:pt x="24136" y="0"/>
                  </a:moveTo>
                  <a:cubicBezTo>
                    <a:pt x="24110" y="0"/>
                    <a:pt x="24082" y="1"/>
                    <a:pt x="24053" y="4"/>
                  </a:cubicBezTo>
                  <a:cubicBezTo>
                    <a:pt x="24006" y="8"/>
                    <a:pt x="23955" y="9"/>
                    <a:pt x="23915" y="9"/>
                  </a:cubicBezTo>
                  <a:cubicBezTo>
                    <a:pt x="23887" y="9"/>
                    <a:pt x="23864" y="8"/>
                    <a:pt x="23853" y="7"/>
                  </a:cubicBezTo>
                  <a:cubicBezTo>
                    <a:pt x="23844" y="6"/>
                    <a:pt x="23836" y="6"/>
                    <a:pt x="23827" y="6"/>
                  </a:cubicBezTo>
                  <a:cubicBezTo>
                    <a:pt x="23799" y="6"/>
                    <a:pt x="23770" y="10"/>
                    <a:pt x="23752" y="21"/>
                  </a:cubicBezTo>
                  <a:cubicBezTo>
                    <a:pt x="23737" y="30"/>
                    <a:pt x="23724" y="34"/>
                    <a:pt x="23715" y="34"/>
                  </a:cubicBezTo>
                  <a:cubicBezTo>
                    <a:pt x="23709" y="34"/>
                    <a:pt x="23704" y="32"/>
                    <a:pt x="23703" y="28"/>
                  </a:cubicBezTo>
                  <a:cubicBezTo>
                    <a:pt x="23700" y="20"/>
                    <a:pt x="23667" y="17"/>
                    <a:pt x="23625" y="17"/>
                  </a:cubicBezTo>
                  <a:cubicBezTo>
                    <a:pt x="23554" y="17"/>
                    <a:pt x="23456" y="27"/>
                    <a:pt x="23443" y="42"/>
                  </a:cubicBezTo>
                  <a:cubicBezTo>
                    <a:pt x="23437" y="46"/>
                    <a:pt x="23432" y="48"/>
                    <a:pt x="23426" y="48"/>
                  </a:cubicBezTo>
                  <a:cubicBezTo>
                    <a:pt x="23418" y="48"/>
                    <a:pt x="23410" y="43"/>
                    <a:pt x="23401" y="35"/>
                  </a:cubicBezTo>
                  <a:cubicBezTo>
                    <a:pt x="23393" y="25"/>
                    <a:pt x="23374" y="20"/>
                    <a:pt x="23354" y="20"/>
                  </a:cubicBezTo>
                  <a:cubicBezTo>
                    <a:pt x="23325" y="20"/>
                    <a:pt x="23293" y="30"/>
                    <a:pt x="23286" y="49"/>
                  </a:cubicBezTo>
                  <a:cubicBezTo>
                    <a:pt x="23285" y="56"/>
                    <a:pt x="23287" y="60"/>
                    <a:pt x="23291" y="60"/>
                  </a:cubicBezTo>
                  <a:cubicBezTo>
                    <a:pt x="23295" y="60"/>
                    <a:pt x="23301" y="57"/>
                    <a:pt x="23307" y="52"/>
                  </a:cubicBezTo>
                  <a:cubicBezTo>
                    <a:pt x="23314" y="47"/>
                    <a:pt x="23327" y="45"/>
                    <a:pt x="23340" y="45"/>
                  </a:cubicBezTo>
                  <a:cubicBezTo>
                    <a:pt x="23353" y="45"/>
                    <a:pt x="23367" y="47"/>
                    <a:pt x="23377" y="52"/>
                  </a:cubicBezTo>
                  <a:cubicBezTo>
                    <a:pt x="23404" y="67"/>
                    <a:pt x="23434" y="73"/>
                    <a:pt x="23479" y="73"/>
                  </a:cubicBezTo>
                  <a:cubicBezTo>
                    <a:pt x="23509" y="73"/>
                    <a:pt x="23545" y="70"/>
                    <a:pt x="23592" y="66"/>
                  </a:cubicBezTo>
                  <a:cubicBezTo>
                    <a:pt x="23624" y="64"/>
                    <a:pt x="23683" y="61"/>
                    <a:pt x="23743" y="61"/>
                  </a:cubicBezTo>
                  <a:cubicBezTo>
                    <a:pt x="23767" y="61"/>
                    <a:pt x="23792" y="62"/>
                    <a:pt x="23814" y="63"/>
                  </a:cubicBezTo>
                  <a:cubicBezTo>
                    <a:pt x="23847" y="64"/>
                    <a:pt x="23880" y="65"/>
                    <a:pt x="23909" y="65"/>
                  </a:cubicBezTo>
                  <a:cubicBezTo>
                    <a:pt x="23949" y="65"/>
                    <a:pt x="23981" y="63"/>
                    <a:pt x="23991" y="59"/>
                  </a:cubicBezTo>
                  <a:cubicBezTo>
                    <a:pt x="24000" y="58"/>
                    <a:pt x="24015" y="57"/>
                    <a:pt x="24033" y="57"/>
                  </a:cubicBezTo>
                  <a:cubicBezTo>
                    <a:pt x="24052" y="57"/>
                    <a:pt x="24072" y="58"/>
                    <a:pt x="24092" y="59"/>
                  </a:cubicBezTo>
                  <a:cubicBezTo>
                    <a:pt x="24135" y="63"/>
                    <a:pt x="24159" y="64"/>
                    <a:pt x="24178" y="64"/>
                  </a:cubicBezTo>
                  <a:cubicBezTo>
                    <a:pt x="24197" y="64"/>
                    <a:pt x="24211" y="63"/>
                    <a:pt x="24234" y="59"/>
                  </a:cubicBezTo>
                  <a:cubicBezTo>
                    <a:pt x="24237" y="59"/>
                    <a:pt x="24239" y="59"/>
                    <a:pt x="24242" y="59"/>
                  </a:cubicBezTo>
                  <a:cubicBezTo>
                    <a:pt x="24259" y="59"/>
                    <a:pt x="24273" y="68"/>
                    <a:pt x="24279" y="84"/>
                  </a:cubicBezTo>
                  <a:cubicBezTo>
                    <a:pt x="24282" y="99"/>
                    <a:pt x="24293" y="108"/>
                    <a:pt x="24305" y="108"/>
                  </a:cubicBezTo>
                  <a:cubicBezTo>
                    <a:pt x="24307" y="108"/>
                    <a:pt x="24309" y="108"/>
                    <a:pt x="24311" y="108"/>
                  </a:cubicBezTo>
                  <a:cubicBezTo>
                    <a:pt x="24312" y="107"/>
                    <a:pt x="24313" y="107"/>
                    <a:pt x="24315" y="107"/>
                  </a:cubicBezTo>
                  <a:cubicBezTo>
                    <a:pt x="24325" y="107"/>
                    <a:pt x="24338" y="117"/>
                    <a:pt x="24341" y="132"/>
                  </a:cubicBezTo>
                  <a:cubicBezTo>
                    <a:pt x="24348" y="149"/>
                    <a:pt x="24338" y="164"/>
                    <a:pt x="24321" y="164"/>
                  </a:cubicBezTo>
                  <a:cubicBezTo>
                    <a:pt x="24303" y="164"/>
                    <a:pt x="24282" y="177"/>
                    <a:pt x="24269" y="198"/>
                  </a:cubicBezTo>
                  <a:cubicBezTo>
                    <a:pt x="24257" y="216"/>
                    <a:pt x="24249" y="224"/>
                    <a:pt x="24236" y="224"/>
                  </a:cubicBezTo>
                  <a:cubicBezTo>
                    <a:pt x="24226" y="224"/>
                    <a:pt x="24214" y="219"/>
                    <a:pt x="24196" y="209"/>
                  </a:cubicBezTo>
                  <a:cubicBezTo>
                    <a:pt x="24143" y="175"/>
                    <a:pt x="24036" y="152"/>
                    <a:pt x="23959" y="152"/>
                  </a:cubicBezTo>
                  <a:cubicBezTo>
                    <a:pt x="23949" y="152"/>
                    <a:pt x="23940" y="152"/>
                    <a:pt x="23932" y="153"/>
                  </a:cubicBezTo>
                  <a:cubicBezTo>
                    <a:pt x="23922" y="154"/>
                    <a:pt x="23910" y="154"/>
                    <a:pt x="23899" y="154"/>
                  </a:cubicBezTo>
                  <a:cubicBezTo>
                    <a:pt x="23871" y="154"/>
                    <a:pt x="23841" y="152"/>
                    <a:pt x="23824" y="149"/>
                  </a:cubicBezTo>
                  <a:cubicBezTo>
                    <a:pt x="23819" y="149"/>
                    <a:pt x="23813" y="148"/>
                    <a:pt x="23806" y="148"/>
                  </a:cubicBezTo>
                  <a:cubicBezTo>
                    <a:pt x="23786" y="148"/>
                    <a:pt x="23760" y="152"/>
                    <a:pt x="23744" y="160"/>
                  </a:cubicBezTo>
                  <a:cubicBezTo>
                    <a:pt x="23731" y="167"/>
                    <a:pt x="23709" y="170"/>
                    <a:pt x="23686" y="170"/>
                  </a:cubicBezTo>
                  <a:cubicBezTo>
                    <a:pt x="23673" y="170"/>
                    <a:pt x="23660" y="169"/>
                    <a:pt x="23648" y="167"/>
                  </a:cubicBezTo>
                  <a:cubicBezTo>
                    <a:pt x="23638" y="165"/>
                    <a:pt x="23626" y="164"/>
                    <a:pt x="23612" y="164"/>
                  </a:cubicBezTo>
                  <a:cubicBezTo>
                    <a:pt x="23573" y="164"/>
                    <a:pt x="23520" y="171"/>
                    <a:pt x="23474" y="181"/>
                  </a:cubicBezTo>
                  <a:lnTo>
                    <a:pt x="23360" y="202"/>
                  </a:lnTo>
                  <a:lnTo>
                    <a:pt x="23495" y="209"/>
                  </a:lnTo>
                  <a:cubicBezTo>
                    <a:pt x="23603" y="212"/>
                    <a:pt x="23624" y="215"/>
                    <a:pt x="23592" y="236"/>
                  </a:cubicBezTo>
                  <a:cubicBezTo>
                    <a:pt x="23577" y="246"/>
                    <a:pt x="23552" y="253"/>
                    <a:pt x="23529" y="253"/>
                  </a:cubicBezTo>
                  <a:cubicBezTo>
                    <a:pt x="23521" y="253"/>
                    <a:pt x="23513" y="252"/>
                    <a:pt x="23505" y="250"/>
                  </a:cubicBezTo>
                  <a:cubicBezTo>
                    <a:pt x="23495" y="248"/>
                    <a:pt x="23487" y="247"/>
                    <a:pt x="23481" y="247"/>
                  </a:cubicBezTo>
                  <a:cubicBezTo>
                    <a:pt x="23465" y="247"/>
                    <a:pt x="23460" y="254"/>
                    <a:pt x="23460" y="271"/>
                  </a:cubicBezTo>
                  <a:cubicBezTo>
                    <a:pt x="23463" y="287"/>
                    <a:pt x="23460" y="294"/>
                    <a:pt x="23440" y="294"/>
                  </a:cubicBezTo>
                  <a:cubicBezTo>
                    <a:pt x="23429" y="294"/>
                    <a:pt x="23413" y="292"/>
                    <a:pt x="23390" y="288"/>
                  </a:cubicBezTo>
                  <a:cubicBezTo>
                    <a:pt x="23363" y="283"/>
                    <a:pt x="23316" y="280"/>
                    <a:pt x="23274" y="280"/>
                  </a:cubicBezTo>
                  <a:cubicBezTo>
                    <a:pt x="23259" y="280"/>
                    <a:pt x="23244" y="280"/>
                    <a:pt x="23231" y="281"/>
                  </a:cubicBezTo>
                  <a:cubicBezTo>
                    <a:pt x="23221" y="283"/>
                    <a:pt x="23208" y="283"/>
                    <a:pt x="23195" y="283"/>
                  </a:cubicBezTo>
                  <a:cubicBezTo>
                    <a:pt x="23150" y="283"/>
                    <a:pt x="23092" y="275"/>
                    <a:pt x="23054" y="268"/>
                  </a:cubicBezTo>
                  <a:cubicBezTo>
                    <a:pt x="23002" y="253"/>
                    <a:pt x="22912" y="239"/>
                    <a:pt x="22849" y="239"/>
                  </a:cubicBezTo>
                  <a:cubicBezTo>
                    <a:pt x="22791" y="236"/>
                    <a:pt x="22738" y="226"/>
                    <a:pt x="22738" y="212"/>
                  </a:cubicBezTo>
                  <a:cubicBezTo>
                    <a:pt x="22738" y="202"/>
                    <a:pt x="22718" y="191"/>
                    <a:pt x="22690" y="191"/>
                  </a:cubicBezTo>
                  <a:lnTo>
                    <a:pt x="22593" y="191"/>
                  </a:lnTo>
                  <a:cubicBezTo>
                    <a:pt x="22565" y="191"/>
                    <a:pt x="22548" y="202"/>
                    <a:pt x="22551" y="212"/>
                  </a:cubicBezTo>
                  <a:cubicBezTo>
                    <a:pt x="22553" y="220"/>
                    <a:pt x="22564" y="225"/>
                    <a:pt x="22579" y="225"/>
                  </a:cubicBezTo>
                  <a:cubicBezTo>
                    <a:pt x="22589" y="225"/>
                    <a:pt x="22601" y="223"/>
                    <a:pt x="22614" y="219"/>
                  </a:cubicBezTo>
                  <a:cubicBezTo>
                    <a:pt x="22628" y="216"/>
                    <a:pt x="22642" y="214"/>
                    <a:pt x="22655" y="214"/>
                  </a:cubicBezTo>
                  <a:cubicBezTo>
                    <a:pt x="22671" y="214"/>
                    <a:pt x="22684" y="217"/>
                    <a:pt x="22690" y="223"/>
                  </a:cubicBezTo>
                  <a:cubicBezTo>
                    <a:pt x="22705" y="234"/>
                    <a:pt x="22603" y="256"/>
                    <a:pt x="22546" y="256"/>
                  </a:cubicBezTo>
                  <a:cubicBezTo>
                    <a:pt x="22536" y="256"/>
                    <a:pt x="22527" y="255"/>
                    <a:pt x="22520" y="253"/>
                  </a:cubicBezTo>
                  <a:cubicBezTo>
                    <a:pt x="22518" y="253"/>
                    <a:pt x="22514" y="253"/>
                    <a:pt x="22509" y="253"/>
                  </a:cubicBezTo>
                  <a:cubicBezTo>
                    <a:pt x="22483" y="253"/>
                    <a:pt x="22425" y="259"/>
                    <a:pt x="22364" y="271"/>
                  </a:cubicBezTo>
                  <a:cubicBezTo>
                    <a:pt x="22312" y="278"/>
                    <a:pt x="22251" y="284"/>
                    <a:pt x="22207" y="284"/>
                  </a:cubicBezTo>
                  <a:cubicBezTo>
                    <a:pt x="22190" y="284"/>
                    <a:pt x="22176" y="283"/>
                    <a:pt x="22166" y="281"/>
                  </a:cubicBezTo>
                  <a:cubicBezTo>
                    <a:pt x="22150" y="278"/>
                    <a:pt x="22124" y="276"/>
                    <a:pt x="22095" y="276"/>
                  </a:cubicBezTo>
                  <a:cubicBezTo>
                    <a:pt x="22059" y="276"/>
                    <a:pt x="22017" y="279"/>
                    <a:pt x="21982" y="285"/>
                  </a:cubicBezTo>
                  <a:cubicBezTo>
                    <a:pt x="21852" y="303"/>
                    <a:pt x="21772" y="313"/>
                    <a:pt x="21754" y="313"/>
                  </a:cubicBezTo>
                  <a:cubicBezTo>
                    <a:pt x="21751" y="313"/>
                    <a:pt x="21750" y="313"/>
                    <a:pt x="21750" y="313"/>
                  </a:cubicBezTo>
                  <a:cubicBezTo>
                    <a:pt x="21749" y="312"/>
                    <a:pt x="21746" y="311"/>
                    <a:pt x="21742" y="311"/>
                  </a:cubicBezTo>
                  <a:cubicBezTo>
                    <a:pt x="21734" y="311"/>
                    <a:pt x="21720" y="313"/>
                    <a:pt x="21701" y="313"/>
                  </a:cubicBezTo>
                  <a:cubicBezTo>
                    <a:pt x="21614" y="323"/>
                    <a:pt x="21432" y="331"/>
                    <a:pt x="21322" y="331"/>
                  </a:cubicBezTo>
                  <a:cubicBezTo>
                    <a:pt x="21279" y="331"/>
                    <a:pt x="21247" y="330"/>
                    <a:pt x="21236" y="327"/>
                  </a:cubicBezTo>
                  <a:cubicBezTo>
                    <a:pt x="21234" y="326"/>
                    <a:pt x="21231" y="326"/>
                    <a:pt x="21228" y="326"/>
                  </a:cubicBezTo>
                  <a:cubicBezTo>
                    <a:pt x="21216" y="326"/>
                    <a:pt x="21204" y="332"/>
                    <a:pt x="21201" y="340"/>
                  </a:cubicBezTo>
                  <a:cubicBezTo>
                    <a:pt x="21195" y="361"/>
                    <a:pt x="21105" y="378"/>
                    <a:pt x="20955" y="385"/>
                  </a:cubicBezTo>
                  <a:cubicBezTo>
                    <a:pt x="20897" y="389"/>
                    <a:pt x="20830" y="403"/>
                    <a:pt x="20809" y="417"/>
                  </a:cubicBezTo>
                  <a:cubicBezTo>
                    <a:pt x="20799" y="423"/>
                    <a:pt x="20792" y="427"/>
                    <a:pt x="20788" y="427"/>
                  </a:cubicBezTo>
                  <a:cubicBezTo>
                    <a:pt x="20783" y="427"/>
                    <a:pt x="20782" y="423"/>
                    <a:pt x="20785" y="413"/>
                  </a:cubicBezTo>
                  <a:cubicBezTo>
                    <a:pt x="20787" y="401"/>
                    <a:pt x="20772" y="396"/>
                    <a:pt x="20738" y="396"/>
                  </a:cubicBezTo>
                  <a:cubicBezTo>
                    <a:pt x="20723" y="396"/>
                    <a:pt x="20704" y="397"/>
                    <a:pt x="20681" y="399"/>
                  </a:cubicBezTo>
                  <a:cubicBezTo>
                    <a:pt x="20622" y="406"/>
                    <a:pt x="20501" y="413"/>
                    <a:pt x="20418" y="413"/>
                  </a:cubicBezTo>
                  <a:cubicBezTo>
                    <a:pt x="20335" y="413"/>
                    <a:pt x="20251" y="423"/>
                    <a:pt x="20234" y="434"/>
                  </a:cubicBezTo>
                  <a:cubicBezTo>
                    <a:pt x="20227" y="441"/>
                    <a:pt x="20216" y="444"/>
                    <a:pt x="20206" y="444"/>
                  </a:cubicBezTo>
                  <a:cubicBezTo>
                    <a:pt x="20196" y="444"/>
                    <a:pt x="20185" y="441"/>
                    <a:pt x="20178" y="434"/>
                  </a:cubicBezTo>
                  <a:cubicBezTo>
                    <a:pt x="20171" y="429"/>
                    <a:pt x="20158" y="426"/>
                    <a:pt x="20139" y="426"/>
                  </a:cubicBezTo>
                  <a:cubicBezTo>
                    <a:pt x="20109" y="426"/>
                    <a:pt x="20065" y="433"/>
                    <a:pt x="20008" y="448"/>
                  </a:cubicBezTo>
                  <a:cubicBezTo>
                    <a:pt x="19938" y="463"/>
                    <a:pt x="19870" y="473"/>
                    <a:pt x="19844" y="473"/>
                  </a:cubicBezTo>
                  <a:cubicBezTo>
                    <a:pt x="19840" y="473"/>
                    <a:pt x="19837" y="473"/>
                    <a:pt x="19835" y="472"/>
                  </a:cubicBezTo>
                  <a:cubicBezTo>
                    <a:pt x="19833" y="472"/>
                    <a:pt x="19831" y="472"/>
                    <a:pt x="19829" y="472"/>
                  </a:cubicBezTo>
                  <a:cubicBezTo>
                    <a:pt x="19816" y="472"/>
                    <a:pt x="19803" y="481"/>
                    <a:pt x="19800" y="493"/>
                  </a:cubicBezTo>
                  <a:cubicBezTo>
                    <a:pt x="19800" y="505"/>
                    <a:pt x="19798" y="511"/>
                    <a:pt x="19792" y="511"/>
                  </a:cubicBezTo>
                  <a:cubicBezTo>
                    <a:pt x="19787" y="511"/>
                    <a:pt x="19779" y="508"/>
                    <a:pt x="19768" y="500"/>
                  </a:cubicBezTo>
                  <a:cubicBezTo>
                    <a:pt x="19758" y="493"/>
                    <a:pt x="19741" y="489"/>
                    <a:pt x="19725" y="489"/>
                  </a:cubicBezTo>
                  <a:cubicBezTo>
                    <a:pt x="19716" y="489"/>
                    <a:pt x="19707" y="491"/>
                    <a:pt x="19699" y="493"/>
                  </a:cubicBezTo>
                  <a:cubicBezTo>
                    <a:pt x="19679" y="503"/>
                    <a:pt x="19619" y="510"/>
                    <a:pt x="19574" y="514"/>
                  </a:cubicBezTo>
                  <a:cubicBezTo>
                    <a:pt x="19529" y="514"/>
                    <a:pt x="19485" y="521"/>
                    <a:pt x="19474" y="524"/>
                  </a:cubicBezTo>
                  <a:cubicBezTo>
                    <a:pt x="19471" y="525"/>
                    <a:pt x="19469" y="525"/>
                    <a:pt x="19467" y="525"/>
                  </a:cubicBezTo>
                  <a:cubicBezTo>
                    <a:pt x="19460" y="525"/>
                    <a:pt x="19455" y="522"/>
                    <a:pt x="19453" y="514"/>
                  </a:cubicBezTo>
                  <a:cubicBezTo>
                    <a:pt x="19450" y="503"/>
                    <a:pt x="19419" y="500"/>
                    <a:pt x="19387" y="500"/>
                  </a:cubicBezTo>
                  <a:cubicBezTo>
                    <a:pt x="19356" y="503"/>
                    <a:pt x="19331" y="514"/>
                    <a:pt x="19335" y="524"/>
                  </a:cubicBezTo>
                  <a:cubicBezTo>
                    <a:pt x="19338" y="533"/>
                    <a:pt x="19334" y="539"/>
                    <a:pt x="19323" y="539"/>
                  </a:cubicBezTo>
                  <a:cubicBezTo>
                    <a:pt x="19320" y="539"/>
                    <a:pt x="19318" y="539"/>
                    <a:pt x="19315" y="538"/>
                  </a:cubicBezTo>
                  <a:cubicBezTo>
                    <a:pt x="19305" y="536"/>
                    <a:pt x="19285" y="533"/>
                    <a:pt x="19264" y="533"/>
                  </a:cubicBezTo>
                  <a:cubicBezTo>
                    <a:pt x="19255" y="533"/>
                    <a:pt x="19246" y="534"/>
                    <a:pt x="19238" y="535"/>
                  </a:cubicBezTo>
                  <a:cubicBezTo>
                    <a:pt x="19234" y="535"/>
                    <a:pt x="19229" y="536"/>
                    <a:pt x="19224" y="536"/>
                  </a:cubicBezTo>
                  <a:cubicBezTo>
                    <a:pt x="19200" y="536"/>
                    <a:pt x="19174" y="529"/>
                    <a:pt x="19165" y="521"/>
                  </a:cubicBezTo>
                  <a:cubicBezTo>
                    <a:pt x="19161" y="518"/>
                    <a:pt x="19153" y="516"/>
                    <a:pt x="19145" y="516"/>
                  </a:cubicBezTo>
                  <a:cubicBezTo>
                    <a:pt x="19134" y="516"/>
                    <a:pt x="19120" y="520"/>
                    <a:pt x="19110" y="527"/>
                  </a:cubicBezTo>
                  <a:cubicBezTo>
                    <a:pt x="19099" y="535"/>
                    <a:pt x="19087" y="538"/>
                    <a:pt x="19075" y="538"/>
                  </a:cubicBezTo>
                  <a:cubicBezTo>
                    <a:pt x="19064" y="538"/>
                    <a:pt x="19052" y="535"/>
                    <a:pt x="19044" y="527"/>
                  </a:cubicBezTo>
                  <a:cubicBezTo>
                    <a:pt x="19034" y="520"/>
                    <a:pt x="19027" y="517"/>
                    <a:pt x="19022" y="517"/>
                  </a:cubicBezTo>
                  <a:cubicBezTo>
                    <a:pt x="19013" y="517"/>
                    <a:pt x="19008" y="525"/>
                    <a:pt x="19002" y="542"/>
                  </a:cubicBezTo>
                  <a:cubicBezTo>
                    <a:pt x="18994" y="558"/>
                    <a:pt x="18988" y="566"/>
                    <a:pt x="18982" y="566"/>
                  </a:cubicBezTo>
                  <a:cubicBezTo>
                    <a:pt x="18978" y="566"/>
                    <a:pt x="18973" y="562"/>
                    <a:pt x="18967" y="556"/>
                  </a:cubicBezTo>
                  <a:cubicBezTo>
                    <a:pt x="18958" y="546"/>
                    <a:pt x="18944" y="541"/>
                    <a:pt x="18928" y="541"/>
                  </a:cubicBezTo>
                  <a:cubicBezTo>
                    <a:pt x="18889" y="541"/>
                    <a:pt x="18842" y="568"/>
                    <a:pt x="18849" y="597"/>
                  </a:cubicBezTo>
                  <a:cubicBezTo>
                    <a:pt x="18853" y="613"/>
                    <a:pt x="18854" y="621"/>
                    <a:pt x="18850" y="621"/>
                  </a:cubicBezTo>
                  <a:cubicBezTo>
                    <a:pt x="18847" y="621"/>
                    <a:pt x="18841" y="616"/>
                    <a:pt x="18832" y="607"/>
                  </a:cubicBezTo>
                  <a:cubicBezTo>
                    <a:pt x="18822" y="596"/>
                    <a:pt x="18802" y="592"/>
                    <a:pt x="18779" y="592"/>
                  </a:cubicBezTo>
                  <a:cubicBezTo>
                    <a:pt x="18729" y="592"/>
                    <a:pt x="18667" y="614"/>
                    <a:pt x="18686" y="635"/>
                  </a:cubicBezTo>
                  <a:cubicBezTo>
                    <a:pt x="18714" y="665"/>
                    <a:pt x="18575" y="707"/>
                    <a:pt x="18482" y="707"/>
                  </a:cubicBezTo>
                  <a:cubicBezTo>
                    <a:pt x="18458" y="707"/>
                    <a:pt x="18437" y="704"/>
                    <a:pt x="18423" y="697"/>
                  </a:cubicBezTo>
                  <a:cubicBezTo>
                    <a:pt x="18410" y="692"/>
                    <a:pt x="18396" y="689"/>
                    <a:pt x="18385" y="689"/>
                  </a:cubicBezTo>
                  <a:cubicBezTo>
                    <a:pt x="18377" y="689"/>
                    <a:pt x="18370" y="691"/>
                    <a:pt x="18367" y="694"/>
                  </a:cubicBezTo>
                  <a:cubicBezTo>
                    <a:pt x="18364" y="699"/>
                    <a:pt x="18360" y="702"/>
                    <a:pt x="18357" y="702"/>
                  </a:cubicBezTo>
                  <a:cubicBezTo>
                    <a:pt x="18354" y="702"/>
                    <a:pt x="18351" y="699"/>
                    <a:pt x="18350" y="694"/>
                  </a:cubicBezTo>
                  <a:cubicBezTo>
                    <a:pt x="18346" y="681"/>
                    <a:pt x="18325" y="670"/>
                    <a:pt x="18305" y="670"/>
                  </a:cubicBezTo>
                  <a:cubicBezTo>
                    <a:pt x="18301" y="669"/>
                    <a:pt x="18297" y="669"/>
                    <a:pt x="18295" y="669"/>
                  </a:cubicBezTo>
                  <a:cubicBezTo>
                    <a:pt x="18280" y="669"/>
                    <a:pt x="18280" y="677"/>
                    <a:pt x="18295" y="694"/>
                  </a:cubicBezTo>
                  <a:cubicBezTo>
                    <a:pt x="18315" y="718"/>
                    <a:pt x="18298" y="726"/>
                    <a:pt x="18173" y="746"/>
                  </a:cubicBezTo>
                  <a:cubicBezTo>
                    <a:pt x="18124" y="755"/>
                    <a:pt x="18085" y="760"/>
                    <a:pt x="18056" y="760"/>
                  </a:cubicBezTo>
                  <a:cubicBezTo>
                    <a:pt x="18027" y="760"/>
                    <a:pt x="18008" y="755"/>
                    <a:pt x="17999" y="746"/>
                  </a:cubicBezTo>
                  <a:cubicBezTo>
                    <a:pt x="17984" y="734"/>
                    <a:pt x="17956" y="727"/>
                    <a:pt x="17915" y="727"/>
                  </a:cubicBezTo>
                  <a:cubicBezTo>
                    <a:pt x="17867" y="727"/>
                    <a:pt x="17800" y="736"/>
                    <a:pt x="17715" y="753"/>
                  </a:cubicBezTo>
                  <a:cubicBezTo>
                    <a:pt x="17670" y="761"/>
                    <a:pt x="17621" y="767"/>
                    <a:pt x="17587" y="767"/>
                  </a:cubicBezTo>
                  <a:cubicBezTo>
                    <a:pt x="17574" y="767"/>
                    <a:pt x="17563" y="766"/>
                    <a:pt x="17555" y="764"/>
                  </a:cubicBezTo>
                  <a:cubicBezTo>
                    <a:pt x="17543" y="761"/>
                    <a:pt x="17532" y="760"/>
                    <a:pt x="17522" y="760"/>
                  </a:cubicBezTo>
                  <a:cubicBezTo>
                    <a:pt x="17508" y="760"/>
                    <a:pt x="17497" y="763"/>
                    <a:pt x="17493" y="767"/>
                  </a:cubicBezTo>
                  <a:cubicBezTo>
                    <a:pt x="17480" y="787"/>
                    <a:pt x="17343" y="806"/>
                    <a:pt x="17255" y="806"/>
                  </a:cubicBezTo>
                  <a:cubicBezTo>
                    <a:pt x="17223" y="806"/>
                    <a:pt x="17198" y="804"/>
                    <a:pt x="17187" y="798"/>
                  </a:cubicBezTo>
                  <a:cubicBezTo>
                    <a:pt x="17170" y="790"/>
                    <a:pt x="17153" y="785"/>
                    <a:pt x="17137" y="785"/>
                  </a:cubicBezTo>
                  <a:cubicBezTo>
                    <a:pt x="17107" y="785"/>
                    <a:pt x="17081" y="799"/>
                    <a:pt x="17062" y="826"/>
                  </a:cubicBezTo>
                  <a:cubicBezTo>
                    <a:pt x="17053" y="840"/>
                    <a:pt x="17045" y="847"/>
                    <a:pt x="17037" y="847"/>
                  </a:cubicBezTo>
                  <a:cubicBezTo>
                    <a:pt x="17032" y="847"/>
                    <a:pt x="17027" y="844"/>
                    <a:pt x="17021" y="836"/>
                  </a:cubicBezTo>
                  <a:cubicBezTo>
                    <a:pt x="17014" y="830"/>
                    <a:pt x="16999" y="826"/>
                    <a:pt x="16980" y="826"/>
                  </a:cubicBezTo>
                  <a:cubicBezTo>
                    <a:pt x="16970" y="826"/>
                    <a:pt x="16959" y="827"/>
                    <a:pt x="16948" y="830"/>
                  </a:cubicBezTo>
                  <a:cubicBezTo>
                    <a:pt x="16936" y="833"/>
                    <a:pt x="16923" y="834"/>
                    <a:pt x="16913" y="834"/>
                  </a:cubicBezTo>
                  <a:cubicBezTo>
                    <a:pt x="16900" y="834"/>
                    <a:pt x="16891" y="832"/>
                    <a:pt x="16889" y="826"/>
                  </a:cubicBezTo>
                  <a:cubicBezTo>
                    <a:pt x="16886" y="816"/>
                    <a:pt x="16862" y="809"/>
                    <a:pt x="16838" y="809"/>
                  </a:cubicBezTo>
                  <a:cubicBezTo>
                    <a:pt x="16809" y="809"/>
                    <a:pt x="16792" y="819"/>
                    <a:pt x="16796" y="833"/>
                  </a:cubicBezTo>
                  <a:cubicBezTo>
                    <a:pt x="16803" y="857"/>
                    <a:pt x="16688" y="889"/>
                    <a:pt x="16518" y="905"/>
                  </a:cubicBezTo>
                  <a:cubicBezTo>
                    <a:pt x="16466" y="913"/>
                    <a:pt x="16407" y="920"/>
                    <a:pt x="16390" y="926"/>
                  </a:cubicBezTo>
                  <a:cubicBezTo>
                    <a:pt x="16385" y="927"/>
                    <a:pt x="16381" y="927"/>
                    <a:pt x="16377" y="927"/>
                  </a:cubicBezTo>
                  <a:cubicBezTo>
                    <a:pt x="16361" y="927"/>
                    <a:pt x="16345" y="922"/>
                    <a:pt x="16334" y="916"/>
                  </a:cubicBezTo>
                  <a:cubicBezTo>
                    <a:pt x="16331" y="913"/>
                    <a:pt x="16323" y="912"/>
                    <a:pt x="16311" y="912"/>
                  </a:cubicBezTo>
                  <a:cubicBezTo>
                    <a:pt x="16281" y="912"/>
                    <a:pt x="16224" y="921"/>
                    <a:pt x="16164" y="934"/>
                  </a:cubicBezTo>
                  <a:cubicBezTo>
                    <a:pt x="16091" y="949"/>
                    <a:pt x="16027" y="959"/>
                    <a:pt x="16004" y="959"/>
                  </a:cubicBezTo>
                  <a:cubicBezTo>
                    <a:pt x="16001" y="959"/>
                    <a:pt x="15999" y="958"/>
                    <a:pt x="15997" y="958"/>
                  </a:cubicBezTo>
                  <a:cubicBezTo>
                    <a:pt x="15996" y="958"/>
                    <a:pt x="15995" y="957"/>
                    <a:pt x="15994" y="957"/>
                  </a:cubicBezTo>
                  <a:cubicBezTo>
                    <a:pt x="15983" y="957"/>
                    <a:pt x="15961" y="970"/>
                    <a:pt x="15942" y="993"/>
                  </a:cubicBezTo>
                  <a:cubicBezTo>
                    <a:pt x="15914" y="1023"/>
                    <a:pt x="15884" y="1039"/>
                    <a:pt x="15865" y="1039"/>
                  </a:cubicBezTo>
                  <a:cubicBezTo>
                    <a:pt x="15852" y="1039"/>
                    <a:pt x="15844" y="1031"/>
                    <a:pt x="15845" y="1014"/>
                  </a:cubicBezTo>
                  <a:cubicBezTo>
                    <a:pt x="15847" y="998"/>
                    <a:pt x="15841" y="991"/>
                    <a:pt x="15825" y="991"/>
                  </a:cubicBezTo>
                  <a:cubicBezTo>
                    <a:pt x="15815" y="991"/>
                    <a:pt x="15801" y="994"/>
                    <a:pt x="15783" y="1000"/>
                  </a:cubicBezTo>
                  <a:cubicBezTo>
                    <a:pt x="15748" y="1006"/>
                    <a:pt x="15720" y="1024"/>
                    <a:pt x="15723" y="1035"/>
                  </a:cubicBezTo>
                  <a:cubicBezTo>
                    <a:pt x="15725" y="1043"/>
                    <a:pt x="15715" y="1047"/>
                    <a:pt x="15696" y="1047"/>
                  </a:cubicBezTo>
                  <a:cubicBezTo>
                    <a:pt x="15684" y="1047"/>
                    <a:pt x="15669" y="1045"/>
                    <a:pt x="15651" y="1041"/>
                  </a:cubicBezTo>
                  <a:cubicBezTo>
                    <a:pt x="15632" y="1038"/>
                    <a:pt x="15614" y="1037"/>
                    <a:pt x="15598" y="1037"/>
                  </a:cubicBezTo>
                  <a:cubicBezTo>
                    <a:pt x="15578" y="1037"/>
                    <a:pt x="15563" y="1039"/>
                    <a:pt x="15557" y="1045"/>
                  </a:cubicBezTo>
                  <a:cubicBezTo>
                    <a:pt x="15529" y="1072"/>
                    <a:pt x="15439" y="1105"/>
                    <a:pt x="15404" y="1105"/>
                  </a:cubicBezTo>
                  <a:cubicBezTo>
                    <a:pt x="15394" y="1105"/>
                    <a:pt x="15389" y="1103"/>
                    <a:pt x="15390" y="1097"/>
                  </a:cubicBezTo>
                  <a:cubicBezTo>
                    <a:pt x="15393" y="1092"/>
                    <a:pt x="15388" y="1090"/>
                    <a:pt x="15376" y="1090"/>
                  </a:cubicBezTo>
                  <a:cubicBezTo>
                    <a:pt x="15351" y="1090"/>
                    <a:pt x="15298" y="1100"/>
                    <a:pt x="15214" y="1121"/>
                  </a:cubicBezTo>
                  <a:cubicBezTo>
                    <a:pt x="15110" y="1145"/>
                    <a:pt x="14981" y="1169"/>
                    <a:pt x="14922" y="1173"/>
                  </a:cubicBezTo>
                  <a:cubicBezTo>
                    <a:pt x="14641" y="1194"/>
                    <a:pt x="14537" y="1211"/>
                    <a:pt x="14301" y="1259"/>
                  </a:cubicBezTo>
                  <a:cubicBezTo>
                    <a:pt x="14172" y="1289"/>
                    <a:pt x="14049" y="1309"/>
                    <a:pt x="14019" y="1309"/>
                  </a:cubicBezTo>
                  <a:cubicBezTo>
                    <a:pt x="14016" y="1309"/>
                    <a:pt x="14014" y="1309"/>
                    <a:pt x="14013" y="1308"/>
                  </a:cubicBezTo>
                  <a:cubicBezTo>
                    <a:pt x="14006" y="1307"/>
                    <a:pt x="13996" y="1306"/>
                    <a:pt x="13984" y="1306"/>
                  </a:cubicBezTo>
                  <a:cubicBezTo>
                    <a:pt x="13877" y="1306"/>
                    <a:pt x="13598" y="1369"/>
                    <a:pt x="13520" y="1416"/>
                  </a:cubicBezTo>
                  <a:cubicBezTo>
                    <a:pt x="13500" y="1427"/>
                    <a:pt x="13488" y="1433"/>
                    <a:pt x="13483" y="1433"/>
                  </a:cubicBezTo>
                  <a:cubicBezTo>
                    <a:pt x="13477" y="1433"/>
                    <a:pt x="13480" y="1424"/>
                    <a:pt x="13489" y="1405"/>
                  </a:cubicBezTo>
                  <a:cubicBezTo>
                    <a:pt x="13498" y="1387"/>
                    <a:pt x="13500" y="1377"/>
                    <a:pt x="13483" y="1377"/>
                  </a:cubicBezTo>
                  <a:cubicBezTo>
                    <a:pt x="13464" y="1377"/>
                    <a:pt x="13425" y="1388"/>
                    <a:pt x="13350" y="1409"/>
                  </a:cubicBezTo>
                  <a:cubicBezTo>
                    <a:pt x="13275" y="1430"/>
                    <a:pt x="13229" y="1440"/>
                    <a:pt x="13199" y="1440"/>
                  </a:cubicBezTo>
                  <a:cubicBezTo>
                    <a:pt x="13181" y="1440"/>
                    <a:pt x="13169" y="1436"/>
                    <a:pt x="13160" y="1430"/>
                  </a:cubicBezTo>
                  <a:cubicBezTo>
                    <a:pt x="13150" y="1423"/>
                    <a:pt x="13144" y="1419"/>
                    <a:pt x="13140" y="1419"/>
                  </a:cubicBezTo>
                  <a:lnTo>
                    <a:pt x="13140" y="1419"/>
                  </a:lnTo>
                  <a:cubicBezTo>
                    <a:pt x="13135" y="1419"/>
                    <a:pt x="13136" y="1428"/>
                    <a:pt x="13142" y="1447"/>
                  </a:cubicBezTo>
                  <a:cubicBezTo>
                    <a:pt x="13147" y="1464"/>
                    <a:pt x="13147" y="1473"/>
                    <a:pt x="13142" y="1473"/>
                  </a:cubicBezTo>
                  <a:cubicBezTo>
                    <a:pt x="13139" y="1473"/>
                    <a:pt x="13136" y="1471"/>
                    <a:pt x="13132" y="1468"/>
                  </a:cubicBezTo>
                  <a:cubicBezTo>
                    <a:pt x="13122" y="1459"/>
                    <a:pt x="13096" y="1456"/>
                    <a:pt x="13066" y="1456"/>
                  </a:cubicBezTo>
                  <a:cubicBezTo>
                    <a:pt x="12991" y="1456"/>
                    <a:pt x="12885" y="1476"/>
                    <a:pt x="12892" y="1496"/>
                  </a:cubicBezTo>
                  <a:cubicBezTo>
                    <a:pt x="12896" y="1509"/>
                    <a:pt x="12862" y="1527"/>
                    <a:pt x="12820" y="1537"/>
                  </a:cubicBezTo>
                  <a:cubicBezTo>
                    <a:pt x="12798" y="1543"/>
                    <a:pt x="12781" y="1546"/>
                    <a:pt x="12769" y="1546"/>
                  </a:cubicBezTo>
                  <a:cubicBezTo>
                    <a:pt x="12753" y="1546"/>
                    <a:pt x="12745" y="1542"/>
                    <a:pt x="12747" y="1534"/>
                  </a:cubicBezTo>
                  <a:cubicBezTo>
                    <a:pt x="12751" y="1527"/>
                    <a:pt x="12744" y="1523"/>
                    <a:pt x="12729" y="1523"/>
                  </a:cubicBezTo>
                  <a:cubicBezTo>
                    <a:pt x="12721" y="1523"/>
                    <a:pt x="12710" y="1524"/>
                    <a:pt x="12698" y="1527"/>
                  </a:cubicBezTo>
                  <a:cubicBezTo>
                    <a:pt x="12657" y="1537"/>
                    <a:pt x="12646" y="1547"/>
                    <a:pt x="12663" y="1562"/>
                  </a:cubicBezTo>
                  <a:cubicBezTo>
                    <a:pt x="12670" y="1568"/>
                    <a:pt x="12670" y="1571"/>
                    <a:pt x="12666" y="1571"/>
                  </a:cubicBezTo>
                  <a:cubicBezTo>
                    <a:pt x="12660" y="1571"/>
                    <a:pt x="12647" y="1567"/>
                    <a:pt x="12628" y="1562"/>
                  </a:cubicBezTo>
                  <a:cubicBezTo>
                    <a:pt x="12603" y="1550"/>
                    <a:pt x="12574" y="1543"/>
                    <a:pt x="12558" y="1543"/>
                  </a:cubicBezTo>
                  <a:cubicBezTo>
                    <a:pt x="12555" y="1543"/>
                    <a:pt x="12552" y="1544"/>
                    <a:pt x="12549" y="1544"/>
                  </a:cubicBezTo>
                  <a:cubicBezTo>
                    <a:pt x="12535" y="1547"/>
                    <a:pt x="12535" y="1565"/>
                    <a:pt x="12545" y="1582"/>
                  </a:cubicBezTo>
                  <a:cubicBezTo>
                    <a:pt x="12558" y="1597"/>
                    <a:pt x="12563" y="1603"/>
                    <a:pt x="12559" y="1603"/>
                  </a:cubicBezTo>
                  <a:cubicBezTo>
                    <a:pt x="12556" y="1603"/>
                    <a:pt x="12545" y="1597"/>
                    <a:pt x="12524" y="1586"/>
                  </a:cubicBezTo>
                  <a:cubicBezTo>
                    <a:pt x="12506" y="1575"/>
                    <a:pt x="12494" y="1569"/>
                    <a:pt x="12484" y="1569"/>
                  </a:cubicBezTo>
                  <a:cubicBezTo>
                    <a:pt x="12471" y="1569"/>
                    <a:pt x="12459" y="1579"/>
                    <a:pt x="12438" y="1600"/>
                  </a:cubicBezTo>
                  <a:cubicBezTo>
                    <a:pt x="12399" y="1638"/>
                    <a:pt x="12313" y="1676"/>
                    <a:pt x="12237" y="1690"/>
                  </a:cubicBezTo>
                  <a:cubicBezTo>
                    <a:pt x="12236" y="1690"/>
                    <a:pt x="12234" y="1690"/>
                    <a:pt x="12233" y="1690"/>
                  </a:cubicBezTo>
                  <a:cubicBezTo>
                    <a:pt x="12218" y="1690"/>
                    <a:pt x="12209" y="1674"/>
                    <a:pt x="12209" y="1652"/>
                  </a:cubicBezTo>
                  <a:cubicBezTo>
                    <a:pt x="12209" y="1628"/>
                    <a:pt x="12201" y="1618"/>
                    <a:pt x="12182" y="1618"/>
                  </a:cubicBezTo>
                  <a:cubicBezTo>
                    <a:pt x="12176" y="1618"/>
                    <a:pt x="12169" y="1619"/>
                    <a:pt x="12161" y="1621"/>
                  </a:cubicBezTo>
                  <a:cubicBezTo>
                    <a:pt x="12133" y="1627"/>
                    <a:pt x="12116" y="1642"/>
                    <a:pt x="12119" y="1652"/>
                  </a:cubicBezTo>
                  <a:cubicBezTo>
                    <a:pt x="12122" y="1666"/>
                    <a:pt x="12112" y="1676"/>
                    <a:pt x="12091" y="1680"/>
                  </a:cubicBezTo>
                  <a:cubicBezTo>
                    <a:pt x="12088" y="1681"/>
                    <a:pt x="12084" y="1682"/>
                    <a:pt x="12080" y="1682"/>
                  </a:cubicBezTo>
                  <a:cubicBezTo>
                    <a:pt x="12066" y="1682"/>
                    <a:pt x="12052" y="1673"/>
                    <a:pt x="12050" y="1662"/>
                  </a:cubicBezTo>
                  <a:cubicBezTo>
                    <a:pt x="12044" y="1649"/>
                    <a:pt x="12030" y="1639"/>
                    <a:pt x="12016" y="1639"/>
                  </a:cubicBezTo>
                  <a:cubicBezTo>
                    <a:pt x="12012" y="1639"/>
                    <a:pt x="12008" y="1640"/>
                    <a:pt x="12004" y="1642"/>
                  </a:cubicBezTo>
                  <a:cubicBezTo>
                    <a:pt x="11980" y="1648"/>
                    <a:pt x="11977" y="1659"/>
                    <a:pt x="11991" y="1676"/>
                  </a:cubicBezTo>
                  <a:cubicBezTo>
                    <a:pt x="12011" y="1699"/>
                    <a:pt x="11985" y="1716"/>
                    <a:pt x="11950" y="1716"/>
                  </a:cubicBezTo>
                  <a:cubicBezTo>
                    <a:pt x="11932" y="1716"/>
                    <a:pt x="11911" y="1711"/>
                    <a:pt x="11893" y="1701"/>
                  </a:cubicBezTo>
                  <a:cubicBezTo>
                    <a:pt x="11881" y="1692"/>
                    <a:pt x="11867" y="1689"/>
                    <a:pt x="11856" y="1689"/>
                  </a:cubicBezTo>
                  <a:cubicBezTo>
                    <a:pt x="11848" y="1689"/>
                    <a:pt x="11842" y="1690"/>
                    <a:pt x="11837" y="1693"/>
                  </a:cubicBezTo>
                  <a:cubicBezTo>
                    <a:pt x="11831" y="1700"/>
                    <a:pt x="11820" y="1704"/>
                    <a:pt x="11807" y="1704"/>
                  </a:cubicBezTo>
                  <a:cubicBezTo>
                    <a:pt x="11800" y="1704"/>
                    <a:pt x="11793" y="1703"/>
                    <a:pt x="11786" y="1701"/>
                  </a:cubicBezTo>
                  <a:cubicBezTo>
                    <a:pt x="11783" y="1700"/>
                    <a:pt x="11778" y="1699"/>
                    <a:pt x="11770" y="1699"/>
                  </a:cubicBezTo>
                  <a:cubicBezTo>
                    <a:pt x="11669" y="1699"/>
                    <a:pt x="11141" y="1782"/>
                    <a:pt x="10780" y="1853"/>
                  </a:cubicBezTo>
                  <a:cubicBezTo>
                    <a:pt x="10645" y="1882"/>
                    <a:pt x="10530" y="1902"/>
                    <a:pt x="10508" y="1902"/>
                  </a:cubicBezTo>
                  <a:cubicBezTo>
                    <a:pt x="10507" y="1902"/>
                    <a:pt x="10506" y="1902"/>
                    <a:pt x="10505" y="1901"/>
                  </a:cubicBezTo>
                  <a:cubicBezTo>
                    <a:pt x="10499" y="1901"/>
                    <a:pt x="10322" y="1936"/>
                    <a:pt x="10117" y="1981"/>
                  </a:cubicBezTo>
                  <a:cubicBezTo>
                    <a:pt x="9912" y="2026"/>
                    <a:pt x="9708" y="2068"/>
                    <a:pt x="9663" y="2075"/>
                  </a:cubicBezTo>
                  <a:cubicBezTo>
                    <a:pt x="9555" y="2089"/>
                    <a:pt x="9041" y="2200"/>
                    <a:pt x="8556" y="2311"/>
                  </a:cubicBezTo>
                  <a:cubicBezTo>
                    <a:pt x="8337" y="2363"/>
                    <a:pt x="8087" y="2418"/>
                    <a:pt x="8001" y="2436"/>
                  </a:cubicBezTo>
                  <a:cubicBezTo>
                    <a:pt x="7778" y="2478"/>
                    <a:pt x="5690" y="3008"/>
                    <a:pt x="5301" y="3119"/>
                  </a:cubicBezTo>
                  <a:cubicBezTo>
                    <a:pt x="4185" y="3438"/>
                    <a:pt x="3682" y="3591"/>
                    <a:pt x="3081" y="3789"/>
                  </a:cubicBezTo>
                  <a:cubicBezTo>
                    <a:pt x="3008" y="3813"/>
                    <a:pt x="2880" y="3858"/>
                    <a:pt x="2797" y="3886"/>
                  </a:cubicBezTo>
                  <a:cubicBezTo>
                    <a:pt x="2519" y="3976"/>
                    <a:pt x="2089" y="4132"/>
                    <a:pt x="1895" y="4209"/>
                  </a:cubicBezTo>
                  <a:cubicBezTo>
                    <a:pt x="1746" y="4268"/>
                    <a:pt x="1409" y="4396"/>
                    <a:pt x="1354" y="4413"/>
                  </a:cubicBezTo>
                  <a:cubicBezTo>
                    <a:pt x="1312" y="4423"/>
                    <a:pt x="958" y="4569"/>
                    <a:pt x="795" y="4639"/>
                  </a:cubicBezTo>
                  <a:cubicBezTo>
                    <a:pt x="729" y="4667"/>
                    <a:pt x="614" y="4715"/>
                    <a:pt x="538" y="4746"/>
                  </a:cubicBezTo>
                  <a:cubicBezTo>
                    <a:pt x="462" y="4777"/>
                    <a:pt x="344" y="4819"/>
                    <a:pt x="271" y="4840"/>
                  </a:cubicBezTo>
                  <a:cubicBezTo>
                    <a:pt x="156" y="4871"/>
                    <a:pt x="146" y="4878"/>
                    <a:pt x="174" y="4913"/>
                  </a:cubicBezTo>
                  <a:cubicBezTo>
                    <a:pt x="189" y="4932"/>
                    <a:pt x="193" y="4941"/>
                    <a:pt x="185" y="4941"/>
                  </a:cubicBezTo>
                  <a:cubicBezTo>
                    <a:pt x="181" y="4941"/>
                    <a:pt x="171" y="4937"/>
                    <a:pt x="156" y="4930"/>
                  </a:cubicBezTo>
                  <a:cubicBezTo>
                    <a:pt x="144" y="4926"/>
                    <a:pt x="136" y="4923"/>
                    <a:pt x="129" y="4923"/>
                  </a:cubicBezTo>
                  <a:cubicBezTo>
                    <a:pt x="117" y="4923"/>
                    <a:pt x="113" y="4933"/>
                    <a:pt x="111" y="4958"/>
                  </a:cubicBezTo>
                  <a:cubicBezTo>
                    <a:pt x="111" y="4982"/>
                    <a:pt x="87" y="5014"/>
                    <a:pt x="60" y="5027"/>
                  </a:cubicBezTo>
                  <a:cubicBezTo>
                    <a:pt x="1" y="5059"/>
                    <a:pt x="1" y="5086"/>
                    <a:pt x="52" y="5090"/>
                  </a:cubicBezTo>
                  <a:cubicBezTo>
                    <a:pt x="76" y="5090"/>
                    <a:pt x="90" y="5086"/>
                    <a:pt x="87" y="5076"/>
                  </a:cubicBezTo>
                  <a:cubicBezTo>
                    <a:pt x="84" y="5065"/>
                    <a:pt x="118" y="5052"/>
                    <a:pt x="167" y="5041"/>
                  </a:cubicBezTo>
                  <a:cubicBezTo>
                    <a:pt x="188" y="5038"/>
                    <a:pt x="206" y="5036"/>
                    <a:pt x="220" y="5036"/>
                  </a:cubicBezTo>
                  <a:cubicBezTo>
                    <a:pt x="246" y="5036"/>
                    <a:pt x="262" y="5042"/>
                    <a:pt x="271" y="5055"/>
                  </a:cubicBezTo>
                  <a:cubicBezTo>
                    <a:pt x="284" y="5083"/>
                    <a:pt x="271" y="5094"/>
                    <a:pt x="174" y="5110"/>
                  </a:cubicBezTo>
                  <a:cubicBezTo>
                    <a:pt x="136" y="5119"/>
                    <a:pt x="103" y="5124"/>
                    <a:pt x="84" y="5124"/>
                  </a:cubicBezTo>
                  <a:cubicBezTo>
                    <a:pt x="72" y="5124"/>
                    <a:pt x="65" y="5122"/>
                    <a:pt x="66" y="5118"/>
                  </a:cubicBezTo>
                  <a:cubicBezTo>
                    <a:pt x="69" y="5109"/>
                    <a:pt x="65" y="5103"/>
                    <a:pt x="56" y="5103"/>
                  </a:cubicBezTo>
                  <a:cubicBezTo>
                    <a:pt x="54" y="5103"/>
                    <a:pt x="51" y="5103"/>
                    <a:pt x="49" y="5104"/>
                  </a:cubicBezTo>
                  <a:cubicBezTo>
                    <a:pt x="18" y="5115"/>
                    <a:pt x="1" y="5198"/>
                    <a:pt x="28" y="5219"/>
                  </a:cubicBezTo>
                  <a:cubicBezTo>
                    <a:pt x="34" y="5224"/>
                    <a:pt x="38" y="5227"/>
                    <a:pt x="42" y="5227"/>
                  </a:cubicBezTo>
                  <a:cubicBezTo>
                    <a:pt x="47" y="5227"/>
                    <a:pt x="51" y="5220"/>
                    <a:pt x="55" y="5208"/>
                  </a:cubicBezTo>
                  <a:cubicBezTo>
                    <a:pt x="60" y="5194"/>
                    <a:pt x="115" y="5166"/>
                    <a:pt x="174" y="5149"/>
                  </a:cubicBezTo>
                  <a:cubicBezTo>
                    <a:pt x="216" y="5133"/>
                    <a:pt x="248" y="5125"/>
                    <a:pt x="256" y="5125"/>
                  </a:cubicBezTo>
                  <a:cubicBezTo>
                    <a:pt x="259" y="5125"/>
                    <a:pt x="260" y="5126"/>
                    <a:pt x="257" y="5128"/>
                  </a:cubicBezTo>
                  <a:cubicBezTo>
                    <a:pt x="243" y="5139"/>
                    <a:pt x="240" y="5152"/>
                    <a:pt x="250" y="5163"/>
                  </a:cubicBezTo>
                  <a:cubicBezTo>
                    <a:pt x="260" y="5169"/>
                    <a:pt x="233" y="5187"/>
                    <a:pt x="191" y="5198"/>
                  </a:cubicBezTo>
                  <a:cubicBezTo>
                    <a:pt x="150" y="5208"/>
                    <a:pt x="108" y="5232"/>
                    <a:pt x="97" y="5249"/>
                  </a:cubicBezTo>
                  <a:cubicBezTo>
                    <a:pt x="71" y="5300"/>
                    <a:pt x="95" y="5402"/>
                    <a:pt x="132" y="5402"/>
                  </a:cubicBezTo>
                  <a:cubicBezTo>
                    <a:pt x="133" y="5402"/>
                    <a:pt x="134" y="5402"/>
                    <a:pt x="135" y="5402"/>
                  </a:cubicBezTo>
                  <a:cubicBezTo>
                    <a:pt x="140" y="5399"/>
                    <a:pt x="146" y="5398"/>
                    <a:pt x="151" y="5398"/>
                  </a:cubicBezTo>
                  <a:cubicBezTo>
                    <a:pt x="160" y="5398"/>
                    <a:pt x="168" y="5402"/>
                    <a:pt x="170" y="5409"/>
                  </a:cubicBezTo>
                  <a:cubicBezTo>
                    <a:pt x="174" y="5416"/>
                    <a:pt x="188" y="5440"/>
                    <a:pt x="198" y="5461"/>
                  </a:cubicBezTo>
                  <a:cubicBezTo>
                    <a:pt x="219" y="5496"/>
                    <a:pt x="212" y="5503"/>
                    <a:pt x="160" y="5506"/>
                  </a:cubicBezTo>
                  <a:cubicBezTo>
                    <a:pt x="125" y="5510"/>
                    <a:pt x="94" y="5523"/>
                    <a:pt x="87" y="5544"/>
                  </a:cubicBezTo>
                  <a:cubicBezTo>
                    <a:pt x="80" y="5562"/>
                    <a:pt x="80" y="5586"/>
                    <a:pt x="84" y="5597"/>
                  </a:cubicBezTo>
                  <a:cubicBezTo>
                    <a:pt x="86" y="5599"/>
                    <a:pt x="88" y="5600"/>
                    <a:pt x="89" y="5600"/>
                  </a:cubicBezTo>
                  <a:cubicBezTo>
                    <a:pt x="93" y="5600"/>
                    <a:pt x="95" y="5595"/>
                    <a:pt x="97" y="5586"/>
                  </a:cubicBezTo>
                  <a:cubicBezTo>
                    <a:pt x="97" y="5574"/>
                    <a:pt x="108" y="5564"/>
                    <a:pt x="122" y="5564"/>
                  </a:cubicBezTo>
                  <a:cubicBezTo>
                    <a:pt x="124" y="5564"/>
                    <a:pt x="127" y="5565"/>
                    <a:pt x="129" y="5565"/>
                  </a:cubicBezTo>
                  <a:cubicBezTo>
                    <a:pt x="132" y="5566"/>
                    <a:pt x="134" y="5566"/>
                    <a:pt x="136" y="5566"/>
                  </a:cubicBezTo>
                  <a:cubicBezTo>
                    <a:pt x="146" y="5566"/>
                    <a:pt x="143" y="5559"/>
                    <a:pt x="129" y="5547"/>
                  </a:cubicBezTo>
                  <a:cubicBezTo>
                    <a:pt x="121" y="5543"/>
                    <a:pt x="119" y="5540"/>
                    <a:pt x="123" y="5540"/>
                  </a:cubicBezTo>
                  <a:cubicBezTo>
                    <a:pt x="128" y="5540"/>
                    <a:pt x="140" y="5544"/>
                    <a:pt x="156" y="5552"/>
                  </a:cubicBezTo>
                  <a:cubicBezTo>
                    <a:pt x="182" y="5562"/>
                    <a:pt x="209" y="5569"/>
                    <a:pt x="224" y="5569"/>
                  </a:cubicBezTo>
                  <a:cubicBezTo>
                    <a:pt x="228" y="5569"/>
                    <a:pt x="231" y="5569"/>
                    <a:pt x="233" y="5568"/>
                  </a:cubicBezTo>
                  <a:cubicBezTo>
                    <a:pt x="234" y="5568"/>
                    <a:pt x="236" y="5568"/>
                    <a:pt x="238" y="5568"/>
                  </a:cubicBezTo>
                  <a:cubicBezTo>
                    <a:pt x="256" y="5568"/>
                    <a:pt x="300" y="5581"/>
                    <a:pt x="344" y="5603"/>
                  </a:cubicBezTo>
                  <a:cubicBezTo>
                    <a:pt x="383" y="5619"/>
                    <a:pt x="414" y="5627"/>
                    <a:pt x="426" y="5627"/>
                  </a:cubicBezTo>
                  <a:cubicBezTo>
                    <a:pt x="430" y="5627"/>
                    <a:pt x="431" y="5626"/>
                    <a:pt x="430" y="5624"/>
                  </a:cubicBezTo>
                  <a:cubicBezTo>
                    <a:pt x="427" y="5614"/>
                    <a:pt x="434" y="5603"/>
                    <a:pt x="448" y="5600"/>
                  </a:cubicBezTo>
                  <a:cubicBezTo>
                    <a:pt x="449" y="5600"/>
                    <a:pt x="450" y="5599"/>
                    <a:pt x="452" y="5599"/>
                  </a:cubicBezTo>
                  <a:cubicBezTo>
                    <a:pt x="461" y="5599"/>
                    <a:pt x="469" y="5608"/>
                    <a:pt x="472" y="5621"/>
                  </a:cubicBezTo>
                  <a:cubicBezTo>
                    <a:pt x="472" y="5629"/>
                    <a:pt x="482" y="5634"/>
                    <a:pt x="498" y="5634"/>
                  </a:cubicBezTo>
                  <a:cubicBezTo>
                    <a:pt x="509" y="5634"/>
                    <a:pt x="523" y="5632"/>
                    <a:pt x="538" y="5627"/>
                  </a:cubicBezTo>
                  <a:cubicBezTo>
                    <a:pt x="556" y="5623"/>
                    <a:pt x="569" y="5620"/>
                    <a:pt x="578" y="5620"/>
                  </a:cubicBezTo>
                  <a:cubicBezTo>
                    <a:pt x="596" y="5620"/>
                    <a:pt x="601" y="5630"/>
                    <a:pt x="601" y="5656"/>
                  </a:cubicBezTo>
                  <a:cubicBezTo>
                    <a:pt x="601" y="5680"/>
                    <a:pt x="604" y="5711"/>
                    <a:pt x="608" y="5725"/>
                  </a:cubicBezTo>
                  <a:cubicBezTo>
                    <a:pt x="611" y="5739"/>
                    <a:pt x="601" y="5749"/>
                    <a:pt x="580" y="5749"/>
                  </a:cubicBezTo>
                  <a:cubicBezTo>
                    <a:pt x="563" y="5749"/>
                    <a:pt x="545" y="5760"/>
                    <a:pt x="542" y="5773"/>
                  </a:cubicBezTo>
                  <a:cubicBezTo>
                    <a:pt x="542" y="5780"/>
                    <a:pt x="548" y="5784"/>
                    <a:pt x="561" y="5784"/>
                  </a:cubicBezTo>
                  <a:cubicBezTo>
                    <a:pt x="580" y="5784"/>
                    <a:pt x="613" y="5777"/>
                    <a:pt x="663" y="5763"/>
                  </a:cubicBezTo>
                  <a:cubicBezTo>
                    <a:pt x="709" y="5751"/>
                    <a:pt x="739" y="5745"/>
                    <a:pt x="754" y="5745"/>
                  </a:cubicBezTo>
                  <a:cubicBezTo>
                    <a:pt x="782" y="5745"/>
                    <a:pt x="760" y="5766"/>
                    <a:pt x="691" y="5808"/>
                  </a:cubicBezTo>
                  <a:cubicBezTo>
                    <a:pt x="659" y="5828"/>
                    <a:pt x="635" y="5837"/>
                    <a:pt x="620" y="5837"/>
                  </a:cubicBezTo>
                  <a:cubicBezTo>
                    <a:pt x="613" y="5837"/>
                    <a:pt x="608" y="5835"/>
                    <a:pt x="604" y="5832"/>
                  </a:cubicBezTo>
                  <a:cubicBezTo>
                    <a:pt x="601" y="5830"/>
                    <a:pt x="597" y="5829"/>
                    <a:pt x="593" y="5829"/>
                  </a:cubicBezTo>
                  <a:cubicBezTo>
                    <a:pt x="580" y="5829"/>
                    <a:pt x="564" y="5840"/>
                    <a:pt x="548" y="5864"/>
                  </a:cubicBezTo>
                  <a:cubicBezTo>
                    <a:pt x="531" y="5891"/>
                    <a:pt x="510" y="5909"/>
                    <a:pt x="500" y="5912"/>
                  </a:cubicBezTo>
                  <a:cubicBezTo>
                    <a:pt x="493" y="5912"/>
                    <a:pt x="472" y="5922"/>
                    <a:pt x="458" y="5936"/>
                  </a:cubicBezTo>
                  <a:cubicBezTo>
                    <a:pt x="443" y="5950"/>
                    <a:pt x="440" y="5956"/>
                    <a:pt x="450" y="5956"/>
                  </a:cubicBezTo>
                  <a:cubicBezTo>
                    <a:pt x="456" y="5956"/>
                    <a:pt x="466" y="5954"/>
                    <a:pt x="479" y="5950"/>
                  </a:cubicBezTo>
                  <a:cubicBezTo>
                    <a:pt x="493" y="5947"/>
                    <a:pt x="507" y="5945"/>
                    <a:pt x="518" y="5945"/>
                  </a:cubicBezTo>
                  <a:cubicBezTo>
                    <a:pt x="529" y="5945"/>
                    <a:pt x="538" y="5947"/>
                    <a:pt x="542" y="5950"/>
                  </a:cubicBezTo>
                  <a:cubicBezTo>
                    <a:pt x="566" y="5971"/>
                    <a:pt x="545" y="6010"/>
                    <a:pt x="510" y="6020"/>
                  </a:cubicBezTo>
                  <a:cubicBezTo>
                    <a:pt x="497" y="6023"/>
                    <a:pt x="486" y="6034"/>
                    <a:pt x="489" y="6044"/>
                  </a:cubicBezTo>
                  <a:cubicBezTo>
                    <a:pt x="493" y="6058"/>
                    <a:pt x="486" y="6079"/>
                    <a:pt x="479" y="6100"/>
                  </a:cubicBezTo>
                  <a:cubicBezTo>
                    <a:pt x="462" y="6130"/>
                    <a:pt x="488" y="6260"/>
                    <a:pt x="509" y="6260"/>
                  </a:cubicBezTo>
                  <a:cubicBezTo>
                    <a:pt x="509" y="6260"/>
                    <a:pt x="510" y="6260"/>
                    <a:pt x="510" y="6259"/>
                  </a:cubicBezTo>
                  <a:cubicBezTo>
                    <a:pt x="526" y="6254"/>
                    <a:pt x="539" y="6251"/>
                    <a:pt x="549" y="6251"/>
                  </a:cubicBezTo>
                  <a:cubicBezTo>
                    <a:pt x="572" y="6251"/>
                    <a:pt x="583" y="6263"/>
                    <a:pt x="590" y="6287"/>
                  </a:cubicBezTo>
                  <a:cubicBezTo>
                    <a:pt x="599" y="6303"/>
                    <a:pt x="609" y="6313"/>
                    <a:pt x="621" y="6313"/>
                  </a:cubicBezTo>
                  <a:cubicBezTo>
                    <a:pt x="625" y="6313"/>
                    <a:pt x="628" y="6312"/>
                    <a:pt x="632" y="6311"/>
                  </a:cubicBezTo>
                  <a:cubicBezTo>
                    <a:pt x="634" y="6310"/>
                    <a:pt x="637" y="6310"/>
                    <a:pt x="640" y="6310"/>
                  </a:cubicBezTo>
                  <a:cubicBezTo>
                    <a:pt x="648" y="6310"/>
                    <a:pt x="657" y="6314"/>
                    <a:pt x="659" y="6325"/>
                  </a:cubicBezTo>
                  <a:cubicBezTo>
                    <a:pt x="659" y="6337"/>
                    <a:pt x="670" y="6347"/>
                    <a:pt x="680" y="6347"/>
                  </a:cubicBezTo>
                  <a:cubicBezTo>
                    <a:pt x="681" y="6347"/>
                    <a:pt x="683" y="6346"/>
                    <a:pt x="684" y="6346"/>
                  </a:cubicBezTo>
                  <a:cubicBezTo>
                    <a:pt x="694" y="6346"/>
                    <a:pt x="708" y="6353"/>
                    <a:pt x="712" y="6363"/>
                  </a:cubicBezTo>
                  <a:cubicBezTo>
                    <a:pt x="718" y="6377"/>
                    <a:pt x="691" y="6391"/>
                    <a:pt x="643" y="6398"/>
                  </a:cubicBezTo>
                  <a:cubicBezTo>
                    <a:pt x="576" y="6408"/>
                    <a:pt x="569" y="6412"/>
                    <a:pt x="590" y="6443"/>
                  </a:cubicBezTo>
                  <a:cubicBezTo>
                    <a:pt x="599" y="6455"/>
                    <a:pt x="606" y="6463"/>
                    <a:pt x="610" y="6463"/>
                  </a:cubicBezTo>
                  <a:cubicBezTo>
                    <a:pt x="613" y="6463"/>
                    <a:pt x="614" y="6460"/>
                    <a:pt x="614" y="6453"/>
                  </a:cubicBezTo>
                  <a:cubicBezTo>
                    <a:pt x="614" y="6439"/>
                    <a:pt x="628" y="6426"/>
                    <a:pt x="649" y="6418"/>
                  </a:cubicBezTo>
                  <a:cubicBezTo>
                    <a:pt x="652" y="6418"/>
                    <a:pt x="655" y="6418"/>
                    <a:pt x="658" y="6418"/>
                  </a:cubicBezTo>
                  <a:cubicBezTo>
                    <a:pt x="671" y="6418"/>
                    <a:pt x="679" y="6424"/>
                    <a:pt x="673" y="6436"/>
                  </a:cubicBezTo>
                  <a:cubicBezTo>
                    <a:pt x="671" y="6444"/>
                    <a:pt x="674" y="6452"/>
                    <a:pt x="679" y="6452"/>
                  </a:cubicBezTo>
                  <a:cubicBezTo>
                    <a:pt x="681" y="6452"/>
                    <a:pt x="682" y="6452"/>
                    <a:pt x="684" y="6450"/>
                  </a:cubicBezTo>
                  <a:cubicBezTo>
                    <a:pt x="704" y="6442"/>
                    <a:pt x="719" y="6438"/>
                    <a:pt x="731" y="6438"/>
                  </a:cubicBezTo>
                  <a:cubicBezTo>
                    <a:pt x="751" y="6438"/>
                    <a:pt x="760" y="6449"/>
                    <a:pt x="760" y="6471"/>
                  </a:cubicBezTo>
                  <a:cubicBezTo>
                    <a:pt x="760" y="6506"/>
                    <a:pt x="794" y="6532"/>
                    <a:pt x="829" y="6532"/>
                  </a:cubicBezTo>
                  <a:cubicBezTo>
                    <a:pt x="842" y="6532"/>
                    <a:pt x="856" y="6528"/>
                    <a:pt x="867" y="6519"/>
                  </a:cubicBezTo>
                  <a:cubicBezTo>
                    <a:pt x="875" y="6515"/>
                    <a:pt x="884" y="6512"/>
                    <a:pt x="892" y="6512"/>
                  </a:cubicBezTo>
                  <a:cubicBezTo>
                    <a:pt x="900" y="6512"/>
                    <a:pt x="907" y="6515"/>
                    <a:pt x="909" y="6523"/>
                  </a:cubicBezTo>
                  <a:cubicBezTo>
                    <a:pt x="913" y="6533"/>
                    <a:pt x="888" y="6551"/>
                    <a:pt x="861" y="6557"/>
                  </a:cubicBezTo>
                  <a:cubicBezTo>
                    <a:pt x="795" y="6575"/>
                    <a:pt x="795" y="6592"/>
                    <a:pt x="861" y="6613"/>
                  </a:cubicBezTo>
                  <a:cubicBezTo>
                    <a:pt x="885" y="6623"/>
                    <a:pt x="896" y="6634"/>
                    <a:pt x="878" y="6637"/>
                  </a:cubicBezTo>
                  <a:cubicBezTo>
                    <a:pt x="864" y="6641"/>
                    <a:pt x="826" y="6662"/>
                    <a:pt x="798" y="6682"/>
                  </a:cubicBezTo>
                  <a:cubicBezTo>
                    <a:pt x="747" y="6717"/>
                    <a:pt x="747" y="6721"/>
                    <a:pt x="792" y="6724"/>
                  </a:cubicBezTo>
                  <a:cubicBezTo>
                    <a:pt x="794" y="6724"/>
                    <a:pt x="797" y="6724"/>
                    <a:pt x="800" y="6724"/>
                  </a:cubicBezTo>
                  <a:cubicBezTo>
                    <a:pt x="849" y="6724"/>
                    <a:pt x="898" y="6699"/>
                    <a:pt x="875" y="6682"/>
                  </a:cubicBezTo>
                  <a:cubicBezTo>
                    <a:pt x="855" y="6666"/>
                    <a:pt x="936" y="6599"/>
                    <a:pt x="974" y="6599"/>
                  </a:cubicBezTo>
                  <a:cubicBezTo>
                    <a:pt x="976" y="6599"/>
                    <a:pt x="977" y="6599"/>
                    <a:pt x="979" y="6599"/>
                  </a:cubicBezTo>
                  <a:cubicBezTo>
                    <a:pt x="996" y="6602"/>
                    <a:pt x="1006" y="6617"/>
                    <a:pt x="1003" y="6627"/>
                  </a:cubicBezTo>
                  <a:cubicBezTo>
                    <a:pt x="1000" y="6637"/>
                    <a:pt x="1010" y="6651"/>
                    <a:pt x="1024" y="6655"/>
                  </a:cubicBezTo>
                  <a:cubicBezTo>
                    <a:pt x="1069" y="6665"/>
                    <a:pt x="1062" y="6697"/>
                    <a:pt x="1017" y="6697"/>
                  </a:cubicBezTo>
                  <a:cubicBezTo>
                    <a:pt x="989" y="6697"/>
                    <a:pt x="1000" y="6703"/>
                    <a:pt x="1045" y="6721"/>
                  </a:cubicBezTo>
                  <a:cubicBezTo>
                    <a:pt x="1083" y="6734"/>
                    <a:pt x="1121" y="6745"/>
                    <a:pt x="1131" y="6745"/>
                  </a:cubicBezTo>
                  <a:cubicBezTo>
                    <a:pt x="1132" y="6744"/>
                    <a:pt x="1133" y="6744"/>
                    <a:pt x="1134" y="6744"/>
                  </a:cubicBezTo>
                  <a:cubicBezTo>
                    <a:pt x="1141" y="6744"/>
                    <a:pt x="1152" y="6757"/>
                    <a:pt x="1155" y="6772"/>
                  </a:cubicBezTo>
                  <a:cubicBezTo>
                    <a:pt x="1162" y="6785"/>
                    <a:pt x="1183" y="6801"/>
                    <a:pt x="1203" y="6801"/>
                  </a:cubicBezTo>
                  <a:cubicBezTo>
                    <a:pt x="1204" y="6801"/>
                    <a:pt x="1206" y="6801"/>
                    <a:pt x="1208" y="6801"/>
                  </a:cubicBezTo>
                  <a:cubicBezTo>
                    <a:pt x="1256" y="6801"/>
                    <a:pt x="1284" y="6863"/>
                    <a:pt x="1267" y="6921"/>
                  </a:cubicBezTo>
                  <a:cubicBezTo>
                    <a:pt x="1261" y="6936"/>
                    <a:pt x="1260" y="6943"/>
                    <a:pt x="1266" y="6943"/>
                  </a:cubicBezTo>
                  <a:cubicBezTo>
                    <a:pt x="1270" y="6943"/>
                    <a:pt x="1277" y="6939"/>
                    <a:pt x="1288" y="6932"/>
                  </a:cubicBezTo>
                  <a:cubicBezTo>
                    <a:pt x="1300" y="6924"/>
                    <a:pt x="1310" y="6919"/>
                    <a:pt x="1317" y="6919"/>
                  </a:cubicBezTo>
                  <a:cubicBezTo>
                    <a:pt x="1321" y="6919"/>
                    <a:pt x="1324" y="6921"/>
                    <a:pt x="1325" y="6926"/>
                  </a:cubicBezTo>
                  <a:cubicBezTo>
                    <a:pt x="1334" y="6948"/>
                    <a:pt x="1289" y="6976"/>
                    <a:pt x="1264" y="6976"/>
                  </a:cubicBezTo>
                  <a:cubicBezTo>
                    <a:pt x="1257" y="6976"/>
                    <a:pt x="1252" y="6975"/>
                    <a:pt x="1250" y="6970"/>
                  </a:cubicBezTo>
                  <a:cubicBezTo>
                    <a:pt x="1246" y="6967"/>
                    <a:pt x="1240" y="6966"/>
                    <a:pt x="1231" y="6966"/>
                  </a:cubicBezTo>
                  <a:cubicBezTo>
                    <a:pt x="1212" y="6966"/>
                    <a:pt x="1181" y="6974"/>
                    <a:pt x="1145" y="6988"/>
                  </a:cubicBezTo>
                  <a:cubicBezTo>
                    <a:pt x="1058" y="7023"/>
                    <a:pt x="1024" y="7049"/>
                    <a:pt x="1050" y="7049"/>
                  </a:cubicBezTo>
                  <a:cubicBezTo>
                    <a:pt x="1062" y="7049"/>
                    <a:pt x="1088" y="7043"/>
                    <a:pt x="1128" y="7030"/>
                  </a:cubicBezTo>
                  <a:cubicBezTo>
                    <a:pt x="1184" y="7011"/>
                    <a:pt x="1222" y="7001"/>
                    <a:pt x="1245" y="7001"/>
                  </a:cubicBezTo>
                  <a:cubicBezTo>
                    <a:pt x="1273" y="7001"/>
                    <a:pt x="1277" y="7016"/>
                    <a:pt x="1260" y="7046"/>
                  </a:cubicBezTo>
                  <a:cubicBezTo>
                    <a:pt x="1239" y="7085"/>
                    <a:pt x="1246" y="7092"/>
                    <a:pt x="1315" y="7123"/>
                  </a:cubicBezTo>
                  <a:cubicBezTo>
                    <a:pt x="1345" y="7139"/>
                    <a:pt x="1384" y="7149"/>
                    <a:pt x="1409" y="7149"/>
                  </a:cubicBezTo>
                  <a:cubicBezTo>
                    <a:pt x="1416" y="7149"/>
                    <a:pt x="1422" y="7149"/>
                    <a:pt x="1426" y="7147"/>
                  </a:cubicBezTo>
                  <a:cubicBezTo>
                    <a:pt x="1434" y="7143"/>
                    <a:pt x="1446" y="7141"/>
                    <a:pt x="1459" y="7141"/>
                  </a:cubicBezTo>
                  <a:cubicBezTo>
                    <a:pt x="1480" y="7141"/>
                    <a:pt x="1505" y="7146"/>
                    <a:pt x="1527" y="7155"/>
                  </a:cubicBezTo>
                  <a:cubicBezTo>
                    <a:pt x="1560" y="7169"/>
                    <a:pt x="1572" y="7179"/>
                    <a:pt x="1558" y="7179"/>
                  </a:cubicBezTo>
                  <a:cubicBezTo>
                    <a:pt x="1556" y="7179"/>
                    <a:pt x="1554" y="7179"/>
                    <a:pt x="1551" y="7179"/>
                  </a:cubicBezTo>
                  <a:cubicBezTo>
                    <a:pt x="1523" y="7179"/>
                    <a:pt x="1509" y="7192"/>
                    <a:pt x="1509" y="7224"/>
                  </a:cubicBezTo>
                  <a:cubicBezTo>
                    <a:pt x="1509" y="7246"/>
                    <a:pt x="1501" y="7262"/>
                    <a:pt x="1486" y="7262"/>
                  </a:cubicBezTo>
                  <a:cubicBezTo>
                    <a:pt x="1485" y="7262"/>
                    <a:pt x="1483" y="7262"/>
                    <a:pt x="1482" y="7262"/>
                  </a:cubicBezTo>
                  <a:cubicBezTo>
                    <a:pt x="1479" y="7261"/>
                    <a:pt x="1477" y="7261"/>
                    <a:pt x="1475" y="7261"/>
                  </a:cubicBezTo>
                  <a:cubicBezTo>
                    <a:pt x="1464" y="7261"/>
                    <a:pt x="1458" y="7266"/>
                    <a:pt x="1461" y="7272"/>
                  </a:cubicBezTo>
                  <a:cubicBezTo>
                    <a:pt x="1464" y="7286"/>
                    <a:pt x="1464" y="7307"/>
                    <a:pt x="1461" y="7324"/>
                  </a:cubicBezTo>
                  <a:cubicBezTo>
                    <a:pt x="1461" y="7340"/>
                    <a:pt x="1463" y="7347"/>
                    <a:pt x="1471" y="7347"/>
                  </a:cubicBezTo>
                  <a:cubicBezTo>
                    <a:pt x="1477" y="7347"/>
                    <a:pt x="1486" y="7344"/>
                    <a:pt x="1499" y="7338"/>
                  </a:cubicBezTo>
                  <a:cubicBezTo>
                    <a:pt x="1505" y="7335"/>
                    <a:pt x="1513" y="7333"/>
                    <a:pt x="1523" y="7333"/>
                  </a:cubicBezTo>
                  <a:cubicBezTo>
                    <a:pt x="1602" y="7333"/>
                    <a:pt x="1793" y="7422"/>
                    <a:pt x="1762" y="7453"/>
                  </a:cubicBezTo>
                  <a:cubicBezTo>
                    <a:pt x="1735" y="7481"/>
                    <a:pt x="1769" y="7518"/>
                    <a:pt x="1806" y="7518"/>
                  </a:cubicBezTo>
                  <a:cubicBezTo>
                    <a:pt x="1815" y="7518"/>
                    <a:pt x="1824" y="7516"/>
                    <a:pt x="1832" y="7512"/>
                  </a:cubicBezTo>
                  <a:cubicBezTo>
                    <a:pt x="1846" y="7503"/>
                    <a:pt x="1856" y="7499"/>
                    <a:pt x="1861" y="7499"/>
                  </a:cubicBezTo>
                  <a:cubicBezTo>
                    <a:pt x="1866" y="7499"/>
                    <a:pt x="1867" y="7503"/>
                    <a:pt x="1863" y="7512"/>
                  </a:cubicBezTo>
                  <a:cubicBezTo>
                    <a:pt x="1860" y="7525"/>
                    <a:pt x="1871" y="7550"/>
                    <a:pt x="1887" y="7560"/>
                  </a:cubicBezTo>
                  <a:cubicBezTo>
                    <a:pt x="1905" y="7571"/>
                    <a:pt x="1922" y="7602"/>
                    <a:pt x="1926" y="7633"/>
                  </a:cubicBezTo>
                  <a:cubicBezTo>
                    <a:pt x="1929" y="7662"/>
                    <a:pt x="1938" y="7685"/>
                    <a:pt x="1951" y="7685"/>
                  </a:cubicBezTo>
                  <a:cubicBezTo>
                    <a:pt x="1952" y="7685"/>
                    <a:pt x="1953" y="7685"/>
                    <a:pt x="1954" y="7685"/>
                  </a:cubicBezTo>
                  <a:cubicBezTo>
                    <a:pt x="1956" y="7684"/>
                    <a:pt x="1957" y="7684"/>
                    <a:pt x="1959" y="7684"/>
                  </a:cubicBezTo>
                  <a:cubicBezTo>
                    <a:pt x="1970" y="7684"/>
                    <a:pt x="1979" y="7694"/>
                    <a:pt x="1985" y="7709"/>
                  </a:cubicBezTo>
                  <a:cubicBezTo>
                    <a:pt x="1988" y="7723"/>
                    <a:pt x="1985" y="7741"/>
                    <a:pt x="1971" y="7744"/>
                  </a:cubicBezTo>
                  <a:cubicBezTo>
                    <a:pt x="1961" y="7747"/>
                    <a:pt x="1954" y="7765"/>
                    <a:pt x="1961" y="7782"/>
                  </a:cubicBezTo>
                  <a:cubicBezTo>
                    <a:pt x="1974" y="7833"/>
                    <a:pt x="2120" y="7973"/>
                    <a:pt x="2156" y="7973"/>
                  </a:cubicBezTo>
                  <a:cubicBezTo>
                    <a:pt x="2156" y="7973"/>
                    <a:pt x="2157" y="7973"/>
                    <a:pt x="2158" y="7973"/>
                  </a:cubicBezTo>
                  <a:cubicBezTo>
                    <a:pt x="2159" y="7973"/>
                    <a:pt x="2160" y="7973"/>
                    <a:pt x="2162" y="7973"/>
                  </a:cubicBezTo>
                  <a:cubicBezTo>
                    <a:pt x="2176" y="7973"/>
                    <a:pt x="2197" y="7989"/>
                    <a:pt x="2210" y="8011"/>
                  </a:cubicBezTo>
                  <a:cubicBezTo>
                    <a:pt x="2224" y="8031"/>
                    <a:pt x="2236" y="8041"/>
                    <a:pt x="2252" y="8041"/>
                  </a:cubicBezTo>
                  <a:cubicBezTo>
                    <a:pt x="2261" y="8041"/>
                    <a:pt x="2271" y="8038"/>
                    <a:pt x="2283" y="8032"/>
                  </a:cubicBezTo>
                  <a:cubicBezTo>
                    <a:pt x="2296" y="8025"/>
                    <a:pt x="2305" y="8021"/>
                    <a:pt x="2311" y="8021"/>
                  </a:cubicBezTo>
                  <a:cubicBezTo>
                    <a:pt x="2320" y="8021"/>
                    <a:pt x="2323" y="8029"/>
                    <a:pt x="2321" y="8045"/>
                  </a:cubicBezTo>
                  <a:cubicBezTo>
                    <a:pt x="2318" y="8064"/>
                    <a:pt x="2325" y="8073"/>
                    <a:pt x="2336" y="8073"/>
                  </a:cubicBezTo>
                  <a:cubicBezTo>
                    <a:pt x="2352" y="8073"/>
                    <a:pt x="2376" y="8054"/>
                    <a:pt x="2391" y="8021"/>
                  </a:cubicBezTo>
                  <a:cubicBezTo>
                    <a:pt x="2400" y="8001"/>
                    <a:pt x="2405" y="7991"/>
                    <a:pt x="2414" y="7991"/>
                  </a:cubicBezTo>
                  <a:cubicBezTo>
                    <a:pt x="2422" y="7991"/>
                    <a:pt x="2432" y="7998"/>
                    <a:pt x="2449" y="8011"/>
                  </a:cubicBezTo>
                  <a:cubicBezTo>
                    <a:pt x="2466" y="8023"/>
                    <a:pt x="2482" y="8029"/>
                    <a:pt x="2502" y="8029"/>
                  </a:cubicBezTo>
                  <a:cubicBezTo>
                    <a:pt x="2524" y="8029"/>
                    <a:pt x="2549" y="8022"/>
                    <a:pt x="2585" y="8008"/>
                  </a:cubicBezTo>
                  <a:cubicBezTo>
                    <a:pt x="2621" y="7995"/>
                    <a:pt x="2655" y="7988"/>
                    <a:pt x="2670" y="7988"/>
                  </a:cubicBezTo>
                  <a:cubicBezTo>
                    <a:pt x="2675" y="7988"/>
                    <a:pt x="2678" y="7989"/>
                    <a:pt x="2678" y="7990"/>
                  </a:cubicBezTo>
                  <a:cubicBezTo>
                    <a:pt x="2679" y="7992"/>
                    <a:pt x="2684" y="7993"/>
                    <a:pt x="2691" y="7993"/>
                  </a:cubicBezTo>
                  <a:cubicBezTo>
                    <a:pt x="2713" y="7993"/>
                    <a:pt x="2759" y="7986"/>
                    <a:pt x="2811" y="7973"/>
                  </a:cubicBezTo>
                  <a:cubicBezTo>
                    <a:pt x="2865" y="7960"/>
                    <a:pt x="2917" y="7953"/>
                    <a:pt x="2947" y="7953"/>
                  </a:cubicBezTo>
                  <a:cubicBezTo>
                    <a:pt x="2958" y="7953"/>
                    <a:pt x="2965" y="7954"/>
                    <a:pt x="2970" y="7956"/>
                  </a:cubicBezTo>
                  <a:cubicBezTo>
                    <a:pt x="2976" y="7960"/>
                    <a:pt x="2988" y="7962"/>
                    <a:pt x="3003" y="7962"/>
                  </a:cubicBezTo>
                  <a:cubicBezTo>
                    <a:pt x="3025" y="7962"/>
                    <a:pt x="3054" y="7958"/>
                    <a:pt x="3078" y="7952"/>
                  </a:cubicBezTo>
                  <a:cubicBezTo>
                    <a:pt x="3123" y="7941"/>
                    <a:pt x="3237" y="7925"/>
                    <a:pt x="3334" y="7917"/>
                  </a:cubicBezTo>
                  <a:cubicBezTo>
                    <a:pt x="3432" y="7907"/>
                    <a:pt x="3557" y="7890"/>
                    <a:pt x="3612" y="7876"/>
                  </a:cubicBezTo>
                  <a:cubicBezTo>
                    <a:pt x="3684" y="7859"/>
                    <a:pt x="3808" y="7848"/>
                    <a:pt x="3904" y="7848"/>
                  </a:cubicBezTo>
                  <a:cubicBezTo>
                    <a:pt x="3966" y="7848"/>
                    <a:pt x="4016" y="7853"/>
                    <a:pt x="4036" y="7862"/>
                  </a:cubicBezTo>
                  <a:cubicBezTo>
                    <a:pt x="4052" y="7872"/>
                    <a:pt x="4084" y="7907"/>
                    <a:pt x="4105" y="7941"/>
                  </a:cubicBezTo>
                  <a:cubicBezTo>
                    <a:pt x="4125" y="7980"/>
                    <a:pt x="4146" y="8011"/>
                    <a:pt x="4156" y="8021"/>
                  </a:cubicBezTo>
                  <a:cubicBezTo>
                    <a:pt x="4167" y="8029"/>
                    <a:pt x="4164" y="8035"/>
                    <a:pt x="4146" y="8039"/>
                  </a:cubicBezTo>
                  <a:cubicBezTo>
                    <a:pt x="4111" y="8050"/>
                    <a:pt x="4170" y="8143"/>
                    <a:pt x="4233" y="8167"/>
                  </a:cubicBezTo>
                  <a:cubicBezTo>
                    <a:pt x="4268" y="8181"/>
                    <a:pt x="4285" y="8212"/>
                    <a:pt x="4299" y="8274"/>
                  </a:cubicBezTo>
                  <a:cubicBezTo>
                    <a:pt x="4312" y="8318"/>
                    <a:pt x="4329" y="8355"/>
                    <a:pt x="4339" y="8355"/>
                  </a:cubicBezTo>
                  <a:cubicBezTo>
                    <a:pt x="4339" y="8355"/>
                    <a:pt x="4340" y="8354"/>
                    <a:pt x="4340" y="8354"/>
                  </a:cubicBezTo>
                  <a:cubicBezTo>
                    <a:pt x="4341" y="8354"/>
                    <a:pt x="4342" y="8354"/>
                    <a:pt x="4342" y="8354"/>
                  </a:cubicBezTo>
                  <a:cubicBezTo>
                    <a:pt x="4353" y="8354"/>
                    <a:pt x="4365" y="8377"/>
                    <a:pt x="4369" y="8407"/>
                  </a:cubicBezTo>
                  <a:cubicBezTo>
                    <a:pt x="4382" y="8493"/>
                    <a:pt x="4438" y="8732"/>
                    <a:pt x="4469" y="8847"/>
                  </a:cubicBezTo>
                  <a:cubicBezTo>
                    <a:pt x="4489" y="8916"/>
                    <a:pt x="4489" y="8955"/>
                    <a:pt x="4473" y="8958"/>
                  </a:cubicBezTo>
                  <a:cubicBezTo>
                    <a:pt x="4424" y="8972"/>
                    <a:pt x="4427" y="9014"/>
                    <a:pt x="4479" y="9041"/>
                  </a:cubicBezTo>
                  <a:cubicBezTo>
                    <a:pt x="4503" y="9055"/>
                    <a:pt x="4524" y="9083"/>
                    <a:pt x="4524" y="9097"/>
                  </a:cubicBezTo>
                  <a:cubicBezTo>
                    <a:pt x="4524" y="9115"/>
                    <a:pt x="4559" y="9177"/>
                    <a:pt x="4601" y="9239"/>
                  </a:cubicBezTo>
                  <a:cubicBezTo>
                    <a:pt x="4646" y="9302"/>
                    <a:pt x="4673" y="9354"/>
                    <a:pt x="4667" y="9357"/>
                  </a:cubicBezTo>
                  <a:cubicBezTo>
                    <a:pt x="4660" y="9361"/>
                    <a:pt x="4677" y="9364"/>
                    <a:pt x="4708" y="9368"/>
                  </a:cubicBezTo>
                  <a:cubicBezTo>
                    <a:pt x="4771" y="9371"/>
                    <a:pt x="4812" y="9454"/>
                    <a:pt x="4767" y="9486"/>
                  </a:cubicBezTo>
                  <a:cubicBezTo>
                    <a:pt x="4753" y="9493"/>
                    <a:pt x="4774" y="9503"/>
                    <a:pt x="4812" y="9507"/>
                  </a:cubicBezTo>
                  <a:cubicBezTo>
                    <a:pt x="4851" y="9510"/>
                    <a:pt x="4882" y="9520"/>
                    <a:pt x="4885" y="9534"/>
                  </a:cubicBezTo>
                  <a:cubicBezTo>
                    <a:pt x="4889" y="9544"/>
                    <a:pt x="4937" y="9576"/>
                    <a:pt x="4993" y="9600"/>
                  </a:cubicBezTo>
                  <a:cubicBezTo>
                    <a:pt x="5048" y="9627"/>
                    <a:pt x="5097" y="9659"/>
                    <a:pt x="5101" y="9669"/>
                  </a:cubicBezTo>
                  <a:cubicBezTo>
                    <a:pt x="5103" y="9678"/>
                    <a:pt x="5111" y="9687"/>
                    <a:pt x="5120" y="9687"/>
                  </a:cubicBezTo>
                  <a:cubicBezTo>
                    <a:pt x="5122" y="9687"/>
                    <a:pt x="5123" y="9687"/>
                    <a:pt x="5125" y="9687"/>
                  </a:cubicBezTo>
                  <a:cubicBezTo>
                    <a:pt x="5125" y="9686"/>
                    <a:pt x="5126" y="9686"/>
                    <a:pt x="5127" y="9686"/>
                  </a:cubicBezTo>
                  <a:cubicBezTo>
                    <a:pt x="5139" y="9686"/>
                    <a:pt x="5184" y="9702"/>
                    <a:pt x="5229" y="9722"/>
                  </a:cubicBezTo>
                  <a:cubicBezTo>
                    <a:pt x="5277" y="9739"/>
                    <a:pt x="5336" y="9760"/>
                    <a:pt x="5357" y="9760"/>
                  </a:cubicBezTo>
                  <a:cubicBezTo>
                    <a:pt x="5419" y="9767"/>
                    <a:pt x="5413" y="9805"/>
                    <a:pt x="5347" y="9822"/>
                  </a:cubicBezTo>
                  <a:cubicBezTo>
                    <a:pt x="5280" y="9840"/>
                    <a:pt x="5197" y="9909"/>
                    <a:pt x="5208" y="9944"/>
                  </a:cubicBezTo>
                  <a:cubicBezTo>
                    <a:pt x="5210" y="9950"/>
                    <a:pt x="5222" y="9954"/>
                    <a:pt x="5237" y="9954"/>
                  </a:cubicBezTo>
                  <a:cubicBezTo>
                    <a:pt x="5246" y="9954"/>
                    <a:pt x="5255" y="9953"/>
                    <a:pt x="5264" y="9951"/>
                  </a:cubicBezTo>
                  <a:cubicBezTo>
                    <a:pt x="5270" y="9949"/>
                    <a:pt x="5278" y="9948"/>
                    <a:pt x="5286" y="9948"/>
                  </a:cubicBezTo>
                  <a:cubicBezTo>
                    <a:pt x="5308" y="9948"/>
                    <a:pt x="5335" y="9954"/>
                    <a:pt x="5350" y="9965"/>
                  </a:cubicBezTo>
                  <a:cubicBezTo>
                    <a:pt x="5369" y="9976"/>
                    <a:pt x="5392" y="9986"/>
                    <a:pt x="5405" y="9986"/>
                  </a:cubicBezTo>
                  <a:cubicBezTo>
                    <a:pt x="5406" y="9986"/>
                    <a:pt x="5408" y="9986"/>
                    <a:pt x="5409" y="9986"/>
                  </a:cubicBezTo>
                  <a:cubicBezTo>
                    <a:pt x="5419" y="9986"/>
                    <a:pt x="5451" y="9986"/>
                    <a:pt x="5482" y="9992"/>
                  </a:cubicBezTo>
                  <a:cubicBezTo>
                    <a:pt x="5489" y="9994"/>
                    <a:pt x="5501" y="9995"/>
                    <a:pt x="5516" y="9995"/>
                  </a:cubicBezTo>
                  <a:cubicBezTo>
                    <a:pt x="5555" y="9995"/>
                    <a:pt x="5614" y="9989"/>
                    <a:pt x="5669" y="9981"/>
                  </a:cubicBezTo>
                  <a:cubicBezTo>
                    <a:pt x="5794" y="9963"/>
                    <a:pt x="5918" y="9952"/>
                    <a:pt x="5999" y="9952"/>
                  </a:cubicBezTo>
                  <a:cubicBezTo>
                    <a:pt x="6039" y="9952"/>
                    <a:pt x="6068" y="9955"/>
                    <a:pt x="6082" y="9961"/>
                  </a:cubicBezTo>
                  <a:cubicBezTo>
                    <a:pt x="6088" y="9963"/>
                    <a:pt x="6096" y="9963"/>
                    <a:pt x="6106" y="9963"/>
                  </a:cubicBezTo>
                  <a:cubicBezTo>
                    <a:pt x="6135" y="9963"/>
                    <a:pt x="6179" y="9956"/>
                    <a:pt x="6217" y="9944"/>
                  </a:cubicBezTo>
                  <a:cubicBezTo>
                    <a:pt x="6254" y="9933"/>
                    <a:pt x="6279" y="9928"/>
                    <a:pt x="6295" y="9928"/>
                  </a:cubicBezTo>
                  <a:cubicBezTo>
                    <a:pt x="6308" y="9928"/>
                    <a:pt x="6315" y="9932"/>
                    <a:pt x="6315" y="9940"/>
                  </a:cubicBezTo>
                  <a:cubicBezTo>
                    <a:pt x="6315" y="9950"/>
                    <a:pt x="6316" y="9956"/>
                    <a:pt x="6317" y="9956"/>
                  </a:cubicBezTo>
                  <a:cubicBezTo>
                    <a:pt x="6318" y="9956"/>
                    <a:pt x="6318" y="9956"/>
                    <a:pt x="6318" y="9954"/>
                  </a:cubicBezTo>
                  <a:cubicBezTo>
                    <a:pt x="6325" y="9930"/>
                    <a:pt x="6488" y="9909"/>
                    <a:pt x="6644" y="9909"/>
                  </a:cubicBezTo>
                  <a:cubicBezTo>
                    <a:pt x="6713" y="9906"/>
                    <a:pt x="6793" y="9895"/>
                    <a:pt x="6825" y="9881"/>
                  </a:cubicBezTo>
                  <a:cubicBezTo>
                    <a:pt x="6841" y="9872"/>
                    <a:pt x="6855" y="9868"/>
                    <a:pt x="6865" y="9868"/>
                  </a:cubicBezTo>
                  <a:cubicBezTo>
                    <a:pt x="6873" y="9868"/>
                    <a:pt x="6878" y="9871"/>
                    <a:pt x="6880" y="9877"/>
                  </a:cubicBezTo>
                  <a:cubicBezTo>
                    <a:pt x="6883" y="9883"/>
                    <a:pt x="6887" y="9886"/>
                    <a:pt x="6892" y="9886"/>
                  </a:cubicBezTo>
                  <a:cubicBezTo>
                    <a:pt x="6900" y="9886"/>
                    <a:pt x="6912" y="9879"/>
                    <a:pt x="6929" y="9864"/>
                  </a:cubicBezTo>
                  <a:cubicBezTo>
                    <a:pt x="6946" y="9849"/>
                    <a:pt x="6958" y="9842"/>
                    <a:pt x="6972" y="9842"/>
                  </a:cubicBezTo>
                  <a:cubicBezTo>
                    <a:pt x="6984" y="9842"/>
                    <a:pt x="6996" y="9847"/>
                    <a:pt x="7012" y="9856"/>
                  </a:cubicBezTo>
                  <a:cubicBezTo>
                    <a:pt x="7027" y="9867"/>
                    <a:pt x="7039" y="9873"/>
                    <a:pt x="7049" y="9873"/>
                  </a:cubicBezTo>
                  <a:cubicBezTo>
                    <a:pt x="7058" y="9873"/>
                    <a:pt x="7064" y="9868"/>
                    <a:pt x="7067" y="9861"/>
                  </a:cubicBezTo>
                  <a:cubicBezTo>
                    <a:pt x="7071" y="9850"/>
                    <a:pt x="7088" y="9836"/>
                    <a:pt x="7099" y="9832"/>
                  </a:cubicBezTo>
                  <a:cubicBezTo>
                    <a:pt x="7112" y="9832"/>
                    <a:pt x="7220" y="9812"/>
                    <a:pt x="7335" y="9794"/>
                  </a:cubicBezTo>
                  <a:cubicBezTo>
                    <a:pt x="7435" y="9776"/>
                    <a:pt x="7527" y="9766"/>
                    <a:pt x="7555" y="9766"/>
                  </a:cubicBezTo>
                  <a:cubicBezTo>
                    <a:pt x="7559" y="9766"/>
                    <a:pt x="7562" y="9766"/>
                    <a:pt x="7563" y="9767"/>
                  </a:cubicBezTo>
                  <a:cubicBezTo>
                    <a:pt x="7566" y="9769"/>
                    <a:pt x="7574" y="9770"/>
                    <a:pt x="7587" y="9770"/>
                  </a:cubicBezTo>
                  <a:cubicBezTo>
                    <a:pt x="7610" y="9770"/>
                    <a:pt x="7647" y="9766"/>
                    <a:pt x="7685" y="9760"/>
                  </a:cubicBezTo>
                  <a:cubicBezTo>
                    <a:pt x="7822" y="9730"/>
                    <a:pt x="7871" y="9720"/>
                    <a:pt x="7889" y="9720"/>
                  </a:cubicBezTo>
                  <a:cubicBezTo>
                    <a:pt x="7897" y="9720"/>
                    <a:pt x="7899" y="9722"/>
                    <a:pt x="7900" y="9725"/>
                  </a:cubicBezTo>
                  <a:cubicBezTo>
                    <a:pt x="7900" y="9729"/>
                    <a:pt x="7907" y="9730"/>
                    <a:pt x="7917" y="9730"/>
                  </a:cubicBezTo>
                  <a:cubicBezTo>
                    <a:pt x="7924" y="9730"/>
                    <a:pt x="7933" y="9730"/>
                    <a:pt x="7942" y="9728"/>
                  </a:cubicBezTo>
                  <a:cubicBezTo>
                    <a:pt x="7966" y="9725"/>
                    <a:pt x="8039" y="9711"/>
                    <a:pt x="8111" y="9697"/>
                  </a:cubicBezTo>
                  <a:cubicBezTo>
                    <a:pt x="8169" y="9686"/>
                    <a:pt x="8225" y="9679"/>
                    <a:pt x="8250" y="9679"/>
                  </a:cubicBezTo>
                  <a:cubicBezTo>
                    <a:pt x="8255" y="9679"/>
                    <a:pt x="8259" y="9679"/>
                    <a:pt x="8261" y="9680"/>
                  </a:cubicBezTo>
                  <a:cubicBezTo>
                    <a:pt x="8263" y="9680"/>
                    <a:pt x="8265" y="9680"/>
                    <a:pt x="8268" y="9680"/>
                  </a:cubicBezTo>
                  <a:cubicBezTo>
                    <a:pt x="8295" y="9680"/>
                    <a:pt x="8390" y="9667"/>
                    <a:pt x="8490" y="9648"/>
                  </a:cubicBezTo>
                  <a:cubicBezTo>
                    <a:pt x="8591" y="9629"/>
                    <a:pt x="8684" y="9614"/>
                    <a:pt x="8707" y="9614"/>
                  </a:cubicBezTo>
                  <a:cubicBezTo>
                    <a:pt x="8709" y="9614"/>
                    <a:pt x="8711" y="9614"/>
                    <a:pt x="8712" y="9614"/>
                  </a:cubicBezTo>
                  <a:cubicBezTo>
                    <a:pt x="8712" y="9614"/>
                    <a:pt x="8713" y="9614"/>
                    <a:pt x="8715" y="9614"/>
                  </a:cubicBezTo>
                  <a:cubicBezTo>
                    <a:pt x="8738" y="9614"/>
                    <a:pt x="8870" y="9588"/>
                    <a:pt x="9021" y="9558"/>
                  </a:cubicBezTo>
                  <a:cubicBezTo>
                    <a:pt x="9171" y="9526"/>
                    <a:pt x="9305" y="9502"/>
                    <a:pt x="9330" y="9502"/>
                  </a:cubicBezTo>
                  <a:cubicBezTo>
                    <a:pt x="9331" y="9502"/>
                    <a:pt x="9332" y="9502"/>
                    <a:pt x="9333" y="9503"/>
                  </a:cubicBezTo>
                  <a:cubicBezTo>
                    <a:pt x="9344" y="9503"/>
                    <a:pt x="9440" y="9489"/>
                    <a:pt x="9552" y="9465"/>
                  </a:cubicBezTo>
                  <a:cubicBezTo>
                    <a:pt x="9663" y="9444"/>
                    <a:pt x="9832" y="9416"/>
                    <a:pt x="9927" y="9403"/>
                  </a:cubicBezTo>
                  <a:cubicBezTo>
                    <a:pt x="10023" y="9392"/>
                    <a:pt x="10190" y="9361"/>
                    <a:pt x="10294" y="9340"/>
                  </a:cubicBezTo>
                  <a:cubicBezTo>
                    <a:pt x="10398" y="9315"/>
                    <a:pt x="10505" y="9299"/>
                    <a:pt x="10526" y="9299"/>
                  </a:cubicBezTo>
                  <a:cubicBezTo>
                    <a:pt x="10527" y="9299"/>
                    <a:pt x="10528" y="9299"/>
                    <a:pt x="10530" y="9299"/>
                  </a:cubicBezTo>
                  <a:cubicBezTo>
                    <a:pt x="10563" y="9299"/>
                    <a:pt x="10719" y="9268"/>
                    <a:pt x="10891" y="9229"/>
                  </a:cubicBezTo>
                  <a:cubicBezTo>
                    <a:pt x="11080" y="9183"/>
                    <a:pt x="11207" y="9162"/>
                    <a:pt x="11268" y="9162"/>
                  </a:cubicBezTo>
                  <a:cubicBezTo>
                    <a:pt x="11277" y="9162"/>
                    <a:pt x="11284" y="9162"/>
                    <a:pt x="11290" y="9163"/>
                  </a:cubicBezTo>
                  <a:cubicBezTo>
                    <a:pt x="11319" y="9165"/>
                    <a:pt x="11354" y="9168"/>
                    <a:pt x="11378" y="9168"/>
                  </a:cubicBezTo>
                  <a:cubicBezTo>
                    <a:pt x="11387" y="9168"/>
                    <a:pt x="11395" y="9167"/>
                    <a:pt x="11400" y="9166"/>
                  </a:cubicBezTo>
                  <a:cubicBezTo>
                    <a:pt x="11403" y="9165"/>
                    <a:pt x="11406" y="9165"/>
                    <a:pt x="11409" y="9165"/>
                  </a:cubicBezTo>
                  <a:cubicBezTo>
                    <a:pt x="11443" y="9165"/>
                    <a:pt x="11471" y="9219"/>
                    <a:pt x="11435" y="9229"/>
                  </a:cubicBezTo>
                  <a:cubicBezTo>
                    <a:pt x="11432" y="9229"/>
                    <a:pt x="11427" y="9230"/>
                    <a:pt x="11422" y="9230"/>
                  </a:cubicBezTo>
                  <a:cubicBezTo>
                    <a:pt x="11408" y="9230"/>
                    <a:pt x="11388" y="9226"/>
                    <a:pt x="11373" y="9219"/>
                  </a:cubicBezTo>
                  <a:cubicBezTo>
                    <a:pt x="11364" y="9215"/>
                    <a:pt x="11356" y="9213"/>
                    <a:pt x="11351" y="9213"/>
                  </a:cubicBezTo>
                  <a:cubicBezTo>
                    <a:pt x="11346" y="9213"/>
                    <a:pt x="11344" y="9215"/>
                    <a:pt x="11345" y="9219"/>
                  </a:cubicBezTo>
                  <a:cubicBezTo>
                    <a:pt x="11349" y="9229"/>
                    <a:pt x="11366" y="9243"/>
                    <a:pt x="11387" y="9253"/>
                  </a:cubicBezTo>
                  <a:cubicBezTo>
                    <a:pt x="11397" y="9258"/>
                    <a:pt x="11409" y="9261"/>
                    <a:pt x="11428" y="9261"/>
                  </a:cubicBezTo>
                  <a:cubicBezTo>
                    <a:pt x="11471" y="9261"/>
                    <a:pt x="11548" y="9245"/>
                    <a:pt x="11720" y="9201"/>
                  </a:cubicBezTo>
                  <a:cubicBezTo>
                    <a:pt x="11775" y="9189"/>
                    <a:pt x="11823" y="9182"/>
                    <a:pt x="11849" y="9182"/>
                  </a:cubicBezTo>
                  <a:cubicBezTo>
                    <a:pt x="11861" y="9182"/>
                    <a:pt x="11868" y="9184"/>
                    <a:pt x="11869" y="9187"/>
                  </a:cubicBezTo>
                  <a:cubicBezTo>
                    <a:pt x="11871" y="9194"/>
                    <a:pt x="11879" y="9198"/>
                    <a:pt x="11891" y="9198"/>
                  </a:cubicBezTo>
                  <a:cubicBezTo>
                    <a:pt x="11897" y="9198"/>
                    <a:pt x="11903" y="9197"/>
                    <a:pt x="11911" y="9195"/>
                  </a:cubicBezTo>
                  <a:cubicBezTo>
                    <a:pt x="11932" y="9184"/>
                    <a:pt x="12001" y="9174"/>
                    <a:pt x="12066" y="9166"/>
                  </a:cubicBezTo>
                  <a:cubicBezTo>
                    <a:pt x="12133" y="9160"/>
                    <a:pt x="12191" y="9149"/>
                    <a:pt x="12205" y="9142"/>
                  </a:cubicBezTo>
                  <a:cubicBezTo>
                    <a:pt x="12216" y="9139"/>
                    <a:pt x="12247" y="9125"/>
                    <a:pt x="12279" y="9111"/>
                  </a:cubicBezTo>
                  <a:cubicBezTo>
                    <a:pt x="12351" y="9086"/>
                    <a:pt x="12351" y="9086"/>
                    <a:pt x="12313" y="9062"/>
                  </a:cubicBezTo>
                  <a:cubicBezTo>
                    <a:pt x="12289" y="9045"/>
                    <a:pt x="12289" y="9035"/>
                    <a:pt x="12313" y="9020"/>
                  </a:cubicBezTo>
                  <a:cubicBezTo>
                    <a:pt x="12338" y="9003"/>
                    <a:pt x="12425" y="8989"/>
                    <a:pt x="12475" y="8989"/>
                  </a:cubicBezTo>
                  <a:cubicBezTo>
                    <a:pt x="12495" y="8989"/>
                    <a:pt x="12509" y="8991"/>
                    <a:pt x="12511" y="8996"/>
                  </a:cubicBezTo>
                  <a:cubicBezTo>
                    <a:pt x="12511" y="8997"/>
                    <a:pt x="12513" y="8998"/>
                    <a:pt x="12517" y="8998"/>
                  </a:cubicBezTo>
                  <a:cubicBezTo>
                    <a:pt x="12541" y="8998"/>
                    <a:pt x="12630" y="8982"/>
                    <a:pt x="12733" y="8958"/>
                  </a:cubicBezTo>
                  <a:cubicBezTo>
                    <a:pt x="13014" y="8896"/>
                    <a:pt x="13177" y="8865"/>
                    <a:pt x="13299" y="8854"/>
                  </a:cubicBezTo>
                  <a:cubicBezTo>
                    <a:pt x="13350" y="8851"/>
                    <a:pt x="13413" y="8844"/>
                    <a:pt x="13434" y="8841"/>
                  </a:cubicBezTo>
                  <a:cubicBezTo>
                    <a:pt x="13458" y="8841"/>
                    <a:pt x="13486" y="8841"/>
                    <a:pt x="13499" y="8844"/>
                  </a:cubicBezTo>
                  <a:cubicBezTo>
                    <a:pt x="13500" y="8844"/>
                    <a:pt x="13501" y="8844"/>
                    <a:pt x="13503" y="8844"/>
                  </a:cubicBezTo>
                  <a:cubicBezTo>
                    <a:pt x="13529" y="8844"/>
                    <a:pt x="13686" y="8814"/>
                    <a:pt x="13861" y="8774"/>
                  </a:cubicBezTo>
                  <a:cubicBezTo>
                    <a:pt x="14055" y="8732"/>
                    <a:pt x="14252" y="8698"/>
                    <a:pt x="14335" y="8698"/>
                  </a:cubicBezTo>
                  <a:cubicBezTo>
                    <a:pt x="14415" y="8695"/>
                    <a:pt x="14506" y="8691"/>
                    <a:pt x="14537" y="8691"/>
                  </a:cubicBezTo>
                  <a:cubicBezTo>
                    <a:pt x="14564" y="8691"/>
                    <a:pt x="14603" y="8702"/>
                    <a:pt x="14614" y="8712"/>
                  </a:cubicBezTo>
                  <a:cubicBezTo>
                    <a:pt x="14621" y="8722"/>
                    <a:pt x="14640" y="8728"/>
                    <a:pt x="14658" y="8728"/>
                  </a:cubicBezTo>
                  <a:cubicBezTo>
                    <a:pt x="14664" y="8728"/>
                    <a:pt x="14670" y="8727"/>
                    <a:pt x="14676" y="8726"/>
                  </a:cubicBezTo>
                  <a:cubicBezTo>
                    <a:pt x="14703" y="8719"/>
                    <a:pt x="14710" y="8708"/>
                    <a:pt x="14700" y="8698"/>
                  </a:cubicBezTo>
                  <a:cubicBezTo>
                    <a:pt x="14665" y="8670"/>
                    <a:pt x="14998" y="8625"/>
                    <a:pt x="15352" y="8607"/>
                  </a:cubicBezTo>
                  <a:cubicBezTo>
                    <a:pt x="15443" y="8604"/>
                    <a:pt x="15536" y="8597"/>
                    <a:pt x="15564" y="8594"/>
                  </a:cubicBezTo>
                  <a:cubicBezTo>
                    <a:pt x="15567" y="8594"/>
                    <a:pt x="15570" y="8594"/>
                    <a:pt x="15573" y="8594"/>
                  </a:cubicBezTo>
                  <a:cubicBezTo>
                    <a:pt x="15595" y="8594"/>
                    <a:pt x="15617" y="8603"/>
                    <a:pt x="15626" y="8618"/>
                  </a:cubicBezTo>
                  <a:cubicBezTo>
                    <a:pt x="15636" y="8634"/>
                    <a:pt x="15648" y="8646"/>
                    <a:pt x="15658" y="8646"/>
                  </a:cubicBezTo>
                  <a:cubicBezTo>
                    <a:pt x="15659" y="8646"/>
                    <a:pt x="15660" y="8646"/>
                    <a:pt x="15661" y="8646"/>
                  </a:cubicBezTo>
                  <a:cubicBezTo>
                    <a:pt x="15693" y="8642"/>
                    <a:pt x="15752" y="8640"/>
                    <a:pt x="15812" y="8640"/>
                  </a:cubicBezTo>
                  <a:cubicBezTo>
                    <a:pt x="15906" y="8640"/>
                    <a:pt x="16002" y="8645"/>
                    <a:pt x="16005" y="8653"/>
                  </a:cubicBezTo>
                  <a:cubicBezTo>
                    <a:pt x="16008" y="8660"/>
                    <a:pt x="16001" y="8667"/>
                    <a:pt x="15994" y="8670"/>
                  </a:cubicBezTo>
                  <a:cubicBezTo>
                    <a:pt x="15974" y="8678"/>
                    <a:pt x="15860" y="8683"/>
                    <a:pt x="15764" y="8683"/>
                  </a:cubicBezTo>
                  <a:cubicBezTo>
                    <a:pt x="15690" y="8683"/>
                    <a:pt x="15628" y="8680"/>
                    <a:pt x="15626" y="8674"/>
                  </a:cubicBezTo>
                  <a:cubicBezTo>
                    <a:pt x="15624" y="8670"/>
                    <a:pt x="15617" y="8668"/>
                    <a:pt x="15608" y="8668"/>
                  </a:cubicBezTo>
                  <a:cubicBezTo>
                    <a:pt x="15598" y="8668"/>
                    <a:pt x="15585" y="8670"/>
                    <a:pt x="15571" y="8674"/>
                  </a:cubicBezTo>
                  <a:cubicBezTo>
                    <a:pt x="15464" y="8704"/>
                    <a:pt x="15174" y="8753"/>
                    <a:pt x="15116" y="8753"/>
                  </a:cubicBezTo>
                  <a:cubicBezTo>
                    <a:pt x="15113" y="8753"/>
                    <a:pt x="15111" y="8753"/>
                    <a:pt x="15110" y="8753"/>
                  </a:cubicBezTo>
                  <a:cubicBezTo>
                    <a:pt x="15104" y="8753"/>
                    <a:pt x="15099" y="8752"/>
                    <a:pt x="15095" y="8752"/>
                  </a:cubicBezTo>
                  <a:cubicBezTo>
                    <a:pt x="15073" y="8752"/>
                    <a:pt x="15070" y="8759"/>
                    <a:pt x="15078" y="8771"/>
                  </a:cubicBezTo>
                  <a:cubicBezTo>
                    <a:pt x="15087" y="8782"/>
                    <a:pt x="15108" y="8789"/>
                    <a:pt x="15128" y="8789"/>
                  </a:cubicBezTo>
                  <a:cubicBezTo>
                    <a:pt x="15132" y="8789"/>
                    <a:pt x="15136" y="8789"/>
                    <a:pt x="15141" y="8788"/>
                  </a:cubicBezTo>
                  <a:cubicBezTo>
                    <a:pt x="15168" y="8788"/>
                    <a:pt x="15231" y="8778"/>
                    <a:pt x="15280" y="8774"/>
                  </a:cubicBezTo>
                  <a:cubicBezTo>
                    <a:pt x="15331" y="8767"/>
                    <a:pt x="15432" y="8761"/>
                    <a:pt x="15509" y="8761"/>
                  </a:cubicBezTo>
                  <a:cubicBezTo>
                    <a:pt x="15581" y="8757"/>
                    <a:pt x="15672" y="8750"/>
                    <a:pt x="15713" y="8740"/>
                  </a:cubicBezTo>
                  <a:cubicBezTo>
                    <a:pt x="15731" y="8736"/>
                    <a:pt x="15748" y="8733"/>
                    <a:pt x="15763" y="8733"/>
                  </a:cubicBezTo>
                  <a:cubicBezTo>
                    <a:pt x="15785" y="8733"/>
                    <a:pt x="15802" y="8738"/>
                    <a:pt x="15810" y="8747"/>
                  </a:cubicBezTo>
                  <a:cubicBezTo>
                    <a:pt x="15817" y="8758"/>
                    <a:pt x="15829" y="8763"/>
                    <a:pt x="15840" y="8763"/>
                  </a:cubicBezTo>
                  <a:cubicBezTo>
                    <a:pt x="15847" y="8763"/>
                    <a:pt x="15854" y="8761"/>
                    <a:pt x="15859" y="8757"/>
                  </a:cubicBezTo>
                  <a:cubicBezTo>
                    <a:pt x="15876" y="8746"/>
                    <a:pt x="15925" y="8741"/>
                    <a:pt x="15979" y="8741"/>
                  </a:cubicBezTo>
                  <a:cubicBezTo>
                    <a:pt x="16056" y="8741"/>
                    <a:pt x="16143" y="8751"/>
                    <a:pt x="16157" y="8767"/>
                  </a:cubicBezTo>
                  <a:cubicBezTo>
                    <a:pt x="16167" y="8778"/>
                    <a:pt x="16173" y="8784"/>
                    <a:pt x="16177" y="8784"/>
                  </a:cubicBezTo>
                  <a:cubicBezTo>
                    <a:pt x="16182" y="8784"/>
                    <a:pt x="16184" y="8776"/>
                    <a:pt x="16188" y="8757"/>
                  </a:cubicBezTo>
                  <a:cubicBezTo>
                    <a:pt x="16196" y="8740"/>
                    <a:pt x="16213" y="8726"/>
                    <a:pt x="16226" y="8726"/>
                  </a:cubicBezTo>
                  <a:cubicBezTo>
                    <a:pt x="16233" y="8727"/>
                    <a:pt x="16247" y="8728"/>
                    <a:pt x="16262" y="8728"/>
                  </a:cubicBezTo>
                  <a:cubicBezTo>
                    <a:pt x="16277" y="8728"/>
                    <a:pt x="16294" y="8727"/>
                    <a:pt x="16310" y="8726"/>
                  </a:cubicBezTo>
                  <a:cubicBezTo>
                    <a:pt x="16316" y="8724"/>
                    <a:pt x="16324" y="8724"/>
                    <a:pt x="16331" y="8724"/>
                  </a:cubicBezTo>
                  <a:cubicBezTo>
                    <a:pt x="16359" y="8724"/>
                    <a:pt x="16391" y="8733"/>
                    <a:pt x="16410" y="8747"/>
                  </a:cubicBezTo>
                  <a:cubicBezTo>
                    <a:pt x="16461" y="8782"/>
                    <a:pt x="16448" y="8817"/>
                    <a:pt x="16406" y="8817"/>
                  </a:cubicBezTo>
                  <a:cubicBezTo>
                    <a:pt x="16391" y="8817"/>
                    <a:pt x="16372" y="8812"/>
                    <a:pt x="16351" y="8802"/>
                  </a:cubicBezTo>
                  <a:cubicBezTo>
                    <a:pt x="16331" y="8792"/>
                    <a:pt x="16308" y="8787"/>
                    <a:pt x="16289" y="8787"/>
                  </a:cubicBezTo>
                  <a:cubicBezTo>
                    <a:pt x="16263" y="8787"/>
                    <a:pt x="16245" y="8796"/>
                    <a:pt x="16250" y="8812"/>
                  </a:cubicBezTo>
                  <a:cubicBezTo>
                    <a:pt x="16253" y="8819"/>
                    <a:pt x="16258" y="8822"/>
                    <a:pt x="16266" y="8822"/>
                  </a:cubicBezTo>
                  <a:cubicBezTo>
                    <a:pt x="16271" y="8822"/>
                    <a:pt x="16278" y="8820"/>
                    <a:pt x="16285" y="8816"/>
                  </a:cubicBezTo>
                  <a:cubicBezTo>
                    <a:pt x="16294" y="8810"/>
                    <a:pt x="16304" y="8806"/>
                    <a:pt x="16313" y="8806"/>
                  </a:cubicBezTo>
                  <a:cubicBezTo>
                    <a:pt x="16320" y="8806"/>
                    <a:pt x="16326" y="8808"/>
                    <a:pt x="16330" y="8812"/>
                  </a:cubicBezTo>
                  <a:cubicBezTo>
                    <a:pt x="16348" y="8827"/>
                    <a:pt x="16245" y="8849"/>
                    <a:pt x="16184" y="8849"/>
                  </a:cubicBezTo>
                  <a:cubicBezTo>
                    <a:pt x="16174" y="8849"/>
                    <a:pt x="16164" y="8849"/>
                    <a:pt x="16157" y="8847"/>
                  </a:cubicBezTo>
                  <a:cubicBezTo>
                    <a:pt x="16155" y="8847"/>
                    <a:pt x="16153" y="8846"/>
                    <a:pt x="16151" y="8846"/>
                  </a:cubicBezTo>
                  <a:cubicBezTo>
                    <a:pt x="16142" y="8846"/>
                    <a:pt x="16142" y="8853"/>
                    <a:pt x="16151" y="8865"/>
                  </a:cubicBezTo>
                  <a:cubicBezTo>
                    <a:pt x="16157" y="8873"/>
                    <a:pt x="16194" y="8877"/>
                    <a:pt x="16241" y="8877"/>
                  </a:cubicBezTo>
                  <a:cubicBezTo>
                    <a:pt x="16327" y="8877"/>
                    <a:pt x="16446" y="8865"/>
                    <a:pt x="16473" y="8847"/>
                  </a:cubicBezTo>
                  <a:cubicBezTo>
                    <a:pt x="16487" y="8841"/>
                    <a:pt x="16487" y="8823"/>
                    <a:pt x="16476" y="8816"/>
                  </a:cubicBezTo>
                  <a:cubicBezTo>
                    <a:pt x="16468" y="8809"/>
                    <a:pt x="16466" y="8806"/>
                    <a:pt x="16473" y="8806"/>
                  </a:cubicBezTo>
                  <a:cubicBezTo>
                    <a:pt x="16477" y="8806"/>
                    <a:pt x="16484" y="8807"/>
                    <a:pt x="16494" y="8809"/>
                  </a:cubicBezTo>
                  <a:cubicBezTo>
                    <a:pt x="16498" y="8810"/>
                    <a:pt x="16504" y="8810"/>
                    <a:pt x="16511" y="8810"/>
                  </a:cubicBezTo>
                  <a:cubicBezTo>
                    <a:pt x="16531" y="8810"/>
                    <a:pt x="16559" y="8806"/>
                    <a:pt x="16577" y="8799"/>
                  </a:cubicBezTo>
                  <a:cubicBezTo>
                    <a:pt x="16589" y="8795"/>
                    <a:pt x="16603" y="8793"/>
                    <a:pt x="16615" y="8793"/>
                  </a:cubicBezTo>
                  <a:cubicBezTo>
                    <a:pt x="16627" y="8793"/>
                    <a:pt x="16638" y="8795"/>
                    <a:pt x="16643" y="8799"/>
                  </a:cubicBezTo>
                  <a:cubicBezTo>
                    <a:pt x="16650" y="8804"/>
                    <a:pt x="16663" y="8807"/>
                    <a:pt x="16678" y="8807"/>
                  </a:cubicBezTo>
                  <a:cubicBezTo>
                    <a:pt x="16690" y="8807"/>
                    <a:pt x="16703" y="8805"/>
                    <a:pt x="16716" y="8802"/>
                  </a:cubicBezTo>
                  <a:cubicBezTo>
                    <a:pt x="16730" y="8799"/>
                    <a:pt x="16745" y="8797"/>
                    <a:pt x="16759" y="8797"/>
                  </a:cubicBezTo>
                  <a:cubicBezTo>
                    <a:pt x="16773" y="8797"/>
                    <a:pt x="16785" y="8799"/>
                    <a:pt x="16792" y="8802"/>
                  </a:cubicBezTo>
                  <a:cubicBezTo>
                    <a:pt x="16809" y="8809"/>
                    <a:pt x="16841" y="8812"/>
                    <a:pt x="16868" y="8812"/>
                  </a:cubicBezTo>
                  <a:cubicBezTo>
                    <a:pt x="16874" y="8812"/>
                    <a:pt x="16878" y="8812"/>
                    <a:pt x="16882" y="8812"/>
                  </a:cubicBezTo>
                  <a:cubicBezTo>
                    <a:pt x="16906" y="8812"/>
                    <a:pt x="16899" y="8822"/>
                    <a:pt x="16851" y="8861"/>
                  </a:cubicBezTo>
                  <a:cubicBezTo>
                    <a:pt x="16817" y="8889"/>
                    <a:pt x="16768" y="8910"/>
                    <a:pt x="16750" y="8910"/>
                  </a:cubicBezTo>
                  <a:cubicBezTo>
                    <a:pt x="16747" y="8909"/>
                    <a:pt x="16745" y="8909"/>
                    <a:pt x="16742" y="8909"/>
                  </a:cubicBezTo>
                  <a:cubicBezTo>
                    <a:pt x="16727" y="8909"/>
                    <a:pt x="16720" y="8918"/>
                    <a:pt x="16723" y="8927"/>
                  </a:cubicBezTo>
                  <a:cubicBezTo>
                    <a:pt x="16726" y="8941"/>
                    <a:pt x="16719" y="8951"/>
                    <a:pt x="16708" y="8955"/>
                  </a:cubicBezTo>
                  <a:cubicBezTo>
                    <a:pt x="16707" y="8955"/>
                    <a:pt x="16706" y="8955"/>
                    <a:pt x="16704" y="8955"/>
                  </a:cubicBezTo>
                  <a:cubicBezTo>
                    <a:pt x="16694" y="8955"/>
                    <a:pt x="16688" y="8943"/>
                    <a:pt x="16688" y="8927"/>
                  </a:cubicBezTo>
                  <a:cubicBezTo>
                    <a:pt x="16690" y="8912"/>
                    <a:pt x="16687" y="8905"/>
                    <a:pt x="16676" y="8905"/>
                  </a:cubicBezTo>
                  <a:cubicBezTo>
                    <a:pt x="16664" y="8905"/>
                    <a:pt x="16640" y="8914"/>
                    <a:pt x="16598" y="8931"/>
                  </a:cubicBezTo>
                  <a:cubicBezTo>
                    <a:pt x="16546" y="8951"/>
                    <a:pt x="16479" y="8976"/>
                    <a:pt x="16449" y="8979"/>
                  </a:cubicBezTo>
                  <a:cubicBezTo>
                    <a:pt x="16427" y="8984"/>
                    <a:pt x="16402" y="8986"/>
                    <a:pt x="16378" y="8986"/>
                  </a:cubicBezTo>
                  <a:cubicBezTo>
                    <a:pt x="16314" y="8986"/>
                    <a:pt x="16252" y="8970"/>
                    <a:pt x="16244" y="8948"/>
                  </a:cubicBezTo>
                  <a:cubicBezTo>
                    <a:pt x="16241" y="8940"/>
                    <a:pt x="16237" y="8936"/>
                    <a:pt x="16231" y="8936"/>
                  </a:cubicBezTo>
                  <a:cubicBezTo>
                    <a:pt x="16224" y="8936"/>
                    <a:pt x="16215" y="8942"/>
                    <a:pt x="16202" y="8955"/>
                  </a:cubicBezTo>
                  <a:cubicBezTo>
                    <a:pt x="16185" y="8969"/>
                    <a:pt x="16165" y="8976"/>
                    <a:pt x="16155" y="8976"/>
                  </a:cubicBezTo>
                  <a:cubicBezTo>
                    <a:pt x="16153" y="8976"/>
                    <a:pt x="16152" y="8976"/>
                    <a:pt x="16151" y="8976"/>
                  </a:cubicBezTo>
                  <a:cubicBezTo>
                    <a:pt x="16147" y="8974"/>
                    <a:pt x="16142" y="8973"/>
                    <a:pt x="16134" y="8973"/>
                  </a:cubicBezTo>
                  <a:cubicBezTo>
                    <a:pt x="16072" y="8973"/>
                    <a:pt x="15879" y="9019"/>
                    <a:pt x="15872" y="9038"/>
                  </a:cubicBezTo>
                  <a:cubicBezTo>
                    <a:pt x="15869" y="9049"/>
                    <a:pt x="15838" y="9059"/>
                    <a:pt x="15800" y="9059"/>
                  </a:cubicBezTo>
                  <a:cubicBezTo>
                    <a:pt x="15765" y="9059"/>
                    <a:pt x="15723" y="9065"/>
                    <a:pt x="15709" y="9073"/>
                  </a:cubicBezTo>
                  <a:cubicBezTo>
                    <a:pt x="15704" y="9078"/>
                    <a:pt x="15687" y="9081"/>
                    <a:pt x="15665" y="9081"/>
                  </a:cubicBezTo>
                  <a:cubicBezTo>
                    <a:pt x="15648" y="9081"/>
                    <a:pt x="15628" y="9079"/>
                    <a:pt x="15609" y="9076"/>
                  </a:cubicBezTo>
                  <a:cubicBezTo>
                    <a:pt x="15583" y="9072"/>
                    <a:pt x="15553" y="9069"/>
                    <a:pt x="15528" y="9069"/>
                  </a:cubicBezTo>
                  <a:cubicBezTo>
                    <a:pt x="15513" y="9069"/>
                    <a:pt x="15500" y="9070"/>
                    <a:pt x="15491" y="9073"/>
                  </a:cubicBezTo>
                  <a:cubicBezTo>
                    <a:pt x="15467" y="9080"/>
                    <a:pt x="15297" y="9083"/>
                    <a:pt x="15113" y="9083"/>
                  </a:cubicBezTo>
                  <a:cubicBezTo>
                    <a:pt x="14763" y="9083"/>
                    <a:pt x="14724" y="9083"/>
                    <a:pt x="14564" y="9107"/>
                  </a:cubicBezTo>
                  <a:cubicBezTo>
                    <a:pt x="14513" y="9115"/>
                    <a:pt x="14402" y="9128"/>
                    <a:pt x="14319" y="9139"/>
                  </a:cubicBezTo>
                  <a:cubicBezTo>
                    <a:pt x="14239" y="9149"/>
                    <a:pt x="14156" y="9166"/>
                    <a:pt x="14141" y="9177"/>
                  </a:cubicBezTo>
                  <a:cubicBezTo>
                    <a:pt x="14133" y="9183"/>
                    <a:pt x="14127" y="9185"/>
                    <a:pt x="14123" y="9185"/>
                  </a:cubicBezTo>
                  <a:cubicBezTo>
                    <a:pt x="14117" y="9185"/>
                    <a:pt x="14117" y="9180"/>
                    <a:pt x="14121" y="9170"/>
                  </a:cubicBezTo>
                  <a:cubicBezTo>
                    <a:pt x="14126" y="9155"/>
                    <a:pt x="14122" y="9148"/>
                    <a:pt x="14112" y="9148"/>
                  </a:cubicBezTo>
                  <a:cubicBezTo>
                    <a:pt x="14111" y="9148"/>
                    <a:pt x="14109" y="9148"/>
                    <a:pt x="14106" y="9149"/>
                  </a:cubicBezTo>
                  <a:cubicBezTo>
                    <a:pt x="14104" y="9149"/>
                    <a:pt x="14103" y="9150"/>
                    <a:pt x="14101" y="9150"/>
                  </a:cubicBezTo>
                  <a:cubicBezTo>
                    <a:pt x="14091" y="9150"/>
                    <a:pt x="14086" y="9141"/>
                    <a:pt x="14090" y="9132"/>
                  </a:cubicBezTo>
                  <a:cubicBezTo>
                    <a:pt x="14093" y="9120"/>
                    <a:pt x="14105" y="9114"/>
                    <a:pt x="14119" y="9114"/>
                  </a:cubicBezTo>
                  <a:cubicBezTo>
                    <a:pt x="14122" y="9114"/>
                    <a:pt x="14124" y="9114"/>
                    <a:pt x="14127" y="9115"/>
                  </a:cubicBezTo>
                  <a:cubicBezTo>
                    <a:pt x="14132" y="9115"/>
                    <a:pt x="14135" y="9116"/>
                    <a:pt x="14138" y="9116"/>
                  </a:cubicBezTo>
                  <a:cubicBezTo>
                    <a:pt x="14145" y="9116"/>
                    <a:pt x="14145" y="9113"/>
                    <a:pt x="14135" y="9107"/>
                  </a:cubicBezTo>
                  <a:cubicBezTo>
                    <a:pt x="14126" y="9102"/>
                    <a:pt x="14110" y="9099"/>
                    <a:pt x="14088" y="9099"/>
                  </a:cubicBezTo>
                  <a:cubicBezTo>
                    <a:pt x="14043" y="9099"/>
                    <a:pt x="13973" y="9111"/>
                    <a:pt x="13888" y="9132"/>
                  </a:cubicBezTo>
                  <a:cubicBezTo>
                    <a:pt x="13861" y="9138"/>
                    <a:pt x="13838" y="9142"/>
                    <a:pt x="13820" y="9142"/>
                  </a:cubicBezTo>
                  <a:cubicBezTo>
                    <a:pt x="13800" y="9142"/>
                    <a:pt x="13788" y="9137"/>
                    <a:pt x="13784" y="9128"/>
                  </a:cubicBezTo>
                  <a:cubicBezTo>
                    <a:pt x="13783" y="9121"/>
                    <a:pt x="13779" y="9117"/>
                    <a:pt x="13772" y="9117"/>
                  </a:cubicBezTo>
                  <a:cubicBezTo>
                    <a:pt x="13763" y="9117"/>
                    <a:pt x="13750" y="9123"/>
                    <a:pt x="13732" y="9135"/>
                  </a:cubicBezTo>
                  <a:cubicBezTo>
                    <a:pt x="13704" y="9152"/>
                    <a:pt x="13675" y="9161"/>
                    <a:pt x="13654" y="9161"/>
                  </a:cubicBezTo>
                  <a:cubicBezTo>
                    <a:pt x="13636" y="9161"/>
                    <a:pt x="13622" y="9155"/>
                    <a:pt x="13618" y="9142"/>
                  </a:cubicBezTo>
                  <a:cubicBezTo>
                    <a:pt x="13614" y="9132"/>
                    <a:pt x="13628" y="9118"/>
                    <a:pt x="13653" y="9115"/>
                  </a:cubicBezTo>
                  <a:cubicBezTo>
                    <a:pt x="13711" y="9097"/>
                    <a:pt x="13739" y="9062"/>
                    <a:pt x="13711" y="9038"/>
                  </a:cubicBezTo>
                  <a:cubicBezTo>
                    <a:pt x="13705" y="9034"/>
                    <a:pt x="13697" y="9031"/>
                    <a:pt x="13688" y="9031"/>
                  </a:cubicBezTo>
                  <a:cubicBezTo>
                    <a:pt x="13667" y="9031"/>
                    <a:pt x="13633" y="9044"/>
                    <a:pt x="13573" y="9073"/>
                  </a:cubicBezTo>
                  <a:cubicBezTo>
                    <a:pt x="13496" y="9110"/>
                    <a:pt x="13451" y="9122"/>
                    <a:pt x="13402" y="9122"/>
                  </a:cubicBezTo>
                  <a:cubicBezTo>
                    <a:pt x="13395" y="9122"/>
                    <a:pt x="13389" y="9122"/>
                    <a:pt x="13382" y="9121"/>
                  </a:cubicBezTo>
                  <a:cubicBezTo>
                    <a:pt x="13377" y="9121"/>
                    <a:pt x="13372" y="9121"/>
                    <a:pt x="13367" y="9121"/>
                  </a:cubicBezTo>
                  <a:cubicBezTo>
                    <a:pt x="13248" y="9121"/>
                    <a:pt x="12931" y="9188"/>
                    <a:pt x="12941" y="9211"/>
                  </a:cubicBezTo>
                  <a:cubicBezTo>
                    <a:pt x="12945" y="9222"/>
                    <a:pt x="12934" y="9232"/>
                    <a:pt x="12924" y="9236"/>
                  </a:cubicBezTo>
                  <a:cubicBezTo>
                    <a:pt x="12922" y="9237"/>
                    <a:pt x="12920" y="9237"/>
                    <a:pt x="12918" y="9237"/>
                  </a:cubicBezTo>
                  <a:cubicBezTo>
                    <a:pt x="12908" y="9237"/>
                    <a:pt x="12904" y="9230"/>
                    <a:pt x="12907" y="9222"/>
                  </a:cubicBezTo>
                  <a:cubicBezTo>
                    <a:pt x="12910" y="9208"/>
                    <a:pt x="12899" y="9195"/>
                    <a:pt x="12886" y="9190"/>
                  </a:cubicBezTo>
                  <a:cubicBezTo>
                    <a:pt x="12882" y="9190"/>
                    <a:pt x="12879" y="9189"/>
                    <a:pt x="12876" y="9189"/>
                  </a:cubicBezTo>
                  <a:cubicBezTo>
                    <a:pt x="12867" y="9189"/>
                    <a:pt x="12862" y="9193"/>
                    <a:pt x="12865" y="9201"/>
                  </a:cubicBezTo>
                  <a:cubicBezTo>
                    <a:pt x="12879" y="9227"/>
                    <a:pt x="12877" y="9239"/>
                    <a:pt x="12856" y="9239"/>
                  </a:cubicBezTo>
                  <a:cubicBezTo>
                    <a:pt x="12847" y="9239"/>
                    <a:pt x="12833" y="9236"/>
                    <a:pt x="12816" y="9232"/>
                  </a:cubicBezTo>
                  <a:cubicBezTo>
                    <a:pt x="12792" y="9225"/>
                    <a:pt x="12777" y="9221"/>
                    <a:pt x="12768" y="9221"/>
                  </a:cubicBezTo>
                  <a:cubicBezTo>
                    <a:pt x="12754" y="9221"/>
                    <a:pt x="12752" y="9229"/>
                    <a:pt x="12750" y="9249"/>
                  </a:cubicBezTo>
                  <a:cubicBezTo>
                    <a:pt x="12748" y="9264"/>
                    <a:pt x="12750" y="9272"/>
                    <a:pt x="12756" y="9272"/>
                  </a:cubicBezTo>
                  <a:cubicBezTo>
                    <a:pt x="12758" y="9272"/>
                    <a:pt x="12761" y="9270"/>
                    <a:pt x="12764" y="9267"/>
                  </a:cubicBezTo>
                  <a:cubicBezTo>
                    <a:pt x="12769" y="9262"/>
                    <a:pt x="12774" y="9259"/>
                    <a:pt x="12779" y="9259"/>
                  </a:cubicBezTo>
                  <a:cubicBezTo>
                    <a:pt x="12783" y="9259"/>
                    <a:pt x="12787" y="9262"/>
                    <a:pt x="12788" y="9267"/>
                  </a:cubicBezTo>
                  <a:cubicBezTo>
                    <a:pt x="12790" y="9272"/>
                    <a:pt x="12811" y="9274"/>
                    <a:pt x="12845" y="9274"/>
                  </a:cubicBezTo>
                  <a:cubicBezTo>
                    <a:pt x="12961" y="9274"/>
                    <a:pt x="13219" y="9250"/>
                    <a:pt x="13315" y="9225"/>
                  </a:cubicBezTo>
                  <a:cubicBezTo>
                    <a:pt x="13361" y="9211"/>
                    <a:pt x="13413" y="9187"/>
                    <a:pt x="13427" y="9170"/>
                  </a:cubicBezTo>
                  <a:cubicBezTo>
                    <a:pt x="13437" y="9155"/>
                    <a:pt x="13443" y="9148"/>
                    <a:pt x="13448" y="9148"/>
                  </a:cubicBezTo>
                  <a:cubicBezTo>
                    <a:pt x="13453" y="9148"/>
                    <a:pt x="13456" y="9157"/>
                    <a:pt x="13458" y="9174"/>
                  </a:cubicBezTo>
                  <a:cubicBezTo>
                    <a:pt x="13461" y="9200"/>
                    <a:pt x="13474" y="9209"/>
                    <a:pt x="13499" y="9209"/>
                  </a:cubicBezTo>
                  <a:cubicBezTo>
                    <a:pt x="13503" y="9209"/>
                    <a:pt x="13508" y="9208"/>
                    <a:pt x="13514" y="9208"/>
                  </a:cubicBezTo>
                  <a:cubicBezTo>
                    <a:pt x="13523" y="9207"/>
                    <a:pt x="13531" y="9206"/>
                    <a:pt x="13538" y="9206"/>
                  </a:cubicBezTo>
                  <a:cubicBezTo>
                    <a:pt x="13592" y="9206"/>
                    <a:pt x="13581" y="9238"/>
                    <a:pt x="13510" y="9249"/>
                  </a:cubicBezTo>
                  <a:cubicBezTo>
                    <a:pt x="13469" y="9253"/>
                    <a:pt x="13437" y="9267"/>
                    <a:pt x="13434" y="9274"/>
                  </a:cubicBezTo>
                  <a:cubicBezTo>
                    <a:pt x="13433" y="9277"/>
                    <a:pt x="13444" y="9279"/>
                    <a:pt x="13466" y="9279"/>
                  </a:cubicBezTo>
                  <a:cubicBezTo>
                    <a:pt x="13509" y="9279"/>
                    <a:pt x="13593" y="9272"/>
                    <a:pt x="13690" y="9260"/>
                  </a:cubicBezTo>
                  <a:cubicBezTo>
                    <a:pt x="13814" y="9248"/>
                    <a:pt x="13938" y="9239"/>
                    <a:pt x="13986" y="9239"/>
                  </a:cubicBezTo>
                  <a:cubicBezTo>
                    <a:pt x="13993" y="9239"/>
                    <a:pt x="13999" y="9239"/>
                    <a:pt x="14002" y="9239"/>
                  </a:cubicBezTo>
                  <a:cubicBezTo>
                    <a:pt x="14031" y="9239"/>
                    <a:pt x="14093" y="9236"/>
                    <a:pt x="14145" y="9229"/>
                  </a:cubicBezTo>
                  <a:cubicBezTo>
                    <a:pt x="14194" y="9222"/>
                    <a:pt x="14298" y="9211"/>
                    <a:pt x="14374" y="9204"/>
                  </a:cubicBezTo>
                  <a:cubicBezTo>
                    <a:pt x="14450" y="9201"/>
                    <a:pt x="14537" y="9184"/>
                    <a:pt x="14569" y="9170"/>
                  </a:cubicBezTo>
                  <a:cubicBezTo>
                    <a:pt x="14585" y="9161"/>
                    <a:pt x="14596" y="9157"/>
                    <a:pt x="14602" y="9157"/>
                  </a:cubicBezTo>
                  <a:cubicBezTo>
                    <a:pt x="14606" y="9157"/>
                    <a:pt x="14606" y="9160"/>
                    <a:pt x="14599" y="9166"/>
                  </a:cubicBezTo>
                  <a:cubicBezTo>
                    <a:pt x="14583" y="9184"/>
                    <a:pt x="14612" y="9193"/>
                    <a:pt x="14672" y="9193"/>
                  </a:cubicBezTo>
                  <a:cubicBezTo>
                    <a:pt x="14762" y="9193"/>
                    <a:pt x="14922" y="9174"/>
                    <a:pt x="15106" y="9139"/>
                  </a:cubicBezTo>
                  <a:cubicBezTo>
                    <a:pt x="15118" y="9135"/>
                    <a:pt x="15135" y="9134"/>
                    <a:pt x="15152" y="9134"/>
                  </a:cubicBezTo>
                  <a:cubicBezTo>
                    <a:pt x="15170" y="9134"/>
                    <a:pt x="15188" y="9135"/>
                    <a:pt x="15203" y="9139"/>
                  </a:cubicBezTo>
                  <a:cubicBezTo>
                    <a:pt x="15214" y="9141"/>
                    <a:pt x="15235" y="9142"/>
                    <a:pt x="15261" y="9142"/>
                  </a:cubicBezTo>
                  <a:cubicBezTo>
                    <a:pt x="15356" y="9142"/>
                    <a:pt x="15524" y="9129"/>
                    <a:pt x="15543" y="9118"/>
                  </a:cubicBezTo>
                  <a:cubicBezTo>
                    <a:pt x="15548" y="9116"/>
                    <a:pt x="15570" y="9113"/>
                    <a:pt x="15598" y="9113"/>
                  </a:cubicBezTo>
                  <a:cubicBezTo>
                    <a:pt x="15609" y="9113"/>
                    <a:pt x="15621" y="9114"/>
                    <a:pt x="15634" y="9115"/>
                  </a:cubicBezTo>
                  <a:cubicBezTo>
                    <a:pt x="15672" y="9118"/>
                    <a:pt x="15730" y="9121"/>
                    <a:pt x="15755" y="9125"/>
                  </a:cubicBezTo>
                  <a:cubicBezTo>
                    <a:pt x="15783" y="9125"/>
                    <a:pt x="15810" y="9121"/>
                    <a:pt x="15821" y="9118"/>
                  </a:cubicBezTo>
                  <a:cubicBezTo>
                    <a:pt x="15824" y="9117"/>
                    <a:pt x="15834" y="9116"/>
                    <a:pt x="15848" y="9116"/>
                  </a:cubicBezTo>
                  <a:cubicBezTo>
                    <a:pt x="15868" y="9116"/>
                    <a:pt x="15898" y="9117"/>
                    <a:pt x="15928" y="9121"/>
                  </a:cubicBezTo>
                  <a:cubicBezTo>
                    <a:pt x="15942" y="9122"/>
                    <a:pt x="15958" y="9123"/>
                    <a:pt x="15975" y="9123"/>
                  </a:cubicBezTo>
                  <a:cubicBezTo>
                    <a:pt x="16022" y="9123"/>
                    <a:pt x="16077" y="9119"/>
                    <a:pt x="16116" y="9115"/>
                  </a:cubicBezTo>
                  <a:cubicBezTo>
                    <a:pt x="16209" y="9100"/>
                    <a:pt x="16404" y="9094"/>
                    <a:pt x="16663" y="9086"/>
                  </a:cubicBezTo>
                  <a:cubicBezTo>
                    <a:pt x="16896" y="9080"/>
                    <a:pt x="16997" y="9070"/>
                    <a:pt x="17014" y="9045"/>
                  </a:cubicBezTo>
                  <a:cubicBezTo>
                    <a:pt x="17023" y="9036"/>
                    <a:pt x="17048" y="9030"/>
                    <a:pt x="17076" y="9030"/>
                  </a:cubicBezTo>
                  <a:cubicBezTo>
                    <a:pt x="17082" y="9030"/>
                    <a:pt x="17088" y="9031"/>
                    <a:pt x="17094" y="9031"/>
                  </a:cubicBezTo>
                  <a:cubicBezTo>
                    <a:pt x="17102" y="9032"/>
                    <a:pt x="17113" y="9033"/>
                    <a:pt x="17125" y="9033"/>
                  </a:cubicBezTo>
                  <a:cubicBezTo>
                    <a:pt x="17160" y="9033"/>
                    <a:pt x="17207" y="9029"/>
                    <a:pt x="17243" y="9024"/>
                  </a:cubicBezTo>
                  <a:cubicBezTo>
                    <a:pt x="17274" y="9017"/>
                    <a:pt x="17312" y="9015"/>
                    <a:pt x="17342" y="9015"/>
                  </a:cubicBezTo>
                  <a:cubicBezTo>
                    <a:pt x="17360" y="9015"/>
                    <a:pt x="17375" y="9016"/>
                    <a:pt x="17385" y="9017"/>
                  </a:cubicBezTo>
                  <a:cubicBezTo>
                    <a:pt x="17396" y="9019"/>
                    <a:pt x="17405" y="9020"/>
                    <a:pt x="17413" y="9020"/>
                  </a:cubicBezTo>
                  <a:cubicBezTo>
                    <a:pt x="17432" y="9020"/>
                    <a:pt x="17445" y="9014"/>
                    <a:pt x="17455" y="9000"/>
                  </a:cubicBezTo>
                  <a:cubicBezTo>
                    <a:pt x="17467" y="8979"/>
                    <a:pt x="17481" y="8969"/>
                    <a:pt x="17493" y="8969"/>
                  </a:cubicBezTo>
                  <a:cubicBezTo>
                    <a:pt x="17504" y="8969"/>
                    <a:pt x="17512" y="8977"/>
                    <a:pt x="17517" y="8993"/>
                  </a:cubicBezTo>
                  <a:cubicBezTo>
                    <a:pt x="17521" y="9003"/>
                    <a:pt x="17529" y="9009"/>
                    <a:pt x="17546" y="9009"/>
                  </a:cubicBezTo>
                  <a:cubicBezTo>
                    <a:pt x="17562" y="9009"/>
                    <a:pt x="17586" y="9003"/>
                    <a:pt x="17621" y="8993"/>
                  </a:cubicBezTo>
                  <a:cubicBezTo>
                    <a:pt x="17670" y="8979"/>
                    <a:pt x="17722" y="8955"/>
                    <a:pt x="17733" y="8945"/>
                  </a:cubicBezTo>
                  <a:cubicBezTo>
                    <a:pt x="17746" y="8931"/>
                    <a:pt x="17802" y="8916"/>
                    <a:pt x="17861" y="8913"/>
                  </a:cubicBezTo>
                  <a:cubicBezTo>
                    <a:pt x="17916" y="8913"/>
                    <a:pt x="18045" y="8896"/>
                    <a:pt x="18145" y="8875"/>
                  </a:cubicBezTo>
                  <a:cubicBezTo>
                    <a:pt x="18230" y="8860"/>
                    <a:pt x="18312" y="8850"/>
                    <a:pt x="18343" y="8850"/>
                  </a:cubicBezTo>
                  <a:cubicBezTo>
                    <a:pt x="18347" y="8850"/>
                    <a:pt x="18351" y="8850"/>
                    <a:pt x="18353" y="8851"/>
                  </a:cubicBezTo>
                  <a:cubicBezTo>
                    <a:pt x="18357" y="8852"/>
                    <a:pt x="18363" y="8852"/>
                    <a:pt x="18370" y="8852"/>
                  </a:cubicBezTo>
                  <a:cubicBezTo>
                    <a:pt x="18391" y="8852"/>
                    <a:pt x="18422" y="8849"/>
                    <a:pt x="18450" y="8844"/>
                  </a:cubicBezTo>
                  <a:cubicBezTo>
                    <a:pt x="18542" y="8827"/>
                    <a:pt x="18627" y="8817"/>
                    <a:pt x="18679" y="8817"/>
                  </a:cubicBezTo>
                  <a:cubicBezTo>
                    <a:pt x="18702" y="8817"/>
                    <a:pt x="18719" y="8819"/>
                    <a:pt x="18728" y="8823"/>
                  </a:cubicBezTo>
                  <a:cubicBezTo>
                    <a:pt x="18733" y="8825"/>
                    <a:pt x="18739" y="8827"/>
                    <a:pt x="18746" y="8827"/>
                  </a:cubicBezTo>
                  <a:cubicBezTo>
                    <a:pt x="18759" y="8827"/>
                    <a:pt x="18774" y="8823"/>
                    <a:pt x="18783" y="8816"/>
                  </a:cubicBezTo>
                  <a:cubicBezTo>
                    <a:pt x="18797" y="8808"/>
                    <a:pt x="18819" y="8804"/>
                    <a:pt x="18843" y="8804"/>
                  </a:cubicBezTo>
                  <a:cubicBezTo>
                    <a:pt x="18851" y="8804"/>
                    <a:pt x="18859" y="8805"/>
                    <a:pt x="18867" y="8806"/>
                  </a:cubicBezTo>
                  <a:cubicBezTo>
                    <a:pt x="18926" y="8814"/>
                    <a:pt x="19002" y="8817"/>
                    <a:pt x="19084" y="8817"/>
                  </a:cubicBezTo>
                  <a:cubicBezTo>
                    <a:pt x="19248" y="8817"/>
                    <a:pt x="19432" y="8802"/>
                    <a:pt x="19544" y="8774"/>
                  </a:cubicBezTo>
                  <a:cubicBezTo>
                    <a:pt x="19563" y="8769"/>
                    <a:pt x="19582" y="8767"/>
                    <a:pt x="19598" y="8767"/>
                  </a:cubicBezTo>
                  <a:cubicBezTo>
                    <a:pt x="19617" y="8767"/>
                    <a:pt x="19631" y="8770"/>
                    <a:pt x="19637" y="8778"/>
                  </a:cubicBezTo>
                  <a:cubicBezTo>
                    <a:pt x="19641" y="8783"/>
                    <a:pt x="19649" y="8785"/>
                    <a:pt x="19662" y="8785"/>
                  </a:cubicBezTo>
                  <a:cubicBezTo>
                    <a:pt x="19685" y="8785"/>
                    <a:pt x="19723" y="8778"/>
                    <a:pt x="19773" y="8764"/>
                  </a:cubicBezTo>
                  <a:cubicBezTo>
                    <a:pt x="19824" y="8750"/>
                    <a:pt x="19885" y="8741"/>
                    <a:pt x="19923" y="8741"/>
                  </a:cubicBezTo>
                  <a:cubicBezTo>
                    <a:pt x="19934" y="8741"/>
                    <a:pt x="19943" y="8742"/>
                    <a:pt x="19949" y="8743"/>
                  </a:cubicBezTo>
                  <a:cubicBezTo>
                    <a:pt x="19982" y="8750"/>
                    <a:pt x="20017" y="8754"/>
                    <a:pt x="20052" y="8754"/>
                  </a:cubicBezTo>
                  <a:cubicBezTo>
                    <a:pt x="20088" y="8754"/>
                    <a:pt x="20124" y="8750"/>
                    <a:pt x="20161" y="8743"/>
                  </a:cubicBezTo>
                  <a:cubicBezTo>
                    <a:pt x="20165" y="8743"/>
                    <a:pt x="20169" y="8742"/>
                    <a:pt x="20174" y="8742"/>
                  </a:cubicBezTo>
                  <a:cubicBezTo>
                    <a:pt x="20197" y="8742"/>
                    <a:pt x="20223" y="8748"/>
                    <a:pt x="20241" y="8757"/>
                  </a:cubicBezTo>
                  <a:cubicBezTo>
                    <a:pt x="20256" y="8767"/>
                    <a:pt x="20282" y="8774"/>
                    <a:pt x="20306" y="8774"/>
                  </a:cubicBezTo>
                  <a:cubicBezTo>
                    <a:pt x="20314" y="8774"/>
                    <a:pt x="20323" y="8773"/>
                    <a:pt x="20330" y="8771"/>
                  </a:cubicBezTo>
                  <a:cubicBezTo>
                    <a:pt x="20438" y="8754"/>
                    <a:pt x="20510" y="8745"/>
                    <a:pt x="20552" y="8745"/>
                  </a:cubicBezTo>
                  <a:cubicBezTo>
                    <a:pt x="20570" y="8745"/>
                    <a:pt x="20583" y="8747"/>
                    <a:pt x="20591" y="8750"/>
                  </a:cubicBezTo>
                  <a:cubicBezTo>
                    <a:pt x="20600" y="8753"/>
                    <a:pt x="20616" y="8755"/>
                    <a:pt x="20635" y="8755"/>
                  </a:cubicBezTo>
                  <a:cubicBezTo>
                    <a:pt x="20699" y="8755"/>
                    <a:pt x="20798" y="8739"/>
                    <a:pt x="20796" y="8726"/>
                  </a:cubicBezTo>
                  <a:cubicBezTo>
                    <a:pt x="20793" y="8719"/>
                    <a:pt x="20681" y="8716"/>
                    <a:pt x="20549" y="8716"/>
                  </a:cubicBezTo>
                  <a:cubicBezTo>
                    <a:pt x="20414" y="8716"/>
                    <a:pt x="20306" y="8708"/>
                    <a:pt x="20303" y="8698"/>
                  </a:cubicBezTo>
                  <a:cubicBezTo>
                    <a:pt x="20298" y="8681"/>
                    <a:pt x="20412" y="8651"/>
                    <a:pt x="20469" y="8651"/>
                  </a:cubicBezTo>
                  <a:cubicBezTo>
                    <a:pt x="20482" y="8651"/>
                    <a:pt x="20492" y="8653"/>
                    <a:pt x="20497" y="8657"/>
                  </a:cubicBezTo>
                  <a:cubicBezTo>
                    <a:pt x="20503" y="8660"/>
                    <a:pt x="20512" y="8662"/>
                    <a:pt x="20522" y="8662"/>
                  </a:cubicBezTo>
                  <a:cubicBezTo>
                    <a:pt x="20547" y="8662"/>
                    <a:pt x="20578" y="8651"/>
                    <a:pt x="20574" y="8636"/>
                  </a:cubicBezTo>
                  <a:cubicBezTo>
                    <a:pt x="20568" y="8619"/>
                    <a:pt x="20460" y="8605"/>
                    <a:pt x="20363" y="8605"/>
                  </a:cubicBezTo>
                  <a:cubicBezTo>
                    <a:pt x="20338" y="8605"/>
                    <a:pt x="20314" y="8605"/>
                    <a:pt x="20293" y="8607"/>
                  </a:cubicBezTo>
                  <a:cubicBezTo>
                    <a:pt x="20278" y="8609"/>
                    <a:pt x="20265" y="8610"/>
                    <a:pt x="20253" y="8610"/>
                  </a:cubicBezTo>
                  <a:cubicBezTo>
                    <a:pt x="20221" y="8610"/>
                    <a:pt x="20202" y="8603"/>
                    <a:pt x="20202" y="8591"/>
                  </a:cubicBezTo>
                  <a:cubicBezTo>
                    <a:pt x="20204" y="8568"/>
                    <a:pt x="20258" y="8554"/>
                    <a:pt x="20312" y="8554"/>
                  </a:cubicBezTo>
                  <a:cubicBezTo>
                    <a:pt x="20340" y="8554"/>
                    <a:pt x="20368" y="8558"/>
                    <a:pt x="20390" y="8566"/>
                  </a:cubicBezTo>
                  <a:cubicBezTo>
                    <a:pt x="20406" y="8572"/>
                    <a:pt x="20419" y="8576"/>
                    <a:pt x="20426" y="8576"/>
                  </a:cubicBezTo>
                  <a:cubicBezTo>
                    <a:pt x="20431" y="8576"/>
                    <a:pt x="20433" y="8574"/>
                    <a:pt x="20431" y="8570"/>
                  </a:cubicBezTo>
                  <a:cubicBezTo>
                    <a:pt x="20428" y="8559"/>
                    <a:pt x="20445" y="8545"/>
                    <a:pt x="20470" y="8538"/>
                  </a:cubicBezTo>
                  <a:cubicBezTo>
                    <a:pt x="20477" y="8536"/>
                    <a:pt x="20484" y="8535"/>
                    <a:pt x="20490" y="8535"/>
                  </a:cubicBezTo>
                  <a:cubicBezTo>
                    <a:pt x="20500" y="8535"/>
                    <a:pt x="20507" y="8539"/>
                    <a:pt x="20504" y="8545"/>
                  </a:cubicBezTo>
                  <a:cubicBezTo>
                    <a:pt x="20501" y="8556"/>
                    <a:pt x="20522" y="8566"/>
                    <a:pt x="20543" y="8566"/>
                  </a:cubicBezTo>
                  <a:cubicBezTo>
                    <a:pt x="20567" y="8566"/>
                    <a:pt x="20633" y="8573"/>
                    <a:pt x="20689" y="8583"/>
                  </a:cubicBezTo>
                  <a:cubicBezTo>
                    <a:pt x="20726" y="8590"/>
                    <a:pt x="20762" y="8593"/>
                    <a:pt x="20787" y="8593"/>
                  </a:cubicBezTo>
                  <a:cubicBezTo>
                    <a:pt x="20800" y="8593"/>
                    <a:pt x="20810" y="8592"/>
                    <a:pt x="20813" y="8591"/>
                  </a:cubicBezTo>
                  <a:cubicBezTo>
                    <a:pt x="20821" y="8585"/>
                    <a:pt x="20838" y="8582"/>
                    <a:pt x="20854" y="8582"/>
                  </a:cubicBezTo>
                  <a:cubicBezTo>
                    <a:pt x="20860" y="8582"/>
                    <a:pt x="20866" y="8582"/>
                    <a:pt x="20872" y="8583"/>
                  </a:cubicBezTo>
                  <a:cubicBezTo>
                    <a:pt x="20901" y="8586"/>
                    <a:pt x="20936" y="8588"/>
                    <a:pt x="20974" y="8588"/>
                  </a:cubicBezTo>
                  <a:cubicBezTo>
                    <a:pt x="21076" y="8588"/>
                    <a:pt x="21198" y="8578"/>
                    <a:pt x="21271" y="8563"/>
                  </a:cubicBezTo>
                  <a:cubicBezTo>
                    <a:pt x="21279" y="8561"/>
                    <a:pt x="21286" y="8560"/>
                    <a:pt x="21292" y="8560"/>
                  </a:cubicBezTo>
                  <a:cubicBezTo>
                    <a:pt x="21307" y="8560"/>
                    <a:pt x="21315" y="8566"/>
                    <a:pt x="21313" y="8573"/>
                  </a:cubicBezTo>
                  <a:cubicBezTo>
                    <a:pt x="21311" y="8580"/>
                    <a:pt x="21316" y="8584"/>
                    <a:pt x="21325" y="8584"/>
                  </a:cubicBezTo>
                  <a:cubicBezTo>
                    <a:pt x="21333" y="8584"/>
                    <a:pt x="21345" y="8581"/>
                    <a:pt x="21358" y="8577"/>
                  </a:cubicBezTo>
                  <a:cubicBezTo>
                    <a:pt x="21372" y="8571"/>
                    <a:pt x="21382" y="8568"/>
                    <a:pt x="21390" y="8568"/>
                  </a:cubicBezTo>
                  <a:cubicBezTo>
                    <a:pt x="21402" y="8568"/>
                    <a:pt x="21408" y="8574"/>
                    <a:pt x="21410" y="8587"/>
                  </a:cubicBezTo>
                  <a:cubicBezTo>
                    <a:pt x="21411" y="8597"/>
                    <a:pt x="21413" y="8602"/>
                    <a:pt x="21417" y="8602"/>
                  </a:cubicBezTo>
                  <a:cubicBezTo>
                    <a:pt x="21420" y="8602"/>
                    <a:pt x="21425" y="8597"/>
                    <a:pt x="21434" y="8587"/>
                  </a:cubicBezTo>
                  <a:cubicBezTo>
                    <a:pt x="21445" y="8573"/>
                    <a:pt x="21459" y="8567"/>
                    <a:pt x="21479" y="8567"/>
                  </a:cubicBezTo>
                  <a:cubicBezTo>
                    <a:pt x="21490" y="8567"/>
                    <a:pt x="21504" y="8569"/>
                    <a:pt x="21521" y="8573"/>
                  </a:cubicBezTo>
                  <a:cubicBezTo>
                    <a:pt x="21540" y="8577"/>
                    <a:pt x="21562" y="8578"/>
                    <a:pt x="21582" y="8578"/>
                  </a:cubicBezTo>
                  <a:cubicBezTo>
                    <a:pt x="21602" y="8578"/>
                    <a:pt x="21620" y="8577"/>
                    <a:pt x="21632" y="8573"/>
                  </a:cubicBezTo>
                  <a:cubicBezTo>
                    <a:pt x="21638" y="8572"/>
                    <a:pt x="21647" y="8572"/>
                    <a:pt x="21656" y="8572"/>
                  </a:cubicBezTo>
                  <a:cubicBezTo>
                    <a:pt x="21680" y="8572"/>
                    <a:pt x="21712" y="8575"/>
                    <a:pt x="21733" y="8580"/>
                  </a:cubicBezTo>
                  <a:cubicBezTo>
                    <a:pt x="21750" y="8585"/>
                    <a:pt x="21763" y="8587"/>
                    <a:pt x="21773" y="8587"/>
                  </a:cubicBezTo>
                  <a:cubicBezTo>
                    <a:pt x="21785" y="8587"/>
                    <a:pt x="21792" y="8583"/>
                    <a:pt x="21792" y="8573"/>
                  </a:cubicBezTo>
                  <a:cubicBezTo>
                    <a:pt x="21794" y="8547"/>
                    <a:pt x="21985" y="8513"/>
                    <a:pt x="22081" y="8513"/>
                  </a:cubicBezTo>
                  <a:cubicBezTo>
                    <a:pt x="22111" y="8513"/>
                    <a:pt x="22132" y="8516"/>
                    <a:pt x="22135" y="8524"/>
                  </a:cubicBezTo>
                  <a:cubicBezTo>
                    <a:pt x="22140" y="8539"/>
                    <a:pt x="22143" y="8547"/>
                    <a:pt x="22151" y="8547"/>
                  </a:cubicBezTo>
                  <a:cubicBezTo>
                    <a:pt x="22161" y="8547"/>
                    <a:pt x="22178" y="8536"/>
                    <a:pt x="22215" y="8514"/>
                  </a:cubicBezTo>
                  <a:cubicBezTo>
                    <a:pt x="22235" y="8498"/>
                    <a:pt x="22254" y="8491"/>
                    <a:pt x="22268" y="8491"/>
                  </a:cubicBezTo>
                  <a:cubicBezTo>
                    <a:pt x="22275" y="8491"/>
                    <a:pt x="22280" y="8493"/>
                    <a:pt x="22284" y="8497"/>
                  </a:cubicBezTo>
                  <a:cubicBezTo>
                    <a:pt x="22289" y="8500"/>
                    <a:pt x="22295" y="8501"/>
                    <a:pt x="22301" y="8501"/>
                  </a:cubicBezTo>
                  <a:cubicBezTo>
                    <a:pt x="22309" y="8501"/>
                    <a:pt x="22317" y="8499"/>
                    <a:pt x="22322" y="8493"/>
                  </a:cubicBezTo>
                  <a:cubicBezTo>
                    <a:pt x="22327" y="8488"/>
                    <a:pt x="22331" y="8486"/>
                    <a:pt x="22334" y="8486"/>
                  </a:cubicBezTo>
                  <a:cubicBezTo>
                    <a:pt x="22337" y="8486"/>
                    <a:pt x="22338" y="8489"/>
                    <a:pt x="22336" y="8497"/>
                  </a:cubicBezTo>
                  <a:cubicBezTo>
                    <a:pt x="22333" y="8511"/>
                    <a:pt x="22346" y="8524"/>
                    <a:pt x="22370" y="8524"/>
                  </a:cubicBezTo>
                  <a:cubicBezTo>
                    <a:pt x="22405" y="8528"/>
                    <a:pt x="22409" y="8532"/>
                    <a:pt x="22388" y="8553"/>
                  </a:cubicBezTo>
                  <a:cubicBezTo>
                    <a:pt x="22364" y="8573"/>
                    <a:pt x="22375" y="8580"/>
                    <a:pt x="22430" y="8583"/>
                  </a:cubicBezTo>
                  <a:cubicBezTo>
                    <a:pt x="22449" y="8585"/>
                    <a:pt x="22469" y="8586"/>
                    <a:pt x="22486" y="8586"/>
                  </a:cubicBezTo>
                  <a:cubicBezTo>
                    <a:pt x="22503" y="8586"/>
                    <a:pt x="22517" y="8585"/>
                    <a:pt x="22524" y="8583"/>
                  </a:cubicBezTo>
                  <a:cubicBezTo>
                    <a:pt x="22529" y="8582"/>
                    <a:pt x="22536" y="8581"/>
                    <a:pt x="22546" y="8581"/>
                  </a:cubicBezTo>
                  <a:cubicBezTo>
                    <a:pt x="22603" y="8581"/>
                    <a:pt x="22728" y="8604"/>
                    <a:pt x="22770" y="8622"/>
                  </a:cubicBezTo>
                  <a:cubicBezTo>
                    <a:pt x="22783" y="8628"/>
                    <a:pt x="22793" y="8631"/>
                    <a:pt x="22800" y="8631"/>
                  </a:cubicBezTo>
                  <a:cubicBezTo>
                    <a:pt x="22810" y="8631"/>
                    <a:pt x="22815" y="8625"/>
                    <a:pt x="22818" y="8612"/>
                  </a:cubicBezTo>
                  <a:cubicBezTo>
                    <a:pt x="22823" y="8596"/>
                    <a:pt x="22828" y="8589"/>
                    <a:pt x="22838" y="8589"/>
                  </a:cubicBezTo>
                  <a:cubicBezTo>
                    <a:pt x="22845" y="8589"/>
                    <a:pt x="22853" y="8592"/>
                    <a:pt x="22863" y="8597"/>
                  </a:cubicBezTo>
                  <a:cubicBezTo>
                    <a:pt x="22873" y="8602"/>
                    <a:pt x="22882" y="8604"/>
                    <a:pt x="22890" y="8604"/>
                  </a:cubicBezTo>
                  <a:cubicBezTo>
                    <a:pt x="22901" y="8604"/>
                    <a:pt x="22911" y="8599"/>
                    <a:pt x="22919" y="8587"/>
                  </a:cubicBezTo>
                  <a:cubicBezTo>
                    <a:pt x="22934" y="8567"/>
                    <a:pt x="23049" y="8548"/>
                    <a:pt x="23122" y="8548"/>
                  </a:cubicBezTo>
                  <a:cubicBezTo>
                    <a:pt x="23153" y="8548"/>
                    <a:pt x="23176" y="8551"/>
                    <a:pt x="23182" y="8559"/>
                  </a:cubicBezTo>
                  <a:cubicBezTo>
                    <a:pt x="23185" y="8561"/>
                    <a:pt x="23190" y="8563"/>
                    <a:pt x="23198" y="8563"/>
                  </a:cubicBezTo>
                  <a:cubicBezTo>
                    <a:pt x="23213" y="8563"/>
                    <a:pt x="23236" y="8558"/>
                    <a:pt x="23259" y="8549"/>
                  </a:cubicBezTo>
                  <a:cubicBezTo>
                    <a:pt x="23282" y="8540"/>
                    <a:pt x="23310" y="8535"/>
                    <a:pt x="23331" y="8535"/>
                  </a:cubicBezTo>
                  <a:cubicBezTo>
                    <a:pt x="23342" y="8535"/>
                    <a:pt x="23351" y="8536"/>
                    <a:pt x="23356" y="8538"/>
                  </a:cubicBezTo>
                  <a:cubicBezTo>
                    <a:pt x="23367" y="8542"/>
                    <a:pt x="23380" y="8543"/>
                    <a:pt x="23395" y="8543"/>
                  </a:cubicBezTo>
                  <a:cubicBezTo>
                    <a:pt x="23409" y="8543"/>
                    <a:pt x="23424" y="8542"/>
                    <a:pt x="23436" y="8538"/>
                  </a:cubicBezTo>
                  <a:cubicBezTo>
                    <a:pt x="23450" y="8534"/>
                    <a:pt x="23478" y="8533"/>
                    <a:pt x="23509" y="8533"/>
                  </a:cubicBezTo>
                  <a:cubicBezTo>
                    <a:pt x="23531" y="8533"/>
                    <a:pt x="23555" y="8534"/>
                    <a:pt x="23578" y="8535"/>
                  </a:cubicBezTo>
                  <a:lnTo>
                    <a:pt x="23679" y="8542"/>
                  </a:lnTo>
                  <a:lnTo>
                    <a:pt x="23599" y="8563"/>
                  </a:lnTo>
                  <a:cubicBezTo>
                    <a:pt x="23544" y="8580"/>
                    <a:pt x="23533" y="8587"/>
                    <a:pt x="23557" y="8594"/>
                  </a:cubicBezTo>
                  <a:cubicBezTo>
                    <a:pt x="23564" y="8596"/>
                    <a:pt x="23573" y="8598"/>
                    <a:pt x="23581" y="8598"/>
                  </a:cubicBezTo>
                  <a:cubicBezTo>
                    <a:pt x="23598" y="8598"/>
                    <a:pt x="23614" y="8594"/>
                    <a:pt x="23624" y="8587"/>
                  </a:cubicBezTo>
                  <a:cubicBezTo>
                    <a:pt x="23631" y="8582"/>
                    <a:pt x="23636" y="8580"/>
                    <a:pt x="23640" y="8580"/>
                  </a:cubicBezTo>
                  <a:cubicBezTo>
                    <a:pt x="23648" y="8580"/>
                    <a:pt x="23650" y="8588"/>
                    <a:pt x="23648" y="8604"/>
                  </a:cubicBezTo>
                  <a:cubicBezTo>
                    <a:pt x="23645" y="8622"/>
                    <a:pt x="23652" y="8633"/>
                    <a:pt x="23670" y="8633"/>
                  </a:cubicBezTo>
                  <a:cubicBezTo>
                    <a:pt x="23673" y="8633"/>
                    <a:pt x="23676" y="8633"/>
                    <a:pt x="23679" y="8632"/>
                  </a:cubicBezTo>
                  <a:cubicBezTo>
                    <a:pt x="23689" y="8628"/>
                    <a:pt x="23711" y="8626"/>
                    <a:pt x="23734" y="8626"/>
                  </a:cubicBezTo>
                  <a:cubicBezTo>
                    <a:pt x="23750" y="8626"/>
                    <a:pt x="23767" y="8627"/>
                    <a:pt x="23783" y="8628"/>
                  </a:cubicBezTo>
                  <a:cubicBezTo>
                    <a:pt x="23793" y="8630"/>
                    <a:pt x="23806" y="8630"/>
                    <a:pt x="23819" y="8630"/>
                  </a:cubicBezTo>
                  <a:cubicBezTo>
                    <a:pt x="23850" y="8630"/>
                    <a:pt x="23886" y="8627"/>
                    <a:pt x="23908" y="8625"/>
                  </a:cubicBezTo>
                  <a:cubicBezTo>
                    <a:pt x="23913" y="8624"/>
                    <a:pt x="23919" y="8624"/>
                    <a:pt x="23925" y="8624"/>
                  </a:cubicBezTo>
                  <a:cubicBezTo>
                    <a:pt x="23953" y="8624"/>
                    <a:pt x="23986" y="8630"/>
                    <a:pt x="24008" y="8639"/>
                  </a:cubicBezTo>
                  <a:cubicBezTo>
                    <a:pt x="24042" y="8652"/>
                    <a:pt x="24106" y="8659"/>
                    <a:pt x="24155" y="8659"/>
                  </a:cubicBezTo>
                  <a:cubicBezTo>
                    <a:pt x="24186" y="8659"/>
                    <a:pt x="24211" y="8656"/>
                    <a:pt x="24216" y="8649"/>
                  </a:cubicBezTo>
                  <a:cubicBezTo>
                    <a:pt x="24219" y="8642"/>
                    <a:pt x="24235" y="8638"/>
                    <a:pt x="24252" y="8638"/>
                  </a:cubicBezTo>
                  <a:cubicBezTo>
                    <a:pt x="24258" y="8638"/>
                    <a:pt x="24264" y="8638"/>
                    <a:pt x="24269" y="8639"/>
                  </a:cubicBezTo>
                  <a:cubicBezTo>
                    <a:pt x="24276" y="8640"/>
                    <a:pt x="24285" y="8640"/>
                    <a:pt x="24294" y="8640"/>
                  </a:cubicBezTo>
                  <a:cubicBezTo>
                    <a:pt x="24320" y="8640"/>
                    <a:pt x="24350" y="8637"/>
                    <a:pt x="24373" y="8632"/>
                  </a:cubicBezTo>
                  <a:cubicBezTo>
                    <a:pt x="24388" y="8630"/>
                    <a:pt x="24409" y="8629"/>
                    <a:pt x="24430" y="8629"/>
                  </a:cubicBezTo>
                  <a:cubicBezTo>
                    <a:pt x="24450" y="8629"/>
                    <a:pt x="24470" y="8630"/>
                    <a:pt x="24484" y="8632"/>
                  </a:cubicBezTo>
                  <a:cubicBezTo>
                    <a:pt x="24501" y="8636"/>
                    <a:pt x="24520" y="8637"/>
                    <a:pt x="24539" y="8637"/>
                  </a:cubicBezTo>
                  <a:cubicBezTo>
                    <a:pt x="24557" y="8637"/>
                    <a:pt x="24574" y="8636"/>
                    <a:pt x="24588" y="8632"/>
                  </a:cubicBezTo>
                  <a:cubicBezTo>
                    <a:pt x="24597" y="8630"/>
                    <a:pt x="24606" y="8628"/>
                    <a:pt x="24613" y="8628"/>
                  </a:cubicBezTo>
                  <a:cubicBezTo>
                    <a:pt x="24627" y="8628"/>
                    <a:pt x="24637" y="8632"/>
                    <a:pt x="24639" y="8639"/>
                  </a:cubicBezTo>
                  <a:cubicBezTo>
                    <a:pt x="24642" y="8647"/>
                    <a:pt x="24651" y="8650"/>
                    <a:pt x="24666" y="8650"/>
                  </a:cubicBezTo>
                  <a:cubicBezTo>
                    <a:pt x="24679" y="8650"/>
                    <a:pt x="24695" y="8648"/>
                    <a:pt x="24713" y="8642"/>
                  </a:cubicBezTo>
                  <a:cubicBezTo>
                    <a:pt x="24740" y="8636"/>
                    <a:pt x="24766" y="8633"/>
                    <a:pt x="24790" y="8633"/>
                  </a:cubicBezTo>
                  <a:cubicBezTo>
                    <a:pt x="24843" y="8633"/>
                    <a:pt x="24884" y="8648"/>
                    <a:pt x="24893" y="8674"/>
                  </a:cubicBezTo>
                  <a:cubicBezTo>
                    <a:pt x="24896" y="8684"/>
                    <a:pt x="24911" y="8693"/>
                    <a:pt x="24929" y="8693"/>
                  </a:cubicBezTo>
                  <a:cubicBezTo>
                    <a:pt x="24934" y="8693"/>
                    <a:pt x="24940" y="8692"/>
                    <a:pt x="24945" y="8691"/>
                  </a:cubicBezTo>
                  <a:cubicBezTo>
                    <a:pt x="24954" y="8688"/>
                    <a:pt x="24964" y="8687"/>
                    <a:pt x="24973" y="8687"/>
                  </a:cubicBezTo>
                  <a:cubicBezTo>
                    <a:pt x="24988" y="8687"/>
                    <a:pt x="25002" y="8690"/>
                    <a:pt x="25011" y="8695"/>
                  </a:cubicBezTo>
                  <a:cubicBezTo>
                    <a:pt x="25015" y="8699"/>
                    <a:pt x="25022" y="8701"/>
                    <a:pt x="25030" y="8701"/>
                  </a:cubicBezTo>
                  <a:cubicBezTo>
                    <a:pt x="25042" y="8701"/>
                    <a:pt x="25058" y="8696"/>
                    <a:pt x="25073" y="8687"/>
                  </a:cubicBezTo>
                  <a:cubicBezTo>
                    <a:pt x="25089" y="8679"/>
                    <a:pt x="25106" y="8674"/>
                    <a:pt x="25118" y="8674"/>
                  </a:cubicBezTo>
                  <a:cubicBezTo>
                    <a:pt x="25124" y="8674"/>
                    <a:pt x="25129" y="8675"/>
                    <a:pt x="25132" y="8677"/>
                  </a:cubicBezTo>
                  <a:cubicBezTo>
                    <a:pt x="25188" y="8717"/>
                    <a:pt x="25756" y="8800"/>
                    <a:pt x="25948" y="8800"/>
                  </a:cubicBezTo>
                  <a:cubicBezTo>
                    <a:pt x="25958" y="8800"/>
                    <a:pt x="25968" y="8800"/>
                    <a:pt x="25976" y="8799"/>
                  </a:cubicBezTo>
                  <a:cubicBezTo>
                    <a:pt x="25978" y="8799"/>
                    <a:pt x="25980" y="8799"/>
                    <a:pt x="25982" y="8799"/>
                  </a:cubicBezTo>
                  <a:cubicBezTo>
                    <a:pt x="26052" y="8799"/>
                    <a:pt x="26106" y="8863"/>
                    <a:pt x="26069" y="8906"/>
                  </a:cubicBezTo>
                  <a:cubicBezTo>
                    <a:pt x="26038" y="8940"/>
                    <a:pt x="26038" y="8952"/>
                    <a:pt x="26081" y="8952"/>
                  </a:cubicBezTo>
                  <a:cubicBezTo>
                    <a:pt x="26096" y="8952"/>
                    <a:pt x="26116" y="8951"/>
                    <a:pt x="26142" y="8948"/>
                  </a:cubicBezTo>
                  <a:cubicBezTo>
                    <a:pt x="26154" y="8946"/>
                    <a:pt x="26166" y="8946"/>
                    <a:pt x="26179" y="8946"/>
                  </a:cubicBezTo>
                  <a:cubicBezTo>
                    <a:pt x="26222" y="8946"/>
                    <a:pt x="26266" y="8955"/>
                    <a:pt x="26288" y="8966"/>
                  </a:cubicBezTo>
                  <a:cubicBezTo>
                    <a:pt x="26310" y="8979"/>
                    <a:pt x="26339" y="8988"/>
                    <a:pt x="26360" y="8988"/>
                  </a:cubicBezTo>
                  <a:cubicBezTo>
                    <a:pt x="26365" y="8988"/>
                    <a:pt x="26370" y="8988"/>
                    <a:pt x="26375" y="8986"/>
                  </a:cubicBezTo>
                  <a:cubicBezTo>
                    <a:pt x="26386" y="8983"/>
                    <a:pt x="26395" y="8982"/>
                    <a:pt x="26403" y="8982"/>
                  </a:cubicBezTo>
                  <a:cubicBezTo>
                    <a:pt x="26434" y="8982"/>
                    <a:pt x="26444" y="9002"/>
                    <a:pt x="26434" y="9035"/>
                  </a:cubicBezTo>
                  <a:cubicBezTo>
                    <a:pt x="26430" y="9048"/>
                    <a:pt x="26427" y="9055"/>
                    <a:pt x="26423" y="9055"/>
                  </a:cubicBezTo>
                  <a:cubicBezTo>
                    <a:pt x="26419" y="9055"/>
                    <a:pt x="26414" y="9047"/>
                    <a:pt x="26409" y="9031"/>
                  </a:cubicBezTo>
                  <a:cubicBezTo>
                    <a:pt x="26403" y="9017"/>
                    <a:pt x="26398" y="9010"/>
                    <a:pt x="26395" y="9010"/>
                  </a:cubicBezTo>
                  <a:cubicBezTo>
                    <a:pt x="26393" y="9010"/>
                    <a:pt x="26392" y="9013"/>
                    <a:pt x="26392" y="9020"/>
                  </a:cubicBezTo>
                  <a:cubicBezTo>
                    <a:pt x="26386" y="9051"/>
                    <a:pt x="26426" y="9079"/>
                    <a:pt x="26461" y="9079"/>
                  </a:cubicBezTo>
                  <a:cubicBezTo>
                    <a:pt x="26470" y="9079"/>
                    <a:pt x="26478" y="9077"/>
                    <a:pt x="26485" y="9073"/>
                  </a:cubicBezTo>
                  <a:cubicBezTo>
                    <a:pt x="26492" y="9068"/>
                    <a:pt x="26500" y="9065"/>
                    <a:pt x="26510" y="9065"/>
                  </a:cubicBezTo>
                  <a:cubicBezTo>
                    <a:pt x="26527" y="9065"/>
                    <a:pt x="26547" y="9073"/>
                    <a:pt x="26562" y="9086"/>
                  </a:cubicBezTo>
                  <a:cubicBezTo>
                    <a:pt x="26580" y="9099"/>
                    <a:pt x="26601" y="9107"/>
                    <a:pt x="26614" y="9107"/>
                  </a:cubicBezTo>
                  <a:cubicBezTo>
                    <a:pt x="26619" y="9107"/>
                    <a:pt x="26623" y="9106"/>
                    <a:pt x="26624" y="9104"/>
                  </a:cubicBezTo>
                  <a:cubicBezTo>
                    <a:pt x="26628" y="9101"/>
                    <a:pt x="26633" y="9100"/>
                    <a:pt x="26639" y="9100"/>
                  </a:cubicBezTo>
                  <a:cubicBezTo>
                    <a:pt x="26651" y="9100"/>
                    <a:pt x="26666" y="9104"/>
                    <a:pt x="26679" y="9111"/>
                  </a:cubicBezTo>
                  <a:cubicBezTo>
                    <a:pt x="26699" y="9123"/>
                    <a:pt x="26716" y="9128"/>
                    <a:pt x="26727" y="9128"/>
                  </a:cubicBezTo>
                  <a:cubicBezTo>
                    <a:pt x="26743" y="9128"/>
                    <a:pt x="26748" y="9117"/>
                    <a:pt x="26732" y="9097"/>
                  </a:cubicBezTo>
                  <a:cubicBezTo>
                    <a:pt x="26714" y="9080"/>
                    <a:pt x="26721" y="9070"/>
                    <a:pt x="26767" y="9059"/>
                  </a:cubicBezTo>
                  <a:cubicBezTo>
                    <a:pt x="26798" y="9049"/>
                    <a:pt x="26825" y="9031"/>
                    <a:pt x="26829" y="9017"/>
                  </a:cubicBezTo>
                  <a:cubicBezTo>
                    <a:pt x="26836" y="8998"/>
                    <a:pt x="26852" y="8988"/>
                    <a:pt x="26872" y="8988"/>
                  </a:cubicBezTo>
                  <a:cubicBezTo>
                    <a:pt x="26894" y="8988"/>
                    <a:pt x="26921" y="9000"/>
                    <a:pt x="26943" y="9024"/>
                  </a:cubicBezTo>
                  <a:cubicBezTo>
                    <a:pt x="26964" y="9044"/>
                    <a:pt x="26975" y="9054"/>
                    <a:pt x="26983" y="9054"/>
                  </a:cubicBezTo>
                  <a:cubicBezTo>
                    <a:pt x="26991" y="9054"/>
                    <a:pt x="26996" y="9046"/>
                    <a:pt x="27002" y="9031"/>
                  </a:cubicBezTo>
                  <a:cubicBezTo>
                    <a:pt x="27019" y="8996"/>
                    <a:pt x="27085" y="8960"/>
                    <a:pt x="27125" y="8960"/>
                  </a:cubicBezTo>
                  <a:cubicBezTo>
                    <a:pt x="27136" y="8960"/>
                    <a:pt x="27146" y="8963"/>
                    <a:pt x="27152" y="8969"/>
                  </a:cubicBezTo>
                  <a:cubicBezTo>
                    <a:pt x="27156" y="8973"/>
                    <a:pt x="27159" y="8974"/>
                    <a:pt x="27160" y="8974"/>
                  </a:cubicBezTo>
                  <a:cubicBezTo>
                    <a:pt x="27163" y="8974"/>
                    <a:pt x="27163" y="8969"/>
                    <a:pt x="27158" y="8958"/>
                  </a:cubicBezTo>
                  <a:cubicBezTo>
                    <a:pt x="27124" y="8868"/>
                    <a:pt x="27127" y="8854"/>
                    <a:pt x="27196" y="8847"/>
                  </a:cubicBezTo>
                  <a:cubicBezTo>
                    <a:pt x="27256" y="8844"/>
                    <a:pt x="27262" y="8841"/>
                    <a:pt x="27238" y="8802"/>
                  </a:cubicBezTo>
                  <a:cubicBezTo>
                    <a:pt x="27225" y="8782"/>
                    <a:pt x="27200" y="8757"/>
                    <a:pt x="27186" y="8747"/>
                  </a:cubicBezTo>
                  <a:cubicBezTo>
                    <a:pt x="27155" y="8726"/>
                    <a:pt x="27169" y="8698"/>
                    <a:pt x="27225" y="8684"/>
                  </a:cubicBezTo>
                  <a:cubicBezTo>
                    <a:pt x="27230" y="8683"/>
                    <a:pt x="27235" y="8682"/>
                    <a:pt x="27239" y="8682"/>
                  </a:cubicBezTo>
                  <a:cubicBezTo>
                    <a:pt x="27256" y="8682"/>
                    <a:pt x="27262" y="8692"/>
                    <a:pt x="27262" y="8712"/>
                  </a:cubicBezTo>
                  <a:cubicBezTo>
                    <a:pt x="27261" y="8728"/>
                    <a:pt x="27261" y="8736"/>
                    <a:pt x="27263" y="8736"/>
                  </a:cubicBezTo>
                  <a:cubicBezTo>
                    <a:pt x="27264" y="8736"/>
                    <a:pt x="27268" y="8729"/>
                    <a:pt x="27273" y="8716"/>
                  </a:cubicBezTo>
                  <a:cubicBezTo>
                    <a:pt x="27280" y="8695"/>
                    <a:pt x="27291" y="8688"/>
                    <a:pt x="27317" y="8688"/>
                  </a:cubicBezTo>
                  <a:cubicBezTo>
                    <a:pt x="27327" y="8688"/>
                    <a:pt x="27339" y="8689"/>
                    <a:pt x="27353" y="8691"/>
                  </a:cubicBezTo>
                  <a:cubicBezTo>
                    <a:pt x="27387" y="8695"/>
                    <a:pt x="27422" y="8708"/>
                    <a:pt x="27425" y="8722"/>
                  </a:cubicBezTo>
                  <a:cubicBezTo>
                    <a:pt x="27426" y="8727"/>
                    <a:pt x="27428" y="8729"/>
                    <a:pt x="27430" y="8729"/>
                  </a:cubicBezTo>
                  <a:cubicBezTo>
                    <a:pt x="27436" y="8729"/>
                    <a:pt x="27444" y="8718"/>
                    <a:pt x="27454" y="8702"/>
                  </a:cubicBezTo>
                  <a:cubicBezTo>
                    <a:pt x="27464" y="8675"/>
                    <a:pt x="27469" y="8664"/>
                    <a:pt x="27483" y="8664"/>
                  </a:cubicBezTo>
                  <a:cubicBezTo>
                    <a:pt x="27492" y="8664"/>
                    <a:pt x="27505" y="8669"/>
                    <a:pt x="27526" y="8677"/>
                  </a:cubicBezTo>
                  <a:cubicBezTo>
                    <a:pt x="27550" y="8689"/>
                    <a:pt x="27578" y="8699"/>
                    <a:pt x="27591" y="8699"/>
                  </a:cubicBezTo>
                  <a:cubicBezTo>
                    <a:pt x="27593" y="8699"/>
                    <a:pt x="27594" y="8699"/>
                    <a:pt x="27595" y="8698"/>
                  </a:cubicBezTo>
                  <a:cubicBezTo>
                    <a:pt x="27598" y="8698"/>
                    <a:pt x="27601" y="8698"/>
                    <a:pt x="27606" y="8698"/>
                  </a:cubicBezTo>
                  <a:cubicBezTo>
                    <a:pt x="27641" y="8698"/>
                    <a:pt x="27745" y="8708"/>
                    <a:pt x="27887" y="8729"/>
                  </a:cubicBezTo>
                  <a:cubicBezTo>
                    <a:pt x="27936" y="8737"/>
                    <a:pt x="27991" y="8747"/>
                    <a:pt x="28012" y="8757"/>
                  </a:cubicBezTo>
                  <a:cubicBezTo>
                    <a:pt x="28024" y="8763"/>
                    <a:pt x="28043" y="8765"/>
                    <a:pt x="28064" y="8765"/>
                  </a:cubicBezTo>
                  <a:cubicBezTo>
                    <a:pt x="28097" y="8765"/>
                    <a:pt x="28135" y="8759"/>
                    <a:pt x="28165" y="8747"/>
                  </a:cubicBezTo>
                  <a:cubicBezTo>
                    <a:pt x="28166" y="8746"/>
                    <a:pt x="28167" y="8746"/>
                    <a:pt x="28167" y="8746"/>
                  </a:cubicBezTo>
                  <a:cubicBezTo>
                    <a:pt x="28173" y="8746"/>
                    <a:pt x="28178" y="8755"/>
                    <a:pt x="28175" y="8771"/>
                  </a:cubicBezTo>
                  <a:cubicBezTo>
                    <a:pt x="28175" y="8788"/>
                    <a:pt x="28189" y="8802"/>
                    <a:pt x="28210" y="8802"/>
                  </a:cubicBezTo>
                  <a:cubicBezTo>
                    <a:pt x="28213" y="8803"/>
                    <a:pt x="28216" y="8803"/>
                    <a:pt x="28218" y="8803"/>
                  </a:cubicBezTo>
                  <a:cubicBezTo>
                    <a:pt x="28237" y="8803"/>
                    <a:pt x="28247" y="8793"/>
                    <a:pt x="28241" y="8778"/>
                  </a:cubicBezTo>
                  <a:cubicBezTo>
                    <a:pt x="28237" y="8761"/>
                    <a:pt x="28251" y="8750"/>
                    <a:pt x="28279" y="8747"/>
                  </a:cubicBezTo>
                  <a:cubicBezTo>
                    <a:pt x="28307" y="8747"/>
                    <a:pt x="28331" y="8737"/>
                    <a:pt x="28335" y="8722"/>
                  </a:cubicBezTo>
                  <a:cubicBezTo>
                    <a:pt x="28338" y="8713"/>
                    <a:pt x="28351" y="8704"/>
                    <a:pt x="28368" y="8704"/>
                  </a:cubicBezTo>
                  <a:cubicBezTo>
                    <a:pt x="28371" y="8704"/>
                    <a:pt x="28374" y="8704"/>
                    <a:pt x="28376" y="8705"/>
                  </a:cubicBezTo>
                  <a:cubicBezTo>
                    <a:pt x="28397" y="8705"/>
                    <a:pt x="28407" y="8698"/>
                    <a:pt x="28404" y="8677"/>
                  </a:cubicBezTo>
                  <a:cubicBezTo>
                    <a:pt x="28397" y="8660"/>
                    <a:pt x="28370" y="8649"/>
                    <a:pt x="28338" y="8649"/>
                  </a:cubicBezTo>
                  <a:cubicBezTo>
                    <a:pt x="28311" y="8649"/>
                    <a:pt x="28258" y="8628"/>
                    <a:pt x="28224" y="8604"/>
                  </a:cubicBezTo>
                  <a:cubicBezTo>
                    <a:pt x="28192" y="8579"/>
                    <a:pt x="28151" y="8562"/>
                    <a:pt x="28131" y="8562"/>
                  </a:cubicBezTo>
                  <a:cubicBezTo>
                    <a:pt x="28130" y="8562"/>
                    <a:pt x="28128" y="8562"/>
                    <a:pt x="28127" y="8563"/>
                  </a:cubicBezTo>
                  <a:cubicBezTo>
                    <a:pt x="28121" y="8564"/>
                    <a:pt x="28117" y="8565"/>
                    <a:pt x="28114" y="8565"/>
                  </a:cubicBezTo>
                  <a:cubicBezTo>
                    <a:pt x="28104" y="8565"/>
                    <a:pt x="28108" y="8555"/>
                    <a:pt x="28127" y="8532"/>
                  </a:cubicBezTo>
                  <a:cubicBezTo>
                    <a:pt x="28147" y="8511"/>
                    <a:pt x="28151" y="8490"/>
                    <a:pt x="28141" y="8483"/>
                  </a:cubicBezTo>
                  <a:cubicBezTo>
                    <a:pt x="28120" y="8473"/>
                    <a:pt x="28187" y="8386"/>
                    <a:pt x="28215" y="8386"/>
                  </a:cubicBezTo>
                  <a:cubicBezTo>
                    <a:pt x="28215" y="8386"/>
                    <a:pt x="28216" y="8386"/>
                    <a:pt x="28216" y="8386"/>
                  </a:cubicBezTo>
                  <a:cubicBezTo>
                    <a:pt x="28224" y="8386"/>
                    <a:pt x="28224" y="8365"/>
                    <a:pt x="28213" y="8337"/>
                  </a:cubicBezTo>
                  <a:cubicBezTo>
                    <a:pt x="28205" y="8314"/>
                    <a:pt x="28189" y="8301"/>
                    <a:pt x="28175" y="8301"/>
                  </a:cubicBezTo>
                  <a:cubicBezTo>
                    <a:pt x="28171" y="8301"/>
                    <a:pt x="28168" y="8301"/>
                    <a:pt x="28165" y="8303"/>
                  </a:cubicBezTo>
                  <a:cubicBezTo>
                    <a:pt x="28160" y="8305"/>
                    <a:pt x="28155" y="8306"/>
                    <a:pt x="28151" y="8306"/>
                  </a:cubicBezTo>
                  <a:cubicBezTo>
                    <a:pt x="28135" y="8306"/>
                    <a:pt x="28120" y="8294"/>
                    <a:pt x="28109" y="8274"/>
                  </a:cubicBezTo>
                  <a:cubicBezTo>
                    <a:pt x="28098" y="8250"/>
                    <a:pt x="28083" y="8237"/>
                    <a:pt x="28070" y="8237"/>
                  </a:cubicBezTo>
                  <a:cubicBezTo>
                    <a:pt x="28059" y="8237"/>
                    <a:pt x="28050" y="8246"/>
                    <a:pt x="28043" y="8264"/>
                  </a:cubicBezTo>
                  <a:cubicBezTo>
                    <a:pt x="28038" y="8275"/>
                    <a:pt x="28024" y="8281"/>
                    <a:pt x="28001" y="8281"/>
                  </a:cubicBezTo>
                  <a:cubicBezTo>
                    <a:pt x="27993" y="8281"/>
                    <a:pt x="27984" y="8280"/>
                    <a:pt x="27974" y="8279"/>
                  </a:cubicBezTo>
                  <a:cubicBezTo>
                    <a:pt x="27922" y="8271"/>
                    <a:pt x="27912" y="8261"/>
                    <a:pt x="27912" y="8216"/>
                  </a:cubicBezTo>
                  <a:cubicBezTo>
                    <a:pt x="27905" y="8112"/>
                    <a:pt x="27917" y="8066"/>
                    <a:pt x="27941" y="8066"/>
                  </a:cubicBezTo>
                  <a:cubicBezTo>
                    <a:pt x="27942" y="8066"/>
                    <a:pt x="27944" y="8066"/>
                    <a:pt x="27946" y="8066"/>
                  </a:cubicBezTo>
                  <a:cubicBezTo>
                    <a:pt x="27952" y="8068"/>
                    <a:pt x="27956" y="8069"/>
                    <a:pt x="27959" y="8069"/>
                  </a:cubicBezTo>
                  <a:cubicBezTo>
                    <a:pt x="27966" y="8069"/>
                    <a:pt x="27963" y="8063"/>
                    <a:pt x="27953" y="8056"/>
                  </a:cubicBezTo>
                  <a:cubicBezTo>
                    <a:pt x="27946" y="8050"/>
                    <a:pt x="27935" y="8048"/>
                    <a:pt x="27925" y="8048"/>
                  </a:cubicBezTo>
                  <a:cubicBezTo>
                    <a:pt x="27916" y="8048"/>
                    <a:pt x="27907" y="8050"/>
                    <a:pt x="27901" y="8053"/>
                  </a:cubicBezTo>
                  <a:cubicBezTo>
                    <a:pt x="27896" y="8056"/>
                    <a:pt x="27892" y="8057"/>
                    <a:pt x="27889" y="8057"/>
                  </a:cubicBezTo>
                  <a:cubicBezTo>
                    <a:pt x="27880" y="8057"/>
                    <a:pt x="27877" y="8047"/>
                    <a:pt x="27877" y="8025"/>
                  </a:cubicBezTo>
                  <a:cubicBezTo>
                    <a:pt x="27877" y="8002"/>
                    <a:pt x="27874" y="7993"/>
                    <a:pt x="27864" y="7993"/>
                  </a:cubicBezTo>
                  <a:cubicBezTo>
                    <a:pt x="27859" y="7993"/>
                    <a:pt x="27852" y="7996"/>
                    <a:pt x="27842" y="8000"/>
                  </a:cubicBezTo>
                  <a:cubicBezTo>
                    <a:pt x="27831" y="8009"/>
                    <a:pt x="27819" y="8012"/>
                    <a:pt x="27807" y="8012"/>
                  </a:cubicBezTo>
                  <a:cubicBezTo>
                    <a:pt x="27799" y="8012"/>
                    <a:pt x="27792" y="8011"/>
                    <a:pt x="27787" y="8008"/>
                  </a:cubicBezTo>
                  <a:cubicBezTo>
                    <a:pt x="27779" y="8000"/>
                    <a:pt x="27779" y="7994"/>
                    <a:pt x="27786" y="7994"/>
                  </a:cubicBezTo>
                  <a:cubicBezTo>
                    <a:pt x="27788" y="7994"/>
                    <a:pt x="27792" y="7995"/>
                    <a:pt x="27797" y="7997"/>
                  </a:cubicBezTo>
                  <a:cubicBezTo>
                    <a:pt x="27799" y="7998"/>
                    <a:pt x="27802" y="7998"/>
                    <a:pt x="27804" y="7998"/>
                  </a:cubicBezTo>
                  <a:cubicBezTo>
                    <a:pt x="27814" y="7998"/>
                    <a:pt x="27820" y="7991"/>
                    <a:pt x="27818" y="7980"/>
                  </a:cubicBezTo>
                  <a:cubicBezTo>
                    <a:pt x="27814" y="7966"/>
                    <a:pt x="27835" y="7956"/>
                    <a:pt x="27863" y="7956"/>
                  </a:cubicBezTo>
                  <a:cubicBezTo>
                    <a:pt x="27915" y="7956"/>
                    <a:pt x="28008" y="7893"/>
                    <a:pt x="28002" y="7869"/>
                  </a:cubicBezTo>
                  <a:cubicBezTo>
                    <a:pt x="27999" y="7861"/>
                    <a:pt x="27989" y="7857"/>
                    <a:pt x="27976" y="7857"/>
                  </a:cubicBezTo>
                  <a:cubicBezTo>
                    <a:pt x="27972" y="7857"/>
                    <a:pt x="27968" y="7857"/>
                    <a:pt x="27963" y="7858"/>
                  </a:cubicBezTo>
                  <a:cubicBezTo>
                    <a:pt x="27957" y="7860"/>
                    <a:pt x="27952" y="7861"/>
                    <a:pt x="27947" y="7861"/>
                  </a:cubicBezTo>
                  <a:cubicBezTo>
                    <a:pt x="27934" y="7861"/>
                    <a:pt x="27924" y="7855"/>
                    <a:pt x="27922" y="7848"/>
                  </a:cubicBezTo>
                  <a:cubicBezTo>
                    <a:pt x="27919" y="7840"/>
                    <a:pt x="27909" y="7836"/>
                    <a:pt x="27896" y="7836"/>
                  </a:cubicBezTo>
                  <a:cubicBezTo>
                    <a:pt x="27892" y="7836"/>
                    <a:pt x="27888" y="7836"/>
                    <a:pt x="27883" y="7837"/>
                  </a:cubicBezTo>
                  <a:cubicBezTo>
                    <a:pt x="27881" y="7838"/>
                    <a:pt x="27879" y="7838"/>
                    <a:pt x="27876" y="7838"/>
                  </a:cubicBezTo>
                  <a:cubicBezTo>
                    <a:pt x="27858" y="7838"/>
                    <a:pt x="27841" y="7824"/>
                    <a:pt x="27832" y="7796"/>
                  </a:cubicBezTo>
                  <a:lnTo>
                    <a:pt x="27818" y="7744"/>
                  </a:lnTo>
                  <a:lnTo>
                    <a:pt x="27995" y="7712"/>
                  </a:lnTo>
                  <a:cubicBezTo>
                    <a:pt x="28083" y="7701"/>
                    <a:pt x="28171" y="7691"/>
                    <a:pt x="28207" y="7691"/>
                  </a:cubicBezTo>
                  <a:cubicBezTo>
                    <a:pt x="28213" y="7691"/>
                    <a:pt x="28217" y="7691"/>
                    <a:pt x="28220" y="7692"/>
                  </a:cubicBezTo>
                  <a:cubicBezTo>
                    <a:pt x="28229" y="7693"/>
                    <a:pt x="28236" y="7694"/>
                    <a:pt x="28243" y="7694"/>
                  </a:cubicBezTo>
                  <a:cubicBezTo>
                    <a:pt x="28263" y="7694"/>
                    <a:pt x="28274" y="7686"/>
                    <a:pt x="28279" y="7671"/>
                  </a:cubicBezTo>
                  <a:cubicBezTo>
                    <a:pt x="28283" y="7658"/>
                    <a:pt x="28288" y="7652"/>
                    <a:pt x="28291" y="7652"/>
                  </a:cubicBezTo>
                  <a:cubicBezTo>
                    <a:pt x="28293" y="7652"/>
                    <a:pt x="28295" y="7655"/>
                    <a:pt x="28296" y="7661"/>
                  </a:cubicBezTo>
                  <a:cubicBezTo>
                    <a:pt x="28299" y="7667"/>
                    <a:pt x="28309" y="7671"/>
                    <a:pt x="28324" y="7671"/>
                  </a:cubicBezTo>
                  <a:cubicBezTo>
                    <a:pt x="28331" y="7671"/>
                    <a:pt x="28340" y="7670"/>
                    <a:pt x="28349" y="7667"/>
                  </a:cubicBezTo>
                  <a:cubicBezTo>
                    <a:pt x="28373" y="7661"/>
                    <a:pt x="28391" y="7650"/>
                    <a:pt x="28386" y="7640"/>
                  </a:cubicBezTo>
                  <a:cubicBezTo>
                    <a:pt x="28386" y="7634"/>
                    <a:pt x="28379" y="7628"/>
                    <a:pt x="28369" y="7628"/>
                  </a:cubicBezTo>
                  <a:cubicBezTo>
                    <a:pt x="28367" y="7628"/>
                    <a:pt x="28365" y="7629"/>
                    <a:pt x="28362" y="7629"/>
                  </a:cubicBezTo>
                  <a:cubicBezTo>
                    <a:pt x="28361" y="7629"/>
                    <a:pt x="28360" y="7630"/>
                    <a:pt x="28359" y="7630"/>
                  </a:cubicBezTo>
                  <a:cubicBezTo>
                    <a:pt x="28331" y="7630"/>
                    <a:pt x="28287" y="7535"/>
                    <a:pt x="28300" y="7504"/>
                  </a:cubicBezTo>
                  <a:cubicBezTo>
                    <a:pt x="28311" y="7483"/>
                    <a:pt x="28300" y="7477"/>
                    <a:pt x="28272" y="7477"/>
                  </a:cubicBezTo>
                  <a:cubicBezTo>
                    <a:pt x="28237" y="7477"/>
                    <a:pt x="28237" y="7477"/>
                    <a:pt x="28279" y="7463"/>
                  </a:cubicBezTo>
                  <a:cubicBezTo>
                    <a:pt x="28289" y="7460"/>
                    <a:pt x="28299" y="7458"/>
                    <a:pt x="28309" y="7458"/>
                  </a:cubicBezTo>
                  <a:cubicBezTo>
                    <a:pt x="28322" y="7458"/>
                    <a:pt x="28333" y="7462"/>
                    <a:pt x="28335" y="7470"/>
                  </a:cubicBezTo>
                  <a:cubicBezTo>
                    <a:pt x="28337" y="7478"/>
                    <a:pt x="28345" y="7485"/>
                    <a:pt x="28355" y="7485"/>
                  </a:cubicBezTo>
                  <a:cubicBezTo>
                    <a:pt x="28357" y="7485"/>
                    <a:pt x="28360" y="7484"/>
                    <a:pt x="28362" y="7483"/>
                  </a:cubicBezTo>
                  <a:cubicBezTo>
                    <a:pt x="28373" y="7480"/>
                    <a:pt x="28380" y="7463"/>
                    <a:pt x="28376" y="7449"/>
                  </a:cubicBezTo>
                  <a:cubicBezTo>
                    <a:pt x="28370" y="7435"/>
                    <a:pt x="28380" y="7418"/>
                    <a:pt x="28397" y="7414"/>
                  </a:cubicBezTo>
                  <a:cubicBezTo>
                    <a:pt x="28411" y="7411"/>
                    <a:pt x="28442" y="7400"/>
                    <a:pt x="28470" y="7393"/>
                  </a:cubicBezTo>
                  <a:cubicBezTo>
                    <a:pt x="28508" y="7379"/>
                    <a:pt x="28508" y="7376"/>
                    <a:pt x="28466" y="7369"/>
                  </a:cubicBezTo>
                  <a:cubicBezTo>
                    <a:pt x="28442" y="7363"/>
                    <a:pt x="28418" y="7352"/>
                    <a:pt x="28415" y="7342"/>
                  </a:cubicBezTo>
                  <a:cubicBezTo>
                    <a:pt x="28409" y="7326"/>
                    <a:pt x="28503" y="7305"/>
                    <a:pt x="28566" y="7305"/>
                  </a:cubicBezTo>
                  <a:cubicBezTo>
                    <a:pt x="28584" y="7305"/>
                    <a:pt x="28599" y="7306"/>
                    <a:pt x="28609" y="7310"/>
                  </a:cubicBezTo>
                  <a:cubicBezTo>
                    <a:pt x="28620" y="7316"/>
                    <a:pt x="28638" y="7319"/>
                    <a:pt x="28656" y="7319"/>
                  </a:cubicBezTo>
                  <a:cubicBezTo>
                    <a:pt x="28672" y="7319"/>
                    <a:pt x="28688" y="7317"/>
                    <a:pt x="28703" y="7314"/>
                  </a:cubicBezTo>
                  <a:cubicBezTo>
                    <a:pt x="28716" y="7312"/>
                    <a:pt x="28733" y="7311"/>
                    <a:pt x="28748" y="7311"/>
                  </a:cubicBezTo>
                  <a:cubicBezTo>
                    <a:pt x="28763" y="7311"/>
                    <a:pt x="28777" y="7312"/>
                    <a:pt x="28786" y="7314"/>
                  </a:cubicBezTo>
                  <a:cubicBezTo>
                    <a:pt x="28793" y="7316"/>
                    <a:pt x="28800" y="7317"/>
                    <a:pt x="28807" y="7317"/>
                  </a:cubicBezTo>
                  <a:cubicBezTo>
                    <a:pt x="28821" y="7317"/>
                    <a:pt x="28834" y="7312"/>
                    <a:pt x="28841" y="7304"/>
                  </a:cubicBezTo>
                  <a:cubicBezTo>
                    <a:pt x="28848" y="7298"/>
                    <a:pt x="28853" y="7295"/>
                    <a:pt x="28856" y="7295"/>
                  </a:cubicBezTo>
                  <a:lnTo>
                    <a:pt x="28856" y="7295"/>
                  </a:lnTo>
                  <a:cubicBezTo>
                    <a:pt x="28859" y="7295"/>
                    <a:pt x="28859" y="7300"/>
                    <a:pt x="28855" y="7310"/>
                  </a:cubicBezTo>
                  <a:cubicBezTo>
                    <a:pt x="28852" y="7322"/>
                    <a:pt x="28871" y="7329"/>
                    <a:pt x="28907" y="7329"/>
                  </a:cubicBezTo>
                  <a:cubicBezTo>
                    <a:pt x="28915" y="7329"/>
                    <a:pt x="28923" y="7328"/>
                    <a:pt x="28932" y="7328"/>
                  </a:cubicBezTo>
                  <a:cubicBezTo>
                    <a:pt x="28944" y="7327"/>
                    <a:pt x="28956" y="7326"/>
                    <a:pt x="28967" y="7326"/>
                  </a:cubicBezTo>
                  <a:cubicBezTo>
                    <a:pt x="28998" y="7326"/>
                    <a:pt x="29024" y="7329"/>
                    <a:pt x="29032" y="7334"/>
                  </a:cubicBezTo>
                  <a:cubicBezTo>
                    <a:pt x="29035" y="7337"/>
                    <a:pt x="29042" y="7338"/>
                    <a:pt x="29049" y="7338"/>
                  </a:cubicBezTo>
                  <a:cubicBezTo>
                    <a:pt x="29063" y="7338"/>
                    <a:pt x="29082" y="7334"/>
                    <a:pt x="29098" y="7328"/>
                  </a:cubicBezTo>
                  <a:cubicBezTo>
                    <a:pt x="29114" y="7319"/>
                    <a:pt x="29122" y="7315"/>
                    <a:pt x="29125" y="7315"/>
                  </a:cubicBezTo>
                  <a:lnTo>
                    <a:pt x="29125" y="7315"/>
                  </a:lnTo>
                  <a:cubicBezTo>
                    <a:pt x="29127" y="7315"/>
                    <a:pt x="29124" y="7319"/>
                    <a:pt x="29115" y="7328"/>
                  </a:cubicBezTo>
                  <a:cubicBezTo>
                    <a:pt x="29094" y="7352"/>
                    <a:pt x="29105" y="7359"/>
                    <a:pt x="29167" y="7376"/>
                  </a:cubicBezTo>
                  <a:cubicBezTo>
                    <a:pt x="29183" y="7380"/>
                    <a:pt x="29204" y="7382"/>
                    <a:pt x="29227" y="7382"/>
                  </a:cubicBezTo>
                  <a:cubicBezTo>
                    <a:pt x="29322" y="7382"/>
                    <a:pt x="29457" y="7352"/>
                    <a:pt x="29452" y="7324"/>
                  </a:cubicBezTo>
                  <a:cubicBezTo>
                    <a:pt x="29452" y="7320"/>
                    <a:pt x="29453" y="7318"/>
                    <a:pt x="29455" y="7318"/>
                  </a:cubicBezTo>
                  <a:cubicBezTo>
                    <a:pt x="29459" y="7318"/>
                    <a:pt x="29467" y="7328"/>
                    <a:pt x="29480" y="7345"/>
                  </a:cubicBezTo>
                  <a:cubicBezTo>
                    <a:pt x="29504" y="7376"/>
                    <a:pt x="29504" y="7400"/>
                    <a:pt x="29486" y="7428"/>
                  </a:cubicBezTo>
                  <a:cubicBezTo>
                    <a:pt x="29472" y="7446"/>
                    <a:pt x="29467" y="7454"/>
                    <a:pt x="29470" y="7454"/>
                  </a:cubicBezTo>
                  <a:cubicBezTo>
                    <a:pt x="29472" y="7454"/>
                    <a:pt x="29480" y="7449"/>
                    <a:pt x="29494" y="7442"/>
                  </a:cubicBezTo>
                  <a:cubicBezTo>
                    <a:pt x="29509" y="7432"/>
                    <a:pt x="29539" y="7427"/>
                    <a:pt x="29569" y="7427"/>
                  </a:cubicBezTo>
                  <a:cubicBezTo>
                    <a:pt x="29612" y="7427"/>
                    <a:pt x="29656" y="7436"/>
                    <a:pt x="29660" y="7453"/>
                  </a:cubicBezTo>
                  <a:cubicBezTo>
                    <a:pt x="29664" y="7459"/>
                    <a:pt x="29639" y="7477"/>
                    <a:pt x="29608" y="7488"/>
                  </a:cubicBezTo>
                  <a:lnTo>
                    <a:pt x="29549" y="7508"/>
                  </a:lnTo>
                  <a:lnTo>
                    <a:pt x="29619" y="7522"/>
                  </a:lnTo>
                  <a:cubicBezTo>
                    <a:pt x="29637" y="7526"/>
                    <a:pt x="29652" y="7528"/>
                    <a:pt x="29664" y="7528"/>
                  </a:cubicBezTo>
                  <a:cubicBezTo>
                    <a:pt x="29683" y="7528"/>
                    <a:pt x="29694" y="7523"/>
                    <a:pt x="29698" y="7512"/>
                  </a:cubicBezTo>
                  <a:cubicBezTo>
                    <a:pt x="29704" y="7497"/>
                    <a:pt x="29720" y="7490"/>
                    <a:pt x="29742" y="7490"/>
                  </a:cubicBezTo>
                  <a:cubicBezTo>
                    <a:pt x="29747" y="7490"/>
                    <a:pt x="29752" y="7490"/>
                    <a:pt x="29757" y="7491"/>
                  </a:cubicBezTo>
                  <a:cubicBezTo>
                    <a:pt x="29806" y="7494"/>
                    <a:pt x="29806" y="7494"/>
                    <a:pt x="29764" y="7508"/>
                  </a:cubicBezTo>
                  <a:cubicBezTo>
                    <a:pt x="29736" y="7515"/>
                    <a:pt x="29754" y="7525"/>
                    <a:pt x="29819" y="7536"/>
                  </a:cubicBezTo>
                  <a:cubicBezTo>
                    <a:pt x="29872" y="7545"/>
                    <a:pt x="29902" y="7550"/>
                    <a:pt x="29915" y="7550"/>
                  </a:cubicBezTo>
                  <a:cubicBezTo>
                    <a:pt x="29933" y="7550"/>
                    <a:pt x="29927" y="7543"/>
                    <a:pt x="29913" y="7525"/>
                  </a:cubicBezTo>
                  <a:cubicBezTo>
                    <a:pt x="29896" y="7508"/>
                    <a:pt x="29910" y="7498"/>
                    <a:pt x="29965" y="7488"/>
                  </a:cubicBezTo>
                  <a:cubicBezTo>
                    <a:pt x="30007" y="7480"/>
                    <a:pt x="30045" y="7477"/>
                    <a:pt x="30048" y="7477"/>
                  </a:cubicBezTo>
                  <a:cubicBezTo>
                    <a:pt x="30050" y="7478"/>
                    <a:pt x="30055" y="7479"/>
                    <a:pt x="30061" y="7479"/>
                  </a:cubicBezTo>
                  <a:cubicBezTo>
                    <a:pt x="30067" y="7479"/>
                    <a:pt x="30075" y="7478"/>
                    <a:pt x="30080" y="7477"/>
                  </a:cubicBezTo>
                  <a:cubicBezTo>
                    <a:pt x="30083" y="7476"/>
                    <a:pt x="30087" y="7476"/>
                    <a:pt x="30089" y="7476"/>
                  </a:cubicBezTo>
                  <a:cubicBezTo>
                    <a:pt x="30128" y="7476"/>
                    <a:pt x="30104" y="7516"/>
                    <a:pt x="30056" y="7525"/>
                  </a:cubicBezTo>
                  <a:cubicBezTo>
                    <a:pt x="30027" y="7529"/>
                    <a:pt x="30007" y="7543"/>
                    <a:pt x="30018" y="7550"/>
                  </a:cubicBezTo>
                  <a:cubicBezTo>
                    <a:pt x="30024" y="7555"/>
                    <a:pt x="30035" y="7557"/>
                    <a:pt x="30049" y="7557"/>
                  </a:cubicBezTo>
                  <a:cubicBezTo>
                    <a:pt x="30066" y="7557"/>
                    <a:pt x="30088" y="7554"/>
                    <a:pt x="30111" y="7546"/>
                  </a:cubicBezTo>
                  <a:cubicBezTo>
                    <a:pt x="30130" y="7541"/>
                    <a:pt x="30154" y="7538"/>
                    <a:pt x="30178" y="7538"/>
                  </a:cubicBezTo>
                  <a:cubicBezTo>
                    <a:pt x="30201" y="7538"/>
                    <a:pt x="30224" y="7541"/>
                    <a:pt x="30239" y="7546"/>
                  </a:cubicBezTo>
                  <a:cubicBezTo>
                    <a:pt x="30259" y="7553"/>
                    <a:pt x="30272" y="7556"/>
                    <a:pt x="30281" y="7556"/>
                  </a:cubicBezTo>
                  <a:cubicBezTo>
                    <a:pt x="30296" y="7556"/>
                    <a:pt x="30298" y="7547"/>
                    <a:pt x="30298" y="7525"/>
                  </a:cubicBezTo>
                  <a:cubicBezTo>
                    <a:pt x="30298" y="7510"/>
                    <a:pt x="30299" y="7502"/>
                    <a:pt x="30303" y="7502"/>
                  </a:cubicBezTo>
                  <a:cubicBezTo>
                    <a:pt x="30306" y="7502"/>
                    <a:pt x="30314" y="7511"/>
                    <a:pt x="30326" y="7529"/>
                  </a:cubicBezTo>
                  <a:cubicBezTo>
                    <a:pt x="30346" y="7555"/>
                    <a:pt x="30383" y="7570"/>
                    <a:pt x="30416" y="7570"/>
                  </a:cubicBezTo>
                  <a:cubicBezTo>
                    <a:pt x="30436" y="7570"/>
                    <a:pt x="30455" y="7565"/>
                    <a:pt x="30468" y="7553"/>
                  </a:cubicBezTo>
                  <a:cubicBezTo>
                    <a:pt x="30474" y="7547"/>
                    <a:pt x="30488" y="7545"/>
                    <a:pt x="30505" y="7545"/>
                  </a:cubicBezTo>
                  <a:cubicBezTo>
                    <a:pt x="30519" y="7545"/>
                    <a:pt x="30536" y="7547"/>
                    <a:pt x="30551" y="7550"/>
                  </a:cubicBezTo>
                  <a:cubicBezTo>
                    <a:pt x="30570" y="7556"/>
                    <a:pt x="30587" y="7558"/>
                    <a:pt x="30598" y="7558"/>
                  </a:cubicBezTo>
                  <a:cubicBezTo>
                    <a:pt x="30607" y="7558"/>
                    <a:pt x="30612" y="7556"/>
                    <a:pt x="30610" y="7553"/>
                  </a:cubicBezTo>
                  <a:cubicBezTo>
                    <a:pt x="30610" y="7549"/>
                    <a:pt x="30612" y="7547"/>
                    <a:pt x="30614" y="7547"/>
                  </a:cubicBezTo>
                  <a:cubicBezTo>
                    <a:pt x="30618" y="7547"/>
                    <a:pt x="30623" y="7550"/>
                    <a:pt x="30631" y="7557"/>
                  </a:cubicBezTo>
                  <a:cubicBezTo>
                    <a:pt x="30645" y="7567"/>
                    <a:pt x="30697" y="7577"/>
                    <a:pt x="30749" y="7584"/>
                  </a:cubicBezTo>
                  <a:cubicBezTo>
                    <a:pt x="30778" y="7587"/>
                    <a:pt x="30798" y="7588"/>
                    <a:pt x="30811" y="7588"/>
                  </a:cubicBezTo>
                  <a:cubicBezTo>
                    <a:pt x="30837" y="7588"/>
                    <a:pt x="30839" y="7582"/>
                    <a:pt x="30833" y="7563"/>
                  </a:cubicBezTo>
                  <a:cubicBezTo>
                    <a:pt x="30828" y="7550"/>
                    <a:pt x="30819" y="7543"/>
                    <a:pt x="30808" y="7543"/>
                  </a:cubicBezTo>
                  <a:cubicBezTo>
                    <a:pt x="30805" y="7543"/>
                    <a:pt x="30801" y="7544"/>
                    <a:pt x="30798" y="7546"/>
                  </a:cubicBezTo>
                  <a:cubicBezTo>
                    <a:pt x="30773" y="7554"/>
                    <a:pt x="30754" y="7559"/>
                    <a:pt x="30740" y="7559"/>
                  </a:cubicBezTo>
                  <a:cubicBezTo>
                    <a:pt x="30718" y="7559"/>
                    <a:pt x="30707" y="7548"/>
                    <a:pt x="30701" y="7525"/>
                  </a:cubicBezTo>
                  <a:cubicBezTo>
                    <a:pt x="30691" y="7494"/>
                    <a:pt x="30722" y="7470"/>
                    <a:pt x="30753" y="7470"/>
                  </a:cubicBezTo>
                  <a:cubicBezTo>
                    <a:pt x="30767" y="7470"/>
                    <a:pt x="30781" y="7475"/>
                    <a:pt x="30791" y="7488"/>
                  </a:cubicBezTo>
                  <a:cubicBezTo>
                    <a:pt x="30799" y="7496"/>
                    <a:pt x="30809" y="7501"/>
                    <a:pt x="30821" y="7501"/>
                  </a:cubicBezTo>
                  <a:cubicBezTo>
                    <a:pt x="30832" y="7501"/>
                    <a:pt x="30844" y="7497"/>
                    <a:pt x="30857" y="7491"/>
                  </a:cubicBezTo>
                  <a:cubicBezTo>
                    <a:pt x="30871" y="7484"/>
                    <a:pt x="30887" y="7480"/>
                    <a:pt x="30904" y="7480"/>
                  </a:cubicBezTo>
                  <a:cubicBezTo>
                    <a:pt x="30920" y="7480"/>
                    <a:pt x="30937" y="7484"/>
                    <a:pt x="30951" y="7491"/>
                  </a:cubicBezTo>
                  <a:cubicBezTo>
                    <a:pt x="30967" y="7497"/>
                    <a:pt x="30983" y="7500"/>
                    <a:pt x="30995" y="7500"/>
                  </a:cubicBezTo>
                  <a:cubicBezTo>
                    <a:pt x="31004" y="7500"/>
                    <a:pt x="31010" y="7498"/>
                    <a:pt x="31013" y="7494"/>
                  </a:cubicBezTo>
                  <a:cubicBezTo>
                    <a:pt x="31016" y="7491"/>
                    <a:pt x="31019" y="7490"/>
                    <a:pt x="31021" y="7490"/>
                  </a:cubicBezTo>
                  <a:cubicBezTo>
                    <a:pt x="31025" y="7490"/>
                    <a:pt x="31028" y="7493"/>
                    <a:pt x="31030" y="7501"/>
                  </a:cubicBezTo>
                  <a:cubicBezTo>
                    <a:pt x="31033" y="7510"/>
                    <a:pt x="31046" y="7515"/>
                    <a:pt x="31063" y="7515"/>
                  </a:cubicBezTo>
                  <a:cubicBezTo>
                    <a:pt x="31071" y="7515"/>
                    <a:pt x="31080" y="7514"/>
                    <a:pt x="31089" y="7512"/>
                  </a:cubicBezTo>
                  <a:cubicBezTo>
                    <a:pt x="31107" y="7508"/>
                    <a:pt x="31122" y="7506"/>
                    <a:pt x="31136" y="7506"/>
                  </a:cubicBezTo>
                  <a:cubicBezTo>
                    <a:pt x="31171" y="7506"/>
                    <a:pt x="31196" y="7519"/>
                    <a:pt x="31222" y="7546"/>
                  </a:cubicBezTo>
                  <a:cubicBezTo>
                    <a:pt x="31233" y="7562"/>
                    <a:pt x="31255" y="7570"/>
                    <a:pt x="31282" y="7570"/>
                  </a:cubicBezTo>
                  <a:cubicBezTo>
                    <a:pt x="31302" y="7570"/>
                    <a:pt x="31324" y="7566"/>
                    <a:pt x="31346" y="7557"/>
                  </a:cubicBezTo>
                  <a:cubicBezTo>
                    <a:pt x="31347" y="7556"/>
                    <a:pt x="31348" y="7556"/>
                    <a:pt x="31349" y="7556"/>
                  </a:cubicBezTo>
                  <a:cubicBezTo>
                    <a:pt x="31357" y="7556"/>
                    <a:pt x="31368" y="7565"/>
                    <a:pt x="31371" y="7577"/>
                  </a:cubicBezTo>
                  <a:cubicBezTo>
                    <a:pt x="31374" y="7595"/>
                    <a:pt x="31409" y="7612"/>
                    <a:pt x="31446" y="7616"/>
                  </a:cubicBezTo>
                  <a:cubicBezTo>
                    <a:pt x="31485" y="7616"/>
                    <a:pt x="31526" y="7626"/>
                    <a:pt x="31540" y="7640"/>
                  </a:cubicBezTo>
                  <a:cubicBezTo>
                    <a:pt x="31548" y="7646"/>
                    <a:pt x="31552" y="7649"/>
                    <a:pt x="31555" y="7649"/>
                  </a:cubicBezTo>
                  <a:cubicBezTo>
                    <a:pt x="31560" y="7649"/>
                    <a:pt x="31560" y="7643"/>
                    <a:pt x="31558" y="7633"/>
                  </a:cubicBezTo>
                  <a:cubicBezTo>
                    <a:pt x="31550" y="7611"/>
                    <a:pt x="31561" y="7600"/>
                    <a:pt x="31577" y="7600"/>
                  </a:cubicBezTo>
                  <a:cubicBezTo>
                    <a:pt x="31597" y="7600"/>
                    <a:pt x="31624" y="7615"/>
                    <a:pt x="31638" y="7643"/>
                  </a:cubicBezTo>
                  <a:cubicBezTo>
                    <a:pt x="31651" y="7675"/>
                    <a:pt x="31679" y="7692"/>
                    <a:pt x="31710" y="7692"/>
                  </a:cubicBezTo>
                  <a:cubicBezTo>
                    <a:pt x="31738" y="7692"/>
                    <a:pt x="31763" y="7709"/>
                    <a:pt x="31773" y="7737"/>
                  </a:cubicBezTo>
                  <a:cubicBezTo>
                    <a:pt x="31785" y="7769"/>
                    <a:pt x="31790" y="7781"/>
                    <a:pt x="31765" y="7781"/>
                  </a:cubicBezTo>
                  <a:cubicBezTo>
                    <a:pt x="31749" y="7781"/>
                    <a:pt x="31721" y="7776"/>
                    <a:pt x="31675" y="7768"/>
                  </a:cubicBezTo>
                  <a:cubicBezTo>
                    <a:pt x="31624" y="7758"/>
                    <a:pt x="31550" y="7754"/>
                    <a:pt x="31516" y="7754"/>
                  </a:cubicBezTo>
                  <a:cubicBezTo>
                    <a:pt x="31508" y="7755"/>
                    <a:pt x="31500" y="7755"/>
                    <a:pt x="31493" y="7755"/>
                  </a:cubicBezTo>
                  <a:cubicBezTo>
                    <a:pt x="31466" y="7755"/>
                    <a:pt x="31452" y="7749"/>
                    <a:pt x="31457" y="7744"/>
                  </a:cubicBezTo>
                  <a:cubicBezTo>
                    <a:pt x="31474" y="7713"/>
                    <a:pt x="31372" y="7692"/>
                    <a:pt x="31247" y="7692"/>
                  </a:cubicBezTo>
                  <a:cubicBezTo>
                    <a:pt x="31216" y="7692"/>
                    <a:pt x="31184" y="7693"/>
                    <a:pt x="31152" y="7696"/>
                  </a:cubicBezTo>
                  <a:cubicBezTo>
                    <a:pt x="31103" y="7702"/>
                    <a:pt x="31092" y="7706"/>
                    <a:pt x="31113" y="7717"/>
                  </a:cubicBezTo>
                  <a:cubicBezTo>
                    <a:pt x="31123" y="7722"/>
                    <a:pt x="31140" y="7725"/>
                    <a:pt x="31159" y="7725"/>
                  </a:cubicBezTo>
                  <a:cubicBezTo>
                    <a:pt x="31175" y="7725"/>
                    <a:pt x="31192" y="7723"/>
                    <a:pt x="31207" y="7720"/>
                  </a:cubicBezTo>
                  <a:cubicBezTo>
                    <a:pt x="31214" y="7718"/>
                    <a:pt x="31222" y="7718"/>
                    <a:pt x="31230" y="7718"/>
                  </a:cubicBezTo>
                  <a:cubicBezTo>
                    <a:pt x="31266" y="7718"/>
                    <a:pt x="31315" y="7730"/>
                    <a:pt x="31346" y="7744"/>
                  </a:cubicBezTo>
                  <a:cubicBezTo>
                    <a:pt x="31418" y="7776"/>
                    <a:pt x="31516" y="7799"/>
                    <a:pt x="31564" y="7799"/>
                  </a:cubicBezTo>
                  <a:cubicBezTo>
                    <a:pt x="31579" y="7799"/>
                    <a:pt x="31589" y="7797"/>
                    <a:pt x="31592" y="7792"/>
                  </a:cubicBezTo>
                  <a:cubicBezTo>
                    <a:pt x="31594" y="7790"/>
                    <a:pt x="31598" y="7788"/>
                    <a:pt x="31603" y="7788"/>
                  </a:cubicBezTo>
                  <a:cubicBezTo>
                    <a:pt x="31623" y="7788"/>
                    <a:pt x="31668" y="7811"/>
                    <a:pt x="31738" y="7858"/>
                  </a:cubicBezTo>
                  <a:cubicBezTo>
                    <a:pt x="31756" y="7870"/>
                    <a:pt x="31768" y="7877"/>
                    <a:pt x="31773" y="7877"/>
                  </a:cubicBezTo>
                  <a:cubicBezTo>
                    <a:pt x="31776" y="7877"/>
                    <a:pt x="31775" y="7873"/>
                    <a:pt x="31769" y="7866"/>
                  </a:cubicBezTo>
                  <a:cubicBezTo>
                    <a:pt x="31755" y="7848"/>
                    <a:pt x="31752" y="7831"/>
                    <a:pt x="31766" y="7831"/>
                  </a:cubicBezTo>
                  <a:cubicBezTo>
                    <a:pt x="31768" y="7830"/>
                    <a:pt x="31770" y="7830"/>
                    <a:pt x="31771" y="7830"/>
                  </a:cubicBezTo>
                  <a:cubicBezTo>
                    <a:pt x="31781" y="7830"/>
                    <a:pt x="31791" y="7836"/>
                    <a:pt x="31794" y="7848"/>
                  </a:cubicBezTo>
                  <a:cubicBezTo>
                    <a:pt x="31797" y="7857"/>
                    <a:pt x="31800" y="7861"/>
                    <a:pt x="31803" y="7861"/>
                  </a:cubicBezTo>
                  <a:cubicBezTo>
                    <a:pt x="31806" y="7861"/>
                    <a:pt x="31808" y="7857"/>
                    <a:pt x="31808" y="7848"/>
                  </a:cubicBezTo>
                  <a:cubicBezTo>
                    <a:pt x="31810" y="7834"/>
                    <a:pt x="31823" y="7828"/>
                    <a:pt x="31851" y="7828"/>
                  </a:cubicBezTo>
                  <a:cubicBezTo>
                    <a:pt x="31864" y="7828"/>
                    <a:pt x="31879" y="7829"/>
                    <a:pt x="31898" y="7831"/>
                  </a:cubicBezTo>
                  <a:cubicBezTo>
                    <a:pt x="31932" y="7833"/>
                    <a:pt x="31957" y="7834"/>
                    <a:pt x="31973" y="7834"/>
                  </a:cubicBezTo>
                  <a:cubicBezTo>
                    <a:pt x="32006" y="7834"/>
                    <a:pt x="32007" y="7828"/>
                    <a:pt x="31988" y="7810"/>
                  </a:cubicBezTo>
                  <a:cubicBezTo>
                    <a:pt x="31981" y="7805"/>
                    <a:pt x="31980" y="7803"/>
                    <a:pt x="31983" y="7803"/>
                  </a:cubicBezTo>
                  <a:lnTo>
                    <a:pt x="31983" y="7803"/>
                  </a:lnTo>
                  <a:cubicBezTo>
                    <a:pt x="31987" y="7803"/>
                    <a:pt x="31995" y="7806"/>
                    <a:pt x="32008" y="7813"/>
                  </a:cubicBezTo>
                  <a:cubicBezTo>
                    <a:pt x="32024" y="7823"/>
                    <a:pt x="32039" y="7828"/>
                    <a:pt x="32054" y="7828"/>
                  </a:cubicBezTo>
                  <a:cubicBezTo>
                    <a:pt x="32066" y="7828"/>
                    <a:pt x="32077" y="7824"/>
                    <a:pt x="32088" y="7816"/>
                  </a:cubicBezTo>
                  <a:cubicBezTo>
                    <a:pt x="32099" y="7811"/>
                    <a:pt x="32106" y="7807"/>
                    <a:pt x="32111" y="7807"/>
                  </a:cubicBezTo>
                  <a:cubicBezTo>
                    <a:pt x="32117" y="7807"/>
                    <a:pt x="32118" y="7812"/>
                    <a:pt x="32117" y="7824"/>
                  </a:cubicBezTo>
                  <a:cubicBezTo>
                    <a:pt x="32109" y="7837"/>
                    <a:pt x="32127" y="7851"/>
                    <a:pt x="32151" y="7851"/>
                  </a:cubicBezTo>
                  <a:cubicBezTo>
                    <a:pt x="32153" y="7852"/>
                    <a:pt x="32156" y="7852"/>
                    <a:pt x="32159" y="7852"/>
                  </a:cubicBezTo>
                  <a:cubicBezTo>
                    <a:pt x="32177" y="7852"/>
                    <a:pt x="32192" y="7843"/>
                    <a:pt x="32192" y="7831"/>
                  </a:cubicBezTo>
                  <a:cubicBezTo>
                    <a:pt x="32195" y="7812"/>
                    <a:pt x="32224" y="7796"/>
                    <a:pt x="32245" y="7796"/>
                  </a:cubicBezTo>
                  <a:cubicBezTo>
                    <a:pt x="32254" y="7796"/>
                    <a:pt x="32262" y="7799"/>
                    <a:pt x="32266" y="7806"/>
                  </a:cubicBezTo>
                  <a:cubicBezTo>
                    <a:pt x="32266" y="7810"/>
                    <a:pt x="32282" y="7813"/>
                    <a:pt x="32308" y="7813"/>
                  </a:cubicBezTo>
                  <a:cubicBezTo>
                    <a:pt x="32329" y="7813"/>
                    <a:pt x="32357" y="7811"/>
                    <a:pt x="32387" y="7806"/>
                  </a:cubicBezTo>
                  <a:cubicBezTo>
                    <a:pt x="32415" y="7803"/>
                    <a:pt x="32445" y="7802"/>
                    <a:pt x="32470" y="7802"/>
                  </a:cubicBezTo>
                  <a:cubicBezTo>
                    <a:pt x="32502" y="7802"/>
                    <a:pt x="32528" y="7804"/>
                    <a:pt x="32540" y="7810"/>
                  </a:cubicBezTo>
                  <a:cubicBezTo>
                    <a:pt x="32554" y="7819"/>
                    <a:pt x="32589" y="7825"/>
                    <a:pt x="32625" y="7825"/>
                  </a:cubicBezTo>
                  <a:cubicBezTo>
                    <a:pt x="32632" y="7825"/>
                    <a:pt x="32640" y="7825"/>
                    <a:pt x="32647" y="7824"/>
                  </a:cubicBezTo>
                  <a:cubicBezTo>
                    <a:pt x="32652" y="7824"/>
                    <a:pt x="32657" y="7824"/>
                    <a:pt x="32663" y="7824"/>
                  </a:cubicBezTo>
                  <a:cubicBezTo>
                    <a:pt x="32766" y="7824"/>
                    <a:pt x="32933" y="7853"/>
                    <a:pt x="32959" y="7876"/>
                  </a:cubicBezTo>
                  <a:cubicBezTo>
                    <a:pt x="32973" y="7886"/>
                    <a:pt x="33028" y="7904"/>
                    <a:pt x="33084" y="7911"/>
                  </a:cubicBezTo>
                  <a:cubicBezTo>
                    <a:pt x="33185" y="7925"/>
                    <a:pt x="33244" y="7941"/>
                    <a:pt x="33341" y="7987"/>
                  </a:cubicBezTo>
                  <a:cubicBezTo>
                    <a:pt x="33365" y="7999"/>
                    <a:pt x="33392" y="8009"/>
                    <a:pt x="33403" y="8009"/>
                  </a:cubicBezTo>
                  <a:cubicBezTo>
                    <a:pt x="33405" y="8009"/>
                    <a:pt x="33406" y="8008"/>
                    <a:pt x="33407" y="8008"/>
                  </a:cubicBezTo>
                  <a:cubicBezTo>
                    <a:pt x="33414" y="8008"/>
                    <a:pt x="33452" y="8015"/>
                    <a:pt x="33494" y="8029"/>
                  </a:cubicBezTo>
                  <a:cubicBezTo>
                    <a:pt x="33519" y="8037"/>
                    <a:pt x="33554" y="8041"/>
                    <a:pt x="33589" y="8041"/>
                  </a:cubicBezTo>
                  <a:cubicBezTo>
                    <a:pt x="33612" y="8041"/>
                    <a:pt x="33634" y="8039"/>
                    <a:pt x="33653" y="8035"/>
                  </a:cubicBezTo>
                  <a:cubicBezTo>
                    <a:pt x="33676" y="8032"/>
                    <a:pt x="33697" y="8030"/>
                    <a:pt x="33712" y="8030"/>
                  </a:cubicBezTo>
                  <a:cubicBezTo>
                    <a:pt x="33728" y="8030"/>
                    <a:pt x="33738" y="8032"/>
                    <a:pt x="33740" y="8035"/>
                  </a:cubicBezTo>
                  <a:cubicBezTo>
                    <a:pt x="33742" y="8040"/>
                    <a:pt x="33746" y="8041"/>
                    <a:pt x="33753" y="8041"/>
                  </a:cubicBezTo>
                  <a:cubicBezTo>
                    <a:pt x="33762" y="8041"/>
                    <a:pt x="33775" y="8038"/>
                    <a:pt x="33789" y="8032"/>
                  </a:cubicBezTo>
                  <a:cubicBezTo>
                    <a:pt x="33801" y="8025"/>
                    <a:pt x="33811" y="8021"/>
                    <a:pt x="33818" y="8021"/>
                  </a:cubicBezTo>
                  <a:cubicBezTo>
                    <a:pt x="33824" y="8021"/>
                    <a:pt x="33827" y="8024"/>
                    <a:pt x="33827" y="8029"/>
                  </a:cubicBezTo>
                  <a:cubicBezTo>
                    <a:pt x="33821" y="8040"/>
                    <a:pt x="33922" y="8056"/>
                    <a:pt x="33984" y="8056"/>
                  </a:cubicBezTo>
                  <a:cubicBezTo>
                    <a:pt x="33997" y="8056"/>
                    <a:pt x="34009" y="8055"/>
                    <a:pt x="34018" y="8053"/>
                  </a:cubicBezTo>
                  <a:cubicBezTo>
                    <a:pt x="34028" y="8053"/>
                    <a:pt x="34042" y="8056"/>
                    <a:pt x="34056" y="8063"/>
                  </a:cubicBezTo>
                  <a:cubicBezTo>
                    <a:pt x="34060" y="8064"/>
                    <a:pt x="34067" y="8065"/>
                    <a:pt x="34077" y="8065"/>
                  </a:cubicBezTo>
                  <a:cubicBezTo>
                    <a:pt x="34093" y="8065"/>
                    <a:pt x="34117" y="8063"/>
                    <a:pt x="34139" y="8056"/>
                  </a:cubicBezTo>
                  <a:cubicBezTo>
                    <a:pt x="34154" y="8053"/>
                    <a:pt x="34169" y="8052"/>
                    <a:pt x="34181" y="8052"/>
                  </a:cubicBezTo>
                  <a:cubicBezTo>
                    <a:pt x="34196" y="8052"/>
                    <a:pt x="34206" y="8054"/>
                    <a:pt x="34208" y="8060"/>
                  </a:cubicBezTo>
                  <a:cubicBezTo>
                    <a:pt x="34211" y="8068"/>
                    <a:pt x="34225" y="8072"/>
                    <a:pt x="34243" y="8072"/>
                  </a:cubicBezTo>
                  <a:cubicBezTo>
                    <a:pt x="34248" y="8072"/>
                    <a:pt x="34255" y="8071"/>
                    <a:pt x="34261" y="8070"/>
                  </a:cubicBezTo>
                  <a:cubicBezTo>
                    <a:pt x="34269" y="8067"/>
                    <a:pt x="34279" y="8066"/>
                    <a:pt x="34288" y="8066"/>
                  </a:cubicBezTo>
                  <a:cubicBezTo>
                    <a:pt x="34303" y="8066"/>
                    <a:pt x="34317" y="8069"/>
                    <a:pt x="34323" y="8074"/>
                  </a:cubicBezTo>
                  <a:cubicBezTo>
                    <a:pt x="34328" y="8079"/>
                    <a:pt x="34335" y="8081"/>
                    <a:pt x="34342" y="8081"/>
                  </a:cubicBezTo>
                  <a:cubicBezTo>
                    <a:pt x="34349" y="8081"/>
                    <a:pt x="34356" y="8079"/>
                    <a:pt x="34361" y="8074"/>
                  </a:cubicBezTo>
                  <a:cubicBezTo>
                    <a:pt x="34364" y="8068"/>
                    <a:pt x="34369" y="8066"/>
                    <a:pt x="34373" y="8066"/>
                  </a:cubicBezTo>
                  <a:cubicBezTo>
                    <a:pt x="34376" y="8066"/>
                    <a:pt x="34380" y="8068"/>
                    <a:pt x="34381" y="8074"/>
                  </a:cubicBezTo>
                  <a:cubicBezTo>
                    <a:pt x="34386" y="8084"/>
                    <a:pt x="34423" y="8091"/>
                    <a:pt x="34465" y="8091"/>
                  </a:cubicBezTo>
                  <a:cubicBezTo>
                    <a:pt x="34520" y="8091"/>
                    <a:pt x="34552" y="8105"/>
                    <a:pt x="34569" y="8136"/>
                  </a:cubicBezTo>
                  <a:cubicBezTo>
                    <a:pt x="34580" y="8159"/>
                    <a:pt x="34580" y="8172"/>
                    <a:pt x="34570" y="8172"/>
                  </a:cubicBezTo>
                  <a:cubicBezTo>
                    <a:pt x="34568" y="8172"/>
                    <a:pt x="34565" y="8172"/>
                    <a:pt x="34562" y="8170"/>
                  </a:cubicBezTo>
                  <a:cubicBezTo>
                    <a:pt x="34559" y="8170"/>
                    <a:pt x="34557" y="8170"/>
                    <a:pt x="34554" y="8170"/>
                  </a:cubicBezTo>
                  <a:cubicBezTo>
                    <a:pt x="34542" y="8170"/>
                    <a:pt x="34535" y="8176"/>
                    <a:pt x="34538" y="8184"/>
                  </a:cubicBezTo>
                  <a:cubicBezTo>
                    <a:pt x="34541" y="8195"/>
                    <a:pt x="34555" y="8209"/>
                    <a:pt x="34573" y="8212"/>
                  </a:cubicBezTo>
                  <a:cubicBezTo>
                    <a:pt x="34575" y="8213"/>
                    <a:pt x="34578" y="8213"/>
                    <a:pt x="34580" y="8213"/>
                  </a:cubicBezTo>
                  <a:cubicBezTo>
                    <a:pt x="34589" y="8213"/>
                    <a:pt x="34593" y="8207"/>
                    <a:pt x="34590" y="8199"/>
                  </a:cubicBezTo>
                  <a:cubicBezTo>
                    <a:pt x="34586" y="8184"/>
                    <a:pt x="34597" y="8175"/>
                    <a:pt x="34618" y="8167"/>
                  </a:cubicBezTo>
                  <a:cubicBezTo>
                    <a:pt x="34620" y="8167"/>
                    <a:pt x="34621" y="8167"/>
                    <a:pt x="34623" y="8167"/>
                  </a:cubicBezTo>
                  <a:cubicBezTo>
                    <a:pt x="34639" y="8167"/>
                    <a:pt x="34657" y="8180"/>
                    <a:pt x="34663" y="8199"/>
                  </a:cubicBezTo>
                  <a:cubicBezTo>
                    <a:pt x="34670" y="8223"/>
                    <a:pt x="34694" y="8240"/>
                    <a:pt x="34714" y="8244"/>
                  </a:cubicBezTo>
                  <a:cubicBezTo>
                    <a:pt x="34777" y="8247"/>
                    <a:pt x="34777" y="8299"/>
                    <a:pt x="34711" y="8309"/>
                  </a:cubicBezTo>
                  <a:cubicBezTo>
                    <a:pt x="34698" y="8311"/>
                    <a:pt x="34685" y="8312"/>
                    <a:pt x="34673" y="8312"/>
                  </a:cubicBezTo>
                  <a:cubicBezTo>
                    <a:pt x="34656" y="8312"/>
                    <a:pt x="34641" y="8310"/>
                    <a:pt x="34635" y="8306"/>
                  </a:cubicBezTo>
                  <a:cubicBezTo>
                    <a:pt x="34628" y="8303"/>
                    <a:pt x="34618" y="8301"/>
                    <a:pt x="34609" y="8301"/>
                  </a:cubicBezTo>
                  <a:cubicBezTo>
                    <a:pt x="34582" y="8301"/>
                    <a:pt x="34555" y="8315"/>
                    <a:pt x="34562" y="8334"/>
                  </a:cubicBezTo>
                  <a:cubicBezTo>
                    <a:pt x="34564" y="8339"/>
                    <a:pt x="34570" y="8342"/>
                    <a:pt x="34577" y="8342"/>
                  </a:cubicBezTo>
                  <a:cubicBezTo>
                    <a:pt x="34584" y="8342"/>
                    <a:pt x="34591" y="8340"/>
                    <a:pt x="34597" y="8337"/>
                  </a:cubicBezTo>
                  <a:cubicBezTo>
                    <a:pt x="34605" y="8332"/>
                    <a:pt x="34611" y="8329"/>
                    <a:pt x="34615" y="8329"/>
                  </a:cubicBezTo>
                  <a:cubicBezTo>
                    <a:pt x="34622" y="8329"/>
                    <a:pt x="34623" y="8335"/>
                    <a:pt x="34621" y="8348"/>
                  </a:cubicBezTo>
                  <a:cubicBezTo>
                    <a:pt x="34621" y="8362"/>
                    <a:pt x="34623" y="8369"/>
                    <a:pt x="34630" y="8369"/>
                  </a:cubicBezTo>
                  <a:cubicBezTo>
                    <a:pt x="34635" y="8369"/>
                    <a:pt x="34642" y="8365"/>
                    <a:pt x="34652" y="8358"/>
                  </a:cubicBezTo>
                  <a:cubicBezTo>
                    <a:pt x="34661" y="8353"/>
                    <a:pt x="34668" y="8350"/>
                    <a:pt x="34674" y="8350"/>
                  </a:cubicBezTo>
                  <a:cubicBezTo>
                    <a:pt x="34688" y="8350"/>
                    <a:pt x="34694" y="8367"/>
                    <a:pt x="34704" y="8413"/>
                  </a:cubicBezTo>
                  <a:cubicBezTo>
                    <a:pt x="34717" y="8474"/>
                    <a:pt x="34726" y="8487"/>
                    <a:pt x="34759" y="8487"/>
                  </a:cubicBezTo>
                  <a:cubicBezTo>
                    <a:pt x="34763" y="8487"/>
                    <a:pt x="34768" y="8487"/>
                    <a:pt x="34774" y="8487"/>
                  </a:cubicBezTo>
                  <a:cubicBezTo>
                    <a:pt x="34802" y="8483"/>
                    <a:pt x="34823" y="8469"/>
                    <a:pt x="34819" y="8458"/>
                  </a:cubicBezTo>
                  <a:cubicBezTo>
                    <a:pt x="34815" y="8448"/>
                    <a:pt x="34829" y="8434"/>
                    <a:pt x="34847" y="8431"/>
                  </a:cubicBezTo>
                  <a:cubicBezTo>
                    <a:pt x="34868" y="8424"/>
                    <a:pt x="34874" y="8413"/>
                    <a:pt x="34864" y="8403"/>
                  </a:cubicBezTo>
                  <a:cubicBezTo>
                    <a:pt x="34850" y="8396"/>
                    <a:pt x="34860" y="8383"/>
                    <a:pt x="34888" y="8375"/>
                  </a:cubicBezTo>
                  <a:cubicBezTo>
                    <a:pt x="34916" y="8369"/>
                    <a:pt x="34927" y="8358"/>
                    <a:pt x="34909" y="8337"/>
                  </a:cubicBezTo>
                  <a:cubicBezTo>
                    <a:pt x="34901" y="8327"/>
                    <a:pt x="34890" y="8321"/>
                    <a:pt x="34882" y="8321"/>
                  </a:cubicBezTo>
                  <a:cubicBezTo>
                    <a:pt x="34879" y="8321"/>
                    <a:pt x="34876" y="8322"/>
                    <a:pt x="34874" y="8324"/>
                  </a:cubicBezTo>
                  <a:cubicBezTo>
                    <a:pt x="34873" y="8325"/>
                    <a:pt x="34870" y="8326"/>
                    <a:pt x="34867" y="8326"/>
                  </a:cubicBezTo>
                  <a:cubicBezTo>
                    <a:pt x="34857" y="8326"/>
                    <a:pt x="34842" y="8319"/>
                    <a:pt x="34826" y="8306"/>
                  </a:cubicBezTo>
                  <a:cubicBezTo>
                    <a:pt x="34798" y="8285"/>
                    <a:pt x="34791" y="8268"/>
                    <a:pt x="34805" y="8258"/>
                  </a:cubicBezTo>
                  <a:cubicBezTo>
                    <a:pt x="34809" y="8253"/>
                    <a:pt x="34813" y="8251"/>
                    <a:pt x="34817" y="8251"/>
                  </a:cubicBezTo>
                  <a:cubicBezTo>
                    <a:pt x="34823" y="8251"/>
                    <a:pt x="34827" y="8256"/>
                    <a:pt x="34829" y="8264"/>
                  </a:cubicBezTo>
                  <a:cubicBezTo>
                    <a:pt x="34831" y="8271"/>
                    <a:pt x="34837" y="8274"/>
                    <a:pt x="34846" y="8274"/>
                  </a:cubicBezTo>
                  <a:cubicBezTo>
                    <a:pt x="34857" y="8274"/>
                    <a:pt x="34874" y="8269"/>
                    <a:pt x="34895" y="8258"/>
                  </a:cubicBezTo>
                  <a:cubicBezTo>
                    <a:pt x="34918" y="8246"/>
                    <a:pt x="34931" y="8240"/>
                    <a:pt x="34935" y="8240"/>
                  </a:cubicBezTo>
                  <a:lnTo>
                    <a:pt x="34935" y="8240"/>
                  </a:lnTo>
                  <a:cubicBezTo>
                    <a:pt x="34940" y="8240"/>
                    <a:pt x="34934" y="8248"/>
                    <a:pt x="34919" y="8264"/>
                  </a:cubicBezTo>
                  <a:cubicBezTo>
                    <a:pt x="34888" y="8306"/>
                    <a:pt x="34906" y="8327"/>
                    <a:pt x="34989" y="8344"/>
                  </a:cubicBezTo>
                  <a:cubicBezTo>
                    <a:pt x="35003" y="8347"/>
                    <a:pt x="35015" y="8348"/>
                    <a:pt x="35024" y="8348"/>
                  </a:cubicBezTo>
                  <a:cubicBezTo>
                    <a:pt x="35064" y="8348"/>
                    <a:pt x="35065" y="8326"/>
                    <a:pt x="35034" y="8279"/>
                  </a:cubicBezTo>
                  <a:cubicBezTo>
                    <a:pt x="35016" y="8252"/>
                    <a:pt x="35011" y="8241"/>
                    <a:pt x="35020" y="8241"/>
                  </a:cubicBezTo>
                  <a:cubicBezTo>
                    <a:pt x="35025" y="8241"/>
                    <a:pt x="35034" y="8244"/>
                    <a:pt x="35048" y="8250"/>
                  </a:cubicBezTo>
                  <a:cubicBezTo>
                    <a:pt x="35068" y="8261"/>
                    <a:pt x="35097" y="8299"/>
                    <a:pt x="35107" y="8330"/>
                  </a:cubicBezTo>
                  <a:cubicBezTo>
                    <a:pt x="35118" y="8372"/>
                    <a:pt x="35129" y="8385"/>
                    <a:pt x="35160" y="8385"/>
                  </a:cubicBezTo>
                  <a:cubicBezTo>
                    <a:pt x="35167" y="8385"/>
                    <a:pt x="35176" y="8384"/>
                    <a:pt x="35187" y="8383"/>
                  </a:cubicBezTo>
                  <a:cubicBezTo>
                    <a:pt x="35199" y="8380"/>
                    <a:pt x="35212" y="8379"/>
                    <a:pt x="35222" y="8379"/>
                  </a:cubicBezTo>
                  <a:cubicBezTo>
                    <a:pt x="35240" y="8379"/>
                    <a:pt x="35254" y="8382"/>
                    <a:pt x="35256" y="8389"/>
                  </a:cubicBezTo>
                  <a:cubicBezTo>
                    <a:pt x="35258" y="8399"/>
                    <a:pt x="35295" y="8404"/>
                    <a:pt x="35335" y="8404"/>
                  </a:cubicBezTo>
                  <a:cubicBezTo>
                    <a:pt x="35367" y="8404"/>
                    <a:pt x="35402" y="8401"/>
                    <a:pt x="35419" y="8393"/>
                  </a:cubicBezTo>
                  <a:cubicBezTo>
                    <a:pt x="35423" y="8391"/>
                    <a:pt x="35428" y="8390"/>
                    <a:pt x="35432" y="8390"/>
                  </a:cubicBezTo>
                  <a:cubicBezTo>
                    <a:pt x="35443" y="8390"/>
                    <a:pt x="35452" y="8397"/>
                    <a:pt x="35457" y="8410"/>
                  </a:cubicBezTo>
                  <a:cubicBezTo>
                    <a:pt x="35463" y="8428"/>
                    <a:pt x="35472" y="8436"/>
                    <a:pt x="35482" y="8436"/>
                  </a:cubicBezTo>
                  <a:cubicBezTo>
                    <a:pt x="35497" y="8436"/>
                    <a:pt x="35514" y="8416"/>
                    <a:pt x="35520" y="8383"/>
                  </a:cubicBezTo>
                  <a:cubicBezTo>
                    <a:pt x="35523" y="8358"/>
                    <a:pt x="35525" y="8339"/>
                    <a:pt x="35529" y="8339"/>
                  </a:cubicBezTo>
                  <a:cubicBezTo>
                    <a:pt x="35529" y="8339"/>
                    <a:pt x="35530" y="8340"/>
                    <a:pt x="35530" y="8341"/>
                  </a:cubicBezTo>
                  <a:cubicBezTo>
                    <a:pt x="35564" y="8384"/>
                    <a:pt x="35571" y="8408"/>
                    <a:pt x="35552" y="8408"/>
                  </a:cubicBezTo>
                  <a:cubicBezTo>
                    <a:pt x="35550" y="8408"/>
                    <a:pt x="35547" y="8408"/>
                    <a:pt x="35544" y="8407"/>
                  </a:cubicBezTo>
                  <a:cubicBezTo>
                    <a:pt x="35542" y="8406"/>
                    <a:pt x="35541" y="8406"/>
                    <a:pt x="35539" y="8406"/>
                  </a:cubicBezTo>
                  <a:cubicBezTo>
                    <a:pt x="35532" y="8406"/>
                    <a:pt x="35537" y="8415"/>
                    <a:pt x="35558" y="8428"/>
                  </a:cubicBezTo>
                  <a:cubicBezTo>
                    <a:pt x="35575" y="8439"/>
                    <a:pt x="35586" y="8445"/>
                    <a:pt x="35593" y="8445"/>
                  </a:cubicBezTo>
                  <a:cubicBezTo>
                    <a:pt x="35601" y="8445"/>
                    <a:pt x="35603" y="8436"/>
                    <a:pt x="35603" y="8417"/>
                  </a:cubicBezTo>
                  <a:cubicBezTo>
                    <a:pt x="35606" y="8396"/>
                    <a:pt x="35614" y="8383"/>
                    <a:pt x="35620" y="8383"/>
                  </a:cubicBezTo>
                  <a:cubicBezTo>
                    <a:pt x="35621" y="8383"/>
                    <a:pt x="35622" y="8383"/>
                    <a:pt x="35623" y="8383"/>
                  </a:cubicBezTo>
                  <a:cubicBezTo>
                    <a:pt x="35631" y="8383"/>
                    <a:pt x="35655" y="8374"/>
                    <a:pt x="35680" y="8362"/>
                  </a:cubicBezTo>
                  <a:cubicBezTo>
                    <a:pt x="35731" y="8334"/>
                    <a:pt x="35721" y="8261"/>
                    <a:pt x="35662" y="8258"/>
                  </a:cubicBezTo>
                  <a:cubicBezTo>
                    <a:pt x="35641" y="8254"/>
                    <a:pt x="35624" y="8247"/>
                    <a:pt x="35624" y="8240"/>
                  </a:cubicBezTo>
                  <a:cubicBezTo>
                    <a:pt x="35617" y="8185"/>
                    <a:pt x="35587" y="8142"/>
                    <a:pt x="35560" y="8142"/>
                  </a:cubicBezTo>
                  <a:cubicBezTo>
                    <a:pt x="35558" y="8142"/>
                    <a:pt x="35556" y="8142"/>
                    <a:pt x="35555" y="8143"/>
                  </a:cubicBezTo>
                  <a:cubicBezTo>
                    <a:pt x="35544" y="8146"/>
                    <a:pt x="35536" y="8148"/>
                    <a:pt x="35530" y="8148"/>
                  </a:cubicBezTo>
                  <a:cubicBezTo>
                    <a:pt x="35515" y="8148"/>
                    <a:pt x="35515" y="8135"/>
                    <a:pt x="35520" y="8098"/>
                  </a:cubicBezTo>
                  <a:cubicBezTo>
                    <a:pt x="35521" y="8085"/>
                    <a:pt x="35524" y="8078"/>
                    <a:pt x="35529" y="8078"/>
                  </a:cubicBezTo>
                  <a:cubicBezTo>
                    <a:pt x="35536" y="8078"/>
                    <a:pt x="35548" y="8088"/>
                    <a:pt x="35568" y="8108"/>
                  </a:cubicBezTo>
                  <a:cubicBezTo>
                    <a:pt x="35596" y="8133"/>
                    <a:pt x="35620" y="8160"/>
                    <a:pt x="35624" y="8170"/>
                  </a:cubicBezTo>
                  <a:cubicBezTo>
                    <a:pt x="35629" y="8196"/>
                    <a:pt x="35673" y="8218"/>
                    <a:pt x="35699" y="8218"/>
                  </a:cubicBezTo>
                  <a:cubicBezTo>
                    <a:pt x="35709" y="8218"/>
                    <a:pt x="35716" y="8215"/>
                    <a:pt x="35718" y="8209"/>
                  </a:cubicBezTo>
                  <a:cubicBezTo>
                    <a:pt x="35722" y="8199"/>
                    <a:pt x="35731" y="8195"/>
                    <a:pt x="35745" y="8195"/>
                  </a:cubicBezTo>
                  <a:cubicBezTo>
                    <a:pt x="35756" y="8195"/>
                    <a:pt x="35770" y="8197"/>
                    <a:pt x="35787" y="8202"/>
                  </a:cubicBezTo>
                  <a:cubicBezTo>
                    <a:pt x="35797" y="8204"/>
                    <a:pt x="35809" y="8205"/>
                    <a:pt x="35821" y="8205"/>
                  </a:cubicBezTo>
                  <a:cubicBezTo>
                    <a:pt x="35846" y="8205"/>
                    <a:pt x="35873" y="8201"/>
                    <a:pt x="35891" y="8191"/>
                  </a:cubicBezTo>
                  <a:cubicBezTo>
                    <a:pt x="35929" y="8175"/>
                    <a:pt x="35933" y="8154"/>
                    <a:pt x="35912" y="8087"/>
                  </a:cubicBezTo>
                  <a:cubicBezTo>
                    <a:pt x="35888" y="8013"/>
                    <a:pt x="35890" y="7957"/>
                    <a:pt x="35908" y="7957"/>
                  </a:cubicBezTo>
                  <a:lnTo>
                    <a:pt x="35908" y="7957"/>
                  </a:lnTo>
                  <a:cubicBezTo>
                    <a:pt x="35914" y="7957"/>
                    <a:pt x="35923" y="7964"/>
                    <a:pt x="35933" y="7980"/>
                  </a:cubicBezTo>
                  <a:cubicBezTo>
                    <a:pt x="35944" y="7998"/>
                    <a:pt x="35952" y="8008"/>
                    <a:pt x="35963" y="8008"/>
                  </a:cubicBezTo>
                  <a:cubicBezTo>
                    <a:pt x="35974" y="8008"/>
                    <a:pt x="35989" y="7998"/>
                    <a:pt x="36016" y="7976"/>
                  </a:cubicBezTo>
                  <a:cubicBezTo>
                    <a:pt x="36044" y="7950"/>
                    <a:pt x="36063" y="7939"/>
                    <a:pt x="36080" y="7939"/>
                  </a:cubicBezTo>
                  <a:cubicBezTo>
                    <a:pt x="36088" y="7939"/>
                    <a:pt x="36095" y="7941"/>
                    <a:pt x="36102" y="7946"/>
                  </a:cubicBezTo>
                  <a:cubicBezTo>
                    <a:pt x="36112" y="7950"/>
                    <a:pt x="36120" y="7953"/>
                    <a:pt x="36124" y="7953"/>
                  </a:cubicBezTo>
                  <a:cubicBezTo>
                    <a:pt x="36142" y="7953"/>
                    <a:pt x="36120" y="7918"/>
                    <a:pt x="36068" y="7866"/>
                  </a:cubicBezTo>
                  <a:cubicBezTo>
                    <a:pt x="36039" y="7840"/>
                    <a:pt x="36008" y="7820"/>
                    <a:pt x="35995" y="7820"/>
                  </a:cubicBezTo>
                  <a:cubicBezTo>
                    <a:pt x="35994" y="7820"/>
                    <a:pt x="35993" y="7820"/>
                    <a:pt x="35992" y="7821"/>
                  </a:cubicBezTo>
                  <a:cubicBezTo>
                    <a:pt x="35991" y="7821"/>
                    <a:pt x="35991" y="7821"/>
                    <a:pt x="35990" y="7821"/>
                  </a:cubicBezTo>
                  <a:cubicBezTo>
                    <a:pt x="35967" y="7821"/>
                    <a:pt x="35859" y="7774"/>
                    <a:pt x="35856" y="7762"/>
                  </a:cubicBezTo>
                  <a:cubicBezTo>
                    <a:pt x="35854" y="7752"/>
                    <a:pt x="35901" y="7748"/>
                    <a:pt x="35951" y="7748"/>
                  </a:cubicBezTo>
                  <a:cubicBezTo>
                    <a:pt x="35995" y="7748"/>
                    <a:pt x="36041" y="7751"/>
                    <a:pt x="36054" y="7758"/>
                  </a:cubicBezTo>
                  <a:cubicBezTo>
                    <a:pt x="36070" y="7766"/>
                    <a:pt x="36082" y="7770"/>
                    <a:pt x="36091" y="7770"/>
                  </a:cubicBezTo>
                  <a:cubicBezTo>
                    <a:pt x="36110" y="7770"/>
                    <a:pt x="36117" y="7751"/>
                    <a:pt x="36117" y="7709"/>
                  </a:cubicBezTo>
                  <a:cubicBezTo>
                    <a:pt x="36117" y="7661"/>
                    <a:pt x="36123" y="7654"/>
                    <a:pt x="36189" y="7650"/>
                  </a:cubicBezTo>
                  <a:cubicBezTo>
                    <a:pt x="36210" y="7648"/>
                    <a:pt x="36230" y="7647"/>
                    <a:pt x="36245" y="7647"/>
                  </a:cubicBezTo>
                  <a:cubicBezTo>
                    <a:pt x="36261" y="7647"/>
                    <a:pt x="36272" y="7648"/>
                    <a:pt x="36276" y="7650"/>
                  </a:cubicBezTo>
                  <a:cubicBezTo>
                    <a:pt x="36293" y="7657"/>
                    <a:pt x="36248" y="7796"/>
                    <a:pt x="36227" y="7803"/>
                  </a:cubicBezTo>
                  <a:cubicBezTo>
                    <a:pt x="36213" y="7803"/>
                    <a:pt x="36213" y="7813"/>
                    <a:pt x="36224" y="7821"/>
                  </a:cubicBezTo>
                  <a:cubicBezTo>
                    <a:pt x="36229" y="7825"/>
                    <a:pt x="36237" y="7826"/>
                    <a:pt x="36248" y="7826"/>
                  </a:cubicBezTo>
                  <a:cubicBezTo>
                    <a:pt x="36292" y="7826"/>
                    <a:pt x="36374" y="7796"/>
                    <a:pt x="36363" y="7779"/>
                  </a:cubicBezTo>
                  <a:cubicBezTo>
                    <a:pt x="36358" y="7771"/>
                    <a:pt x="36351" y="7766"/>
                    <a:pt x="36345" y="7766"/>
                  </a:cubicBezTo>
                  <a:cubicBezTo>
                    <a:pt x="36342" y="7766"/>
                    <a:pt x="36340" y="7766"/>
                    <a:pt x="36338" y="7768"/>
                  </a:cubicBezTo>
                  <a:cubicBezTo>
                    <a:pt x="36335" y="7770"/>
                    <a:pt x="36332" y="7771"/>
                    <a:pt x="36330" y="7771"/>
                  </a:cubicBezTo>
                  <a:cubicBezTo>
                    <a:pt x="36309" y="7771"/>
                    <a:pt x="36332" y="7685"/>
                    <a:pt x="36366" y="7650"/>
                  </a:cubicBezTo>
                  <a:cubicBezTo>
                    <a:pt x="36390" y="7626"/>
                    <a:pt x="36402" y="7616"/>
                    <a:pt x="36413" y="7616"/>
                  </a:cubicBezTo>
                  <a:cubicBezTo>
                    <a:pt x="36421" y="7616"/>
                    <a:pt x="36428" y="7622"/>
                    <a:pt x="36439" y="7633"/>
                  </a:cubicBezTo>
                  <a:cubicBezTo>
                    <a:pt x="36454" y="7646"/>
                    <a:pt x="36482" y="7652"/>
                    <a:pt x="36509" y="7652"/>
                  </a:cubicBezTo>
                  <a:cubicBezTo>
                    <a:pt x="36535" y="7652"/>
                    <a:pt x="36559" y="7647"/>
                    <a:pt x="36571" y="7637"/>
                  </a:cubicBezTo>
                  <a:cubicBezTo>
                    <a:pt x="36578" y="7629"/>
                    <a:pt x="36567" y="7605"/>
                    <a:pt x="36550" y="7581"/>
                  </a:cubicBezTo>
                  <a:cubicBezTo>
                    <a:pt x="36530" y="7557"/>
                    <a:pt x="36522" y="7533"/>
                    <a:pt x="36533" y="7515"/>
                  </a:cubicBezTo>
                  <a:cubicBezTo>
                    <a:pt x="36552" y="7486"/>
                    <a:pt x="36521" y="7437"/>
                    <a:pt x="36489" y="7437"/>
                  </a:cubicBezTo>
                  <a:cubicBezTo>
                    <a:pt x="36486" y="7437"/>
                    <a:pt x="36483" y="7438"/>
                    <a:pt x="36481" y="7438"/>
                  </a:cubicBezTo>
                  <a:cubicBezTo>
                    <a:pt x="36467" y="7442"/>
                    <a:pt x="36463" y="7453"/>
                    <a:pt x="36471" y="7459"/>
                  </a:cubicBezTo>
                  <a:cubicBezTo>
                    <a:pt x="36493" y="7476"/>
                    <a:pt x="36461" y="7555"/>
                    <a:pt x="36437" y="7555"/>
                  </a:cubicBezTo>
                  <a:cubicBezTo>
                    <a:pt x="36436" y="7555"/>
                    <a:pt x="36434" y="7554"/>
                    <a:pt x="36432" y="7553"/>
                  </a:cubicBezTo>
                  <a:cubicBezTo>
                    <a:pt x="36418" y="7550"/>
                    <a:pt x="36401" y="7525"/>
                    <a:pt x="36391" y="7501"/>
                  </a:cubicBezTo>
                  <a:cubicBezTo>
                    <a:pt x="36366" y="7450"/>
                    <a:pt x="36359" y="7434"/>
                    <a:pt x="36351" y="7434"/>
                  </a:cubicBezTo>
                  <a:cubicBezTo>
                    <a:pt x="36347" y="7434"/>
                    <a:pt x="36343" y="7437"/>
                    <a:pt x="36338" y="7442"/>
                  </a:cubicBezTo>
                  <a:cubicBezTo>
                    <a:pt x="36336" y="7444"/>
                    <a:pt x="36334" y="7445"/>
                    <a:pt x="36332" y="7445"/>
                  </a:cubicBezTo>
                  <a:cubicBezTo>
                    <a:pt x="36325" y="7445"/>
                    <a:pt x="36321" y="7433"/>
                    <a:pt x="36321" y="7414"/>
                  </a:cubicBezTo>
                  <a:cubicBezTo>
                    <a:pt x="36321" y="7392"/>
                    <a:pt x="36325" y="7381"/>
                    <a:pt x="36334" y="7381"/>
                  </a:cubicBezTo>
                  <a:cubicBezTo>
                    <a:pt x="36338" y="7381"/>
                    <a:pt x="36343" y="7383"/>
                    <a:pt x="36349" y="7387"/>
                  </a:cubicBezTo>
                  <a:cubicBezTo>
                    <a:pt x="36364" y="7394"/>
                    <a:pt x="36377" y="7397"/>
                    <a:pt x="36387" y="7397"/>
                  </a:cubicBezTo>
                  <a:cubicBezTo>
                    <a:pt x="36406" y="7397"/>
                    <a:pt x="36415" y="7384"/>
                    <a:pt x="36408" y="7359"/>
                  </a:cubicBezTo>
                  <a:cubicBezTo>
                    <a:pt x="36399" y="7337"/>
                    <a:pt x="36414" y="7325"/>
                    <a:pt x="36445" y="7325"/>
                  </a:cubicBezTo>
                  <a:cubicBezTo>
                    <a:pt x="36463" y="7325"/>
                    <a:pt x="36487" y="7329"/>
                    <a:pt x="36515" y="7338"/>
                  </a:cubicBezTo>
                  <a:cubicBezTo>
                    <a:pt x="36531" y="7343"/>
                    <a:pt x="36545" y="7346"/>
                    <a:pt x="36554" y="7346"/>
                  </a:cubicBezTo>
                  <a:cubicBezTo>
                    <a:pt x="36564" y="7346"/>
                    <a:pt x="36569" y="7343"/>
                    <a:pt x="36567" y="7338"/>
                  </a:cubicBezTo>
                  <a:cubicBezTo>
                    <a:pt x="36566" y="7336"/>
                    <a:pt x="36567" y="7335"/>
                    <a:pt x="36569" y="7335"/>
                  </a:cubicBezTo>
                  <a:cubicBezTo>
                    <a:pt x="36575" y="7335"/>
                    <a:pt x="36592" y="7343"/>
                    <a:pt x="36613" y="7359"/>
                  </a:cubicBezTo>
                  <a:cubicBezTo>
                    <a:pt x="36638" y="7374"/>
                    <a:pt x="36668" y="7387"/>
                    <a:pt x="36687" y="7387"/>
                  </a:cubicBezTo>
                  <a:cubicBezTo>
                    <a:pt x="36689" y="7387"/>
                    <a:pt x="36690" y="7387"/>
                    <a:pt x="36692" y="7387"/>
                  </a:cubicBezTo>
                  <a:cubicBezTo>
                    <a:pt x="36738" y="7373"/>
                    <a:pt x="36727" y="7355"/>
                    <a:pt x="36671" y="7331"/>
                  </a:cubicBezTo>
                  <a:cubicBezTo>
                    <a:pt x="36651" y="7324"/>
                    <a:pt x="36642" y="7319"/>
                    <a:pt x="36646" y="7319"/>
                  </a:cubicBezTo>
                  <a:lnTo>
                    <a:pt x="36646" y="7319"/>
                  </a:lnTo>
                  <a:cubicBezTo>
                    <a:pt x="36647" y="7319"/>
                    <a:pt x="36650" y="7320"/>
                    <a:pt x="36655" y="7321"/>
                  </a:cubicBezTo>
                  <a:cubicBezTo>
                    <a:pt x="36657" y="7322"/>
                    <a:pt x="36660" y="7322"/>
                    <a:pt x="36662" y="7322"/>
                  </a:cubicBezTo>
                  <a:cubicBezTo>
                    <a:pt x="36674" y="7322"/>
                    <a:pt x="36682" y="7315"/>
                    <a:pt x="36682" y="7307"/>
                  </a:cubicBezTo>
                  <a:cubicBezTo>
                    <a:pt x="36678" y="7292"/>
                    <a:pt x="36692" y="7286"/>
                    <a:pt x="36711" y="7286"/>
                  </a:cubicBezTo>
                  <a:cubicBezTo>
                    <a:pt x="36739" y="7286"/>
                    <a:pt x="36776" y="7299"/>
                    <a:pt x="36783" y="7317"/>
                  </a:cubicBezTo>
                  <a:cubicBezTo>
                    <a:pt x="36786" y="7327"/>
                    <a:pt x="36788" y="7333"/>
                    <a:pt x="36791" y="7333"/>
                  </a:cubicBezTo>
                  <a:cubicBezTo>
                    <a:pt x="36796" y="7333"/>
                    <a:pt x="36801" y="7322"/>
                    <a:pt x="36807" y="7300"/>
                  </a:cubicBezTo>
                  <a:cubicBezTo>
                    <a:pt x="36815" y="7269"/>
                    <a:pt x="36824" y="7256"/>
                    <a:pt x="36847" y="7256"/>
                  </a:cubicBezTo>
                  <a:cubicBezTo>
                    <a:pt x="36852" y="7256"/>
                    <a:pt x="36859" y="7257"/>
                    <a:pt x="36866" y="7259"/>
                  </a:cubicBezTo>
                  <a:cubicBezTo>
                    <a:pt x="36894" y="7265"/>
                    <a:pt x="36918" y="7286"/>
                    <a:pt x="36921" y="7314"/>
                  </a:cubicBezTo>
                  <a:cubicBezTo>
                    <a:pt x="36931" y="7355"/>
                    <a:pt x="36938" y="7375"/>
                    <a:pt x="36949" y="7375"/>
                  </a:cubicBezTo>
                  <a:cubicBezTo>
                    <a:pt x="36958" y="7375"/>
                    <a:pt x="36970" y="7361"/>
                    <a:pt x="36988" y="7334"/>
                  </a:cubicBezTo>
                  <a:cubicBezTo>
                    <a:pt x="37015" y="7295"/>
                    <a:pt x="37034" y="7282"/>
                    <a:pt x="37075" y="7282"/>
                  </a:cubicBezTo>
                  <a:cubicBezTo>
                    <a:pt x="37080" y="7282"/>
                    <a:pt x="37086" y="7282"/>
                    <a:pt x="37092" y="7283"/>
                  </a:cubicBezTo>
                  <a:cubicBezTo>
                    <a:pt x="37126" y="7286"/>
                    <a:pt x="37161" y="7296"/>
                    <a:pt x="37164" y="7307"/>
                  </a:cubicBezTo>
                  <a:cubicBezTo>
                    <a:pt x="37167" y="7318"/>
                    <a:pt x="37178" y="7322"/>
                    <a:pt x="37192" y="7322"/>
                  </a:cubicBezTo>
                  <a:cubicBezTo>
                    <a:pt x="37196" y="7322"/>
                    <a:pt x="37201" y="7322"/>
                    <a:pt x="37206" y="7321"/>
                  </a:cubicBezTo>
                  <a:cubicBezTo>
                    <a:pt x="37223" y="7314"/>
                    <a:pt x="37233" y="7304"/>
                    <a:pt x="37230" y="7289"/>
                  </a:cubicBezTo>
                  <a:cubicBezTo>
                    <a:pt x="37226" y="7280"/>
                    <a:pt x="37228" y="7275"/>
                    <a:pt x="37235" y="7275"/>
                  </a:cubicBezTo>
                  <a:cubicBezTo>
                    <a:pt x="37240" y="7275"/>
                    <a:pt x="37249" y="7278"/>
                    <a:pt x="37262" y="7283"/>
                  </a:cubicBezTo>
                  <a:cubicBezTo>
                    <a:pt x="37268" y="7285"/>
                    <a:pt x="37276" y="7285"/>
                    <a:pt x="37285" y="7285"/>
                  </a:cubicBezTo>
                  <a:cubicBezTo>
                    <a:pt x="37311" y="7285"/>
                    <a:pt x="37346" y="7279"/>
                    <a:pt x="37379" y="7269"/>
                  </a:cubicBezTo>
                  <a:cubicBezTo>
                    <a:pt x="37406" y="7258"/>
                    <a:pt x="37424" y="7252"/>
                    <a:pt x="37439" y="7252"/>
                  </a:cubicBezTo>
                  <a:cubicBezTo>
                    <a:pt x="37463" y="7252"/>
                    <a:pt x="37476" y="7269"/>
                    <a:pt x="37504" y="7310"/>
                  </a:cubicBezTo>
                  <a:cubicBezTo>
                    <a:pt x="37530" y="7350"/>
                    <a:pt x="37564" y="7374"/>
                    <a:pt x="37581" y="7374"/>
                  </a:cubicBezTo>
                  <a:cubicBezTo>
                    <a:pt x="37591" y="7374"/>
                    <a:pt x="37596" y="7366"/>
                    <a:pt x="37591" y="7349"/>
                  </a:cubicBezTo>
                  <a:cubicBezTo>
                    <a:pt x="37587" y="7342"/>
                    <a:pt x="37619" y="7321"/>
                    <a:pt x="37660" y="7307"/>
                  </a:cubicBezTo>
                  <a:cubicBezTo>
                    <a:pt x="37687" y="7296"/>
                    <a:pt x="37708" y="7291"/>
                    <a:pt x="37722" y="7291"/>
                  </a:cubicBezTo>
                  <a:cubicBezTo>
                    <a:pt x="37735" y="7291"/>
                    <a:pt x="37742" y="7295"/>
                    <a:pt x="37744" y="7304"/>
                  </a:cubicBezTo>
                  <a:cubicBezTo>
                    <a:pt x="37746" y="7312"/>
                    <a:pt x="37762" y="7317"/>
                    <a:pt x="37786" y="7317"/>
                  </a:cubicBezTo>
                  <a:cubicBezTo>
                    <a:pt x="37798" y="7317"/>
                    <a:pt x="37812" y="7316"/>
                    <a:pt x="37827" y="7314"/>
                  </a:cubicBezTo>
                  <a:cubicBezTo>
                    <a:pt x="37889" y="7301"/>
                    <a:pt x="37919" y="7295"/>
                    <a:pt x="37941" y="7295"/>
                  </a:cubicBezTo>
                  <a:cubicBezTo>
                    <a:pt x="37960" y="7295"/>
                    <a:pt x="37973" y="7299"/>
                    <a:pt x="37993" y="7307"/>
                  </a:cubicBezTo>
                  <a:cubicBezTo>
                    <a:pt x="38005" y="7310"/>
                    <a:pt x="38013" y="7312"/>
                    <a:pt x="38020" y="7312"/>
                  </a:cubicBezTo>
                  <a:cubicBezTo>
                    <a:pt x="38032" y="7312"/>
                    <a:pt x="38036" y="7304"/>
                    <a:pt x="38038" y="7286"/>
                  </a:cubicBezTo>
                  <a:cubicBezTo>
                    <a:pt x="38038" y="7273"/>
                    <a:pt x="38037" y="7266"/>
                    <a:pt x="38031" y="7266"/>
                  </a:cubicBezTo>
                  <a:cubicBezTo>
                    <a:pt x="38029" y="7266"/>
                    <a:pt x="38027" y="7267"/>
                    <a:pt x="38024" y="7269"/>
                  </a:cubicBezTo>
                  <a:cubicBezTo>
                    <a:pt x="38021" y="7272"/>
                    <a:pt x="38016" y="7273"/>
                    <a:pt x="38010" y="7273"/>
                  </a:cubicBezTo>
                  <a:cubicBezTo>
                    <a:pt x="37984" y="7273"/>
                    <a:pt x="37940" y="7247"/>
                    <a:pt x="37952" y="7230"/>
                  </a:cubicBezTo>
                  <a:cubicBezTo>
                    <a:pt x="37955" y="7224"/>
                    <a:pt x="37945" y="7217"/>
                    <a:pt x="37920" y="7213"/>
                  </a:cubicBezTo>
                  <a:cubicBezTo>
                    <a:pt x="37893" y="7213"/>
                    <a:pt x="37886" y="7220"/>
                    <a:pt x="37899" y="7238"/>
                  </a:cubicBezTo>
                  <a:cubicBezTo>
                    <a:pt x="37912" y="7249"/>
                    <a:pt x="37911" y="7259"/>
                    <a:pt x="37896" y="7259"/>
                  </a:cubicBezTo>
                  <a:cubicBezTo>
                    <a:pt x="37894" y="7259"/>
                    <a:pt x="37892" y="7259"/>
                    <a:pt x="37889" y="7259"/>
                  </a:cubicBezTo>
                  <a:cubicBezTo>
                    <a:pt x="37865" y="7259"/>
                    <a:pt x="37862" y="7238"/>
                    <a:pt x="37879" y="7168"/>
                  </a:cubicBezTo>
                  <a:cubicBezTo>
                    <a:pt x="37891" y="7124"/>
                    <a:pt x="37907" y="7094"/>
                    <a:pt x="37915" y="7094"/>
                  </a:cubicBezTo>
                  <a:cubicBezTo>
                    <a:pt x="37915" y="7094"/>
                    <a:pt x="37916" y="7095"/>
                    <a:pt x="37917" y="7095"/>
                  </a:cubicBezTo>
                  <a:cubicBezTo>
                    <a:pt x="37922" y="7103"/>
                    <a:pt x="37933" y="7107"/>
                    <a:pt x="37944" y="7107"/>
                  </a:cubicBezTo>
                  <a:cubicBezTo>
                    <a:pt x="37948" y="7107"/>
                    <a:pt x="37952" y="7106"/>
                    <a:pt x="37955" y="7105"/>
                  </a:cubicBezTo>
                  <a:cubicBezTo>
                    <a:pt x="37966" y="7105"/>
                    <a:pt x="37958" y="7088"/>
                    <a:pt x="37934" y="7075"/>
                  </a:cubicBezTo>
                  <a:cubicBezTo>
                    <a:pt x="37910" y="7060"/>
                    <a:pt x="37875" y="7033"/>
                    <a:pt x="37862" y="7015"/>
                  </a:cubicBezTo>
                  <a:cubicBezTo>
                    <a:pt x="37852" y="7005"/>
                    <a:pt x="37840" y="6997"/>
                    <a:pt x="37830" y="6997"/>
                  </a:cubicBezTo>
                  <a:cubicBezTo>
                    <a:pt x="37826" y="6997"/>
                    <a:pt x="37823" y="6998"/>
                    <a:pt x="37820" y="7001"/>
                  </a:cubicBezTo>
                  <a:cubicBezTo>
                    <a:pt x="37816" y="7005"/>
                    <a:pt x="37808" y="7007"/>
                    <a:pt x="37797" y="7007"/>
                  </a:cubicBezTo>
                  <a:cubicBezTo>
                    <a:pt x="37786" y="7007"/>
                    <a:pt x="37773" y="7005"/>
                    <a:pt x="37761" y="7001"/>
                  </a:cubicBezTo>
                  <a:cubicBezTo>
                    <a:pt x="37723" y="6988"/>
                    <a:pt x="37719" y="6980"/>
                    <a:pt x="37740" y="6939"/>
                  </a:cubicBezTo>
                  <a:cubicBezTo>
                    <a:pt x="37754" y="6909"/>
                    <a:pt x="37763" y="6898"/>
                    <a:pt x="37793" y="6898"/>
                  </a:cubicBezTo>
                  <a:cubicBezTo>
                    <a:pt x="37801" y="6898"/>
                    <a:pt x="37811" y="6899"/>
                    <a:pt x="37824" y="6901"/>
                  </a:cubicBezTo>
                  <a:cubicBezTo>
                    <a:pt x="37838" y="6903"/>
                    <a:pt x="37851" y="6905"/>
                    <a:pt x="37863" y="6905"/>
                  </a:cubicBezTo>
                  <a:cubicBezTo>
                    <a:pt x="37884" y="6905"/>
                    <a:pt x="37900" y="6901"/>
                    <a:pt x="37907" y="6894"/>
                  </a:cubicBezTo>
                  <a:cubicBezTo>
                    <a:pt x="37912" y="6889"/>
                    <a:pt x="37918" y="6887"/>
                    <a:pt x="37923" y="6887"/>
                  </a:cubicBezTo>
                  <a:cubicBezTo>
                    <a:pt x="37945" y="6887"/>
                    <a:pt x="37962" y="6923"/>
                    <a:pt x="37945" y="6956"/>
                  </a:cubicBezTo>
                  <a:cubicBezTo>
                    <a:pt x="37936" y="6974"/>
                    <a:pt x="37932" y="6983"/>
                    <a:pt x="37934" y="6983"/>
                  </a:cubicBezTo>
                  <a:cubicBezTo>
                    <a:pt x="37935" y="6983"/>
                    <a:pt x="37943" y="6974"/>
                    <a:pt x="37958" y="6956"/>
                  </a:cubicBezTo>
                  <a:cubicBezTo>
                    <a:pt x="37973" y="6939"/>
                    <a:pt x="37981" y="6929"/>
                    <a:pt x="37987" y="6929"/>
                  </a:cubicBezTo>
                  <a:cubicBezTo>
                    <a:pt x="37993" y="6929"/>
                    <a:pt x="37995" y="6943"/>
                    <a:pt x="37997" y="6974"/>
                  </a:cubicBezTo>
                  <a:cubicBezTo>
                    <a:pt x="38000" y="7002"/>
                    <a:pt x="38009" y="7026"/>
                    <a:pt x="38019" y="7026"/>
                  </a:cubicBezTo>
                  <a:cubicBezTo>
                    <a:pt x="38019" y="7026"/>
                    <a:pt x="38020" y="7026"/>
                    <a:pt x="38021" y="7025"/>
                  </a:cubicBezTo>
                  <a:cubicBezTo>
                    <a:pt x="38032" y="7025"/>
                    <a:pt x="38038" y="7040"/>
                    <a:pt x="38038" y="7064"/>
                  </a:cubicBezTo>
                  <a:cubicBezTo>
                    <a:pt x="38038" y="7086"/>
                    <a:pt x="38048" y="7102"/>
                    <a:pt x="38059" y="7102"/>
                  </a:cubicBezTo>
                  <a:cubicBezTo>
                    <a:pt x="38060" y="7102"/>
                    <a:pt x="38061" y="7102"/>
                    <a:pt x="38063" y="7102"/>
                  </a:cubicBezTo>
                  <a:cubicBezTo>
                    <a:pt x="38077" y="7099"/>
                    <a:pt x="38087" y="7085"/>
                    <a:pt x="38083" y="7075"/>
                  </a:cubicBezTo>
                  <a:cubicBezTo>
                    <a:pt x="38080" y="7064"/>
                    <a:pt x="38087" y="7054"/>
                    <a:pt x="38098" y="7050"/>
                  </a:cubicBezTo>
                  <a:cubicBezTo>
                    <a:pt x="38100" y="7050"/>
                    <a:pt x="38102" y="7050"/>
                    <a:pt x="38104" y="7050"/>
                  </a:cubicBezTo>
                  <a:cubicBezTo>
                    <a:pt x="38115" y="7050"/>
                    <a:pt x="38125" y="7060"/>
                    <a:pt x="38128" y="7075"/>
                  </a:cubicBezTo>
                  <a:cubicBezTo>
                    <a:pt x="38133" y="7086"/>
                    <a:pt x="38141" y="7093"/>
                    <a:pt x="38149" y="7093"/>
                  </a:cubicBezTo>
                  <a:cubicBezTo>
                    <a:pt x="38153" y="7093"/>
                    <a:pt x="38156" y="7091"/>
                    <a:pt x="38160" y="7088"/>
                  </a:cubicBezTo>
                  <a:cubicBezTo>
                    <a:pt x="38170" y="7078"/>
                    <a:pt x="38160" y="7054"/>
                    <a:pt x="38136" y="7025"/>
                  </a:cubicBezTo>
                  <a:cubicBezTo>
                    <a:pt x="38101" y="6991"/>
                    <a:pt x="38098" y="6977"/>
                    <a:pt x="38118" y="6956"/>
                  </a:cubicBezTo>
                  <a:cubicBezTo>
                    <a:pt x="38128" y="6948"/>
                    <a:pt x="38139" y="6944"/>
                    <a:pt x="38149" y="6944"/>
                  </a:cubicBezTo>
                  <a:cubicBezTo>
                    <a:pt x="38157" y="6944"/>
                    <a:pt x="38164" y="6947"/>
                    <a:pt x="38170" y="6953"/>
                  </a:cubicBezTo>
                  <a:cubicBezTo>
                    <a:pt x="38178" y="6959"/>
                    <a:pt x="38183" y="6963"/>
                    <a:pt x="38186" y="6963"/>
                  </a:cubicBezTo>
                  <a:cubicBezTo>
                    <a:pt x="38189" y="6963"/>
                    <a:pt x="38189" y="6958"/>
                    <a:pt x="38187" y="6946"/>
                  </a:cubicBezTo>
                  <a:cubicBezTo>
                    <a:pt x="38185" y="6937"/>
                    <a:pt x="38195" y="6928"/>
                    <a:pt x="38211" y="6928"/>
                  </a:cubicBezTo>
                  <a:cubicBezTo>
                    <a:pt x="38214" y="6928"/>
                    <a:pt x="38216" y="6928"/>
                    <a:pt x="38219" y="6929"/>
                  </a:cubicBezTo>
                  <a:cubicBezTo>
                    <a:pt x="38253" y="6929"/>
                    <a:pt x="38253" y="6936"/>
                    <a:pt x="38219" y="6956"/>
                  </a:cubicBezTo>
                  <a:cubicBezTo>
                    <a:pt x="38195" y="6974"/>
                    <a:pt x="38177" y="6995"/>
                    <a:pt x="38181" y="7005"/>
                  </a:cubicBezTo>
                  <a:cubicBezTo>
                    <a:pt x="38184" y="7014"/>
                    <a:pt x="38193" y="7018"/>
                    <a:pt x="38206" y="7018"/>
                  </a:cubicBezTo>
                  <a:cubicBezTo>
                    <a:pt x="38236" y="7018"/>
                    <a:pt x="38282" y="6995"/>
                    <a:pt x="38285" y="6970"/>
                  </a:cubicBezTo>
                  <a:cubicBezTo>
                    <a:pt x="38287" y="6955"/>
                    <a:pt x="38289" y="6948"/>
                    <a:pt x="38297" y="6948"/>
                  </a:cubicBezTo>
                  <a:cubicBezTo>
                    <a:pt x="38303" y="6948"/>
                    <a:pt x="38313" y="6952"/>
                    <a:pt x="38330" y="6960"/>
                  </a:cubicBezTo>
                  <a:cubicBezTo>
                    <a:pt x="38351" y="6970"/>
                    <a:pt x="38368" y="6988"/>
                    <a:pt x="38365" y="6998"/>
                  </a:cubicBezTo>
                  <a:cubicBezTo>
                    <a:pt x="38362" y="7004"/>
                    <a:pt x="38367" y="7006"/>
                    <a:pt x="38376" y="7006"/>
                  </a:cubicBezTo>
                  <a:cubicBezTo>
                    <a:pt x="38406" y="7006"/>
                    <a:pt x="38479" y="6981"/>
                    <a:pt x="38490" y="6960"/>
                  </a:cubicBezTo>
                  <a:cubicBezTo>
                    <a:pt x="38492" y="6955"/>
                    <a:pt x="38494" y="6953"/>
                    <a:pt x="38496" y="6953"/>
                  </a:cubicBezTo>
                  <a:cubicBezTo>
                    <a:pt x="38500" y="6953"/>
                    <a:pt x="38503" y="6960"/>
                    <a:pt x="38503" y="6974"/>
                  </a:cubicBezTo>
                  <a:cubicBezTo>
                    <a:pt x="38500" y="6998"/>
                    <a:pt x="38517" y="7022"/>
                    <a:pt x="38535" y="7030"/>
                  </a:cubicBezTo>
                  <a:cubicBezTo>
                    <a:pt x="38546" y="7035"/>
                    <a:pt x="38561" y="7038"/>
                    <a:pt x="38578" y="7038"/>
                  </a:cubicBezTo>
                  <a:cubicBezTo>
                    <a:pt x="38633" y="7038"/>
                    <a:pt x="38704" y="7012"/>
                    <a:pt x="38690" y="6988"/>
                  </a:cubicBezTo>
                  <a:cubicBezTo>
                    <a:pt x="38682" y="6976"/>
                    <a:pt x="38685" y="6970"/>
                    <a:pt x="38695" y="6970"/>
                  </a:cubicBezTo>
                  <a:cubicBezTo>
                    <a:pt x="38697" y="6970"/>
                    <a:pt x="38699" y="6970"/>
                    <a:pt x="38701" y="6970"/>
                  </a:cubicBezTo>
                  <a:cubicBezTo>
                    <a:pt x="38715" y="6974"/>
                    <a:pt x="38725" y="6995"/>
                    <a:pt x="38725" y="7019"/>
                  </a:cubicBezTo>
                  <a:cubicBezTo>
                    <a:pt x="38725" y="7043"/>
                    <a:pt x="38730" y="7053"/>
                    <a:pt x="38740" y="7053"/>
                  </a:cubicBezTo>
                  <a:cubicBezTo>
                    <a:pt x="38745" y="7053"/>
                    <a:pt x="38750" y="7051"/>
                    <a:pt x="38757" y="7046"/>
                  </a:cubicBezTo>
                  <a:cubicBezTo>
                    <a:pt x="38763" y="7043"/>
                    <a:pt x="38771" y="7041"/>
                    <a:pt x="38781" y="7041"/>
                  </a:cubicBezTo>
                  <a:cubicBezTo>
                    <a:pt x="38812" y="7041"/>
                    <a:pt x="38854" y="7061"/>
                    <a:pt x="38857" y="7085"/>
                  </a:cubicBezTo>
                  <a:cubicBezTo>
                    <a:pt x="38864" y="7121"/>
                    <a:pt x="38880" y="7144"/>
                    <a:pt x="38899" y="7144"/>
                  </a:cubicBezTo>
                  <a:cubicBezTo>
                    <a:pt x="38900" y="7144"/>
                    <a:pt x="38901" y="7144"/>
                    <a:pt x="38903" y="7144"/>
                  </a:cubicBezTo>
                  <a:cubicBezTo>
                    <a:pt x="38916" y="7140"/>
                    <a:pt x="38924" y="7126"/>
                    <a:pt x="38916" y="7113"/>
                  </a:cubicBezTo>
                  <a:cubicBezTo>
                    <a:pt x="38888" y="7060"/>
                    <a:pt x="38888" y="7024"/>
                    <a:pt x="38910" y="7024"/>
                  </a:cubicBezTo>
                  <a:cubicBezTo>
                    <a:pt x="38913" y="7024"/>
                    <a:pt x="38916" y="7024"/>
                    <a:pt x="38919" y="7025"/>
                  </a:cubicBezTo>
                  <a:cubicBezTo>
                    <a:pt x="38925" y="7027"/>
                    <a:pt x="38932" y="7027"/>
                    <a:pt x="38939" y="7027"/>
                  </a:cubicBezTo>
                  <a:cubicBezTo>
                    <a:pt x="38997" y="7027"/>
                    <a:pt x="39108" y="6995"/>
                    <a:pt x="39118" y="6974"/>
                  </a:cubicBezTo>
                  <a:cubicBezTo>
                    <a:pt x="39121" y="6965"/>
                    <a:pt x="39131" y="6961"/>
                    <a:pt x="39144" y="6961"/>
                  </a:cubicBezTo>
                  <a:cubicBezTo>
                    <a:pt x="39180" y="6961"/>
                    <a:pt x="39239" y="6989"/>
                    <a:pt x="39277" y="7030"/>
                  </a:cubicBezTo>
                  <a:cubicBezTo>
                    <a:pt x="39299" y="7051"/>
                    <a:pt x="39319" y="7067"/>
                    <a:pt x="39329" y="7067"/>
                  </a:cubicBezTo>
                  <a:cubicBezTo>
                    <a:pt x="39332" y="7067"/>
                    <a:pt x="39334" y="7066"/>
                    <a:pt x="39336" y="7064"/>
                  </a:cubicBezTo>
                  <a:cubicBezTo>
                    <a:pt x="39339" y="7061"/>
                    <a:pt x="39345" y="7060"/>
                    <a:pt x="39352" y="7060"/>
                  </a:cubicBezTo>
                  <a:cubicBezTo>
                    <a:pt x="39366" y="7060"/>
                    <a:pt x="39384" y="7064"/>
                    <a:pt x="39402" y="7071"/>
                  </a:cubicBezTo>
                  <a:cubicBezTo>
                    <a:pt x="39427" y="7080"/>
                    <a:pt x="39446" y="7084"/>
                    <a:pt x="39460" y="7084"/>
                  </a:cubicBezTo>
                  <a:cubicBezTo>
                    <a:pt x="39478" y="7084"/>
                    <a:pt x="39486" y="7076"/>
                    <a:pt x="39481" y="7060"/>
                  </a:cubicBezTo>
                  <a:cubicBezTo>
                    <a:pt x="39479" y="7053"/>
                    <a:pt x="39469" y="7047"/>
                    <a:pt x="39458" y="7047"/>
                  </a:cubicBezTo>
                  <a:cubicBezTo>
                    <a:pt x="39453" y="7047"/>
                    <a:pt x="39449" y="7048"/>
                    <a:pt x="39444" y="7050"/>
                  </a:cubicBezTo>
                  <a:cubicBezTo>
                    <a:pt x="39441" y="7051"/>
                    <a:pt x="39438" y="7051"/>
                    <a:pt x="39435" y="7051"/>
                  </a:cubicBezTo>
                  <a:cubicBezTo>
                    <a:pt x="39418" y="7051"/>
                    <a:pt x="39395" y="7044"/>
                    <a:pt x="39377" y="7033"/>
                  </a:cubicBezTo>
                  <a:cubicBezTo>
                    <a:pt x="39365" y="7024"/>
                    <a:pt x="39351" y="7020"/>
                    <a:pt x="39340" y="7020"/>
                  </a:cubicBezTo>
                  <a:cubicBezTo>
                    <a:pt x="39334" y="7020"/>
                    <a:pt x="39328" y="7022"/>
                    <a:pt x="39326" y="7025"/>
                  </a:cubicBezTo>
                  <a:cubicBezTo>
                    <a:pt x="39317" y="7033"/>
                    <a:pt x="39312" y="7036"/>
                    <a:pt x="39308" y="7036"/>
                  </a:cubicBezTo>
                  <a:cubicBezTo>
                    <a:pt x="39295" y="7036"/>
                    <a:pt x="39310" y="6992"/>
                    <a:pt x="39340" y="6946"/>
                  </a:cubicBezTo>
                  <a:cubicBezTo>
                    <a:pt x="39358" y="6921"/>
                    <a:pt x="39372" y="6905"/>
                    <a:pt x="39376" y="6905"/>
                  </a:cubicBezTo>
                  <a:cubicBezTo>
                    <a:pt x="39378" y="6905"/>
                    <a:pt x="39378" y="6907"/>
                    <a:pt x="39377" y="6911"/>
                  </a:cubicBezTo>
                  <a:cubicBezTo>
                    <a:pt x="39372" y="6922"/>
                    <a:pt x="39378" y="6931"/>
                    <a:pt x="39388" y="6931"/>
                  </a:cubicBezTo>
                  <a:cubicBezTo>
                    <a:pt x="39391" y="6931"/>
                    <a:pt x="39394" y="6930"/>
                    <a:pt x="39398" y="6929"/>
                  </a:cubicBezTo>
                  <a:cubicBezTo>
                    <a:pt x="39438" y="6918"/>
                    <a:pt x="39489" y="6769"/>
                    <a:pt x="39451" y="6769"/>
                  </a:cubicBezTo>
                  <a:cubicBezTo>
                    <a:pt x="39450" y="6769"/>
                    <a:pt x="39449" y="6769"/>
                    <a:pt x="39447" y="6769"/>
                  </a:cubicBezTo>
                  <a:cubicBezTo>
                    <a:pt x="39444" y="6770"/>
                    <a:pt x="39440" y="6770"/>
                    <a:pt x="39436" y="6770"/>
                  </a:cubicBezTo>
                  <a:cubicBezTo>
                    <a:pt x="39424" y="6770"/>
                    <a:pt x="39411" y="6766"/>
                    <a:pt x="39409" y="6759"/>
                  </a:cubicBezTo>
                  <a:cubicBezTo>
                    <a:pt x="39407" y="6752"/>
                    <a:pt x="39394" y="6748"/>
                    <a:pt x="39377" y="6748"/>
                  </a:cubicBezTo>
                  <a:cubicBezTo>
                    <a:pt x="39368" y="6748"/>
                    <a:pt x="39357" y="6749"/>
                    <a:pt x="39346" y="6752"/>
                  </a:cubicBezTo>
                  <a:cubicBezTo>
                    <a:pt x="39333" y="6756"/>
                    <a:pt x="39322" y="6757"/>
                    <a:pt x="39314" y="6757"/>
                  </a:cubicBezTo>
                  <a:cubicBezTo>
                    <a:pt x="39283" y="6757"/>
                    <a:pt x="39298" y="6728"/>
                    <a:pt x="39356" y="6703"/>
                  </a:cubicBezTo>
                  <a:cubicBezTo>
                    <a:pt x="39372" y="6695"/>
                    <a:pt x="39385" y="6692"/>
                    <a:pt x="39395" y="6692"/>
                  </a:cubicBezTo>
                  <a:cubicBezTo>
                    <a:pt x="39407" y="6692"/>
                    <a:pt x="39414" y="6697"/>
                    <a:pt x="39416" y="6707"/>
                  </a:cubicBezTo>
                  <a:cubicBezTo>
                    <a:pt x="39421" y="6717"/>
                    <a:pt x="39436" y="6723"/>
                    <a:pt x="39451" y="6723"/>
                  </a:cubicBezTo>
                  <a:cubicBezTo>
                    <a:pt x="39457" y="6723"/>
                    <a:pt x="39463" y="6722"/>
                    <a:pt x="39468" y="6721"/>
                  </a:cubicBezTo>
                  <a:cubicBezTo>
                    <a:pt x="39477" y="6719"/>
                    <a:pt x="39484" y="6718"/>
                    <a:pt x="39490" y="6718"/>
                  </a:cubicBezTo>
                  <a:cubicBezTo>
                    <a:pt x="39511" y="6718"/>
                    <a:pt x="39512" y="6732"/>
                    <a:pt x="39510" y="6786"/>
                  </a:cubicBezTo>
                  <a:cubicBezTo>
                    <a:pt x="39510" y="6828"/>
                    <a:pt x="39492" y="6870"/>
                    <a:pt x="39475" y="6876"/>
                  </a:cubicBezTo>
                  <a:cubicBezTo>
                    <a:pt x="39461" y="6883"/>
                    <a:pt x="39459" y="6887"/>
                    <a:pt x="39469" y="6887"/>
                  </a:cubicBezTo>
                  <a:cubicBezTo>
                    <a:pt x="39475" y="6887"/>
                    <a:pt x="39483" y="6886"/>
                    <a:pt x="39496" y="6884"/>
                  </a:cubicBezTo>
                  <a:cubicBezTo>
                    <a:pt x="39582" y="6866"/>
                    <a:pt x="39617" y="6776"/>
                    <a:pt x="39565" y="6703"/>
                  </a:cubicBezTo>
                  <a:cubicBezTo>
                    <a:pt x="39561" y="6700"/>
                    <a:pt x="39558" y="6692"/>
                    <a:pt x="39558" y="6686"/>
                  </a:cubicBezTo>
                  <a:cubicBezTo>
                    <a:pt x="39558" y="6679"/>
                    <a:pt x="39540" y="6668"/>
                    <a:pt x="39520" y="6662"/>
                  </a:cubicBezTo>
                  <a:cubicBezTo>
                    <a:pt x="39499" y="6655"/>
                    <a:pt x="39513" y="6647"/>
                    <a:pt x="39561" y="6644"/>
                  </a:cubicBezTo>
                  <a:cubicBezTo>
                    <a:pt x="39641" y="6641"/>
                    <a:pt x="39662" y="6599"/>
                    <a:pt x="39590" y="6592"/>
                  </a:cubicBezTo>
                  <a:cubicBezTo>
                    <a:pt x="39569" y="6592"/>
                    <a:pt x="39544" y="6575"/>
                    <a:pt x="39540" y="6554"/>
                  </a:cubicBezTo>
                  <a:cubicBezTo>
                    <a:pt x="39534" y="6533"/>
                    <a:pt x="39502" y="6523"/>
                    <a:pt x="39461" y="6523"/>
                  </a:cubicBezTo>
                  <a:lnTo>
                    <a:pt x="39395" y="6523"/>
                  </a:lnTo>
                  <a:lnTo>
                    <a:pt x="39457" y="6474"/>
                  </a:lnTo>
                  <a:cubicBezTo>
                    <a:pt x="39496" y="6447"/>
                    <a:pt x="39523" y="6408"/>
                    <a:pt x="39523" y="6391"/>
                  </a:cubicBezTo>
                  <a:cubicBezTo>
                    <a:pt x="39525" y="6377"/>
                    <a:pt x="39525" y="6370"/>
                    <a:pt x="39522" y="6370"/>
                  </a:cubicBezTo>
                  <a:cubicBezTo>
                    <a:pt x="39520" y="6370"/>
                    <a:pt x="39514" y="6376"/>
                    <a:pt x="39506" y="6388"/>
                  </a:cubicBezTo>
                  <a:cubicBezTo>
                    <a:pt x="39493" y="6412"/>
                    <a:pt x="39478" y="6425"/>
                    <a:pt x="39466" y="6425"/>
                  </a:cubicBezTo>
                  <a:cubicBezTo>
                    <a:pt x="39456" y="6425"/>
                    <a:pt x="39448" y="6417"/>
                    <a:pt x="39444" y="6401"/>
                  </a:cubicBezTo>
                  <a:cubicBezTo>
                    <a:pt x="39437" y="6386"/>
                    <a:pt x="39426" y="6376"/>
                    <a:pt x="39414" y="6376"/>
                  </a:cubicBezTo>
                  <a:cubicBezTo>
                    <a:pt x="39412" y="6376"/>
                    <a:pt x="39411" y="6376"/>
                    <a:pt x="39409" y="6377"/>
                  </a:cubicBezTo>
                  <a:cubicBezTo>
                    <a:pt x="39395" y="6380"/>
                    <a:pt x="39395" y="6391"/>
                    <a:pt x="39419" y="6412"/>
                  </a:cubicBezTo>
                  <a:cubicBezTo>
                    <a:pt x="39454" y="6443"/>
                    <a:pt x="39451" y="6471"/>
                    <a:pt x="39412" y="6481"/>
                  </a:cubicBezTo>
                  <a:cubicBezTo>
                    <a:pt x="39411" y="6481"/>
                    <a:pt x="39410" y="6482"/>
                    <a:pt x="39409" y="6482"/>
                  </a:cubicBezTo>
                  <a:cubicBezTo>
                    <a:pt x="39401" y="6482"/>
                    <a:pt x="39399" y="6472"/>
                    <a:pt x="39402" y="6460"/>
                  </a:cubicBezTo>
                  <a:cubicBezTo>
                    <a:pt x="39406" y="6451"/>
                    <a:pt x="39403" y="6445"/>
                    <a:pt x="39396" y="6445"/>
                  </a:cubicBezTo>
                  <a:cubicBezTo>
                    <a:pt x="39389" y="6445"/>
                    <a:pt x="39380" y="6449"/>
                    <a:pt x="39367" y="6457"/>
                  </a:cubicBezTo>
                  <a:cubicBezTo>
                    <a:pt x="39354" y="6464"/>
                    <a:pt x="39343" y="6468"/>
                    <a:pt x="39335" y="6468"/>
                  </a:cubicBezTo>
                  <a:cubicBezTo>
                    <a:pt x="39323" y="6468"/>
                    <a:pt x="39314" y="6461"/>
                    <a:pt x="39308" y="6447"/>
                  </a:cubicBezTo>
                  <a:cubicBezTo>
                    <a:pt x="39303" y="6433"/>
                    <a:pt x="39301" y="6426"/>
                    <a:pt x="39300" y="6426"/>
                  </a:cubicBezTo>
                  <a:cubicBezTo>
                    <a:pt x="39298" y="6426"/>
                    <a:pt x="39298" y="6434"/>
                    <a:pt x="39298" y="6450"/>
                  </a:cubicBezTo>
                  <a:cubicBezTo>
                    <a:pt x="39298" y="6484"/>
                    <a:pt x="39270" y="6510"/>
                    <a:pt x="39241" y="6510"/>
                  </a:cubicBezTo>
                  <a:cubicBezTo>
                    <a:pt x="39232" y="6510"/>
                    <a:pt x="39223" y="6508"/>
                    <a:pt x="39215" y="6502"/>
                  </a:cubicBezTo>
                  <a:cubicBezTo>
                    <a:pt x="39169" y="6474"/>
                    <a:pt x="39159" y="6418"/>
                    <a:pt x="39197" y="6408"/>
                  </a:cubicBezTo>
                  <a:cubicBezTo>
                    <a:pt x="39215" y="6405"/>
                    <a:pt x="39218" y="6391"/>
                    <a:pt x="39207" y="6384"/>
                  </a:cubicBezTo>
                  <a:cubicBezTo>
                    <a:pt x="39201" y="6379"/>
                    <a:pt x="39192" y="6377"/>
                    <a:pt x="39181" y="6377"/>
                  </a:cubicBezTo>
                  <a:cubicBezTo>
                    <a:pt x="39169" y="6377"/>
                    <a:pt x="39155" y="6380"/>
                    <a:pt x="39142" y="6388"/>
                  </a:cubicBezTo>
                  <a:cubicBezTo>
                    <a:pt x="39127" y="6394"/>
                    <a:pt x="39118" y="6397"/>
                    <a:pt x="39113" y="6397"/>
                  </a:cubicBezTo>
                  <a:cubicBezTo>
                    <a:pt x="39109" y="6397"/>
                    <a:pt x="39110" y="6393"/>
                    <a:pt x="39118" y="6384"/>
                  </a:cubicBezTo>
                  <a:cubicBezTo>
                    <a:pt x="39126" y="6368"/>
                    <a:pt x="39138" y="6361"/>
                    <a:pt x="39160" y="6361"/>
                  </a:cubicBezTo>
                  <a:cubicBezTo>
                    <a:pt x="39182" y="6361"/>
                    <a:pt x="39215" y="6368"/>
                    <a:pt x="39263" y="6384"/>
                  </a:cubicBezTo>
                  <a:cubicBezTo>
                    <a:pt x="39280" y="6390"/>
                    <a:pt x="39292" y="6393"/>
                    <a:pt x="39301" y="6393"/>
                  </a:cubicBezTo>
                  <a:cubicBezTo>
                    <a:pt x="39313" y="6393"/>
                    <a:pt x="39317" y="6388"/>
                    <a:pt x="39315" y="6380"/>
                  </a:cubicBezTo>
                  <a:cubicBezTo>
                    <a:pt x="39312" y="6367"/>
                    <a:pt x="39246" y="6343"/>
                    <a:pt x="39177" y="6325"/>
                  </a:cubicBezTo>
                  <a:cubicBezTo>
                    <a:pt x="39058" y="6294"/>
                    <a:pt x="39044" y="6287"/>
                    <a:pt x="39069" y="6255"/>
                  </a:cubicBezTo>
                  <a:cubicBezTo>
                    <a:pt x="39088" y="6236"/>
                    <a:pt x="39129" y="6223"/>
                    <a:pt x="39160" y="6223"/>
                  </a:cubicBezTo>
                  <a:cubicBezTo>
                    <a:pt x="39179" y="6223"/>
                    <a:pt x="39193" y="6228"/>
                    <a:pt x="39197" y="6239"/>
                  </a:cubicBezTo>
                  <a:cubicBezTo>
                    <a:pt x="39199" y="6244"/>
                    <a:pt x="39206" y="6247"/>
                    <a:pt x="39216" y="6247"/>
                  </a:cubicBezTo>
                  <a:cubicBezTo>
                    <a:pt x="39225" y="6247"/>
                    <a:pt x="39235" y="6245"/>
                    <a:pt x="39246" y="6242"/>
                  </a:cubicBezTo>
                  <a:cubicBezTo>
                    <a:pt x="39270" y="6234"/>
                    <a:pt x="39281" y="6221"/>
                    <a:pt x="39270" y="6214"/>
                  </a:cubicBezTo>
                  <a:cubicBezTo>
                    <a:pt x="39265" y="6209"/>
                    <a:pt x="39267" y="6206"/>
                    <a:pt x="39277" y="6206"/>
                  </a:cubicBezTo>
                  <a:cubicBezTo>
                    <a:pt x="39281" y="6206"/>
                    <a:pt x="39285" y="6206"/>
                    <a:pt x="39291" y="6207"/>
                  </a:cubicBezTo>
                  <a:cubicBezTo>
                    <a:pt x="39308" y="6207"/>
                    <a:pt x="39329" y="6228"/>
                    <a:pt x="39336" y="6252"/>
                  </a:cubicBezTo>
                  <a:cubicBezTo>
                    <a:pt x="39342" y="6277"/>
                    <a:pt x="39360" y="6291"/>
                    <a:pt x="39386" y="6291"/>
                  </a:cubicBezTo>
                  <a:cubicBezTo>
                    <a:pt x="39389" y="6291"/>
                    <a:pt x="39392" y="6291"/>
                    <a:pt x="39395" y="6290"/>
                  </a:cubicBezTo>
                  <a:cubicBezTo>
                    <a:pt x="39400" y="6290"/>
                    <a:pt x="39405" y="6289"/>
                    <a:pt x="39410" y="6289"/>
                  </a:cubicBezTo>
                  <a:cubicBezTo>
                    <a:pt x="39433" y="6289"/>
                    <a:pt x="39456" y="6295"/>
                    <a:pt x="39465" y="6304"/>
                  </a:cubicBezTo>
                  <a:cubicBezTo>
                    <a:pt x="39469" y="6309"/>
                    <a:pt x="39474" y="6310"/>
                    <a:pt x="39480" y="6310"/>
                  </a:cubicBezTo>
                  <a:cubicBezTo>
                    <a:pt x="39487" y="6310"/>
                    <a:pt x="39495" y="6307"/>
                    <a:pt x="39499" y="6301"/>
                  </a:cubicBezTo>
                  <a:cubicBezTo>
                    <a:pt x="39506" y="6290"/>
                    <a:pt x="39499" y="6280"/>
                    <a:pt x="39486" y="6280"/>
                  </a:cubicBezTo>
                  <a:cubicBezTo>
                    <a:pt x="39471" y="6276"/>
                    <a:pt x="39436" y="6269"/>
                    <a:pt x="39406" y="6259"/>
                  </a:cubicBezTo>
                  <a:cubicBezTo>
                    <a:pt x="39374" y="6249"/>
                    <a:pt x="39372" y="6244"/>
                    <a:pt x="39414" y="6244"/>
                  </a:cubicBezTo>
                  <a:cubicBezTo>
                    <a:pt x="39427" y="6244"/>
                    <a:pt x="39444" y="6244"/>
                    <a:pt x="39465" y="6245"/>
                  </a:cubicBezTo>
                  <a:cubicBezTo>
                    <a:pt x="39527" y="6249"/>
                    <a:pt x="39600" y="6252"/>
                    <a:pt x="39624" y="6259"/>
                  </a:cubicBezTo>
                  <a:cubicBezTo>
                    <a:pt x="39632" y="6261"/>
                    <a:pt x="39640" y="6262"/>
                    <a:pt x="39647" y="6262"/>
                  </a:cubicBezTo>
                  <a:cubicBezTo>
                    <a:pt x="39670" y="6262"/>
                    <a:pt x="39684" y="6252"/>
                    <a:pt x="39700" y="6228"/>
                  </a:cubicBezTo>
                  <a:cubicBezTo>
                    <a:pt x="39722" y="6199"/>
                    <a:pt x="39740" y="6184"/>
                    <a:pt x="39749" y="6184"/>
                  </a:cubicBezTo>
                  <a:lnTo>
                    <a:pt x="39749" y="6184"/>
                  </a:lnTo>
                  <a:cubicBezTo>
                    <a:pt x="39757" y="6184"/>
                    <a:pt x="39757" y="6197"/>
                    <a:pt x="39742" y="6224"/>
                  </a:cubicBezTo>
                  <a:cubicBezTo>
                    <a:pt x="39725" y="6251"/>
                    <a:pt x="39722" y="6261"/>
                    <a:pt x="39738" y="6261"/>
                  </a:cubicBezTo>
                  <a:cubicBezTo>
                    <a:pt x="39745" y="6261"/>
                    <a:pt x="39757" y="6259"/>
                    <a:pt x="39773" y="6255"/>
                  </a:cubicBezTo>
                  <a:cubicBezTo>
                    <a:pt x="39804" y="6249"/>
                    <a:pt x="39825" y="6234"/>
                    <a:pt x="39822" y="6221"/>
                  </a:cubicBezTo>
                  <a:cubicBezTo>
                    <a:pt x="39820" y="6214"/>
                    <a:pt x="39821" y="6210"/>
                    <a:pt x="39825" y="6210"/>
                  </a:cubicBezTo>
                  <a:cubicBezTo>
                    <a:pt x="39828" y="6210"/>
                    <a:pt x="39834" y="6214"/>
                    <a:pt x="39843" y="6221"/>
                  </a:cubicBezTo>
                  <a:cubicBezTo>
                    <a:pt x="39851" y="6228"/>
                    <a:pt x="39857" y="6232"/>
                    <a:pt x="39862" y="6232"/>
                  </a:cubicBezTo>
                  <a:cubicBezTo>
                    <a:pt x="39868" y="6232"/>
                    <a:pt x="39872" y="6224"/>
                    <a:pt x="39874" y="6207"/>
                  </a:cubicBezTo>
                  <a:cubicBezTo>
                    <a:pt x="39876" y="6187"/>
                    <a:pt x="39872" y="6178"/>
                    <a:pt x="39857" y="6178"/>
                  </a:cubicBezTo>
                  <a:cubicBezTo>
                    <a:pt x="39848" y="6178"/>
                    <a:pt x="39836" y="6181"/>
                    <a:pt x="39819" y="6186"/>
                  </a:cubicBezTo>
                  <a:cubicBezTo>
                    <a:pt x="39818" y="6187"/>
                    <a:pt x="39817" y="6187"/>
                    <a:pt x="39816" y="6187"/>
                  </a:cubicBezTo>
                  <a:cubicBezTo>
                    <a:pt x="39808" y="6187"/>
                    <a:pt x="39788" y="6178"/>
                    <a:pt x="39769" y="6169"/>
                  </a:cubicBezTo>
                  <a:cubicBezTo>
                    <a:pt x="39752" y="6157"/>
                    <a:pt x="39722" y="6150"/>
                    <a:pt x="39697" y="6150"/>
                  </a:cubicBezTo>
                  <a:cubicBezTo>
                    <a:pt x="39692" y="6150"/>
                    <a:pt x="39687" y="6151"/>
                    <a:pt x="39683" y="6151"/>
                  </a:cubicBezTo>
                  <a:cubicBezTo>
                    <a:pt x="39673" y="6154"/>
                    <a:pt x="39663" y="6155"/>
                    <a:pt x="39655" y="6155"/>
                  </a:cubicBezTo>
                  <a:cubicBezTo>
                    <a:pt x="39640" y="6155"/>
                    <a:pt x="39630" y="6151"/>
                    <a:pt x="39627" y="6145"/>
                  </a:cubicBezTo>
                  <a:cubicBezTo>
                    <a:pt x="39626" y="6141"/>
                    <a:pt x="39621" y="6139"/>
                    <a:pt x="39615" y="6139"/>
                  </a:cubicBezTo>
                  <a:cubicBezTo>
                    <a:pt x="39605" y="6139"/>
                    <a:pt x="39590" y="6143"/>
                    <a:pt x="39575" y="6151"/>
                  </a:cubicBezTo>
                  <a:cubicBezTo>
                    <a:pt x="39559" y="6161"/>
                    <a:pt x="39549" y="6166"/>
                    <a:pt x="39546" y="6166"/>
                  </a:cubicBezTo>
                  <a:cubicBezTo>
                    <a:pt x="39542" y="6166"/>
                    <a:pt x="39546" y="6160"/>
                    <a:pt x="39555" y="6151"/>
                  </a:cubicBezTo>
                  <a:cubicBezTo>
                    <a:pt x="39576" y="6127"/>
                    <a:pt x="39557" y="6094"/>
                    <a:pt x="39526" y="6094"/>
                  </a:cubicBezTo>
                  <a:cubicBezTo>
                    <a:pt x="39522" y="6094"/>
                    <a:pt x="39518" y="6095"/>
                    <a:pt x="39513" y="6096"/>
                  </a:cubicBezTo>
                  <a:cubicBezTo>
                    <a:pt x="39499" y="6100"/>
                    <a:pt x="39496" y="6106"/>
                    <a:pt x="39506" y="6114"/>
                  </a:cubicBezTo>
                  <a:cubicBezTo>
                    <a:pt x="39516" y="6120"/>
                    <a:pt x="39506" y="6130"/>
                    <a:pt x="39489" y="6135"/>
                  </a:cubicBezTo>
                  <a:cubicBezTo>
                    <a:pt x="39487" y="6135"/>
                    <a:pt x="39485" y="6135"/>
                    <a:pt x="39483" y="6135"/>
                  </a:cubicBezTo>
                  <a:cubicBezTo>
                    <a:pt x="39436" y="6135"/>
                    <a:pt x="39290" y="6074"/>
                    <a:pt x="39284" y="6051"/>
                  </a:cubicBezTo>
                  <a:cubicBezTo>
                    <a:pt x="39281" y="6044"/>
                    <a:pt x="39236" y="6026"/>
                    <a:pt x="39187" y="6013"/>
                  </a:cubicBezTo>
                  <a:cubicBezTo>
                    <a:pt x="39135" y="5999"/>
                    <a:pt x="39090" y="5978"/>
                    <a:pt x="39086" y="5971"/>
                  </a:cubicBezTo>
                  <a:cubicBezTo>
                    <a:pt x="39081" y="5955"/>
                    <a:pt x="39113" y="5945"/>
                    <a:pt x="39149" y="5945"/>
                  </a:cubicBezTo>
                  <a:cubicBezTo>
                    <a:pt x="39167" y="5945"/>
                    <a:pt x="39186" y="5948"/>
                    <a:pt x="39201" y="5954"/>
                  </a:cubicBezTo>
                  <a:cubicBezTo>
                    <a:pt x="39216" y="5961"/>
                    <a:pt x="39237" y="5965"/>
                    <a:pt x="39254" y="5965"/>
                  </a:cubicBezTo>
                  <a:cubicBezTo>
                    <a:pt x="39260" y="5965"/>
                    <a:pt x="39265" y="5965"/>
                    <a:pt x="39270" y="5964"/>
                  </a:cubicBezTo>
                  <a:cubicBezTo>
                    <a:pt x="39274" y="5963"/>
                    <a:pt x="39278" y="5963"/>
                    <a:pt x="39283" y="5963"/>
                  </a:cubicBezTo>
                  <a:cubicBezTo>
                    <a:pt x="39295" y="5963"/>
                    <a:pt x="39306" y="5966"/>
                    <a:pt x="39308" y="5975"/>
                  </a:cubicBezTo>
                  <a:cubicBezTo>
                    <a:pt x="39311" y="5983"/>
                    <a:pt x="39324" y="5990"/>
                    <a:pt x="39338" y="5990"/>
                  </a:cubicBezTo>
                  <a:cubicBezTo>
                    <a:pt x="39341" y="5990"/>
                    <a:pt x="39344" y="5989"/>
                    <a:pt x="39346" y="5989"/>
                  </a:cubicBezTo>
                  <a:cubicBezTo>
                    <a:pt x="39349" y="5988"/>
                    <a:pt x="39352" y="5988"/>
                    <a:pt x="39356" y="5988"/>
                  </a:cubicBezTo>
                  <a:cubicBezTo>
                    <a:pt x="39377" y="5988"/>
                    <a:pt x="39414" y="5998"/>
                    <a:pt x="39447" y="6016"/>
                  </a:cubicBezTo>
                  <a:cubicBezTo>
                    <a:pt x="39482" y="6033"/>
                    <a:pt x="39500" y="6042"/>
                    <a:pt x="39506" y="6042"/>
                  </a:cubicBezTo>
                  <a:cubicBezTo>
                    <a:pt x="39513" y="6042"/>
                    <a:pt x="39507" y="6031"/>
                    <a:pt x="39492" y="6010"/>
                  </a:cubicBezTo>
                  <a:cubicBezTo>
                    <a:pt x="39477" y="5985"/>
                    <a:pt x="39473" y="5975"/>
                    <a:pt x="39482" y="5975"/>
                  </a:cubicBezTo>
                  <a:cubicBezTo>
                    <a:pt x="39488" y="5975"/>
                    <a:pt x="39498" y="5979"/>
                    <a:pt x="39513" y="5985"/>
                  </a:cubicBezTo>
                  <a:cubicBezTo>
                    <a:pt x="39530" y="5992"/>
                    <a:pt x="39542" y="5995"/>
                    <a:pt x="39551" y="5995"/>
                  </a:cubicBezTo>
                  <a:cubicBezTo>
                    <a:pt x="39563" y="5995"/>
                    <a:pt x="39570" y="5988"/>
                    <a:pt x="39579" y="5971"/>
                  </a:cubicBezTo>
                  <a:cubicBezTo>
                    <a:pt x="39587" y="5955"/>
                    <a:pt x="39591" y="5948"/>
                    <a:pt x="39588" y="5948"/>
                  </a:cubicBezTo>
                  <a:lnTo>
                    <a:pt x="39588" y="5948"/>
                  </a:lnTo>
                  <a:cubicBezTo>
                    <a:pt x="39587" y="5948"/>
                    <a:pt x="39583" y="5951"/>
                    <a:pt x="39575" y="5957"/>
                  </a:cubicBezTo>
                  <a:cubicBezTo>
                    <a:pt x="39571" y="5962"/>
                    <a:pt x="39567" y="5964"/>
                    <a:pt x="39563" y="5964"/>
                  </a:cubicBezTo>
                  <a:cubicBezTo>
                    <a:pt x="39553" y="5964"/>
                    <a:pt x="39546" y="5947"/>
                    <a:pt x="39540" y="5909"/>
                  </a:cubicBezTo>
                  <a:cubicBezTo>
                    <a:pt x="39534" y="5839"/>
                    <a:pt x="39527" y="5836"/>
                    <a:pt x="39419" y="5822"/>
                  </a:cubicBezTo>
                  <a:cubicBezTo>
                    <a:pt x="39305" y="5808"/>
                    <a:pt x="39257" y="5776"/>
                    <a:pt x="39322" y="5760"/>
                  </a:cubicBezTo>
                  <a:cubicBezTo>
                    <a:pt x="39340" y="5756"/>
                    <a:pt x="39356" y="5739"/>
                    <a:pt x="39364" y="5725"/>
                  </a:cubicBezTo>
                  <a:cubicBezTo>
                    <a:pt x="39366" y="5713"/>
                    <a:pt x="39365" y="5708"/>
                    <a:pt x="39360" y="5708"/>
                  </a:cubicBezTo>
                  <a:cubicBezTo>
                    <a:pt x="39356" y="5708"/>
                    <a:pt x="39349" y="5712"/>
                    <a:pt x="39340" y="5718"/>
                  </a:cubicBezTo>
                  <a:cubicBezTo>
                    <a:pt x="39327" y="5726"/>
                    <a:pt x="39316" y="5731"/>
                    <a:pt x="39309" y="5731"/>
                  </a:cubicBezTo>
                  <a:cubicBezTo>
                    <a:pt x="39304" y="5731"/>
                    <a:pt x="39302" y="5729"/>
                    <a:pt x="39302" y="5725"/>
                  </a:cubicBezTo>
                  <a:cubicBezTo>
                    <a:pt x="39298" y="5714"/>
                    <a:pt x="39263" y="5704"/>
                    <a:pt x="39225" y="5701"/>
                  </a:cubicBezTo>
                  <a:cubicBezTo>
                    <a:pt x="39166" y="5693"/>
                    <a:pt x="39162" y="5687"/>
                    <a:pt x="39190" y="5662"/>
                  </a:cubicBezTo>
                  <a:cubicBezTo>
                    <a:pt x="39205" y="5649"/>
                    <a:pt x="39227" y="5642"/>
                    <a:pt x="39251" y="5642"/>
                  </a:cubicBezTo>
                  <a:cubicBezTo>
                    <a:pt x="39260" y="5642"/>
                    <a:pt x="39268" y="5643"/>
                    <a:pt x="39277" y="5645"/>
                  </a:cubicBezTo>
                  <a:cubicBezTo>
                    <a:pt x="39285" y="5646"/>
                    <a:pt x="39293" y="5646"/>
                    <a:pt x="39301" y="5646"/>
                  </a:cubicBezTo>
                  <a:cubicBezTo>
                    <a:pt x="39322" y="5646"/>
                    <a:pt x="39343" y="5643"/>
                    <a:pt x="39353" y="5638"/>
                  </a:cubicBezTo>
                  <a:cubicBezTo>
                    <a:pt x="39367" y="5631"/>
                    <a:pt x="39406" y="5627"/>
                    <a:pt x="39436" y="5627"/>
                  </a:cubicBezTo>
                  <a:cubicBezTo>
                    <a:pt x="39440" y="5628"/>
                    <a:pt x="39443" y="5628"/>
                    <a:pt x="39446" y="5628"/>
                  </a:cubicBezTo>
                  <a:cubicBezTo>
                    <a:pt x="39505" y="5628"/>
                    <a:pt x="39526" y="5597"/>
                    <a:pt x="39506" y="5538"/>
                  </a:cubicBezTo>
                  <a:cubicBezTo>
                    <a:pt x="39503" y="5521"/>
                    <a:pt x="39496" y="5513"/>
                    <a:pt x="39482" y="5513"/>
                  </a:cubicBezTo>
                  <a:cubicBezTo>
                    <a:pt x="39468" y="5513"/>
                    <a:pt x="39448" y="5520"/>
                    <a:pt x="39416" y="5534"/>
                  </a:cubicBezTo>
                  <a:cubicBezTo>
                    <a:pt x="39389" y="5544"/>
                    <a:pt x="39372" y="5549"/>
                    <a:pt x="39365" y="5549"/>
                  </a:cubicBezTo>
                  <a:cubicBezTo>
                    <a:pt x="39360" y="5549"/>
                    <a:pt x="39361" y="5545"/>
                    <a:pt x="39371" y="5538"/>
                  </a:cubicBezTo>
                  <a:cubicBezTo>
                    <a:pt x="39406" y="5513"/>
                    <a:pt x="39402" y="5510"/>
                    <a:pt x="39346" y="5503"/>
                  </a:cubicBezTo>
                  <a:cubicBezTo>
                    <a:pt x="39287" y="5496"/>
                    <a:pt x="39267" y="5472"/>
                    <a:pt x="39273" y="5409"/>
                  </a:cubicBezTo>
                  <a:cubicBezTo>
                    <a:pt x="39277" y="5388"/>
                    <a:pt x="39273" y="5357"/>
                    <a:pt x="39267" y="5323"/>
                  </a:cubicBezTo>
                  <a:cubicBezTo>
                    <a:pt x="39260" y="5295"/>
                    <a:pt x="39282" y="5276"/>
                    <a:pt x="39304" y="5276"/>
                  </a:cubicBezTo>
                  <a:cubicBezTo>
                    <a:pt x="39317" y="5276"/>
                    <a:pt x="39330" y="5284"/>
                    <a:pt x="39336" y="5302"/>
                  </a:cubicBezTo>
                  <a:cubicBezTo>
                    <a:pt x="39342" y="5316"/>
                    <a:pt x="39335" y="5327"/>
                    <a:pt x="39324" y="5327"/>
                  </a:cubicBezTo>
                  <a:cubicBezTo>
                    <a:pt x="39322" y="5327"/>
                    <a:pt x="39321" y="5326"/>
                    <a:pt x="39319" y="5326"/>
                  </a:cubicBezTo>
                  <a:cubicBezTo>
                    <a:pt x="39316" y="5325"/>
                    <a:pt x="39313" y="5325"/>
                    <a:pt x="39310" y="5325"/>
                  </a:cubicBezTo>
                  <a:cubicBezTo>
                    <a:pt x="39301" y="5325"/>
                    <a:pt x="39296" y="5329"/>
                    <a:pt x="39302" y="5339"/>
                  </a:cubicBezTo>
                  <a:cubicBezTo>
                    <a:pt x="39303" y="5346"/>
                    <a:pt x="39308" y="5349"/>
                    <a:pt x="39318" y="5349"/>
                  </a:cubicBezTo>
                  <a:cubicBezTo>
                    <a:pt x="39333" y="5349"/>
                    <a:pt x="39360" y="5341"/>
                    <a:pt x="39398" y="5326"/>
                  </a:cubicBezTo>
                  <a:cubicBezTo>
                    <a:pt x="39469" y="5299"/>
                    <a:pt x="39517" y="5271"/>
                    <a:pt x="39494" y="5271"/>
                  </a:cubicBezTo>
                  <a:cubicBezTo>
                    <a:pt x="39490" y="5271"/>
                    <a:pt x="39484" y="5272"/>
                    <a:pt x="39475" y="5274"/>
                  </a:cubicBezTo>
                  <a:cubicBezTo>
                    <a:pt x="39472" y="5274"/>
                    <a:pt x="39469" y="5275"/>
                    <a:pt x="39466" y="5275"/>
                  </a:cubicBezTo>
                  <a:cubicBezTo>
                    <a:pt x="39438" y="5275"/>
                    <a:pt x="39429" y="5227"/>
                    <a:pt x="39457" y="5208"/>
                  </a:cubicBezTo>
                  <a:cubicBezTo>
                    <a:pt x="39478" y="5198"/>
                    <a:pt x="39468" y="5184"/>
                    <a:pt x="39430" y="5163"/>
                  </a:cubicBezTo>
                  <a:cubicBezTo>
                    <a:pt x="39385" y="5139"/>
                    <a:pt x="39381" y="5131"/>
                    <a:pt x="39409" y="5115"/>
                  </a:cubicBezTo>
                  <a:cubicBezTo>
                    <a:pt x="39426" y="5100"/>
                    <a:pt x="39430" y="5069"/>
                    <a:pt x="39419" y="5027"/>
                  </a:cubicBezTo>
                  <a:cubicBezTo>
                    <a:pt x="39410" y="4998"/>
                    <a:pt x="39402" y="4983"/>
                    <a:pt x="39396" y="4983"/>
                  </a:cubicBezTo>
                  <a:cubicBezTo>
                    <a:pt x="39393" y="4983"/>
                    <a:pt x="39390" y="4986"/>
                    <a:pt x="39388" y="4993"/>
                  </a:cubicBezTo>
                  <a:cubicBezTo>
                    <a:pt x="39384" y="5008"/>
                    <a:pt x="39379" y="5015"/>
                    <a:pt x="39369" y="5015"/>
                  </a:cubicBezTo>
                  <a:cubicBezTo>
                    <a:pt x="39361" y="5015"/>
                    <a:pt x="39349" y="5011"/>
                    <a:pt x="39332" y="5003"/>
                  </a:cubicBezTo>
                  <a:cubicBezTo>
                    <a:pt x="39270" y="4972"/>
                    <a:pt x="39270" y="4965"/>
                    <a:pt x="39329" y="4955"/>
                  </a:cubicBezTo>
                  <a:cubicBezTo>
                    <a:pt x="39332" y="4954"/>
                    <a:pt x="39336" y="4954"/>
                    <a:pt x="39339" y="4954"/>
                  </a:cubicBezTo>
                  <a:cubicBezTo>
                    <a:pt x="39364" y="4954"/>
                    <a:pt x="39397" y="4964"/>
                    <a:pt x="39416" y="4979"/>
                  </a:cubicBezTo>
                  <a:cubicBezTo>
                    <a:pt x="39430" y="4988"/>
                    <a:pt x="39440" y="4992"/>
                    <a:pt x="39448" y="4992"/>
                  </a:cubicBezTo>
                  <a:cubicBezTo>
                    <a:pt x="39456" y="4992"/>
                    <a:pt x="39461" y="4988"/>
                    <a:pt x="39465" y="4979"/>
                  </a:cubicBezTo>
                  <a:cubicBezTo>
                    <a:pt x="39468" y="4965"/>
                    <a:pt x="39489" y="4955"/>
                    <a:pt x="39510" y="4955"/>
                  </a:cubicBezTo>
                  <a:cubicBezTo>
                    <a:pt x="39513" y="4955"/>
                    <a:pt x="39516" y="4955"/>
                    <a:pt x="39519" y="4955"/>
                  </a:cubicBezTo>
                  <a:cubicBezTo>
                    <a:pt x="39540" y="4955"/>
                    <a:pt x="39538" y="4943"/>
                    <a:pt x="39516" y="4902"/>
                  </a:cubicBezTo>
                  <a:cubicBezTo>
                    <a:pt x="39496" y="4865"/>
                    <a:pt x="39492" y="4844"/>
                    <a:pt x="39510" y="4836"/>
                  </a:cubicBezTo>
                  <a:cubicBezTo>
                    <a:pt x="39531" y="4830"/>
                    <a:pt x="39527" y="4826"/>
                    <a:pt x="39506" y="4826"/>
                  </a:cubicBezTo>
                  <a:cubicBezTo>
                    <a:pt x="39492" y="4823"/>
                    <a:pt x="39478" y="4809"/>
                    <a:pt x="39481" y="4791"/>
                  </a:cubicBezTo>
                  <a:cubicBezTo>
                    <a:pt x="39484" y="4777"/>
                    <a:pt x="39490" y="4770"/>
                    <a:pt x="39513" y="4770"/>
                  </a:cubicBezTo>
                  <a:cubicBezTo>
                    <a:pt x="39530" y="4770"/>
                    <a:pt x="39555" y="4774"/>
                    <a:pt x="39593" y="4781"/>
                  </a:cubicBezTo>
                  <a:cubicBezTo>
                    <a:pt x="39652" y="4791"/>
                    <a:pt x="39707" y="4806"/>
                    <a:pt x="39721" y="4816"/>
                  </a:cubicBezTo>
                  <a:cubicBezTo>
                    <a:pt x="39727" y="4820"/>
                    <a:pt x="39734" y="4823"/>
                    <a:pt x="39737" y="4823"/>
                  </a:cubicBezTo>
                  <a:cubicBezTo>
                    <a:pt x="39739" y="4823"/>
                    <a:pt x="39740" y="4822"/>
                    <a:pt x="39739" y="4819"/>
                  </a:cubicBezTo>
                  <a:cubicBezTo>
                    <a:pt x="39735" y="4809"/>
                    <a:pt x="39710" y="4785"/>
                    <a:pt x="39683" y="4764"/>
                  </a:cubicBezTo>
                  <a:cubicBezTo>
                    <a:pt x="39655" y="4743"/>
                    <a:pt x="39641" y="4722"/>
                    <a:pt x="39652" y="4719"/>
                  </a:cubicBezTo>
                  <a:cubicBezTo>
                    <a:pt x="39662" y="4715"/>
                    <a:pt x="39648" y="4705"/>
                    <a:pt x="39620" y="4694"/>
                  </a:cubicBezTo>
                  <a:cubicBezTo>
                    <a:pt x="39590" y="4684"/>
                    <a:pt x="39579" y="4673"/>
                    <a:pt x="39593" y="4660"/>
                  </a:cubicBezTo>
                  <a:cubicBezTo>
                    <a:pt x="39599" y="4654"/>
                    <a:pt x="39612" y="4650"/>
                    <a:pt x="39626" y="4650"/>
                  </a:cubicBezTo>
                  <a:cubicBezTo>
                    <a:pt x="39637" y="4650"/>
                    <a:pt x="39648" y="4652"/>
                    <a:pt x="39659" y="4657"/>
                  </a:cubicBezTo>
                  <a:cubicBezTo>
                    <a:pt x="39674" y="4662"/>
                    <a:pt x="39683" y="4665"/>
                    <a:pt x="39687" y="4665"/>
                  </a:cubicBezTo>
                  <a:cubicBezTo>
                    <a:pt x="39694" y="4665"/>
                    <a:pt x="39689" y="4658"/>
                    <a:pt x="39676" y="4639"/>
                  </a:cubicBezTo>
                  <a:cubicBezTo>
                    <a:pt x="39662" y="4622"/>
                    <a:pt x="39655" y="4594"/>
                    <a:pt x="39665" y="4573"/>
                  </a:cubicBezTo>
                  <a:cubicBezTo>
                    <a:pt x="39673" y="4556"/>
                    <a:pt x="39673" y="4532"/>
                    <a:pt x="39659" y="4514"/>
                  </a:cubicBezTo>
                  <a:cubicBezTo>
                    <a:pt x="39645" y="4500"/>
                    <a:pt x="39645" y="4486"/>
                    <a:pt x="39659" y="4483"/>
                  </a:cubicBezTo>
                  <a:cubicBezTo>
                    <a:pt x="39690" y="4476"/>
                    <a:pt x="39652" y="4372"/>
                    <a:pt x="39610" y="4351"/>
                  </a:cubicBezTo>
                  <a:cubicBezTo>
                    <a:pt x="39585" y="4337"/>
                    <a:pt x="39582" y="4333"/>
                    <a:pt x="39603" y="4327"/>
                  </a:cubicBezTo>
                  <a:cubicBezTo>
                    <a:pt x="39617" y="4323"/>
                    <a:pt x="39624" y="4306"/>
                    <a:pt x="39620" y="4289"/>
                  </a:cubicBezTo>
                  <a:cubicBezTo>
                    <a:pt x="39616" y="4278"/>
                    <a:pt x="39610" y="4272"/>
                    <a:pt x="39604" y="4272"/>
                  </a:cubicBezTo>
                  <a:cubicBezTo>
                    <a:pt x="39600" y="4272"/>
                    <a:pt x="39597" y="4274"/>
                    <a:pt x="39593" y="4278"/>
                  </a:cubicBezTo>
                  <a:cubicBezTo>
                    <a:pt x="39591" y="4280"/>
                    <a:pt x="39588" y="4281"/>
                    <a:pt x="39585" y="4281"/>
                  </a:cubicBezTo>
                  <a:cubicBezTo>
                    <a:pt x="39575" y="4281"/>
                    <a:pt x="39563" y="4267"/>
                    <a:pt x="39558" y="4244"/>
                  </a:cubicBezTo>
                  <a:cubicBezTo>
                    <a:pt x="39549" y="4215"/>
                    <a:pt x="39551" y="4198"/>
                    <a:pt x="39564" y="4198"/>
                  </a:cubicBezTo>
                  <a:cubicBezTo>
                    <a:pt x="39566" y="4198"/>
                    <a:pt x="39567" y="4198"/>
                    <a:pt x="39569" y="4199"/>
                  </a:cubicBezTo>
                  <a:cubicBezTo>
                    <a:pt x="39572" y="4199"/>
                    <a:pt x="39575" y="4199"/>
                    <a:pt x="39578" y="4199"/>
                  </a:cubicBezTo>
                  <a:cubicBezTo>
                    <a:pt x="39591" y="4199"/>
                    <a:pt x="39585" y="4191"/>
                    <a:pt x="39561" y="4170"/>
                  </a:cubicBezTo>
                  <a:cubicBezTo>
                    <a:pt x="39531" y="4139"/>
                    <a:pt x="39531" y="4136"/>
                    <a:pt x="39582" y="4132"/>
                  </a:cubicBezTo>
                  <a:cubicBezTo>
                    <a:pt x="39631" y="4125"/>
                    <a:pt x="39638" y="4119"/>
                    <a:pt x="39617" y="4066"/>
                  </a:cubicBezTo>
                  <a:cubicBezTo>
                    <a:pt x="39603" y="4028"/>
                    <a:pt x="39579" y="4004"/>
                    <a:pt x="39544" y="3997"/>
                  </a:cubicBezTo>
                  <a:cubicBezTo>
                    <a:pt x="39533" y="3995"/>
                    <a:pt x="39525" y="3994"/>
                    <a:pt x="39519" y="3994"/>
                  </a:cubicBezTo>
                  <a:cubicBezTo>
                    <a:pt x="39508" y="3994"/>
                    <a:pt x="39507" y="3997"/>
                    <a:pt x="39516" y="4004"/>
                  </a:cubicBezTo>
                  <a:cubicBezTo>
                    <a:pt x="39539" y="4024"/>
                    <a:pt x="39522" y="4045"/>
                    <a:pt x="39491" y="4045"/>
                  </a:cubicBezTo>
                  <a:cubicBezTo>
                    <a:pt x="39485" y="4045"/>
                    <a:pt x="39478" y="4044"/>
                    <a:pt x="39471" y="4042"/>
                  </a:cubicBezTo>
                  <a:cubicBezTo>
                    <a:pt x="39444" y="4035"/>
                    <a:pt x="39419" y="4004"/>
                    <a:pt x="39395" y="3949"/>
                  </a:cubicBezTo>
                  <a:cubicBezTo>
                    <a:pt x="39392" y="3943"/>
                    <a:pt x="39380" y="3940"/>
                    <a:pt x="39367" y="3940"/>
                  </a:cubicBezTo>
                  <a:cubicBezTo>
                    <a:pt x="39363" y="3940"/>
                    <a:pt x="39358" y="3940"/>
                    <a:pt x="39353" y="3941"/>
                  </a:cubicBezTo>
                  <a:cubicBezTo>
                    <a:pt x="39348" y="3943"/>
                    <a:pt x="39343" y="3944"/>
                    <a:pt x="39338" y="3944"/>
                  </a:cubicBezTo>
                  <a:cubicBezTo>
                    <a:pt x="39301" y="3944"/>
                    <a:pt x="39303" y="3893"/>
                    <a:pt x="39346" y="3841"/>
                  </a:cubicBezTo>
                  <a:cubicBezTo>
                    <a:pt x="39378" y="3804"/>
                    <a:pt x="39397" y="3790"/>
                    <a:pt x="39425" y="3790"/>
                  </a:cubicBezTo>
                  <a:cubicBezTo>
                    <a:pt x="39431" y="3790"/>
                    <a:pt x="39437" y="3791"/>
                    <a:pt x="39444" y="3792"/>
                  </a:cubicBezTo>
                  <a:cubicBezTo>
                    <a:pt x="39454" y="3794"/>
                    <a:pt x="39463" y="3796"/>
                    <a:pt x="39469" y="3796"/>
                  </a:cubicBezTo>
                  <a:cubicBezTo>
                    <a:pt x="39482" y="3796"/>
                    <a:pt x="39488" y="3791"/>
                    <a:pt x="39486" y="3782"/>
                  </a:cubicBezTo>
                  <a:cubicBezTo>
                    <a:pt x="39482" y="3773"/>
                    <a:pt x="39487" y="3764"/>
                    <a:pt x="39495" y="3764"/>
                  </a:cubicBezTo>
                  <a:cubicBezTo>
                    <a:pt x="39496" y="3764"/>
                    <a:pt x="39498" y="3764"/>
                    <a:pt x="39499" y="3765"/>
                  </a:cubicBezTo>
                  <a:cubicBezTo>
                    <a:pt x="39500" y="3765"/>
                    <a:pt x="39500" y="3765"/>
                    <a:pt x="39501" y="3765"/>
                  </a:cubicBezTo>
                  <a:cubicBezTo>
                    <a:pt x="39510" y="3765"/>
                    <a:pt x="39513" y="3742"/>
                    <a:pt x="39506" y="3709"/>
                  </a:cubicBezTo>
                  <a:cubicBezTo>
                    <a:pt x="39496" y="3674"/>
                    <a:pt x="39502" y="3632"/>
                    <a:pt x="39513" y="3612"/>
                  </a:cubicBezTo>
                  <a:cubicBezTo>
                    <a:pt x="39527" y="3591"/>
                    <a:pt x="39534" y="3563"/>
                    <a:pt x="39531" y="3549"/>
                  </a:cubicBezTo>
                  <a:cubicBezTo>
                    <a:pt x="39529" y="3544"/>
                    <a:pt x="39527" y="3541"/>
                    <a:pt x="39525" y="3541"/>
                  </a:cubicBezTo>
                  <a:cubicBezTo>
                    <a:pt x="39521" y="3541"/>
                    <a:pt x="39516" y="3548"/>
                    <a:pt x="39510" y="3563"/>
                  </a:cubicBezTo>
                  <a:cubicBezTo>
                    <a:pt x="39505" y="3575"/>
                    <a:pt x="39502" y="3581"/>
                    <a:pt x="39500" y="3581"/>
                  </a:cubicBezTo>
                  <a:cubicBezTo>
                    <a:pt x="39496" y="3581"/>
                    <a:pt x="39494" y="3569"/>
                    <a:pt x="39492" y="3542"/>
                  </a:cubicBezTo>
                  <a:cubicBezTo>
                    <a:pt x="39489" y="3501"/>
                    <a:pt x="39478" y="3487"/>
                    <a:pt x="39440" y="3487"/>
                  </a:cubicBezTo>
                  <a:cubicBezTo>
                    <a:pt x="39437" y="3487"/>
                    <a:pt x="39434" y="3487"/>
                    <a:pt x="39432" y="3487"/>
                  </a:cubicBezTo>
                  <a:cubicBezTo>
                    <a:pt x="39408" y="3487"/>
                    <a:pt x="39387" y="3471"/>
                    <a:pt x="39377" y="3449"/>
                  </a:cubicBezTo>
                  <a:cubicBezTo>
                    <a:pt x="39371" y="3428"/>
                    <a:pt x="39340" y="3397"/>
                    <a:pt x="39308" y="3379"/>
                  </a:cubicBezTo>
                  <a:cubicBezTo>
                    <a:pt x="39277" y="3366"/>
                    <a:pt x="39242" y="3328"/>
                    <a:pt x="39236" y="3299"/>
                  </a:cubicBezTo>
                  <a:cubicBezTo>
                    <a:pt x="39201" y="3192"/>
                    <a:pt x="39135" y="3147"/>
                    <a:pt x="38951" y="3116"/>
                  </a:cubicBezTo>
                  <a:cubicBezTo>
                    <a:pt x="38857" y="3102"/>
                    <a:pt x="38736" y="3067"/>
                    <a:pt x="38684" y="3040"/>
                  </a:cubicBezTo>
                  <a:cubicBezTo>
                    <a:pt x="38594" y="2995"/>
                    <a:pt x="38486" y="2977"/>
                    <a:pt x="38299" y="2977"/>
                  </a:cubicBezTo>
                  <a:cubicBezTo>
                    <a:pt x="38247" y="2977"/>
                    <a:pt x="38104" y="2963"/>
                    <a:pt x="37987" y="2945"/>
                  </a:cubicBezTo>
                  <a:cubicBezTo>
                    <a:pt x="37869" y="2929"/>
                    <a:pt x="37719" y="2908"/>
                    <a:pt x="37657" y="2900"/>
                  </a:cubicBezTo>
                  <a:cubicBezTo>
                    <a:pt x="37595" y="2894"/>
                    <a:pt x="37476" y="2880"/>
                    <a:pt x="37393" y="2866"/>
                  </a:cubicBezTo>
                  <a:cubicBezTo>
                    <a:pt x="37272" y="2849"/>
                    <a:pt x="36727" y="2783"/>
                    <a:pt x="36488" y="2758"/>
                  </a:cubicBezTo>
                  <a:cubicBezTo>
                    <a:pt x="36460" y="2755"/>
                    <a:pt x="36311" y="2745"/>
                    <a:pt x="36155" y="2734"/>
                  </a:cubicBezTo>
                  <a:cubicBezTo>
                    <a:pt x="35968" y="2721"/>
                    <a:pt x="35864" y="2703"/>
                    <a:pt x="35849" y="2682"/>
                  </a:cubicBezTo>
                  <a:cubicBezTo>
                    <a:pt x="35841" y="2669"/>
                    <a:pt x="35828" y="2662"/>
                    <a:pt x="35816" y="2662"/>
                  </a:cubicBezTo>
                  <a:cubicBezTo>
                    <a:pt x="35812" y="2662"/>
                    <a:pt x="35808" y="2663"/>
                    <a:pt x="35804" y="2665"/>
                  </a:cubicBezTo>
                  <a:cubicBezTo>
                    <a:pt x="35799" y="2669"/>
                    <a:pt x="35793" y="2670"/>
                    <a:pt x="35788" y="2670"/>
                  </a:cubicBezTo>
                  <a:cubicBezTo>
                    <a:pt x="35757" y="2670"/>
                    <a:pt x="35729" y="2622"/>
                    <a:pt x="35755" y="2599"/>
                  </a:cubicBezTo>
                  <a:cubicBezTo>
                    <a:pt x="35773" y="2585"/>
                    <a:pt x="35773" y="2561"/>
                    <a:pt x="35755" y="2537"/>
                  </a:cubicBezTo>
                  <a:cubicBezTo>
                    <a:pt x="35743" y="2518"/>
                    <a:pt x="35737" y="2508"/>
                    <a:pt x="35732" y="2508"/>
                  </a:cubicBezTo>
                  <a:cubicBezTo>
                    <a:pt x="35726" y="2508"/>
                    <a:pt x="35721" y="2519"/>
                    <a:pt x="35710" y="2540"/>
                  </a:cubicBezTo>
                  <a:cubicBezTo>
                    <a:pt x="35703" y="2557"/>
                    <a:pt x="35696" y="2567"/>
                    <a:pt x="35691" y="2567"/>
                  </a:cubicBezTo>
                  <a:cubicBezTo>
                    <a:pt x="35689" y="2567"/>
                    <a:pt x="35687" y="2565"/>
                    <a:pt x="35686" y="2561"/>
                  </a:cubicBezTo>
                  <a:cubicBezTo>
                    <a:pt x="35683" y="2550"/>
                    <a:pt x="35669" y="2526"/>
                    <a:pt x="35655" y="2512"/>
                  </a:cubicBezTo>
                  <a:cubicBezTo>
                    <a:pt x="35641" y="2495"/>
                    <a:pt x="35643" y="2487"/>
                    <a:pt x="35661" y="2487"/>
                  </a:cubicBezTo>
                  <a:cubicBezTo>
                    <a:pt x="35664" y="2487"/>
                    <a:pt x="35668" y="2487"/>
                    <a:pt x="35672" y="2488"/>
                  </a:cubicBezTo>
                  <a:cubicBezTo>
                    <a:pt x="35697" y="2488"/>
                    <a:pt x="35707" y="2481"/>
                    <a:pt x="35700" y="2460"/>
                  </a:cubicBezTo>
                  <a:cubicBezTo>
                    <a:pt x="35697" y="2445"/>
                    <a:pt x="35681" y="2435"/>
                    <a:pt x="35666" y="2435"/>
                  </a:cubicBezTo>
                  <a:cubicBezTo>
                    <a:pt x="35663" y="2435"/>
                    <a:pt x="35661" y="2435"/>
                    <a:pt x="35659" y="2436"/>
                  </a:cubicBezTo>
                  <a:cubicBezTo>
                    <a:pt x="35651" y="2438"/>
                    <a:pt x="35645" y="2439"/>
                    <a:pt x="35639" y="2439"/>
                  </a:cubicBezTo>
                  <a:cubicBezTo>
                    <a:pt x="35602" y="2439"/>
                    <a:pt x="35614" y="2399"/>
                    <a:pt x="35669" y="2367"/>
                  </a:cubicBezTo>
                  <a:cubicBezTo>
                    <a:pt x="35728" y="2332"/>
                    <a:pt x="35728" y="2276"/>
                    <a:pt x="35672" y="2255"/>
                  </a:cubicBezTo>
                  <a:cubicBezTo>
                    <a:pt x="35659" y="2252"/>
                    <a:pt x="35659" y="2245"/>
                    <a:pt x="35680" y="2238"/>
                  </a:cubicBezTo>
                  <a:cubicBezTo>
                    <a:pt x="35697" y="2234"/>
                    <a:pt x="35672" y="2214"/>
                    <a:pt x="35617" y="2193"/>
                  </a:cubicBezTo>
                  <a:cubicBezTo>
                    <a:pt x="35530" y="2154"/>
                    <a:pt x="35526" y="2148"/>
                    <a:pt x="35544" y="2096"/>
                  </a:cubicBezTo>
                  <a:cubicBezTo>
                    <a:pt x="35568" y="2034"/>
                    <a:pt x="35551" y="1930"/>
                    <a:pt x="35520" y="1901"/>
                  </a:cubicBezTo>
                  <a:cubicBezTo>
                    <a:pt x="35505" y="1891"/>
                    <a:pt x="35516" y="1850"/>
                    <a:pt x="35544" y="1801"/>
                  </a:cubicBezTo>
                  <a:cubicBezTo>
                    <a:pt x="35585" y="1728"/>
                    <a:pt x="35592" y="1675"/>
                    <a:pt x="35563" y="1675"/>
                  </a:cubicBezTo>
                  <a:cubicBezTo>
                    <a:pt x="35560" y="1675"/>
                    <a:pt x="35558" y="1675"/>
                    <a:pt x="35555" y="1676"/>
                  </a:cubicBezTo>
                  <a:cubicBezTo>
                    <a:pt x="35544" y="1676"/>
                    <a:pt x="35520" y="1701"/>
                    <a:pt x="35505" y="1721"/>
                  </a:cubicBezTo>
                  <a:cubicBezTo>
                    <a:pt x="35493" y="1740"/>
                    <a:pt x="35487" y="1750"/>
                    <a:pt x="35481" y="1750"/>
                  </a:cubicBezTo>
                  <a:cubicBezTo>
                    <a:pt x="35476" y="1750"/>
                    <a:pt x="35473" y="1740"/>
                    <a:pt x="35468" y="1721"/>
                  </a:cubicBezTo>
                  <a:cubicBezTo>
                    <a:pt x="35461" y="1696"/>
                    <a:pt x="35468" y="1676"/>
                    <a:pt x="35489" y="1672"/>
                  </a:cubicBezTo>
                  <a:cubicBezTo>
                    <a:pt x="35505" y="1666"/>
                    <a:pt x="35520" y="1655"/>
                    <a:pt x="35516" y="1642"/>
                  </a:cubicBezTo>
                  <a:cubicBezTo>
                    <a:pt x="35514" y="1635"/>
                    <a:pt x="35508" y="1632"/>
                    <a:pt x="35499" y="1632"/>
                  </a:cubicBezTo>
                  <a:cubicBezTo>
                    <a:pt x="35492" y="1632"/>
                    <a:pt x="35484" y="1634"/>
                    <a:pt x="35475" y="1638"/>
                  </a:cubicBezTo>
                  <a:cubicBezTo>
                    <a:pt x="35468" y="1640"/>
                    <a:pt x="35461" y="1641"/>
                    <a:pt x="35454" y="1641"/>
                  </a:cubicBezTo>
                  <a:cubicBezTo>
                    <a:pt x="35439" y="1641"/>
                    <a:pt x="35426" y="1637"/>
                    <a:pt x="35419" y="1627"/>
                  </a:cubicBezTo>
                  <a:cubicBezTo>
                    <a:pt x="35406" y="1607"/>
                    <a:pt x="35412" y="1600"/>
                    <a:pt x="35447" y="1600"/>
                  </a:cubicBezTo>
                  <a:cubicBezTo>
                    <a:pt x="35513" y="1600"/>
                    <a:pt x="35544" y="1502"/>
                    <a:pt x="35492" y="1472"/>
                  </a:cubicBezTo>
                  <a:cubicBezTo>
                    <a:pt x="35471" y="1461"/>
                    <a:pt x="35457" y="1437"/>
                    <a:pt x="35457" y="1416"/>
                  </a:cubicBezTo>
                  <a:cubicBezTo>
                    <a:pt x="35461" y="1398"/>
                    <a:pt x="35451" y="1381"/>
                    <a:pt x="35433" y="1378"/>
                  </a:cubicBezTo>
                  <a:cubicBezTo>
                    <a:pt x="35419" y="1374"/>
                    <a:pt x="35398" y="1350"/>
                    <a:pt x="35391" y="1326"/>
                  </a:cubicBezTo>
                  <a:cubicBezTo>
                    <a:pt x="35380" y="1289"/>
                    <a:pt x="35365" y="1272"/>
                    <a:pt x="35346" y="1272"/>
                  </a:cubicBezTo>
                  <a:cubicBezTo>
                    <a:pt x="35337" y="1272"/>
                    <a:pt x="35327" y="1276"/>
                    <a:pt x="35315" y="1284"/>
                  </a:cubicBezTo>
                  <a:cubicBezTo>
                    <a:pt x="35291" y="1298"/>
                    <a:pt x="35294" y="1305"/>
                    <a:pt x="35318" y="1322"/>
                  </a:cubicBezTo>
                  <a:cubicBezTo>
                    <a:pt x="35343" y="1335"/>
                    <a:pt x="35346" y="1340"/>
                    <a:pt x="35332" y="1340"/>
                  </a:cubicBezTo>
                  <a:cubicBezTo>
                    <a:pt x="35327" y="1340"/>
                    <a:pt x="35322" y="1340"/>
                    <a:pt x="35315" y="1339"/>
                  </a:cubicBezTo>
                  <a:cubicBezTo>
                    <a:pt x="35252" y="1336"/>
                    <a:pt x="35193" y="1277"/>
                    <a:pt x="35218" y="1243"/>
                  </a:cubicBezTo>
                  <a:cubicBezTo>
                    <a:pt x="35239" y="1208"/>
                    <a:pt x="35214" y="1128"/>
                    <a:pt x="35177" y="1121"/>
                  </a:cubicBezTo>
                  <a:cubicBezTo>
                    <a:pt x="35159" y="1114"/>
                    <a:pt x="35145" y="1079"/>
                    <a:pt x="35138" y="1027"/>
                  </a:cubicBezTo>
                  <a:cubicBezTo>
                    <a:pt x="35127" y="958"/>
                    <a:pt x="35114" y="937"/>
                    <a:pt x="35068" y="910"/>
                  </a:cubicBezTo>
                  <a:cubicBezTo>
                    <a:pt x="35006" y="878"/>
                    <a:pt x="34985" y="857"/>
                    <a:pt x="35020" y="857"/>
                  </a:cubicBezTo>
                  <a:cubicBezTo>
                    <a:pt x="35022" y="858"/>
                    <a:pt x="35024" y="858"/>
                    <a:pt x="35025" y="858"/>
                  </a:cubicBezTo>
                  <a:cubicBezTo>
                    <a:pt x="35033" y="858"/>
                    <a:pt x="35038" y="852"/>
                    <a:pt x="35038" y="843"/>
                  </a:cubicBezTo>
                  <a:cubicBezTo>
                    <a:pt x="35038" y="836"/>
                    <a:pt x="35038" y="832"/>
                    <a:pt x="35036" y="832"/>
                  </a:cubicBezTo>
                  <a:cubicBezTo>
                    <a:pt x="35036" y="832"/>
                    <a:pt x="35035" y="832"/>
                    <a:pt x="35034" y="833"/>
                  </a:cubicBezTo>
                  <a:cubicBezTo>
                    <a:pt x="35034" y="834"/>
                    <a:pt x="35033" y="834"/>
                    <a:pt x="35031" y="834"/>
                  </a:cubicBezTo>
                  <a:cubicBezTo>
                    <a:pt x="35022" y="834"/>
                    <a:pt x="34993" y="828"/>
                    <a:pt x="34964" y="819"/>
                  </a:cubicBezTo>
                  <a:cubicBezTo>
                    <a:pt x="34940" y="812"/>
                    <a:pt x="34906" y="806"/>
                    <a:pt x="34880" y="806"/>
                  </a:cubicBezTo>
                  <a:cubicBezTo>
                    <a:pt x="34869" y="806"/>
                    <a:pt x="34860" y="807"/>
                    <a:pt x="34854" y="809"/>
                  </a:cubicBezTo>
                  <a:cubicBezTo>
                    <a:pt x="34850" y="810"/>
                    <a:pt x="34845" y="810"/>
                    <a:pt x="34840" y="810"/>
                  </a:cubicBezTo>
                  <a:cubicBezTo>
                    <a:pt x="34808" y="810"/>
                    <a:pt x="34748" y="795"/>
                    <a:pt x="34698" y="774"/>
                  </a:cubicBezTo>
                  <a:cubicBezTo>
                    <a:pt x="34635" y="750"/>
                    <a:pt x="34538" y="722"/>
                    <a:pt x="34475" y="715"/>
                  </a:cubicBezTo>
                  <a:cubicBezTo>
                    <a:pt x="34416" y="705"/>
                    <a:pt x="34357" y="687"/>
                    <a:pt x="34347" y="670"/>
                  </a:cubicBezTo>
                  <a:cubicBezTo>
                    <a:pt x="34329" y="643"/>
                    <a:pt x="34260" y="622"/>
                    <a:pt x="34200" y="622"/>
                  </a:cubicBezTo>
                  <a:cubicBezTo>
                    <a:pt x="34182" y="622"/>
                    <a:pt x="34164" y="624"/>
                    <a:pt x="34149" y="628"/>
                  </a:cubicBezTo>
                  <a:cubicBezTo>
                    <a:pt x="34144" y="629"/>
                    <a:pt x="34138" y="629"/>
                    <a:pt x="34133" y="629"/>
                  </a:cubicBezTo>
                  <a:cubicBezTo>
                    <a:pt x="34116" y="629"/>
                    <a:pt x="34098" y="626"/>
                    <a:pt x="34090" y="618"/>
                  </a:cubicBezTo>
                  <a:cubicBezTo>
                    <a:pt x="34067" y="601"/>
                    <a:pt x="33955" y="584"/>
                    <a:pt x="33888" y="584"/>
                  </a:cubicBezTo>
                  <a:cubicBezTo>
                    <a:pt x="33873" y="584"/>
                    <a:pt x="33860" y="585"/>
                    <a:pt x="33851" y="587"/>
                  </a:cubicBezTo>
                  <a:cubicBezTo>
                    <a:pt x="33849" y="587"/>
                    <a:pt x="33846" y="587"/>
                    <a:pt x="33842" y="587"/>
                  </a:cubicBezTo>
                  <a:cubicBezTo>
                    <a:pt x="33775" y="587"/>
                    <a:pt x="33394" y="535"/>
                    <a:pt x="33057" y="476"/>
                  </a:cubicBezTo>
                  <a:cubicBezTo>
                    <a:pt x="33006" y="467"/>
                    <a:pt x="32956" y="463"/>
                    <a:pt x="32922" y="463"/>
                  </a:cubicBezTo>
                  <a:cubicBezTo>
                    <a:pt x="32900" y="463"/>
                    <a:pt x="32885" y="464"/>
                    <a:pt x="32879" y="468"/>
                  </a:cubicBezTo>
                  <a:cubicBezTo>
                    <a:pt x="32871" y="474"/>
                    <a:pt x="32863" y="476"/>
                    <a:pt x="32857" y="476"/>
                  </a:cubicBezTo>
                  <a:cubicBezTo>
                    <a:pt x="32851" y="476"/>
                    <a:pt x="32847" y="474"/>
                    <a:pt x="32845" y="468"/>
                  </a:cubicBezTo>
                  <a:cubicBezTo>
                    <a:pt x="32842" y="461"/>
                    <a:pt x="32834" y="456"/>
                    <a:pt x="32825" y="456"/>
                  </a:cubicBezTo>
                  <a:cubicBezTo>
                    <a:pt x="32821" y="456"/>
                    <a:pt x="32817" y="456"/>
                    <a:pt x="32814" y="458"/>
                  </a:cubicBezTo>
                  <a:cubicBezTo>
                    <a:pt x="32811" y="459"/>
                    <a:pt x="32808" y="459"/>
                    <a:pt x="32805" y="459"/>
                  </a:cubicBezTo>
                  <a:cubicBezTo>
                    <a:pt x="32789" y="459"/>
                    <a:pt x="32764" y="453"/>
                    <a:pt x="32744" y="444"/>
                  </a:cubicBezTo>
                  <a:cubicBezTo>
                    <a:pt x="32720" y="438"/>
                    <a:pt x="32637" y="423"/>
                    <a:pt x="32564" y="417"/>
                  </a:cubicBezTo>
                  <a:cubicBezTo>
                    <a:pt x="32484" y="406"/>
                    <a:pt x="32341" y="389"/>
                    <a:pt x="32242" y="375"/>
                  </a:cubicBezTo>
                  <a:cubicBezTo>
                    <a:pt x="32158" y="363"/>
                    <a:pt x="32081" y="357"/>
                    <a:pt x="32050" y="357"/>
                  </a:cubicBezTo>
                  <a:cubicBezTo>
                    <a:pt x="32043" y="357"/>
                    <a:pt x="32039" y="357"/>
                    <a:pt x="32037" y="358"/>
                  </a:cubicBezTo>
                  <a:cubicBezTo>
                    <a:pt x="32023" y="358"/>
                    <a:pt x="32008" y="351"/>
                    <a:pt x="32005" y="340"/>
                  </a:cubicBezTo>
                  <a:cubicBezTo>
                    <a:pt x="32003" y="334"/>
                    <a:pt x="31997" y="331"/>
                    <a:pt x="31988" y="331"/>
                  </a:cubicBezTo>
                  <a:cubicBezTo>
                    <a:pt x="31978" y="331"/>
                    <a:pt x="31963" y="335"/>
                    <a:pt x="31946" y="340"/>
                  </a:cubicBezTo>
                  <a:cubicBezTo>
                    <a:pt x="31929" y="349"/>
                    <a:pt x="31915" y="353"/>
                    <a:pt x="31906" y="353"/>
                  </a:cubicBezTo>
                  <a:cubicBezTo>
                    <a:pt x="31901" y="353"/>
                    <a:pt x="31898" y="351"/>
                    <a:pt x="31898" y="348"/>
                  </a:cubicBezTo>
                  <a:cubicBezTo>
                    <a:pt x="31901" y="340"/>
                    <a:pt x="31846" y="327"/>
                    <a:pt x="31773" y="316"/>
                  </a:cubicBezTo>
                  <a:cubicBezTo>
                    <a:pt x="31704" y="309"/>
                    <a:pt x="31589" y="292"/>
                    <a:pt x="31520" y="281"/>
                  </a:cubicBezTo>
                  <a:cubicBezTo>
                    <a:pt x="31463" y="273"/>
                    <a:pt x="31403" y="267"/>
                    <a:pt x="31372" y="267"/>
                  </a:cubicBezTo>
                  <a:cubicBezTo>
                    <a:pt x="31365" y="267"/>
                    <a:pt x="31360" y="267"/>
                    <a:pt x="31356" y="268"/>
                  </a:cubicBezTo>
                  <a:cubicBezTo>
                    <a:pt x="31351" y="269"/>
                    <a:pt x="31344" y="269"/>
                    <a:pt x="31336" y="269"/>
                  </a:cubicBezTo>
                  <a:cubicBezTo>
                    <a:pt x="31314" y="269"/>
                    <a:pt x="31286" y="266"/>
                    <a:pt x="31263" y="260"/>
                  </a:cubicBezTo>
                  <a:cubicBezTo>
                    <a:pt x="31238" y="255"/>
                    <a:pt x="31212" y="252"/>
                    <a:pt x="31193" y="252"/>
                  </a:cubicBezTo>
                  <a:cubicBezTo>
                    <a:pt x="31186" y="252"/>
                    <a:pt x="31180" y="253"/>
                    <a:pt x="31176" y="253"/>
                  </a:cubicBezTo>
                  <a:cubicBezTo>
                    <a:pt x="31172" y="254"/>
                    <a:pt x="31167" y="255"/>
                    <a:pt x="31162" y="255"/>
                  </a:cubicBezTo>
                  <a:cubicBezTo>
                    <a:pt x="31146" y="255"/>
                    <a:pt x="31124" y="252"/>
                    <a:pt x="31107" y="247"/>
                  </a:cubicBezTo>
                  <a:cubicBezTo>
                    <a:pt x="31071" y="233"/>
                    <a:pt x="31005" y="226"/>
                    <a:pt x="30950" y="226"/>
                  </a:cubicBezTo>
                  <a:cubicBezTo>
                    <a:pt x="30907" y="226"/>
                    <a:pt x="30871" y="230"/>
                    <a:pt x="30860" y="239"/>
                  </a:cubicBezTo>
                  <a:cubicBezTo>
                    <a:pt x="30836" y="264"/>
                    <a:pt x="30846" y="290"/>
                    <a:pt x="30872" y="290"/>
                  </a:cubicBezTo>
                  <a:cubicBezTo>
                    <a:pt x="30876" y="290"/>
                    <a:pt x="30880" y="290"/>
                    <a:pt x="30884" y="288"/>
                  </a:cubicBezTo>
                  <a:cubicBezTo>
                    <a:pt x="30887" y="288"/>
                    <a:pt x="30891" y="288"/>
                    <a:pt x="30895" y="288"/>
                  </a:cubicBezTo>
                  <a:cubicBezTo>
                    <a:pt x="30913" y="288"/>
                    <a:pt x="30937" y="294"/>
                    <a:pt x="30954" y="302"/>
                  </a:cubicBezTo>
                  <a:cubicBezTo>
                    <a:pt x="30968" y="311"/>
                    <a:pt x="30982" y="316"/>
                    <a:pt x="30991" y="316"/>
                  </a:cubicBezTo>
                  <a:cubicBezTo>
                    <a:pt x="30995" y="316"/>
                    <a:pt x="30998" y="315"/>
                    <a:pt x="30999" y="313"/>
                  </a:cubicBezTo>
                  <a:cubicBezTo>
                    <a:pt x="31001" y="311"/>
                    <a:pt x="31004" y="310"/>
                    <a:pt x="31007" y="310"/>
                  </a:cubicBezTo>
                  <a:cubicBezTo>
                    <a:pt x="31018" y="310"/>
                    <a:pt x="31035" y="317"/>
                    <a:pt x="31051" y="330"/>
                  </a:cubicBezTo>
                  <a:cubicBezTo>
                    <a:pt x="31072" y="345"/>
                    <a:pt x="31101" y="352"/>
                    <a:pt x="31125" y="352"/>
                  </a:cubicBezTo>
                  <a:cubicBezTo>
                    <a:pt x="31130" y="352"/>
                    <a:pt x="31134" y="351"/>
                    <a:pt x="31138" y="351"/>
                  </a:cubicBezTo>
                  <a:cubicBezTo>
                    <a:pt x="31161" y="344"/>
                    <a:pt x="31184" y="341"/>
                    <a:pt x="31204" y="341"/>
                  </a:cubicBezTo>
                  <a:cubicBezTo>
                    <a:pt x="31235" y="341"/>
                    <a:pt x="31259" y="348"/>
                    <a:pt x="31263" y="361"/>
                  </a:cubicBezTo>
                  <a:cubicBezTo>
                    <a:pt x="31267" y="378"/>
                    <a:pt x="31256" y="386"/>
                    <a:pt x="31212" y="386"/>
                  </a:cubicBezTo>
                  <a:cubicBezTo>
                    <a:pt x="31154" y="386"/>
                    <a:pt x="31040" y="372"/>
                    <a:pt x="30833" y="340"/>
                  </a:cubicBezTo>
                  <a:cubicBezTo>
                    <a:pt x="30763" y="332"/>
                    <a:pt x="30693" y="326"/>
                    <a:pt x="30659" y="326"/>
                  </a:cubicBezTo>
                  <a:cubicBezTo>
                    <a:pt x="30651" y="326"/>
                    <a:pt x="30645" y="326"/>
                    <a:pt x="30642" y="327"/>
                  </a:cubicBezTo>
                  <a:cubicBezTo>
                    <a:pt x="30634" y="329"/>
                    <a:pt x="30626" y="330"/>
                    <a:pt x="30618" y="330"/>
                  </a:cubicBezTo>
                  <a:cubicBezTo>
                    <a:pt x="30605" y="330"/>
                    <a:pt x="30593" y="327"/>
                    <a:pt x="30586" y="323"/>
                  </a:cubicBezTo>
                  <a:cubicBezTo>
                    <a:pt x="30576" y="316"/>
                    <a:pt x="30503" y="306"/>
                    <a:pt x="30420" y="302"/>
                  </a:cubicBezTo>
                  <a:cubicBezTo>
                    <a:pt x="30316" y="295"/>
                    <a:pt x="30267" y="281"/>
                    <a:pt x="30264" y="257"/>
                  </a:cubicBezTo>
                  <a:cubicBezTo>
                    <a:pt x="30258" y="243"/>
                    <a:pt x="30257" y="236"/>
                    <a:pt x="30262" y="236"/>
                  </a:cubicBezTo>
                  <a:lnTo>
                    <a:pt x="30262" y="236"/>
                  </a:lnTo>
                  <a:cubicBezTo>
                    <a:pt x="30266" y="236"/>
                    <a:pt x="30272" y="239"/>
                    <a:pt x="30281" y="247"/>
                  </a:cubicBezTo>
                  <a:cubicBezTo>
                    <a:pt x="30289" y="253"/>
                    <a:pt x="30296" y="256"/>
                    <a:pt x="30302" y="256"/>
                  </a:cubicBezTo>
                  <a:cubicBezTo>
                    <a:pt x="30309" y="256"/>
                    <a:pt x="30314" y="252"/>
                    <a:pt x="30316" y="244"/>
                  </a:cubicBezTo>
                  <a:cubicBezTo>
                    <a:pt x="30321" y="228"/>
                    <a:pt x="30308" y="220"/>
                    <a:pt x="30289" y="220"/>
                  </a:cubicBezTo>
                  <a:cubicBezTo>
                    <a:pt x="30271" y="220"/>
                    <a:pt x="30246" y="228"/>
                    <a:pt x="30229" y="244"/>
                  </a:cubicBezTo>
                  <a:cubicBezTo>
                    <a:pt x="30202" y="270"/>
                    <a:pt x="30152" y="285"/>
                    <a:pt x="30100" y="285"/>
                  </a:cubicBezTo>
                  <a:cubicBezTo>
                    <a:pt x="30079" y="285"/>
                    <a:pt x="30058" y="283"/>
                    <a:pt x="30038" y="278"/>
                  </a:cubicBezTo>
                  <a:cubicBezTo>
                    <a:pt x="30024" y="273"/>
                    <a:pt x="30008" y="272"/>
                    <a:pt x="29994" y="272"/>
                  </a:cubicBezTo>
                  <a:cubicBezTo>
                    <a:pt x="29974" y="272"/>
                    <a:pt x="29958" y="275"/>
                    <a:pt x="29952" y="281"/>
                  </a:cubicBezTo>
                  <a:cubicBezTo>
                    <a:pt x="29945" y="286"/>
                    <a:pt x="29941" y="289"/>
                    <a:pt x="29939" y="289"/>
                  </a:cubicBezTo>
                  <a:cubicBezTo>
                    <a:pt x="29936" y="289"/>
                    <a:pt x="29936" y="285"/>
                    <a:pt x="29938" y="278"/>
                  </a:cubicBezTo>
                  <a:cubicBezTo>
                    <a:pt x="29943" y="260"/>
                    <a:pt x="29875" y="241"/>
                    <a:pt x="29824" y="241"/>
                  </a:cubicBezTo>
                  <a:cubicBezTo>
                    <a:pt x="29813" y="241"/>
                    <a:pt x="29803" y="242"/>
                    <a:pt x="29795" y="244"/>
                  </a:cubicBezTo>
                  <a:cubicBezTo>
                    <a:pt x="29793" y="244"/>
                    <a:pt x="29787" y="245"/>
                    <a:pt x="29780" y="245"/>
                  </a:cubicBezTo>
                  <a:cubicBezTo>
                    <a:pt x="29756" y="245"/>
                    <a:pt x="29711" y="241"/>
                    <a:pt x="29664" y="233"/>
                  </a:cubicBezTo>
                  <a:cubicBezTo>
                    <a:pt x="29636" y="230"/>
                    <a:pt x="29608" y="228"/>
                    <a:pt x="29586" y="228"/>
                  </a:cubicBezTo>
                  <a:cubicBezTo>
                    <a:pt x="29558" y="228"/>
                    <a:pt x="29537" y="231"/>
                    <a:pt x="29531" y="236"/>
                  </a:cubicBezTo>
                  <a:cubicBezTo>
                    <a:pt x="29529" y="238"/>
                    <a:pt x="29525" y="239"/>
                    <a:pt x="29522" y="239"/>
                  </a:cubicBezTo>
                  <a:cubicBezTo>
                    <a:pt x="29513" y="239"/>
                    <a:pt x="29501" y="231"/>
                    <a:pt x="29494" y="219"/>
                  </a:cubicBezTo>
                  <a:cubicBezTo>
                    <a:pt x="29481" y="202"/>
                    <a:pt x="29459" y="193"/>
                    <a:pt x="29423" y="193"/>
                  </a:cubicBezTo>
                  <a:cubicBezTo>
                    <a:pt x="29407" y="193"/>
                    <a:pt x="29389" y="195"/>
                    <a:pt x="29369" y="198"/>
                  </a:cubicBezTo>
                  <a:cubicBezTo>
                    <a:pt x="29355" y="199"/>
                    <a:pt x="29338" y="199"/>
                    <a:pt x="29318" y="199"/>
                  </a:cubicBezTo>
                  <a:cubicBezTo>
                    <a:pt x="29257" y="199"/>
                    <a:pt x="29173" y="194"/>
                    <a:pt x="29108" y="184"/>
                  </a:cubicBezTo>
                  <a:cubicBezTo>
                    <a:pt x="29025" y="174"/>
                    <a:pt x="28924" y="164"/>
                    <a:pt x="28890" y="164"/>
                  </a:cubicBezTo>
                  <a:cubicBezTo>
                    <a:pt x="28884" y="164"/>
                    <a:pt x="28878" y="164"/>
                    <a:pt x="28872" y="164"/>
                  </a:cubicBezTo>
                  <a:cubicBezTo>
                    <a:pt x="28845" y="164"/>
                    <a:pt x="28818" y="159"/>
                    <a:pt x="28810" y="153"/>
                  </a:cubicBezTo>
                  <a:cubicBezTo>
                    <a:pt x="28806" y="149"/>
                    <a:pt x="28793" y="146"/>
                    <a:pt x="28779" y="146"/>
                  </a:cubicBezTo>
                  <a:cubicBezTo>
                    <a:pt x="28770" y="146"/>
                    <a:pt x="28760" y="147"/>
                    <a:pt x="28751" y="149"/>
                  </a:cubicBezTo>
                  <a:cubicBezTo>
                    <a:pt x="28739" y="152"/>
                    <a:pt x="28723" y="154"/>
                    <a:pt x="28706" y="154"/>
                  </a:cubicBezTo>
                  <a:cubicBezTo>
                    <a:pt x="28685" y="154"/>
                    <a:pt x="28664" y="152"/>
                    <a:pt x="28647" y="146"/>
                  </a:cubicBezTo>
                  <a:cubicBezTo>
                    <a:pt x="28633" y="141"/>
                    <a:pt x="28612" y="139"/>
                    <a:pt x="28588" y="139"/>
                  </a:cubicBezTo>
                  <a:cubicBezTo>
                    <a:pt x="28558" y="139"/>
                    <a:pt x="28525" y="142"/>
                    <a:pt x="28498" y="146"/>
                  </a:cubicBezTo>
                  <a:cubicBezTo>
                    <a:pt x="28472" y="151"/>
                    <a:pt x="28444" y="154"/>
                    <a:pt x="28420" y="154"/>
                  </a:cubicBezTo>
                  <a:cubicBezTo>
                    <a:pt x="28396" y="154"/>
                    <a:pt x="28376" y="151"/>
                    <a:pt x="28366" y="146"/>
                  </a:cubicBezTo>
                  <a:cubicBezTo>
                    <a:pt x="28349" y="139"/>
                    <a:pt x="28332" y="135"/>
                    <a:pt x="28316" y="135"/>
                  </a:cubicBezTo>
                  <a:cubicBezTo>
                    <a:pt x="28287" y="135"/>
                    <a:pt x="28265" y="147"/>
                    <a:pt x="28272" y="167"/>
                  </a:cubicBezTo>
                  <a:cubicBezTo>
                    <a:pt x="28275" y="175"/>
                    <a:pt x="28271" y="182"/>
                    <a:pt x="28259" y="182"/>
                  </a:cubicBezTo>
                  <a:cubicBezTo>
                    <a:pt x="28257" y="182"/>
                    <a:pt x="28254" y="182"/>
                    <a:pt x="28251" y="181"/>
                  </a:cubicBezTo>
                  <a:cubicBezTo>
                    <a:pt x="28237" y="177"/>
                    <a:pt x="28231" y="164"/>
                    <a:pt x="28234" y="153"/>
                  </a:cubicBezTo>
                  <a:cubicBezTo>
                    <a:pt x="28237" y="142"/>
                    <a:pt x="28230" y="134"/>
                    <a:pt x="28222" y="134"/>
                  </a:cubicBezTo>
                  <a:cubicBezTo>
                    <a:pt x="28220" y="134"/>
                    <a:pt x="28218" y="135"/>
                    <a:pt x="28216" y="135"/>
                  </a:cubicBezTo>
                  <a:cubicBezTo>
                    <a:pt x="28203" y="139"/>
                    <a:pt x="28196" y="149"/>
                    <a:pt x="28196" y="160"/>
                  </a:cubicBezTo>
                  <a:cubicBezTo>
                    <a:pt x="28199" y="174"/>
                    <a:pt x="28175" y="177"/>
                    <a:pt x="28130" y="177"/>
                  </a:cubicBezTo>
                  <a:cubicBezTo>
                    <a:pt x="28088" y="174"/>
                    <a:pt x="28053" y="160"/>
                    <a:pt x="28047" y="146"/>
                  </a:cubicBezTo>
                  <a:cubicBezTo>
                    <a:pt x="28041" y="129"/>
                    <a:pt x="28016" y="119"/>
                    <a:pt x="27996" y="119"/>
                  </a:cubicBezTo>
                  <a:cubicBezTo>
                    <a:pt x="27980" y="119"/>
                    <a:pt x="27967" y="125"/>
                    <a:pt x="27970" y="139"/>
                  </a:cubicBezTo>
                  <a:cubicBezTo>
                    <a:pt x="27972" y="148"/>
                    <a:pt x="27972" y="152"/>
                    <a:pt x="27970" y="152"/>
                  </a:cubicBezTo>
                  <a:cubicBezTo>
                    <a:pt x="27968" y="152"/>
                    <a:pt x="27963" y="148"/>
                    <a:pt x="27957" y="139"/>
                  </a:cubicBezTo>
                  <a:cubicBezTo>
                    <a:pt x="27950" y="133"/>
                    <a:pt x="27945" y="129"/>
                    <a:pt x="27941" y="129"/>
                  </a:cubicBezTo>
                  <a:cubicBezTo>
                    <a:pt x="27936" y="129"/>
                    <a:pt x="27932" y="134"/>
                    <a:pt x="27928" y="143"/>
                  </a:cubicBezTo>
                  <a:cubicBezTo>
                    <a:pt x="27925" y="152"/>
                    <a:pt x="27919" y="156"/>
                    <a:pt x="27909" y="156"/>
                  </a:cubicBezTo>
                  <a:cubicBezTo>
                    <a:pt x="27896" y="156"/>
                    <a:pt x="27878" y="149"/>
                    <a:pt x="27853" y="135"/>
                  </a:cubicBezTo>
                  <a:cubicBezTo>
                    <a:pt x="27814" y="117"/>
                    <a:pt x="27783" y="108"/>
                    <a:pt x="27762" y="108"/>
                  </a:cubicBezTo>
                  <a:cubicBezTo>
                    <a:pt x="27739" y="108"/>
                    <a:pt x="27726" y="118"/>
                    <a:pt x="27724" y="139"/>
                  </a:cubicBezTo>
                  <a:cubicBezTo>
                    <a:pt x="27723" y="145"/>
                    <a:pt x="27721" y="147"/>
                    <a:pt x="27718" y="147"/>
                  </a:cubicBezTo>
                  <a:cubicBezTo>
                    <a:pt x="27715" y="147"/>
                    <a:pt x="27711" y="141"/>
                    <a:pt x="27707" y="129"/>
                  </a:cubicBezTo>
                  <a:cubicBezTo>
                    <a:pt x="27701" y="114"/>
                    <a:pt x="27695" y="106"/>
                    <a:pt x="27688" y="106"/>
                  </a:cubicBezTo>
                  <a:cubicBezTo>
                    <a:pt x="27683" y="106"/>
                    <a:pt x="27676" y="111"/>
                    <a:pt x="27669" y="122"/>
                  </a:cubicBezTo>
                  <a:cubicBezTo>
                    <a:pt x="27656" y="140"/>
                    <a:pt x="27625" y="150"/>
                    <a:pt x="27602" y="150"/>
                  </a:cubicBezTo>
                  <a:cubicBezTo>
                    <a:pt x="27582" y="150"/>
                    <a:pt x="27567" y="143"/>
                    <a:pt x="27571" y="129"/>
                  </a:cubicBezTo>
                  <a:cubicBezTo>
                    <a:pt x="27574" y="120"/>
                    <a:pt x="27565" y="114"/>
                    <a:pt x="27552" y="114"/>
                  </a:cubicBezTo>
                  <a:cubicBezTo>
                    <a:pt x="27549" y="114"/>
                    <a:pt x="27547" y="114"/>
                    <a:pt x="27544" y="114"/>
                  </a:cubicBezTo>
                  <a:cubicBezTo>
                    <a:pt x="27538" y="117"/>
                    <a:pt x="27532" y="117"/>
                    <a:pt x="27528" y="117"/>
                  </a:cubicBezTo>
                  <a:cubicBezTo>
                    <a:pt x="27516" y="117"/>
                    <a:pt x="27510" y="112"/>
                    <a:pt x="27512" y="104"/>
                  </a:cubicBezTo>
                  <a:cubicBezTo>
                    <a:pt x="27516" y="94"/>
                    <a:pt x="27467" y="84"/>
                    <a:pt x="27398" y="80"/>
                  </a:cubicBezTo>
                  <a:cubicBezTo>
                    <a:pt x="27360" y="79"/>
                    <a:pt x="27332" y="79"/>
                    <a:pt x="27312" y="79"/>
                  </a:cubicBezTo>
                  <a:cubicBezTo>
                    <a:pt x="27256" y="79"/>
                    <a:pt x="27254" y="84"/>
                    <a:pt x="27259" y="101"/>
                  </a:cubicBezTo>
                  <a:cubicBezTo>
                    <a:pt x="27260" y="105"/>
                    <a:pt x="27265" y="107"/>
                    <a:pt x="27271" y="107"/>
                  </a:cubicBezTo>
                  <a:cubicBezTo>
                    <a:pt x="27279" y="107"/>
                    <a:pt x="27290" y="104"/>
                    <a:pt x="27301" y="98"/>
                  </a:cubicBezTo>
                  <a:cubicBezTo>
                    <a:pt x="27314" y="89"/>
                    <a:pt x="27323" y="84"/>
                    <a:pt x="27326" y="84"/>
                  </a:cubicBezTo>
                  <a:lnTo>
                    <a:pt x="27326" y="84"/>
                  </a:lnTo>
                  <a:cubicBezTo>
                    <a:pt x="27332" y="84"/>
                    <a:pt x="27320" y="100"/>
                    <a:pt x="27287" y="139"/>
                  </a:cubicBezTo>
                  <a:cubicBezTo>
                    <a:pt x="27275" y="153"/>
                    <a:pt x="27266" y="160"/>
                    <a:pt x="27262" y="160"/>
                  </a:cubicBezTo>
                  <a:cubicBezTo>
                    <a:pt x="27259" y="160"/>
                    <a:pt x="27258" y="157"/>
                    <a:pt x="27259" y="149"/>
                  </a:cubicBezTo>
                  <a:cubicBezTo>
                    <a:pt x="27266" y="137"/>
                    <a:pt x="27260" y="125"/>
                    <a:pt x="27250" y="125"/>
                  </a:cubicBezTo>
                  <a:cubicBezTo>
                    <a:pt x="27248" y="125"/>
                    <a:pt x="27247" y="125"/>
                    <a:pt x="27246" y="125"/>
                  </a:cubicBezTo>
                  <a:cubicBezTo>
                    <a:pt x="27221" y="128"/>
                    <a:pt x="27196" y="130"/>
                    <a:pt x="27172" y="130"/>
                  </a:cubicBezTo>
                  <a:cubicBezTo>
                    <a:pt x="27118" y="130"/>
                    <a:pt x="27073" y="122"/>
                    <a:pt x="27068" y="108"/>
                  </a:cubicBezTo>
                  <a:cubicBezTo>
                    <a:pt x="27065" y="99"/>
                    <a:pt x="27055" y="93"/>
                    <a:pt x="27044" y="93"/>
                  </a:cubicBezTo>
                  <a:cubicBezTo>
                    <a:pt x="27042" y="93"/>
                    <a:pt x="27040" y="93"/>
                    <a:pt x="27037" y="94"/>
                  </a:cubicBezTo>
                  <a:cubicBezTo>
                    <a:pt x="27003" y="104"/>
                    <a:pt x="27084" y="160"/>
                    <a:pt x="27133" y="160"/>
                  </a:cubicBezTo>
                  <a:cubicBezTo>
                    <a:pt x="27135" y="160"/>
                    <a:pt x="27136" y="160"/>
                    <a:pt x="27137" y="160"/>
                  </a:cubicBezTo>
                  <a:cubicBezTo>
                    <a:pt x="27217" y="160"/>
                    <a:pt x="27204" y="209"/>
                    <a:pt x="27121" y="215"/>
                  </a:cubicBezTo>
                  <a:cubicBezTo>
                    <a:pt x="27079" y="219"/>
                    <a:pt x="27023" y="223"/>
                    <a:pt x="26996" y="226"/>
                  </a:cubicBezTo>
                  <a:cubicBezTo>
                    <a:pt x="26988" y="227"/>
                    <a:pt x="26978" y="227"/>
                    <a:pt x="26969" y="227"/>
                  </a:cubicBezTo>
                  <a:cubicBezTo>
                    <a:pt x="26947" y="227"/>
                    <a:pt x="26923" y="225"/>
                    <a:pt x="26908" y="223"/>
                  </a:cubicBezTo>
                  <a:cubicBezTo>
                    <a:pt x="26893" y="217"/>
                    <a:pt x="26878" y="214"/>
                    <a:pt x="26868" y="214"/>
                  </a:cubicBezTo>
                  <a:cubicBezTo>
                    <a:pt x="26865" y="214"/>
                    <a:pt x="26862" y="214"/>
                    <a:pt x="26860" y="215"/>
                  </a:cubicBezTo>
                  <a:cubicBezTo>
                    <a:pt x="26853" y="215"/>
                    <a:pt x="26812" y="215"/>
                    <a:pt x="26763" y="219"/>
                  </a:cubicBezTo>
                  <a:cubicBezTo>
                    <a:pt x="26718" y="219"/>
                    <a:pt x="26669" y="223"/>
                    <a:pt x="26659" y="226"/>
                  </a:cubicBezTo>
                  <a:cubicBezTo>
                    <a:pt x="26645" y="226"/>
                    <a:pt x="26579" y="226"/>
                    <a:pt x="26510" y="223"/>
                  </a:cubicBezTo>
                  <a:cubicBezTo>
                    <a:pt x="26399" y="215"/>
                    <a:pt x="26351" y="212"/>
                    <a:pt x="26173" y="191"/>
                  </a:cubicBezTo>
                  <a:cubicBezTo>
                    <a:pt x="26151" y="189"/>
                    <a:pt x="26117" y="186"/>
                    <a:pt x="26087" y="186"/>
                  </a:cubicBezTo>
                  <a:cubicBezTo>
                    <a:pt x="26074" y="186"/>
                    <a:pt x="26062" y="187"/>
                    <a:pt x="26052" y="188"/>
                  </a:cubicBezTo>
                  <a:cubicBezTo>
                    <a:pt x="26003" y="188"/>
                    <a:pt x="26000" y="191"/>
                    <a:pt x="26038" y="202"/>
                  </a:cubicBezTo>
                  <a:cubicBezTo>
                    <a:pt x="26062" y="205"/>
                    <a:pt x="26087" y="226"/>
                    <a:pt x="26093" y="239"/>
                  </a:cubicBezTo>
                  <a:cubicBezTo>
                    <a:pt x="26101" y="262"/>
                    <a:pt x="26091" y="275"/>
                    <a:pt x="26071" y="275"/>
                  </a:cubicBezTo>
                  <a:cubicBezTo>
                    <a:pt x="26063" y="275"/>
                    <a:pt x="26053" y="273"/>
                    <a:pt x="26042" y="268"/>
                  </a:cubicBezTo>
                  <a:cubicBezTo>
                    <a:pt x="26027" y="260"/>
                    <a:pt x="25965" y="257"/>
                    <a:pt x="25903" y="257"/>
                  </a:cubicBezTo>
                  <a:cubicBezTo>
                    <a:pt x="25823" y="257"/>
                    <a:pt x="25792" y="250"/>
                    <a:pt x="25792" y="229"/>
                  </a:cubicBezTo>
                  <a:cubicBezTo>
                    <a:pt x="25795" y="214"/>
                    <a:pt x="25787" y="205"/>
                    <a:pt x="25778" y="205"/>
                  </a:cubicBezTo>
                  <a:cubicBezTo>
                    <a:pt x="25777" y="205"/>
                    <a:pt x="25776" y="205"/>
                    <a:pt x="25774" y="205"/>
                  </a:cubicBezTo>
                  <a:cubicBezTo>
                    <a:pt x="25760" y="209"/>
                    <a:pt x="25747" y="223"/>
                    <a:pt x="25747" y="236"/>
                  </a:cubicBezTo>
                  <a:cubicBezTo>
                    <a:pt x="25745" y="244"/>
                    <a:pt x="25743" y="247"/>
                    <a:pt x="25740" y="247"/>
                  </a:cubicBezTo>
                  <a:cubicBezTo>
                    <a:pt x="25737" y="247"/>
                    <a:pt x="25733" y="241"/>
                    <a:pt x="25729" y="229"/>
                  </a:cubicBezTo>
                  <a:cubicBezTo>
                    <a:pt x="25724" y="215"/>
                    <a:pt x="25717" y="207"/>
                    <a:pt x="25704" y="207"/>
                  </a:cubicBezTo>
                  <a:cubicBezTo>
                    <a:pt x="25693" y="207"/>
                    <a:pt x="25677" y="213"/>
                    <a:pt x="25653" y="226"/>
                  </a:cubicBezTo>
                  <a:cubicBezTo>
                    <a:pt x="25629" y="237"/>
                    <a:pt x="25603" y="242"/>
                    <a:pt x="25581" y="242"/>
                  </a:cubicBezTo>
                  <a:cubicBezTo>
                    <a:pt x="25539" y="242"/>
                    <a:pt x="25509" y="225"/>
                    <a:pt x="25518" y="198"/>
                  </a:cubicBezTo>
                  <a:cubicBezTo>
                    <a:pt x="25520" y="191"/>
                    <a:pt x="25518" y="188"/>
                    <a:pt x="25512" y="188"/>
                  </a:cubicBezTo>
                  <a:cubicBezTo>
                    <a:pt x="25507" y="188"/>
                    <a:pt x="25498" y="191"/>
                    <a:pt x="25486" y="198"/>
                  </a:cubicBezTo>
                  <a:cubicBezTo>
                    <a:pt x="25474" y="206"/>
                    <a:pt x="25462" y="210"/>
                    <a:pt x="25449" y="210"/>
                  </a:cubicBezTo>
                  <a:cubicBezTo>
                    <a:pt x="25440" y="210"/>
                    <a:pt x="25431" y="208"/>
                    <a:pt x="25424" y="202"/>
                  </a:cubicBezTo>
                  <a:cubicBezTo>
                    <a:pt x="25414" y="194"/>
                    <a:pt x="25408" y="189"/>
                    <a:pt x="25405" y="189"/>
                  </a:cubicBezTo>
                  <a:lnTo>
                    <a:pt x="25405" y="189"/>
                  </a:lnTo>
                  <a:cubicBezTo>
                    <a:pt x="25402" y="189"/>
                    <a:pt x="25403" y="194"/>
                    <a:pt x="25406" y="205"/>
                  </a:cubicBezTo>
                  <a:cubicBezTo>
                    <a:pt x="25410" y="219"/>
                    <a:pt x="25403" y="236"/>
                    <a:pt x="25389" y="236"/>
                  </a:cubicBezTo>
                  <a:cubicBezTo>
                    <a:pt x="25388" y="236"/>
                    <a:pt x="25387" y="236"/>
                    <a:pt x="25386" y="236"/>
                  </a:cubicBezTo>
                  <a:cubicBezTo>
                    <a:pt x="25376" y="236"/>
                    <a:pt x="25361" y="221"/>
                    <a:pt x="25355" y="202"/>
                  </a:cubicBezTo>
                  <a:cubicBezTo>
                    <a:pt x="25348" y="181"/>
                    <a:pt x="25341" y="171"/>
                    <a:pt x="25327" y="171"/>
                  </a:cubicBezTo>
                  <a:cubicBezTo>
                    <a:pt x="25318" y="171"/>
                    <a:pt x="25306" y="176"/>
                    <a:pt x="25289" y="184"/>
                  </a:cubicBezTo>
                  <a:cubicBezTo>
                    <a:pt x="25272" y="190"/>
                    <a:pt x="25256" y="194"/>
                    <a:pt x="25245" y="194"/>
                  </a:cubicBezTo>
                  <a:cubicBezTo>
                    <a:pt x="25237" y="194"/>
                    <a:pt x="25231" y="192"/>
                    <a:pt x="25230" y="188"/>
                  </a:cubicBezTo>
                  <a:cubicBezTo>
                    <a:pt x="25228" y="183"/>
                    <a:pt x="25223" y="181"/>
                    <a:pt x="25216" y="181"/>
                  </a:cubicBezTo>
                  <a:cubicBezTo>
                    <a:pt x="25205" y="181"/>
                    <a:pt x="25189" y="185"/>
                    <a:pt x="25171" y="191"/>
                  </a:cubicBezTo>
                  <a:cubicBezTo>
                    <a:pt x="25152" y="200"/>
                    <a:pt x="25138" y="204"/>
                    <a:pt x="25129" y="204"/>
                  </a:cubicBezTo>
                  <a:cubicBezTo>
                    <a:pt x="25120" y="204"/>
                    <a:pt x="25117" y="200"/>
                    <a:pt x="25118" y="191"/>
                  </a:cubicBezTo>
                  <a:cubicBezTo>
                    <a:pt x="25118" y="175"/>
                    <a:pt x="25093" y="168"/>
                    <a:pt x="25045" y="168"/>
                  </a:cubicBezTo>
                  <a:cubicBezTo>
                    <a:pt x="25029" y="168"/>
                    <a:pt x="25011" y="169"/>
                    <a:pt x="24990" y="170"/>
                  </a:cubicBezTo>
                  <a:cubicBezTo>
                    <a:pt x="24971" y="171"/>
                    <a:pt x="24948" y="172"/>
                    <a:pt x="24925" y="172"/>
                  </a:cubicBezTo>
                  <a:cubicBezTo>
                    <a:pt x="24861" y="172"/>
                    <a:pt x="24789" y="168"/>
                    <a:pt x="24744" y="164"/>
                  </a:cubicBezTo>
                  <a:cubicBezTo>
                    <a:pt x="24712" y="160"/>
                    <a:pt x="24680" y="158"/>
                    <a:pt x="24653" y="158"/>
                  </a:cubicBezTo>
                  <a:cubicBezTo>
                    <a:pt x="24626" y="158"/>
                    <a:pt x="24603" y="160"/>
                    <a:pt x="24591" y="164"/>
                  </a:cubicBezTo>
                  <a:cubicBezTo>
                    <a:pt x="24583" y="166"/>
                    <a:pt x="24575" y="167"/>
                    <a:pt x="24568" y="167"/>
                  </a:cubicBezTo>
                  <a:cubicBezTo>
                    <a:pt x="24555" y="167"/>
                    <a:pt x="24545" y="163"/>
                    <a:pt x="24543" y="156"/>
                  </a:cubicBezTo>
                  <a:cubicBezTo>
                    <a:pt x="24540" y="146"/>
                    <a:pt x="24511" y="139"/>
                    <a:pt x="24477" y="139"/>
                  </a:cubicBezTo>
                  <a:cubicBezTo>
                    <a:pt x="24475" y="140"/>
                    <a:pt x="24473" y="140"/>
                    <a:pt x="24471" y="140"/>
                  </a:cubicBezTo>
                  <a:cubicBezTo>
                    <a:pt x="24406" y="140"/>
                    <a:pt x="24385" y="89"/>
                    <a:pt x="24439" y="59"/>
                  </a:cubicBezTo>
                  <a:cubicBezTo>
                    <a:pt x="24463" y="45"/>
                    <a:pt x="24477" y="31"/>
                    <a:pt x="24477" y="21"/>
                  </a:cubicBezTo>
                  <a:cubicBezTo>
                    <a:pt x="24473" y="11"/>
                    <a:pt x="24429" y="6"/>
                    <a:pt x="24383" y="6"/>
                  </a:cubicBezTo>
                  <a:cubicBezTo>
                    <a:pt x="24338" y="6"/>
                    <a:pt x="24291" y="11"/>
                    <a:pt x="24282" y="21"/>
                  </a:cubicBezTo>
                  <a:cubicBezTo>
                    <a:pt x="24279" y="23"/>
                    <a:pt x="24274" y="24"/>
                    <a:pt x="24269" y="24"/>
                  </a:cubicBezTo>
                  <a:cubicBezTo>
                    <a:pt x="24259" y="24"/>
                    <a:pt x="24246" y="20"/>
                    <a:pt x="24234" y="10"/>
                  </a:cubicBezTo>
                  <a:cubicBezTo>
                    <a:pt x="24223" y="4"/>
                    <a:pt x="24184" y="0"/>
                    <a:pt x="24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2"/>
            <p:cNvSpPr/>
            <p:nvPr/>
          </p:nvSpPr>
          <p:spPr>
            <a:xfrm>
              <a:off x="5025425" y="1234350"/>
              <a:ext cx="1150" cy="1000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31" y="1"/>
                  </a:moveTo>
                  <a:cubicBezTo>
                    <a:pt x="27" y="1"/>
                    <a:pt x="23" y="3"/>
                    <a:pt x="18" y="8"/>
                  </a:cubicBezTo>
                  <a:cubicBezTo>
                    <a:pt x="8" y="18"/>
                    <a:pt x="1" y="28"/>
                    <a:pt x="1" y="35"/>
                  </a:cubicBezTo>
                  <a:cubicBezTo>
                    <a:pt x="3" y="37"/>
                    <a:pt x="9" y="40"/>
                    <a:pt x="17" y="40"/>
                  </a:cubicBezTo>
                  <a:cubicBezTo>
                    <a:pt x="21" y="40"/>
                    <a:pt x="24" y="39"/>
                    <a:pt x="28" y="38"/>
                  </a:cubicBezTo>
                  <a:cubicBezTo>
                    <a:pt x="39" y="35"/>
                    <a:pt x="46" y="21"/>
                    <a:pt x="43" y="11"/>
                  </a:cubicBezTo>
                  <a:cubicBezTo>
                    <a:pt x="41" y="5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2"/>
            <p:cNvSpPr/>
            <p:nvPr/>
          </p:nvSpPr>
          <p:spPr>
            <a:xfrm>
              <a:off x="5025400" y="123157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06" y="0"/>
                  </a:moveTo>
                  <a:cubicBezTo>
                    <a:pt x="96" y="4"/>
                    <a:pt x="64" y="4"/>
                    <a:pt x="40" y="4"/>
                  </a:cubicBezTo>
                  <a:cubicBezTo>
                    <a:pt x="31" y="3"/>
                    <a:pt x="24" y="2"/>
                    <a:pt x="19" y="2"/>
                  </a:cubicBezTo>
                  <a:cubicBezTo>
                    <a:pt x="0" y="2"/>
                    <a:pt x="7" y="8"/>
                    <a:pt x="37" y="24"/>
                  </a:cubicBezTo>
                  <a:cubicBezTo>
                    <a:pt x="56" y="37"/>
                    <a:pt x="78" y="42"/>
                    <a:pt x="96" y="42"/>
                  </a:cubicBezTo>
                  <a:cubicBezTo>
                    <a:pt x="120" y="42"/>
                    <a:pt x="138" y="32"/>
                    <a:pt x="133" y="14"/>
                  </a:cubicBezTo>
                  <a:cubicBezTo>
                    <a:pt x="130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2"/>
            <p:cNvSpPr/>
            <p:nvPr/>
          </p:nvSpPr>
          <p:spPr>
            <a:xfrm>
              <a:off x="5027950" y="1239650"/>
              <a:ext cx="1950" cy="575"/>
            </a:xfrm>
            <a:custGeom>
              <a:avLst/>
              <a:gdLst/>
              <a:ahLst/>
              <a:cxnLst/>
              <a:rect l="l" t="t" r="r" b="b"/>
              <a:pathLst>
                <a:path w="78" h="23" extrusionOk="0">
                  <a:moveTo>
                    <a:pt x="39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1" y="22"/>
                    <a:pt x="59" y="22"/>
                  </a:cubicBezTo>
                  <a:cubicBezTo>
                    <a:pt x="66" y="22"/>
                    <a:pt x="72" y="20"/>
                    <a:pt x="73" y="17"/>
                  </a:cubicBezTo>
                  <a:cubicBezTo>
                    <a:pt x="77" y="10"/>
                    <a:pt x="63" y="4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2"/>
            <p:cNvSpPr/>
            <p:nvPr/>
          </p:nvSpPr>
          <p:spPr>
            <a:xfrm>
              <a:off x="5028600" y="1236375"/>
              <a:ext cx="4850" cy="3950"/>
            </a:xfrm>
            <a:custGeom>
              <a:avLst/>
              <a:gdLst/>
              <a:ahLst/>
              <a:cxnLst/>
              <a:rect l="l" t="t" r="r" b="b"/>
              <a:pathLst>
                <a:path w="194" h="158" extrusionOk="0">
                  <a:moveTo>
                    <a:pt x="131" y="1"/>
                  </a:moveTo>
                  <a:cubicBezTo>
                    <a:pt x="119" y="1"/>
                    <a:pt x="101" y="6"/>
                    <a:pt x="75" y="16"/>
                  </a:cubicBezTo>
                  <a:cubicBezTo>
                    <a:pt x="11" y="39"/>
                    <a:pt x="1" y="54"/>
                    <a:pt x="43" y="54"/>
                  </a:cubicBezTo>
                  <a:cubicBezTo>
                    <a:pt x="53" y="54"/>
                    <a:pt x="66" y="53"/>
                    <a:pt x="82" y="51"/>
                  </a:cubicBezTo>
                  <a:cubicBezTo>
                    <a:pt x="110" y="44"/>
                    <a:pt x="138" y="41"/>
                    <a:pt x="145" y="41"/>
                  </a:cubicBezTo>
                  <a:cubicBezTo>
                    <a:pt x="148" y="41"/>
                    <a:pt x="135" y="65"/>
                    <a:pt x="114" y="93"/>
                  </a:cubicBezTo>
                  <a:cubicBezTo>
                    <a:pt x="93" y="121"/>
                    <a:pt x="85" y="152"/>
                    <a:pt x="96" y="155"/>
                  </a:cubicBezTo>
                  <a:cubicBezTo>
                    <a:pt x="98" y="157"/>
                    <a:pt x="101" y="158"/>
                    <a:pt x="103" y="158"/>
                  </a:cubicBezTo>
                  <a:cubicBezTo>
                    <a:pt x="112" y="158"/>
                    <a:pt x="122" y="148"/>
                    <a:pt x="127" y="135"/>
                  </a:cubicBezTo>
                  <a:cubicBezTo>
                    <a:pt x="133" y="120"/>
                    <a:pt x="147" y="110"/>
                    <a:pt x="163" y="110"/>
                  </a:cubicBezTo>
                  <a:cubicBezTo>
                    <a:pt x="166" y="110"/>
                    <a:pt x="169" y="110"/>
                    <a:pt x="172" y="111"/>
                  </a:cubicBezTo>
                  <a:cubicBezTo>
                    <a:pt x="180" y="113"/>
                    <a:pt x="185" y="114"/>
                    <a:pt x="188" y="114"/>
                  </a:cubicBezTo>
                  <a:cubicBezTo>
                    <a:pt x="194" y="114"/>
                    <a:pt x="193" y="111"/>
                    <a:pt x="186" y="106"/>
                  </a:cubicBezTo>
                  <a:cubicBezTo>
                    <a:pt x="172" y="100"/>
                    <a:pt x="172" y="82"/>
                    <a:pt x="179" y="61"/>
                  </a:cubicBezTo>
                  <a:cubicBezTo>
                    <a:pt x="190" y="45"/>
                    <a:pt x="190" y="35"/>
                    <a:pt x="179" y="35"/>
                  </a:cubicBezTo>
                  <a:cubicBezTo>
                    <a:pt x="177" y="35"/>
                    <a:pt x="173" y="36"/>
                    <a:pt x="169" y="37"/>
                  </a:cubicBezTo>
                  <a:cubicBezTo>
                    <a:pt x="167" y="38"/>
                    <a:pt x="165" y="38"/>
                    <a:pt x="164" y="38"/>
                  </a:cubicBezTo>
                  <a:cubicBezTo>
                    <a:pt x="153" y="38"/>
                    <a:pt x="145" y="29"/>
                    <a:pt x="145" y="16"/>
                  </a:cubicBezTo>
                  <a:cubicBezTo>
                    <a:pt x="146" y="6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2"/>
            <p:cNvSpPr/>
            <p:nvPr/>
          </p:nvSpPr>
          <p:spPr>
            <a:xfrm>
              <a:off x="5033150" y="1251175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24" y="1"/>
                  </a:moveTo>
                  <a:cubicBezTo>
                    <a:pt x="21" y="1"/>
                    <a:pt x="18" y="2"/>
                    <a:pt x="15" y="4"/>
                  </a:cubicBezTo>
                  <a:cubicBezTo>
                    <a:pt x="4" y="14"/>
                    <a:pt x="1" y="28"/>
                    <a:pt x="4" y="39"/>
                  </a:cubicBezTo>
                  <a:cubicBezTo>
                    <a:pt x="7" y="47"/>
                    <a:pt x="15" y="53"/>
                    <a:pt x="23" y="53"/>
                  </a:cubicBezTo>
                  <a:cubicBezTo>
                    <a:pt x="25" y="53"/>
                    <a:pt x="27" y="53"/>
                    <a:pt x="28" y="52"/>
                  </a:cubicBezTo>
                  <a:cubicBezTo>
                    <a:pt x="42" y="49"/>
                    <a:pt x="46" y="35"/>
                    <a:pt x="39" y="18"/>
                  </a:cubicBezTo>
                  <a:cubicBezTo>
                    <a:pt x="37" y="6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2"/>
            <p:cNvSpPr/>
            <p:nvPr/>
          </p:nvSpPr>
          <p:spPr>
            <a:xfrm>
              <a:off x="5028325" y="123432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14" y="0"/>
                  </a:moveTo>
                  <a:cubicBezTo>
                    <a:pt x="5" y="0"/>
                    <a:pt x="0" y="7"/>
                    <a:pt x="3" y="15"/>
                  </a:cubicBezTo>
                  <a:cubicBezTo>
                    <a:pt x="6" y="24"/>
                    <a:pt x="13" y="30"/>
                    <a:pt x="24" y="30"/>
                  </a:cubicBezTo>
                  <a:cubicBezTo>
                    <a:pt x="26" y="30"/>
                    <a:pt x="28" y="30"/>
                    <a:pt x="31" y="29"/>
                  </a:cubicBezTo>
                  <a:cubicBezTo>
                    <a:pt x="45" y="26"/>
                    <a:pt x="51" y="19"/>
                    <a:pt x="51" y="15"/>
                  </a:cubicBezTo>
                  <a:cubicBezTo>
                    <a:pt x="48" y="12"/>
                    <a:pt x="37" y="5"/>
                    <a:pt x="21" y="1"/>
                  </a:cubicBez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2"/>
            <p:cNvSpPr/>
            <p:nvPr/>
          </p:nvSpPr>
          <p:spPr>
            <a:xfrm>
              <a:off x="5034600" y="1250100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38" y="1"/>
                  </a:moveTo>
                  <a:cubicBezTo>
                    <a:pt x="32" y="1"/>
                    <a:pt x="25" y="3"/>
                    <a:pt x="19" y="9"/>
                  </a:cubicBezTo>
                  <a:cubicBezTo>
                    <a:pt x="3" y="25"/>
                    <a:pt x="1" y="31"/>
                    <a:pt x="12" y="31"/>
                  </a:cubicBezTo>
                  <a:cubicBezTo>
                    <a:pt x="18" y="31"/>
                    <a:pt x="27" y="30"/>
                    <a:pt x="40" y="26"/>
                  </a:cubicBezTo>
                  <a:cubicBezTo>
                    <a:pt x="57" y="23"/>
                    <a:pt x="64" y="12"/>
                    <a:pt x="54" y="5"/>
                  </a:cubicBezTo>
                  <a:cubicBezTo>
                    <a:pt x="49" y="2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2"/>
            <p:cNvSpPr/>
            <p:nvPr/>
          </p:nvSpPr>
          <p:spPr>
            <a:xfrm>
              <a:off x="5034125" y="1233525"/>
              <a:ext cx="1650" cy="60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1" y="1"/>
                  </a:moveTo>
                  <a:cubicBezTo>
                    <a:pt x="47" y="1"/>
                    <a:pt x="41" y="1"/>
                    <a:pt x="34" y="2"/>
                  </a:cubicBezTo>
                  <a:cubicBezTo>
                    <a:pt x="13" y="9"/>
                    <a:pt x="0" y="16"/>
                    <a:pt x="10" y="20"/>
                  </a:cubicBezTo>
                  <a:cubicBezTo>
                    <a:pt x="14" y="22"/>
                    <a:pt x="18" y="23"/>
                    <a:pt x="24" y="23"/>
                  </a:cubicBezTo>
                  <a:cubicBezTo>
                    <a:pt x="33" y="23"/>
                    <a:pt x="44" y="19"/>
                    <a:pt x="55" y="12"/>
                  </a:cubicBezTo>
                  <a:cubicBezTo>
                    <a:pt x="66" y="5"/>
                    <a:pt x="65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2"/>
            <p:cNvSpPr/>
            <p:nvPr/>
          </p:nvSpPr>
          <p:spPr>
            <a:xfrm>
              <a:off x="5045475" y="126850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34" y="1"/>
                  </a:moveTo>
                  <a:cubicBezTo>
                    <a:pt x="32" y="1"/>
                    <a:pt x="30" y="1"/>
                    <a:pt x="28" y="1"/>
                  </a:cubicBezTo>
                  <a:cubicBezTo>
                    <a:pt x="1" y="8"/>
                    <a:pt x="32" y="46"/>
                    <a:pt x="70" y="50"/>
                  </a:cubicBezTo>
                  <a:cubicBezTo>
                    <a:pt x="87" y="50"/>
                    <a:pt x="91" y="40"/>
                    <a:pt x="73" y="22"/>
                  </a:cubicBezTo>
                  <a:cubicBezTo>
                    <a:pt x="65" y="10"/>
                    <a:pt x="48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2"/>
            <p:cNvSpPr/>
            <p:nvPr/>
          </p:nvSpPr>
          <p:spPr>
            <a:xfrm>
              <a:off x="5046700" y="1271125"/>
              <a:ext cx="2350" cy="1075"/>
            </a:xfrm>
            <a:custGeom>
              <a:avLst/>
              <a:gdLst/>
              <a:ahLst/>
              <a:cxnLst/>
              <a:rect l="l" t="t" r="r" b="b"/>
              <a:pathLst>
                <a:path w="94" h="43" extrusionOk="0">
                  <a:moveTo>
                    <a:pt x="82" y="0"/>
                  </a:moveTo>
                  <a:cubicBezTo>
                    <a:pt x="74" y="0"/>
                    <a:pt x="60" y="3"/>
                    <a:pt x="45" y="7"/>
                  </a:cubicBezTo>
                  <a:cubicBezTo>
                    <a:pt x="18" y="14"/>
                    <a:pt x="0" y="24"/>
                    <a:pt x="3" y="35"/>
                  </a:cubicBezTo>
                  <a:cubicBezTo>
                    <a:pt x="5" y="40"/>
                    <a:pt x="10" y="42"/>
                    <a:pt x="18" y="42"/>
                  </a:cubicBezTo>
                  <a:cubicBezTo>
                    <a:pt x="27" y="42"/>
                    <a:pt x="39" y="39"/>
                    <a:pt x="52" y="32"/>
                  </a:cubicBezTo>
                  <a:cubicBezTo>
                    <a:pt x="77" y="18"/>
                    <a:pt x="93" y="7"/>
                    <a:pt x="90" y="4"/>
                  </a:cubicBezTo>
                  <a:cubicBezTo>
                    <a:pt x="90" y="1"/>
                    <a:pt x="87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2"/>
            <p:cNvSpPr/>
            <p:nvPr/>
          </p:nvSpPr>
          <p:spPr>
            <a:xfrm>
              <a:off x="5044325" y="1260675"/>
              <a:ext cx="2775" cy="775"/>
            </a:xfrm>
            <a:custGeom>
              <a:avLst/>
              <a:gdLst/>
              <a:ahLst/>
              <a:cxnLst/>
              <a:rect l="l" t="t" r="r" b="b"/>
              <a:pathLst>
                <a:path w="111" h="31" extrusionOk="0">
                  <a:moveTo>
                    <a:pt x="54" y="1"/>
                  </a:moveTo>
                  <a:cubicBezTo>
                    <a:pt x="48" y="1"/>
                    <a:pt x="42" y="1"/>
                    <a:pt x="36" y="2"/>
                  </a:cubicBezTo>
                  <a:cubicBezTo>
                    <a:pt x="1" y="13"/>
                    <a:pt x="1" y="13"/>
                    <a:pt x="36" y="23"/>
                  </a:cubicBezTo>
                  <a:cubicBezTo>
                    <a:pt x="55" y="28"/>
                    <a:pt x="72" y="30"/>
                    <a:pt x="83" y="30"/>
                  </a:cubicBezTo>
                  <a:cubicBezTo>
                    <a:pt x="105" y="30"/>
                    <a:pt x="111" y="22"/>
                    <a:pt x="95" y="9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2"/>
            <p:cNvSpPr/>
            <p:nvPr/>
          </p:nvSpPr>
          <p:spPr>
            <a:xfrm>
              <a:off x="5061050" y="1280275"/>
              <a:ext cx="750" cy="1200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7" y="0"/>
                  </a:moveTo>
                  <a:cubicBezTo>
                    <a:pt x="2" y="0"/>
                    <a:pt x="1" y="7"/>
                    <a:pt x="6" y="23"/>
                  </a:cubicBezTo>
                  <a:cubicBezTo>
                    <a:pt x="10" y="38"/>
                    <a:pt x="15" y="48"/>
                    <a:pt x="21" y="48"/>
                  </a:cubicBezTo>
                  <a:cubicBezTo>
                    <a:pt x="22" y="48"/>
                    <a:pt x="24" y="47"/>
                    <a:pt x="26" y="44"/>
                  </a:cubicBezTo>
                  <a:cubicBezTo>
                    <a:pt x="30" y="36"/>
                    <a:pt x="26" y="20"/>
                    <a:pt x="16" y="6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2"/>
            <p:cNvSpPr/>
            <p:nvPr/>
          </p:nvSpPr>
          <p:spPr>
            <a:xfrm>
              <a:off x="5060300" y="12758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25" y="0"/>
                  </a:moveTo>
                  <a:cubicBezTo>
                    <a:pt x="24" y="0"/>
                    <a:pt x="23" y="1"/>
                    <a:pt x="21" y="1"/>
                  </a:cubicBezTo>
                  <a:cubicBezTo>
                    <a:pt x="7" y="4"/>
                    <a:pt x="1" y="18"/>
                    <a:pt x="1" y="29"/>
                  </a:cubicBezTo>
                  <a:cubicBezTo>
                    <a:pt x="7" y="39"/>
                    <a:pt x="15" y="46"/>
                    <a:pt x="18" y="46"/>
                  </a:cubicBezTo>
                  <a:cubicBezTo>
                    <a:pt x="25" y="43"/>
                    <a:pt x="32" y="33"/>
                    <a:pt x="39" y="18"/>
                  </a:cubicBezTo>
                  <a:cubicBezTo>
                    <a:pt x="42" y="10"/>
                    <a:pt x="35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2"/>
            <p:cNvSpPr/>
            <p:nvPr/>
          </p:nvSpPr>
          <p:spPr>
            <a:xfrm>
              <a:off x="5061000" y="1276425"/>
              <a:ext cx="3700" cy="2200"/>
            </a:xfrm>
            <a:custGeom>
              <a:avLst/>
              <a:gdLst/>
              <a:ahLst/>
              <a:cxnLst/>
              <a:rect l="l" t="t" r="r" b="b"/>
              <a:pathLst>
                <a:path w="148" h="88" extrusionOk="0">
                  <a:moveTo>
                    <a:pt x="88" y="1"/>
                  </a:moveTo>
                  <a:cubicBezTo>
                    <a:pt x="80" y="1"/>
                    <a:pt x="66" y="9"/>
                    <a:pt x="42" y="24"/>
                  </a:cubicBezTo>
                  <a:cubicBezTo>
                    <a:pt x="0" y="52"/>
                    <a:pt x="25" y="80"/>
                    <a:pt x="97" y="86"/>
                  </a:cubicBezTo>
                  <a:cubicBezTo>
                    <a:pt x="109" y="87"/>
                    <a:pt x="119" y="88"/>
                    <a:pt x="126" y="88"/>
                  </a:cubicBezTo>
                  <a:cubicBezTo>
                    <a:pt x="147" y="88"/>
                    <a:pt x="146" y="83"/>
                    <a:pt x="125" y="73"/>
                  </a:cubicBezTo>
                  <a:cubicBezTo>
                    <a:pt x="108" y="62"/>
                    <a:pt x="94" y="41"/>
                    <a:pt x="94" y="24"/>
                  </a:cubicBezTo>
                  <a:cubicBezTo>
                    <a:pt x="96" y="9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2"/>
            <p:cNvSpPr/>
            <p:nvPr/>
          </p:nvSpPr>
          <p:spPr>
            <a:xfrm>
              <a:off x="5071150" y="1288825"/>
              <a:ext cx="800" cy="1875"/>
            </a:xfrm>
            <a:custGeom>
              <a:avLst/>
              <a:gdLst/>
              <a:ahLst/>
              <a:cxnLst/>
              <a:rect l="l" t="t" r="r" b="b"/>
              <a:pathLst>
                <a:path w="32" h="75" extrusionOk="0">
                  <a:moveTo>
                    <a:pt x="21" y="0"/>
                  </a:moveTo>
                  <a:cubicBezTo>
                    <a:pt x="19" y="0"/>
                    <a:pt x="17" y="1"/>
                    <a:pt x="15" y="3"/>
                  </a:cubicBezTo>
                  <a:cubicBezTo>
                    <a:pt x="4" y="14"/>
                    <a:pt x="0" y="35"/>
                    <a:pt x="7" y="48"/>
                  </a:cubicBezTo>
                  <a:cubicBezTo>
                    <a:pt x="12" y="66"/>
                    <a:pt x="17" y="74"/>
                    <a:pt x="21" y="74"/>
                  </a:cubicBezTo>
                  <a:cubicBezTo>
                    <a:pt x="27" y="74"/>
                    <a:pt x="31" y="59"/>
                    <a:pt x="31" y="32"/>
                  </a:cubicBezTo>
                  <a:cubicBezTo>
                    <a:pt x="31" y="12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2"/>
            <p:cNvSpPr/>
            <p:nvPr/>
          </p:nvSpPr>
          <p:spPr>
            <a:xfrm>
              <a:off x="5073725" y="1291875"/>
              <a:ext cx="2650" cy="975"/>
            </a:xfrm>
            <a:custGeom>
              <a:avLst/>
              <a:gdLst/>
              <a:ahLst/>
              <a:cxnLst/>
              <a:rect l="l" t="t" r="r" b="b"/>
              <a:pathLst>
                <a:path w="106" h="39" extrusionOk="0">
                  <a:moveTo>
                    <a:pt x="4" y="1"/>
                  </a:moveTo>
                  <a:cubicBezTo>
                    <a:pt x="1" y="1"/>
                    <a:pt x="2" y="6"/>
                    <a:pt x="8" y="17"/>
                  </a:cubicBezTo>
                  <a:cubicBezTo>
                    <a:pt x="18" y="29"/>
                    <a:pt x="42" y="39"/>
                    <a:pt x="65" y="39"/>
                  </a:cubicBezTo>
                  <a:cubicBezTo>
                    <a:pt x="68" y="39"/>
                    <a:pt x="71" y="38"/>
                    <a:pt x="74" y="38"/>
                  </a:cubicBezTo>
                  <a:cubicBezTo>
                    <a:pt x="102" y="30"/>
                    <a:pt x="106" y="27"/>
                    <a:pt x="81" y="27"/>
                  </a:cubicBezTo>
                  <a:cubicBezTo>
                    <a:pt x="57" y="24"/>
                    <a:pt x="32" y="17"/>
                    <a:pt x="16" y="6"/>
                  </a:cubicBezTo>
                  <a:cubicBezTo>
                    <a:pt x="10" y="3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2"/>
            <p:cNvSpPr/>
            <p:nvPr/>
          </p:nvSpPr>
          <p:spPr>
            <a:xfrm>
              <a:off x="5129525" y="1347600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7" y="0"/>
                    <a:pt x="42" y="0"/>
                    <a:pt x="35" y="1"/>
                  </a:cubicBezTo>
                  <a:cubicBezTo>
                    <a:pt x="11" y="8"/>
                    <a:pt x="0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3" y="19"/>
                    <a:pt x="53" y="12"/>
                  </a:cubicBezTo>
                  <a:cubicBezTo>
                    <a:pt x="65" y="4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2"/>
            <p:cNvSpPr/>
            <p:nvPr/>
          </p:nvSpPr>
          <p:spPr>
            <a:xfrm>
              <a:off x="5136625" y="1346825"/>
              <a:ext cx="19850" cy="6475"/>
            </a:xfrm>
            <a:custGeom>
              <a:avLst/>
              <a:gdLst/>
              <a:ahLst/>
              <a:cxnLst/>
              <a:rect l="l" t="t" r="r" b="b"/>
              <a:pathLst>
                <a:path w="794" h="259" extrusionOk="0">
                  <a:moveTo>
                    <a:pt x="775" y="0"/>
                  </a:moveTo>
                  <a:cubicBezTo>
                    <a:pt x="708" y="0"/>
                    <a:pt x="209" y="127"/>
                    <a:pt x="216" y="147"/>
                  </a:cubicBezTo>
                  <a:cubicBezTo>
                    <a:pt x="216" y="154"/>
                    <a:pt x="222" y="171"/>
                    <a:pt x="227" y="189"/>
                  </a:cubicBezTo>
                  <a:cubicBezTo>
                    <a:pt x="228" y="202"/>
                    <a:pt x="228" y="208"/>
                    <a:pt x="223" y="208"/>
                  </a:cubicBezTo>
                  <a:cubicBezTo>
                    <a:pt x="218" y="208"/>
                    <a:pt x="209" y="204"/>
                    <a:pt x="195" y="196"/>
                  </a:cubicBezTo>
                  <a:cubicBezTo>
                    <a:pt x="180" y="185"/>
                    <a:pt x="151" y="181"/>
                    <a:pt x="123" y="181"/>
                  </a:cubicBezTo>
                  <a:cubicBezTo>
                    <a:pt x="74" y="181"/>
                    <a:pt x="26" y="194"/>
                    <a:pt x="46" y="210"/>
                  </a:cubicBezTo>
                  <a:cubicBezTo>
                    <a:pt x="60" y="220"/>
                    <a:pt x="53" y="234"/>
                    <a:pt x="32" y="237"/>
                  </a:cubicBezTo>
                  <a:cubicBezTo>
                    <a:pt x="14" y="240"/>
                    <a:pt x="1" y="251"/>
                    <a:pt x="1" y="258"/>
                  </a:cubicBezTo>
                  <a:cubicBezTo>
                    <a:pt x="1" y="258"/>
                    <a:pt x="2" y="259"/>
                    <a:pt x="4" y="259"/>
                  </a:cubicBezTo>
                  <a:cubicBezTo>
                    <a:pt x="13" y="259"/>
                    <a:pt x="45" y="249"/>
                    <a:pt x="81" y="234"/>
                  </a:cubicBezTo>
                  <a:cubicBezTo>
                    <a:pt x="109" y="221"/>
                    <a:pt x="137" y="214"/>
                    <a:pt x="151" y="214"/>
                  </a:cubicBezTo>
                  <a:cubicBezTo>
                    <a:pt x="156" y="214"/>
                    <a:pt x="159" y="215"/>
                    <a:pt x="160" y="216"/>
                  </a:cubicBezTo>
                  <a:cubicBezTo>
                    <a:pt x="161" y="220"/>
                    <a:pt x="166" y="221"/>
                    <a:pt x="176" y="221"/>
                  </a:cubicBezTo>
                  <a:cubicBezTo>
                    <a:pt x="258" y="221"/>
                    <a:pt x="623" y="114"/>
                    <a:pt x="670" y="74"/>
                  </a:cubicBezTo>
                  <a:cubicBezTo>
                    <a:pt x="696" y="55"/>
                    <a:pt x="719" y="35"/>
                    <a:pt x="725" y="35"/>
                  </a:cubicBezTo>
                  <a:cubicBezTo>
                    <a:pt x="725" y="35"/>
                    <a:pt x="726" y="35"/>
                    <a:pt x="726" y="36"/>
                  </a:cubicBezTo>
                  <a:cubicBezTo>
                    <a:pt x="729" y="36"/>
                    <a:pt x="732" y="37"/>
                    <a:pt x="735" y="37"/>
                  </a:cubicBezTo>
                  <a:cubicBezTo>
                    <a:pt x="760" y="37"/>
                    <a:pt x="794" y="13"/>
                    <a:pt x="781" y="2"/>
                  </a:cubicBezTo>
                  <a:cubicBezTo>
                    <a:pt x="780" y="1"/>
                    <a:pt x="778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2"/>
            <p:cNvSpPr/>
            <p:nvPr/>
          </p:nvSpPr>
          <p:spPr>
            <a:xfrm>
              <a:off x="5137925" y="1356325"/>
              <a:ext cx="1850" cy="1425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47" y="1"/>
                  </a:moveTo>
                  <a:cubicBezTo>
                    <a:pt x="41" y="1"/>
                    <a:pt x="35" y="2"/>
                    <a:pt x="29" y="6"/>
                  </a:cubicBezTo>
                  <a:cubicBezTo>
                    <a:pt x="11" y="20"/>
                    <a:pt x="1" y="34"/>
                    <a:pt x="4" y="44"/>
                  </a:cubicBezTo>
                  <a:cubicBezTo>
                    <a:pt x="4" y="52"/>
                    <a:pt x="15" y="56"/>
                    <a:pt x="28" y="56"/>
                  </a:cubicBezTo>
                  <a:cubicBezTo>
                    <a:pt x="33" y="56"/>
                    <a:pt x="38" y="56"/>
                    <a:pt x="42" y="54"/>
                  </a:cubicBezTo>
                  <a:cubicBezTo>
                    <a:pt x="63" y="48"/>
                    <a:pt x="74" y="34"/>
                    <a:pt x="66" y="17"/>
                  </a:cubicBezTo>
                  <a:cubicBezTo>
                    <a:pt x="64" y="6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2"/>
            <p:cNvSpPr/>
            <p:nvPr/>
          </p:nvSpPr>
          <p:spPr>
            <a:xfrm>
              <a:off x="5125750" y="1317300"/>
              <a:ext cx="5250" cy="900"/>
            </a:xfrm>
            <a:custGeom>
              <a:avLst/>
              <a:gdLst/>
              <a:ahLst/>
              <a:cxnLst/>
              <a:rect l="l" t="t" r="r" b="b"/>
              <a:pathLst>
                <a:path w="210" h="36" extrusionOk="0">
                  <a:moveTo>
                    <a:pt x="146" y="0"/>
                  </a:moveTo>
                  <a:cubicBezTo>
                    <a:pt x="130" y="0"/>
                    <a:pt x="111" y="2"/>
                    <a:pt x="92" y="6"/>
                  </a:cubicBezTo>
                  <a:cubicBezTo>
                    <a:pt x="18" y="18"/>
                    <a:pt x="1" y="31"/>
                    <a:pt x="33" y="31"/>
                  </a:cubicBezTo>
                  <a:cubicBezTo>
                    <a:pt x="47" y="31"/>
                    <a:pt x="69" y="29"/>
                    <a:pt x="100" y="23"/>
                  </a:cubicBezTo>
                  <a:cubicBezTo>
                    <a:pt x="110" y="23"/>
                    <a:pt x="120" y="22"/>
                    <a:pt x="130" y="22"/>
                  </a:cubicBezTo>
                  <a:cubicBezTo>
                    <a:pt x="157" y="22"/>
                    <a:pt x="182" y="25"/>
                    <a:pt x="193" y="30"/>
                  </a:cubicBezTo>
                  <a:cubicBezTo>
                    <a:pt x="198" y="34"/>
                    <a:pt x="202" y="35"/>
                    <a:pt x="204" y="35"/>
                  </a:cubicBezTo>
                  <a:cubicBezTo>
                    <a:pt x="209" y="35"/>
                    <a:pt x="207" y="28"/>
                    <a:pt x="199" y="17"/>
                  </a:cubicBezTo>
                  <a:cubicBezTo>
                    <a:pt x="193" y="6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2"/>
            <p:cNvSpPr/>
            <p:nvPr/>
          </p:nvSpPr>
          <p:spPr>
            <a:xfrm>
              <a:off x="5142875" y="1368575"/>
              <a:ext cx="2125" cy="575"/>
            </a:xfrm>
            <a:custGeom>
              <a:avLst/>
              <a:gdLst/>
              <a:ahLst/>
              <a:cxnLst/>
              <a:rect l="l" t="t" r="r" b="b"/>
              <a:pathLst>
                <a:path w="85" h="23" extrusionOk="0">
                  <a:moveTo>
                    <a:pt x="76" y="1"/>
                  </a:moveTo>
                  <a:cubicBezTo>
                    <a:pt x="70" y="1"/>
                    <a:pt x="60" y="2"/>
                    <a:pt x="46" y="6"/>
                  </a:cubicBezTo>
                  <a:cubicBezTo>
                    <a:pt x="14" y="12"/>
                    <a:pt x="1" y="19"/>
                    <a:pt x="18" y="22"/>
                  </a:cubicBezTo>
                  <a:cubicBezTo>
                    <a:pt x="35" y="22"/>
                    <a:pt x="63" y="16"/>
                    <a:pt x="76" y="9"/>
                  </a:cubicBezTo>
                  <a:cubicBezTo>
                    <a:pt x="84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2"/>
            <p:cNvSpPr/>
            <p:nvPr/>
          </p:nvSpPr>
          <p:spPr>
            <a:xfrm>
              <a:off x="5136300" y="1341375"/>
              <a:ext cx="15375" cy="5125"/>
            </a:xfrm>
            <a:custGeom>
              <a:avLst/>
              <a:gdLst/>
              <a:ahLst/>
              <a:cxnLst/>
              <a:rect l="l" t="t" r="r" b="b"/>
              <a:pathLst>
                <a:path w="615" h="205" extrusionOk="0">
                  <a:moveTo>
                    <a:pt x="524" y="1"/>
                  </a:moveTo>
                  <a:cubicBezTo>
                    <a:pt x="515" y="1"/>
                    <a:pt x="502" y="4"/>
                    <a:pt x="485" y="11"/>
                  </a:cubicBezTo>
                  <a:cubicBezTo>
                    <a:pt x="470" y="18"/>
                    <a:pt x="456" y="21"/>
                    <a:pt x="445" y="21"/>
                  </a:cubicBezTo>
                  <a:cubicBezTo>
                    <a:pt x="434" y="21"/>
                    <a:pt x="426" y="18"/>
                    <a:pt x="423" y="11"/>
                  </a:cubicBezTo>
                  <a:cubicBezTo>
                    <a:pt x="422" y="8"/>
                    <a:pt x="420" y="6"/>
                    <a:pt x="417" y="6"/>
                  </a:cubicBezTo>
                  <a:cubicBezTo>
                    <a:pt x="410" y="6"/>
                    <a:pt x="398" y="19"/>
                    <a:pt x="389" y="42"/>
                  </a:cubicBezTo>
                  <a:cubicBezTo>
                    <a:pt x="374" y="71"/>
                    <a:pt x="366" y="84"/>
                    <a:pt x="356" y="84"/>
                  </a:cubicBezTo>
                  <a:cubicBezTo>
                    <a:pt x="350" y="84"/>
                    <a:pt x="343" y="78"/>
                    <a:pt x="333" y="66"/>
                  </a:cubicBezTo>
                  <a:cubicBezTo>
                    <a:pt x="324" y="55"/>
                    <a:pt x="317" y="50"/>
                    <a:pt x="312" y="50"/>
                  </a:cubicBezTo>
                  <a:cubicBezTo>
                    <a:pt x="308" y="50"/>
                    <a:pt x="305" y="55"/>
                    <a:pt x="305" y="63"/>
                  </a:cubicBezTo>
                  <a:cubicBezTo>
                    <a:pt x="303" y="78"/>
                    <a:pt x="295" y="84"/>
                    <a:pt x="279" y="84"/>
                  </a:cubicBezTo>
                  <a:cubicBezTo>
                    <a:pt x="272" y="84"/>
                    <a:pt x="263" y="82"/>
                    <a:pt x="253" y="80"/>
                  </a:cubicBezTo>
                  <a:cubicBezTo>
                    <a:pt x="242" y="79"/>
                    <a:pt x="231" y="78"/>
                    <a:pt x="223" y="78"/>
                  </a:cubicBezTo>
                  <a:cubicBezTo>
                    <a:pt x="212" y="78"/>
                    <a:pt x="206" y="80"/>
                    <a:pt x="208" y="84"/>
                  </a:cubicBezTo>
                  <a:cubicBezTo>
                    <a:pt x="208" y="88"/>
                    <a:pt x="203" y="89"/>
                    <a:pt x="196" y="89"/>
                  </a:cubicBezTo>
                  <a:cubicBezTo>
                    <a:pt x="190" y="89"/>
                    <a:pt x="184" y="88"/>
                    <a:pt x="177" y="87"/>
                  </a:cubicBezTo>
                  <a:cubicBezTo>
                    <a:pt x="169" y="85"/>
                    <a:pt x="161" y="84"/>
                    <a:pt x="153" y="84"/>
                  </a:cubicBezTo>
                  <a:cubicBezTo>
                    <a:pt x="108" y="84"/>
                    <a:pt x="57" y="113"/>
                    <a:pt x="31" y="157"/>
                  </a:cubicBezTo>
                  <a:cubicBezTo>
                    <a:pt x="9" y="192"/>
                    <a:pt x="1" y="205"/>
                    <a:pt x="14" y="205"/>
                  </a:cubicBezTo>
                  <a:cubicBezTo>
                    <a:pt x="22" y="205"/>
                    <a:pt x="36" y="201"/>
                    <a:pt x="59" y="195"/>
                  </a:cubicBezTo>
                  <a:cubicBezTo>
                    <a:pt x="97" y="188"/>
                    <a:pt x="111" y="170"/>
                    <a:pt x="104" y="146"/>
                  </a:cubicBezTo>
                  <a:cubicBezTo>
                    <a:pt x="99" y="132"/>
                    <a:pt x="98" y="126"/>
                    <a:pt x="103" y="126"/>
                  </a:cubicBezTo>
                  <a:lnTo>
                    <a:pt x="103" y="126"/>
                  </a:lnTo>
                  <a:cubicBezTo>
                    <a:pt x="108" y="126"/>
                    <a:pt x="120" y="132"/>
                    <a:pt x="139" y="146"/>
                  </a:cubicBezTo>
                  <a:cubicBezTo>
                    <a:pt x="159" y="159"/>
                    <a:pt x="177" y="165"/>
                    <a:pt x="204" y="165"/>
                  </a:cubicBezTo>
                  <a:cubicBezTo>
                    <a:pt x="229" y="165"/>
                    <a:pt x="260" y="160"/>
                    <a:pt x="305" y="150"/>
                  </a:cubicBezTo>
                  <a:cubicBezTo>
                    <a:pt x="371" y="132"/>
                    <a:pt x="444" y="105"/>
                    <a:pt x="469" y="90"/>
                  </a:cubicBezTo>
                  <a:cubicBezTo>
                    <a:pt x="487" y="79"/>
                    <a:pt x="504" y="72"/>
                    <a:pt x="517" y="72"/>
                  </a:cubicBezTo>
                  <a:cubicBezTo>
                    <a:pt x="523" y="72"/>
                    <a:pt x="528" y="74"/>
                    <a:pt x="531" y="77"/>
                  </a:cubicBezTo>
                  <a:cubicBezTo>
                    <a:pt x="537" y="81"/>
                    <a:pt x="549" y="84"/>
                    <a:pt x="562" y="84"/>
                  </a:cubicBezTo>
                  <a:cubicBezTo>
                    <a:pt x="570" y="84"/>
                    <a:pt x="578" y="83"/>
                    <a:pt x="586" y="80"/>
                  </a:cubicBezTo>
                  <a:cubicBezTo>
                    <a:pt x="610" y="74"/>
                    <a:pt x="614" y="66"/>
                    <a:pt x="593" y="66"/>
                  </a:cubicBezTo>
                  <a:cubicBezTo>
                    <a:pt x="576" y="66"/>
                    <a:pt x="555" y="45"/>
                    <a:pt x="552" y="25"/>
                  </a:cubicBezTo>
                  <a:cubicBezTo>
                    <a:pt x="545" y="8"/>
                    <a:pt x="538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2"/>
            <p:cNvSpPr/>
            <p:nvPr/>
          </p:nvSpPr>
          <p:spPr>
            <a:xfrm>
              <a:off x="5139675" y="1354375"/>
              <a:ext cx="2275" cy="1100"/>
            </a:xfrm>
            <a:custGeom>
              <a:avLst/>
              <a:gdLst/>
              <a:ahLst/>
              <a:cxnLst/>
              <a:rect l="l" t="t" r="r" b="b"/>
              <a:pathLst>
                <a:path w="91" h="44" extrusionOk="0">
                  <a:moveTo>
                    <a:pt x="79" y="1"/>
                  </a:moveTo>
                  <a:cubicBezTo>
                    <a:pt x="71" y="1"/>
                    <a:pt x="57" y="3"/>
                    <a:pt x="42" y="8"/>
                  </a:cubicBezTo>
                  <a:cubicBezTo>
                    <a:pt x="14" y="15"/>
                    <a:pt x="0" y="25"/>
                    <a:pt x="4" y="36"/>
                  </a:cubicBezTo>
                  <a:cubicBezTo>
                    <a:pt x="5" y="41"/>
                    <a:pt x="10" y="43"/>
                    <a:pt x="17" y="43"/>
                  </a:cubicBezTo>
                  <a:cubicBezTo>
                    <a:pt x="25" y="43"/>
                    <a:pt x="36" y="40"/>
                    <a:pt x="49" y="33"/>
                  </a:cubicBezTo>
                  <a:cubicBezTo>
                    <a:pt x="73" y="22"/>
                    <a:pt x="90" y="8"/>
                    <a:pt x="87" y="4"/>
                  </a:cubicBezTo>
                  <a:cubicBezTo>
                    <a:pt x="87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2"/>
            <p:cNvSpPr/>
            <p:nvPr/>
          </p:nvSpPr>
          <p:spPr>
            <a:xfrm>
              <a:off x="5140100" y="1326200"/>
              <a:ext cx="208450" cy="31875"/>
            </a:xfrm>
            <a:custGeom>
              <a:avLst/>
              <a:gdLst/>
              <a:ahLst/>
              <a:cxnLst/>
              <a:rect l="l" t="t" r="r" b="b"/>
              <a:pathLst>
                <a:path w="8338" h="1275" extrusionOk="0">
                  <a:moveTo>
                    <a:pt x="6634" y="33"/>
                  </a:moveTo>
                  <a:cubicBezTo>
                    <a:pt x="6653" y="33"/>
                    <a:pt x="6649" y="44"/>
                    <a:pt x="6620" y="63"/>
                  </a:cubicBezTo>
                  <a:cubicBezTo>
                    <a:pt x="6611" y="68"/>
                    <a:pt x="6600" y="71"/>
                    <a:pt x="6591" y="71"/>
                  </a:cubicBezTo>
                  <a:cubicBezTo>
                    <a:pt x="6583" y="71"/>
                    <a:pt x="6576" y="69"/>
                    <a:pt x="6571" y="66"/>
                  </a:cubicBezTo>
                  <a:cubicBezTo>
                    <a:pt x="6561" y="56"/>
                    <a:pt x="6571" y="45"/>
                    <a:pt x="6599" y="39"/>
                  </a:cubicBezTo>
                  <a:cubicBezTo>
                    <a:pt x="6615" y="35"/>
                    <a:pt x="6626" y="33"/>
                    <a:pt x="6634" y="33"/>
                  </a:cubicBezTo>
                  <a:close/>
                  <a:moveTo>
                    <a:pt x="6197" y="219"/>
                  </a:moveTo>
                  <a:cubicBezTo>
                    <a:pt x="6228" y="219"/>
                    <a:pt x="6242" y="226"/>
                    <a:pt x="6232" y="244"/>
                  </a:cubicBezTo>
                  <a:cubicBezTo>
                    <a:pt x="6226" y="254"/>
                    <a:pt x="6211" y="261"/>
                    <a:pt x="6198" y="261"/>
                  </a:cubicBezTo>
                  <a:cubicBezTo>
                    <a:pt x="6195" y="261"/>
                    <a:pt x="6193" y="261"/>
                    <a:pt x="6190" y="260"/>
                  </a:cubicBezTo>
                  <a:cubicBezTo>
                    <a:pt x="6138" y="247"/>
                    <a:pt x="6145" y="219"/>
                    <a:pt x="6197" y="219"/>
                  </a:cubicBezTo>
                  <a:close/>
                  <a:moveTo>
                    <a:pt x="6587" y="363"/>
                  </a:moveTo>
                  <a:cubicBezTo>
                    <a:pt x="6599" y="363"/>
                    <a:pt x="6602" y="367"/>
                    <a:pt x="6589" y="375"/>
                  </a:cubicBezTo>
                  <a:cubicBezTo>
                    <a:pt x="6580" y="382"/>
                    <a:pt x="6568" y="386"/>
                    <a:pt x="6558" y="386"/>
                  </a:cubicBezTo>
                  <a:cubicBezTo>
                    <a:pt x="6552" y="386"/>
                    <a:pt x="6547" y="385"/>
                    <a:pt x="6544" y="382"/>
                  </a:cubicBezTo>
                  <a:cubicBezTo>
                    <a:pt x="6536" y="379"/>
                    <a:pt x="6547" y="372"/>
                    <a:pt x="6571" y="364"/>
                  </a:cubicBezTo>
                  <a:cubicBezTo>
                    <a:pt x="6577" y="364"/>
                    <a:pt x="6582" y="363"/>
                    <a:pt x="6587" y="363"/>
                  </a:cubicBezTo>
                  <a:close/>
                  <a:moveTo>
                    <a:pt x="6325" y="413"/>
                  </a:moveTo>
                  <a:cubicBezTo>
                    <a:pt x="6328" y="413"/>
                    <a:pt x="6330" y="413"/>
                    <a:pt x="6332" y="414"/>
                  </a:cubicBezTo>
                  <a:cubicBezTo>
                    <a:pt x="6346" y="417"/>
                    <a:pt x="6360" y="424"/>
                    <a:pt x="6360" y="431"/>
                  </a:cubicBezTo>
                  <a:cubicBezTo>
                    <a:pt x="6363" y="434"/>
                    <a:pt x="6353" y="441"/>
                    <a:pt x="6339" y="444"/>
                  </a:cubicBezTo>
                  <a:cubicBezTo>
                    <a:pt x="6337" y="445"/>
                    <a:pt x="6335" y="445"/>
                    <a:pt x="6333" y="445"/>
                  </a:cubicBezTo>
                  <a:cubicBezTo>
                    <a:pt x="6324" y="445"/>
                    <a:pt x="6314" y="439"/>
                    <a:pt x="6312" y="427"/>
                  </a:cubicBezTo>
                  <a:cubicBezTo>
                    <a:pt x="6308" y="419"/>
                    <a:pt x="6315" y="413"/>
                    <a:pt x="6325" y="413"/>
                  </a:cubicBezTo>
                  <a:close/>
                  <a:moveTo>
                    <a:pt x="6456" y="277"/>
                  </a:moveTo>
                  <a:cubicBezTo>
                    <a:pt x="6457" y="277"/>
                    <a:pt x="6459" y="277"/>
                    <a:pt x="6461" y="278"/>
                  </a:cubicBezTo>
                  <a:cubicBezTo>
                    <a:pt x="6502" y="285"/>
                    <a:pt x="6502" y="337"/>
                    <a:pt x="6461" y="379"/>
                  </a:cubicBezTo>
                  <a:cubicBezTo>
                    <a:pt x="6438" y="403"/>
                    <a:pt x="6426" y="414"/>
                    <a:pt x="6413" y="414"/>
                  </a:cubicBezTo>
                  <a:cubicBezTo>
                    <a:pt x="6404" y="414"/>
                    <a:pt x="6395" y="409"/>
                    <a:pt x="6381" y="399"/>
                  </a:cubicBezTo>
                  <a:cubicBezTo>
                    <a:pt x="6370" y="391"/>
                    <a:pt x="6356" y="387"/>
                    <a:pt x="6339" y="387"/>
                  </a:cubicBezTo>
                  <a:cubicBezTo>
                    <a:pt x="6318" y="387"/>
                    <a:pt x="6291" y="393"/>
                    <a:pt x="6256" y="406"/>
                  </a:cubicBezTo>
                  <a:cubicBezTo>
                    <a:pt x="6226" y="415"/>
                    <a:pt x="6196" y="422"/>
                    <a:pt x="6178" y="422"/>
                  </a:cubicBezTo>
                  <a:cubicBezTo>
                    <a:pt x="6169" y="422"/>
                    <a:pt x="6163" y="420"/>
                    <a:pt x="6162" y="417"/>
                  </a:cubicBezTo>
                  <a:cubicBezTo>
                    <a:pt x="6160" y="412"/>
                    <a:pt x="6157" y="410"/>
                    <a:pt x="6153" y="410"/>
                  </a:cubicBezTo>
                  <a:cubicBezTo>
                    <a:pt x="6147" y="410"/>
                    <a:pt x="6138" y="414"/>
                    <a:pt x="6128" y="420"/>
                  </a:cubicBezTo>
                  <a:cubicBezTo>
                    <a:pt x="6118" y="426"/>
                    <a:pt x="6108" y="429"/>
                    <a:pt x="6098" y="429"/>
                  </a:cubicBezTo>
                  <a:cubicBezTo>
                    <a:pt x="6089" y="429"/>
                    <a:pt x="6082" y="427"/>
                    <a:pt x="6075" y="424"/>
                  </a:cubicBezTo>
                  <a:cubicBezTo>
                    <a:pt x="6071" y="420"/>
                    <a:pt x="6063" y="418"/>
                    <a:pt x="6053" y="418"/>
                  </a:cubicBezTo>
                  <a:cubicBezTo>
                    <a:pt x="6035" y="418"/>
                    <a:pt x="6009" y="423"/>
                    <a:pt x="5985" y="434"/>
                  </a:cubicBezTo>
                  <a:cubicBezTo>
                    <a:pt x="5959" y="445"/>
                    <a:pt x="5930" y="452"/>
                    <a:pt x="5904" y="452"/>
                  </a:cubicBezTo>
                  <a:cubicBezTo>
                    <a:pt x="5888" y="452"/>
                    <a:pt x="5873" y="450"/>
                    <a:pt x="5860" y="444"/>
                  </a:cubicBezTo>
                  <a:cubicBezTo>
                    <a:pt x="5840" y="439"/>
                    <a:pt x="5827" y="436"/>
                    <a:pt x="5821" y="436"/>
                  </a:cubicBezTo>
                  <a:cubicBezTo>
                    <a:pt x="5811" y="436"/>
                    <a:pt x="5816" y="443"/>
                    <a:pt x="5829" y="462"/>
                  </a:cubicBezTo>
                  <a:cubicBezTo>
                    <a:pt x="5842" y="479"/>
                    <a:pt x="5848" y="486"/>
                    <a:pt x="5845" y="486"/>
                  </a:cubicBezTo>
                  <a:cubicBezTo>
                    <a:pt x="5842" y="486"/>
                    <a:pt x="5832" y="480"/>
                    <a:pt x="5812" y="468"/>
                  </a:cubicBezTo>
                  <a:cubicBezTo>
                    <a:pt x="5794" y="454"/>
                    <a:pt x="5759" y="447"/>
                    <a:pt x="5730" y="447"/>
                  </a:cubicBezTo>
                  <a:cubicBezTo>
                    <a:pt x="5725" y="447"/>
                    <a:pt x="5719" y="447"/>
                    <a:pt x="5715" y="448"/>
                  </a:cubicBezTo>
                  <a:lnTo>
                    <a:pt x="5655" y="458"/>
                  </a:lnTo>
                  <a:lnTo>
                    <a:pt x="5655" y="458"/>
                  </a:lnTo>
                  <a:lnTo>
                    <a:pt x="5704" y="431"/>
                  </a:lnTo>
                  <a:cubicBezTo>
                    <a:pt x="5756" y="401"/>
                    <a:pt x="6022" y="360"/>
                    <a:pt x="6134" y="360"/>
                  </a:cubicBezTo>
                  <a:cubicBezTo>
                    <a:pt x="6142" y="360"/>
                    <a:pt x="6149" y="361"/>
                    <a:pt x="6155" y="361"/>
                  </a:cubicBezTo>
                  <a:cubicBezTo>
                    <a:pt x="6160" y="361"/>
                    <a:pt x="6165" y="362"/>
                    <a:pt x="6169" y="362"/>
                  </a:cubicBezTo>
                  <a:cubicBezTo>
                    <a:pt x="6199" y="362"/>
                    <a:pt x="6219" y="352"/>
                    <a:pt x="6232" y="337"/>
                  </a:cubicBezTo>
                  <a:cubicBezTo>
                    <a:pt x="6239" y="324"/>
                    <a:pt x="6245" y="318"/>
                    <a:pt x="6254" y="318"/>
                  </a:cubicBezTo>
                  <a:cubicBezTo>
                    <a:pt x="6261" y="318"/>
                    <a:pt x="6269" y="322"/>
                    <a:pt x="6280" y="330"/>
                  </a:cubicBezTo>
                  <a:cubicBezTo>
                    <a:pt x="6292" y="339"/>
                    <a:pt x="6300" y="344"/>
                    <a:pt x="6304" y="344"/>
                  </a:cubicBezTo>
                  <a:cubicBezTo>
                    <a:pt x="6306" y="344"/>
                    <a:pt x="6307" y="343"/>
                    <a:pt x="6307" y="340"/>
                  </a:cubicBezTo>
                  <a:cubicBezTo>
                    <a:pt x="6305" y="334"/>
                    <a:pt x="6320" y="332"/>
                    <a:pt x="6343" y="332"/>
                  </a:cubicBezTo>
                  <a:cubicBezTo>
                    <a:pt x="6357" y="332"/>
                    <a:pt x="6373" y="332"/>
                    <a:pt x="6391" y="334"/>
                  </a:cubicBezTo>
                  <a:cubicBezTo>
                    <a:pt x="6422" y="337"/>
                    <a:pt x="6442" y="339"/>
                    <a:pt x="6454" y="339"/>
                  </a:cubicBezTo>
                  <a:cubicBezTo>
                    <a:pt x="6479" y="339"/>
                    <a:pt x="6473" y="331"/>
                    <a:pt x="6457" y="306"/>
                  </a:cubicBezTo>
                  <a:cubicBezTo>
                    <a:pt x="6445" y="288"/>
                    <a:pt x="6446" y="277"/>
                    <a:pt x="6456" y="277"/>
                  </a:cubicBezTo>
                  <a:close/>
                  <a:moveTo>
                    <a:pt x="4498" y="467"/>
                  </a:moveTo>
                  <a:cubicBezTo>
                    <a:pt x="4504" y="467"/>
                    <a:pt x="4507" y="469"/>
                    <a:pt x="4507" y="473"/>
                  </a:cubicBezTo>
                  <a:cubicBezTo>
                    <a:pt x="4511" y="476"/>
                    <a:pt x="4501" y="486"/>
                    <a:pt x="4483" y="497"/>
                  </a:cubicBezTo>
                  <a:cubicBezTo>
                    <a:pt x="4474" y="504"/>
                    <a:pt x="4464" y="507"/>
                    <a:pt x="4457" y="507"/>
                  </a:cubicBezTo>
                  <a:cubicBezTo>
                    <a:pt x="4451" y="507"/>
                    <a:pt x="4446" y="505"/>
                    <a:pt x="4445" y="500"/>
                  </a:cubicBezTo>
                  <a:cubicBezTo>
                    <a:pt x="4441" y="486"/>
                    <a:pt x="4455" y="476"/>
                    <a:pt x="4472" y="473"/>
                  </a:cubicBezTo>
                  <a:cubicBezTo>
                    <a:pt x="4483" y="469"/>
                    <a:pt x="4491" y="467"/>
                    <a:pt x="4498" y="467"/>
                  </a:cubicBezTo>
                  <a:close/>
                  <a:moveTo>
                    <a:pt x="3900" y="542"/>
                  </a:moveTo>
                  <a:cubicBezTo>
                    <a:pt x="3907" y="542"/>
                    <a:pt x="3913" y="544"/>
                    <a:pt x="3918" y="548"/>
                  </a:cubicBezTo>
                  <a:cubicBezTo>
                    <a:pt x="3928" y="559"/>
                    <a:pt x="3921" y="569"/>
                    <a:pt x="3904" y="573"/>
                  </a:cubicBezTo>
                  <a:cubicBezTo>
                    <a:pt x="3894" y="575"/>
                    <a:pt x="3885" y="577"/>
                    <a:pt x="3879" y="577"/>
                  </a:cubicBezTo>
                  <a:cubicBezTo>
                    <a:pt x="3862" y="577"/>
                    <a:pt x="3862" y="566"/>
                    <a:pt x="3879" y="548"/>
                  </a:cubicBezTo>
                  <a:cubicBezTo>
                    <a:pt x="3885" y="545"/>
                    <a:pt x="3893" y="542"/>
                    <a:pt x="3900" y="542"/>
                  </a:cubicBezTo>
                  <a:close/>
                  <a:moveTo>
                    <a:pt x="4135" y="542"/>
                  </a:moveTo>
                  <a:cubicBezTo>
                    <a:pt x="4140" y="542"/>
                    <a:pt x="4144" y="546"/>
                    <a:pt x="4147" y="552"/>
                  </a:cubicBezTo>
                  <a:cubicBezTo>
                    <a:pt x="4150" y="563"/>
                    <a:pt x="4147" y="580"/>
                    <a:pt x="4136" y="590"/>
                  </a:cubicBezTo>
                  <a:cubicBezTo>
                    <a:pt x="4132" y="595"/>
                    <a:pt x="4127" y="597"/>
                    <a:pt x="4123" y="597"/>
                  </a:cubicBezTo>
                  <a:cubicBezTo>
                    <a:pt x="4118" y="597"/>
                    <a:pt x="4114" y="593"/>
                    <a:pt x="4112" y="587"/>
                  </a:cubicBezTo>
                  <a:cubicBezTo>
                    <a:pt x="4105" y="577"/>
                    <a:pt x="4112" y="559"/>
                    <a:pt x="4122" y="548"/>
                  </a:cubicBezTo>
                  <a:cubicBezTo>
                    <a:pt x="4126" y="544"/>
                    <a:pt x="4131" y="542"/>
                    <a:pt x="4135" y="542"/>
                  </a:cubicBezTo>
                  <a:close/>
                  <a:moveTo>
                    <a:pt x="4497" y="638"/>
                  </a:moveTo>
                  <a:cubicBezTo>
                    <a:pt x="4506" y="638"/>
                    <a:pt x="4510" y="644"/>
                    <a:pt x="4507" y="652"/>
                  </a:cubicBezTo>
                  <a:cubicBezTo>
                    <a:pt x="4504" y="667"/>
                    <a:pt x="4496" y="677"/>
                    <a:pt x="4490" y="681"/>
                  </a:cubicBezTo>
                  <a:cubicBezTo>
                    <a:pt x="4483" y="681"/>
                    <a:pt x="4476" y="673"/>
                    <a:pt x="4472" y="663"/>
                  </a:cubicBezTo>
                  <a:cubicBezTo>
                    <a:pt x="4469" y="652"/>
                    <a:pt x="4480" y="639"/>
                    <a:pt x="4490" y="639"/>
                  </a:cubicBezTo>
                  <a:cubicBezTo>
                    <a:pt x="4493" y="638"/>
                    <a:pt x="4495" y="638"/>
                    <a:pt x="4497" y="638"/>
                  </a:cubicBezTo>
                  <a:close/>
                  <a:moveTo>
                    <a:pt x="4580" y="642"/>
                  </a:moveTo>
                  <a:cubicBezTo>
                    <a:pt x="4585" y="642"/>
                    <a:pt x="4589" y="645"/>
                    <a:pt x="4591" y="652"/>
                  </a:cubicBezTo>
                  <a:cubicBezTo>
                    <a:pt x="4594" y="663"/>
                    <a:pt x="4618" y="670"/>
                    <a:pt x="4639" y="670"/>
                  </a:cubicBezTo>
                  <a:cubicBezTo>
                    <a:pt x="4674" y="670"/>
                    <a:pt x="4670" y="673"/>
                    <a:pt x="4635" y="684"/>
                  </a:cubicBezTo>
                  <a:cubicBezTo>
                    <a:pt x="4621" y="689"/>
                    <a:pt x="4608" y="690"/>
                    <a:pt x="4597" y="690"/>
                  </a:cubicBezTo>
                  <a:cubicBezTo>
                    <a:pt x="4562" y="690"/>
                    <a:pt x="4543" y="673"/>
                    <a:pt x="4566" y="649"/>
                  </a:cubicBezTo>
                  <a:cubicBezTo>
                    <a:pt x="4571" y="645"/>
                    <a:pt x="4576" y="642"/>
                    <a:pt x="4580" y="642"/>
                  </a:cubicBezTo>
                  <a:close/>
                  <a:moveTo>
                    <a:pt x="3466" y="736"/>
                  </a:moveTo>
                  <a:lnTo>
                    <a:pt x="3466" y="736"/>
                  </a:lnTo>
                  <a:cubicBezTo>
                    <a:pt x="3468" y="736"/>
                    <a:pt x="3472" y="738"/>
                    <a:pt x="3476" y="743"/>
                  </a:cubicBezTo>
                  <a:cubicBezTo>
                    <a:pt x="3487" y="753"/>
                    <a:pt x="3491" y="771"/>
                    <a:pt x="3487" y="781"/>
                  </a:cubicBezTo>
                  <a:cubicBezTo>
                    <a:pt x="3486" y="782"/>
                    <a:pt x="3484" y="783"/>
                    <a:pt x="3483" y="783"/>
                  </a:cubicBezTo>
                  <a:cubicBezTo>
                    <a:pt x="3476" y="783"/>
                    <a:pt x="3469" y="773"/>
                    <a:pt x="3466" y="757"/>
                  </a:cubicBezTo>
                  <a:cubicBezTo>
                    <a:pt x="3462" y="743"/>
                    <a:pt x="3462" y="736"/>
                    <a:pt x="3466" y="736"/>
                  </a:cubicBezTo>
                  <a:close/>
                  <a:moveTo>
                    <a:pt x="6703" y="1"/>
                  </a:moveTo>
                  <a:cubicBezTo>
                    <a:pt x="6677" y="1"/>
                    <a:pt x="6643" y="5"/>
                    <a:pt x="6613" y="15"/>
                  </a:cubicBezTo>
                  <a:cubicBezTo>
                    <a:pt x="6579" y="22"/>
                    <a:pt x="6546" y="26"/>
                    <a:pt x="6526" y="26"/>
                  </a:cubicBezTo>
                  <a:cubicBezTo>
                    <a:pt x="6520" y="26"/>
                    <a:pt x="6515" y="25"/>
                    <a:pt x="6512" y="25"/>
                  </a:cubicBezTo>
                  <a:cubicBezTo>
                    <a:pt x="6509" y="21"/>
                    <a:pt x="6497" y="20"/>
                    <a:pt x="6480" y="20"/>
                  </a:cubicBezTo>
                  <a:cubicBezTo>
                    <a:pt x="6464" y="20"/>
                    <a:pt x="6443" y="21"/>
                    <a:pt x="6422" y="25"/>
                  </a:cubicBezTo>
                  <a:cubicBezTo>
                    <a:pt x="6347" y="36"/>
                    <a:pt x="6352" y="51"/>
                    <a:pt x="6416" y="51"/>
                  </a:cubicBezTo>
                  <a:cubicBezTo>
                    <a:pt x="6428" y="51"/>
                    <a:pt x="6443" y="50"/>
                    <a:pt x="6461" y="49"/>
                  </a:cubicBezTo>
                  <a:lnTo>
                    <a:pt x="6536" y="45"/>
                  </a:lnTo>
                  <a:lnTo>
                    <a:pt x="6491" y="90"/>
                  </a:lnTo>
                  <a:cubicBezTo>
                    <a:pt x="6432" y="150"/>
                    <a:pt x="6363" y="174"/>
                    <a:pt x="6176" y="191"/>
                  </a:cubicBezTo>
                  <a:cubicBezTo>
                    <a:pt x="6096" y="198"/>
                    <a:pt x="5979" y="215"/>
                    <a:pt x="5909" y="226"/>
                  </a:cubicBezTo>
                  <a:cubicBezTo>
                    <a:pt x="5839" y="239"/>
                    <a:pt x="5745" y="247"/>
                    <a:pt x="5697" y="247"/>
                  </a:cubicBezTo>
                  <a:cubicBezTo>
                    <a:pt x="5652" y="247"/>
                    <a:pt x="5611" y="250"/>
                    <a:pt x="5607" y="257"/>
                  </a:cubicBezTo>
                  <a:cubicBezTo>
                    <a:pt x="5605" y="262"/>
                    <a:pt x="5608" y="266"/>
                    <a:pt x="5615" y="266"/>
                  </a:cubicBezTo>
                  <a:cubicBezTo>
                    <a:pt x="5618" y="266"/>
                    <a:pt x="5621" y="265"/>
                    <a:pt x="5625" y="264"/>
                  </a:cubicBezTo>
                  <a:cubicBezTo>
                    <a:pt x="5629" y="263"/>
                    <a:pt x="5633" y="263"/>
                    <a:pt x="5636" y="263"/>
                  </a:cubicBezTo>
                  <a:cubicBezTo>
                    <a:pt x="5646" y="263"/>
                    <a:pt x="5653" y="267"/>
                    <a:pt x="5655" y="274"/>
                  </a:cubicBezTo>
                  <a:cubicBezTo>
                    <a:pt x="5662" y="295"/>
                    <a:pt x="5451" y="340"/>
                    <a:pt x="5287" y="351"/>
                  </a:cubicBezTo>
                  <a:cubicBezTo>
                    <a:pt x="5236" y="354"/>
                    <a:pt x="5194" y="364"/>
                    <a:pt x="5191" y="379"/>
                  </a:cubicBezTo>
                  <a:cubicBezTo>
                    <a:pt x="5190" y="383"/>
                    <a:pt x="5185" y="385"/>
                    <a:pt x="5178" y="385"/>
                  </a:cubicBezTo>
                  <a:cubicBezTo>
                    <a:pt x="5166" y="385"/>
                    <a:pt x="5148" y="379"/>
                    <a:pt x="5128" y="369"/>
                  </a:cubicBezTo>
                  <a:cubicBezTo>
                    <a:pt x="5109" y="356"/>
                    <a:pt x="5094" y="349"/>
                    <a:pt x="5086" y="349"/>
                  </a:cubicBezTo>
                  <a:cubicBezTo>
                    <a:pt x="5080" y="349"/>
                    <a:pt x="5078" y="352"/>
                    <a:pt x="5079" y="358"/>
                  </a:cubicBezTo>
                  <a:cubicBezTo>
                    <a:pt x="5087" y="375"/>
                    <a:pt x="5066" y="385"/>
                    <a:pt x="5021" y="385"/>
                  </a:cubicBezTo>
                  <a:cubicBezTo>
                    <a:pt x="4986" y="385"/>
                    <a:pt x="4896" y="403"/>
                    <a:pt x="4820" y="420"/>
                  </a:cubicBezTo>
                  <a:cubicBezTo>
                    <a:pt x="4756" y="435"/>
                    <a:pt x="4695" y="442"/>
                    <a:pt x="4664" y="442"/>
                  </a:cubicBezTo>
                  <a:cubicBezTo>
                    <a:pt x="4658" y="442"/>
                    <a:pt x="4653" y="442"/>
                    <a:pt x="4650" y="441"/>
                  </a:cubicBezTo>
                  <a:cubicBezTo>
                    <a:pt x="4645" y="440"/>
                    <a:pt x="4641" y="439"/>
                    <a:pt x="4636" y="439"/>
                  </a:cubicBezTo>
                  <a:cubicBezTo>
                    <a:pt x="4620" y="439"/>
                    <a:pt x="4604" y="448"/>
                    <a:pt x="4591" y="462"/>
                  </a:cubicBezTo>
                  <a:cubicBezTo>
                    <a:pt x="4582" y="475"/>
                    <a:pt x="4573" y="482"/>
                    <a:pt x="4567" y="482"/>
                  </a:cubicBezTo>
                  <a:cubicBezTo>
                    <a:pt x="4557" y="482"/>
                    <a:pt x="4551" y="470"/>
                    <a:pt x="4549" y="448"/>
                  </a:cubicBezTo>
                  <a:cubicBezTo>
                    <a:pt x="4549" y="445"/>
                    <a:pt x="4542" y="443"/>
                    <a:pt x="4530" y="443"/>
                  </a:cubicBezTo>
                  <a:cubicBezTo>
                    <a:pt x="4513" y="443"/>
                    <a:pt x="4486" y="447"/>
                    <a:pt x="4455" y="455"/>
                  </a:cubicBezTo>
                  <a:cubicBezTo>
                    <a:pt x="4392" y="473"/>
                    <a:pt x="4372" y="486"/>
                    <a:pt x="4386" y="497"/>
                  </a:cubicBezTo>
                  <a:cubicBezTo>
                    <a:pt x="4400" y="507"/>
                    <a:pt x="4397" y="514"/>
                    <a:pt x="4376" y="514"/>
                  </a:cubicBezTo>
                  <a:cubicBezTo>
                    <a:pt x="4358" y="510"/>
                    <a:pt x="4341" y="500"/>
                    <a:pt x="4341" y="486"/>
                  </a:cubicBezTo>
                  <a:cubicBezTo>
                    <a:pt x="4339" y="479"/>
                    <a:pt x="4329" y="475"/>
                    <a:pt x="4313" y="475"/>
                  </a:cubicBezTo>
                  <a:cubicBezTo>
                    <a:pt x="4300" y="475"/>
                    <a:pt x="4282" y="478"/>
                    <a:pt x="4261" y="483"/>
                  </a:cubicBezTo>
                  <a:cubicBezTo>
                    <a:pt x="4237" y="489"/>
                    <a:pt x="4212" y="493"/>
                    <a:pt x="4193" y="493"/>
                  </a:cubicBezTo>
                  <a:cubicBezTo>
                    <a:pt x="4179" y="493"/>
                    <a:pt x="4168" y="491"/>
                    <a:pt x="4163" y="486"/>
                  </a:cubicBezTo>
                  <a:cubicBezTo>
                    <a:pt x="4156" y="478"/>
                    <a:pt x="4144" y="475"/>
                    <a:pt x="4133" y="475"/>
                  </a:cubicBezTo>
                  <a:cubicBezTo>
                    <a:pt x="4129" y="475"/>
                    <a:pt x="4125" y="475"/>
                    <a:pt x="4122" y="476"/>
                  </a:cubicBezTo>
                  <a:cubicBezTo>
                    <a:pt x="4108" y="479"/>
                    <a:pt x="4112" y="489"/>
                    <a:pt x="4126" y="500"/>
                  </a:cubicBezTo>
                  <a:cubicBezTo>
                    <a:pt x="4133" y="508"/>
                    <a:pt x="4133" y="511"/>
                    <a:pt x="4126" y="511"/>
                  </a:cubicBezTo>
                  <a:cubicBezTo>
                    <a:pt x="4121" y="511"/>
                    <a:pt x="4111" y="508"/>
                    <a:pt x="4098" y="503"/>
                  </a:cubicBezTo>
                  <a:cubicBezTo>
                    <a:pt x="4081" y="497"/>
                    <a:pt x="4069" y="494"/>
                    <a:pt x="4061" y="494"/>
                  </a:cubicBezTo>
                  <a:cubicBezTo>
                    <a:pt x="4050" y="494"/>
                    <a:pt x="4046" y="500"/>
                    <a:pt x="4046" y="514"/>
                  </a:cubicBezTo>
                  <a:cubicBezTo>
                    <a:pt x="4044" y="526"/>
                    <a:pt x="4039" y="531"/>
                    <a:pt x="4026" y="531"/>
                  </a:cubicBezTo>
                  <a:cubicBezTo>
                    <a:pt x="4016" y="531"/>
                    <a:pt x="4000" y="527"/>
                    <a:pt x="3976" y="521"/>
                  </a:cubicBezTo>
                  <a:cubicBezTo>
                    <a:pt x="3966" y="519"/>
                    <a:pt x="3955" y="517"/>
                    <a:pt x="3942" y="517"/>
                  </a:cubicBezTo>
                  <a:cubicBezTo>
                    <a:pt x="3864" y="517"/>
                    <a:pt x="3752" y="560"/>
                    <a:pt x="3785" y="587"/>
                  </a:cubicBezTo>
                  <a:cubicBezTo>
                    <a:pt x="3791" y="590"/>
                    <a:pt x="3790" y="593"/>
                    <a:pt x="3782" y="593"/>
                  </a:cubicBezTo>
                  <a:cubicBezTo>
                    <a:pt x="3775" y="593"/>
                    <a:pt x="3765" y="591"/>
                    <a:pt x="3751" y="587"/>
                  </a:cubicBezTo>
                  <a:cubicBezTo>
                    <a:pt x="3713" y="577"/>
                    <a:pt x="3705" y="566"/>
                    <a:pt x="3720" y="552"/>
                  </a:cubicBezTo>
                  <a:cubicBezTo>
                    <a:pt x="3733" y="539"/>
                    <a:pt x="3734" y="534"/>
                    <a:pt x="3726" y="534"/>
                  </a:cubicBezTo>
                  <a:cubicBezTo>
                    <a:pt x="3724" y="534"/>
                    <a:pt x="3720" y="534"/>
                    <a:pt x="3716" y="535"/>
                  </a:cubicBezTo>
                  <a:cubicBezTo>
                    <a:pt x="3702" y="542"/>
                    <a:pt x="3678" y="563"/>
                    <a:pt x="3660" y="587"/>
                  </a:cubicBezTo>
                  <a:cubicBezTo>
                    <a:pt x="3647" y="608"/>
                    <a:pt x="3640" y="617"/>
                    <a:pt x="3631" y="617"/>
                  </a:cubicBezTo>
                  <a:cubicBezTo>
                    <a:pt x="3624" y="617"/>
                    <a:pt x="3615" y="612"/>
                    <a:pt x="3601" y="601"/>
                  </a:cubicBezTo>
                  <a:cubicBezTo>
                    <a:pt x="3590" y="591"/>
                    <a:pt x="3568" y="585"/>
                    <a:pt x="3544" y="585"/>
                  </a:cubicBezTo>
                  <a:cubicBezTo>
                    <a:pt x="3532" y="585"/>
                    <a:pt x="3520" y="587"/>
                    <a:pt x="3508" y="590"/>
                  </a:cubicBezTo>
                  <a:cubicBezTo>
                    <a:pt x="3489" y="594"/>
                    <a:pt x="3471" y="596"/>
                    <a:pt x="3455" y="596"/>
                  </a:cubicBezTo>
                  <a:cubicBezTo>
                    <a:pt x="3440" y="596"/>
                    <a:pt x="3428" y="594"/>
                    <a:pt x="3421" y="590"/>
                  </a:cubicBezTo>
                  <a:cubicBezTo>
                    <a:pt x="3417" y="586"/>
                    <a:pt x="3407" y="584"/>
                    <a:pt x="3394" y="584"/>
                  </a:cubicBezTo>
                  <a:cubicBezTo>
                    <a:pt x="3376" y="584"/>
                    <a:pt x="3352" y="588"/>
                    <a:pt x="3327" y="593"/>
                  </a:cubicBezTo>
                  <a:cubicBezTo>
                    <a:pt x="3310" y="598"/>
                    <a:pt x="3291" y="600"/>
                    <a:pt x="3273" y="600"/>
                  </a:cubicBezTo>
                  <a:cubicBezTo>
                    <a:pt x="3250" y="600"/>
                    <a:pt x="3229" y="596"/>
                    <a:pt x="3217" y="590"/>
                  </a:cubicBezTo>
                  <a:cubicBezTo>
                    <a:pt x="3207" y="583"/>
                    <a:pt x="3197" y="579"/>
                    <a:pt x="3186" y="579"/>
                  </a:cubicBezTo>
                  <a:cubicBezTo>
                    <a:pt x="3171" y="579"/>
                    <a:pt x="3154" y="587"/>
                    <a:pt x="3133" y="601"/>
                  </a:cubicBezTo>
                  <a:cubicBezTo>
                    <a:pt x="3100" y="624"/>
                    <a:pt x="2784" y="702"/>
                    <a:pt x="2732" y="702"/>
                  </a:cubicBezTo>
                  <a:cubicBezTo>
                    <a:pt x="2730" y="702"/>
                    <a:pt x="2728" y="702"/>
                    <a:pt x="2727" y="702"/>
                  </a:cubicBezTo>
                  <a:cubicBezTo>
                    <a:pt x="2725" y="700"/>
                    <a:pt x="2722" y="700"/>
                    <a:pt x="2718" y="700"/>
                  </a:cubicBezTo>
                  <a:cubicBezTo>
                    <a:pt x="2708" y="700"/>
                    <a:pt x="2693" y="703"/>
                    <a:pt x="2679" y="705"/>
                  </a:cubicBezTo>
                  <a:cubicBezTo>
                    <a:pt x="2655" y="708"/>
                    <a:pt x="2599" y="715"/>
                    <a:pt x="2557" y="718"/>
                  </a:cubicBezTo>
                  <a:cubicBezTo>
                    <a:pt x="2509" y="722"/>
                    <a:pt x="2401" y="739"/>
                    <a:pt x="2311" y="753"/>
                  </a:cubicBezTo>
                  <a:cubicBezTo>
                    <a:pt x="2065" y="795"/>
                    <a:pt x="2003" y="806"/>
                    <a:pt x="1839" y="830"/>
                  </a:cubicBezTo>
                  <a:cubicBezTo>
                    <a:pt x="1760" y="843"/>
                    <a:pt x="1662" y="857"/>
                    <a:pt x="1628" y="868"/>
                  </a:cubicBezTo>
                  <a:cubicBezTo>
                    <a:pt x="1615" y="871"/>
                    <a:pt x="1603" y="872"/>
                    <a:pt x="1593" y="872"/>
                  </a:cubicBezTo>
                  <a:cubicBezTo>
                    <a:pt x="1576" y="872"/>
                    <a:pt x="1564" y="869"/>
                    <a:pt x="1561" y="864"/>
                  </a:cubicBezTo>
                  <a:cubicBezTo>
                    <a:pt x="1560" y="860"/>
                    <a:pt x="1556" y="858"/>
                    <a:pt x="1549" y="858"/>
                  </a:cubicBezTo>
                  <a:cubicBezTo>
                    <a:pt x="1538" y="858"/>
                    <a:pt x="1522" y="863"/>
                    <a:pt x="1503" y="871"/>
                  </a:cubicBezTo>
                  <a:cubicBezTo>
                    <a:pt x="1482" y="880"/>
                    <a:pt x="1464" y="885"/>
                    <a:pt x="1454" y="885"/>
                  </a:cubicBezTo>
                  <a:cubicBezTo>
                    <a:pt x="1448" y="885"/>
                    <a:pt x="1445" y="884"/>
                    <a:pt x="1444" y="881"/>
                  </a:cubicBezTo>
                  <a:cubicBezTo>
                    <a:pt x="1444" y="878"/>
                    <a:pt x="1435" y="876"/>
                    <a:pt x="1421" y="876"/>
                  </a:cubicBezTo>
                  <a:cubicBezTo>
                    <a:pt x="1407" y="876"/>
                    <a:pt x="1388" y="878"/>
                    <a:pt x="1367" y="881"/>
                  </a:cubicBezTo>
                  <a:cubicBezTo>
                    <a:pt x="1326" y="892"/>
                    <a:pt x="1212" y="913"/>
                    <a:pt x="1114" y="931"/>
                  </a:cubicBezTo>
                  <a:cubicBezTo>
                    <a:pt x="1029" y="949"/>
                    <a:pt x="939" y="959"/>
                    <a:pt x="901" y="959"/>
                  </a:cubicBezTo>
                  <a:cubicBezTo>
                    <a:pt x="896" y="959"/>
                    <a:pt x="892" y="958"/>
                    <a:pt x="889" y="958"/>
                  </a:cubicBezTo>
                  <a:cubicBezTo>
                    <a:pt x="874" y="955"/>
                    <a:pt x="859" y="954"/>
                    <a:pt x="845" y="954"/>
                  </a:cubicBezTo>
                  <a:cubicBezTo>
                    <a:pt x="801" y="954"/>
                    <a:pt x="766" y="966"/>
                    <a:pt x="784" y="979"/>
                  </a:cubicBezTo>
                  <a:cubicBezTo>
                    <a:pt x="791" y="986"/>
                    <a:pt x="743" y="1003"/>
                    <a:pt x="670" y="1021"/>
                  </a:cubicBezTo>
                  <a:cubicBezTo>
                    <a:pt x="627" y="1031"/>
                    <a:pt x="587" y="1037"/>
                    <a:pt x="560" y="1037"/>
                  </a:cubicBezTo>
                  <a:cubicBezTo>
                    <a:pt x="543" y="1037"/>
                    <a:pt x="532" y="1035"/>
                    <a:pt x="528" y="1031"/>
                  </a:cubicBezTo>
                  <a:cubicBezTo>
                    <a:pt x="520" y="1020"/>
                    <a:pt x="509" y="1015"/>
                    <a:pt x="500" y="1015"/>
                  </a:cubicBezTo>
                  <a:cubicBezTo>
                    <a:pt x="485" y="1015"/>
                    <a:pt x="473" y="1027"/>
                    <a:pt x="479" y="1048"/>
                  </a:cubicBezTo>
                  <a:cubicBezTo>
                    <a:pt x="488" y="1078"/>
                    <a:pt x="465" y="1098"/>
                    <a:pt x="435" y="1098"/>
                  </a:cubicBezTo>
                  <a:cubicBezTo>
                    <a:pt x="420" y="1098"/>
                    <a:pt x="404" y="1093"/>
                    <a:pt x="389" y="1083"/>
                  </a:cubicBezTo>
                  <a:cubicBezTo>
                    <a:pt x="375" y="1073"/>
                    <a:pt x="359" y="1069"/>
                    <a:pt x="343" y="1069"/>
                  </a:cubicBezTo>
                  <a:cubicBezTo>
                    <a:pt x="306" y="1069"/>
                    <a:pt x="274" y="1094"/>
                    <a:pt x="299" y="1121"/>
                  </a:cubicBezTo>
                  <a:cubicBezTo>
                    <a:pt x="309" y="1135"/>
                    <a:pt x="309" y="1149"/>
                    <a:pt x="296" y="1149"/>
                  </a:cubicBezTo>
                  <a:cubicBezTo>
                    <a:pt x="294" y="1149"/>
                    <a:pt x="293" y="1149"/>
                    <a:pt x="291" y="1149"/>
                  </a:cubicBezTo>
                  <a:cubicBezTo>
                    <a:pt x="281" y="1149"/>
                    <a:pt x="267" y="1140"/>
                    <a:pt x="264" y="1125"/>
                  </a:cubicBezTo>
                  <a:cubicBezTo>
                    <a:pt x="260" y="1111"/>
                    <a:pt x="252" y="1105"/>
                    <a:pt x="242" y="1105"/>
                  </a:cubicBezTo>
                  <a:cubicBezTo>
                    <a:pt x="236" y="1105"/>
                    <a:pt x="230" y="1107"/>
                    <a:pt x="222" y="1110"/>
                  </a:cubicBezTo>
                  <a:cubicBezTo>
                    <a:pt x="213" y="1118"/>
                    <a:pt x="205" y="1122"/>
                    <a:pt x="199" y="1122"/>
                  </a:cubicBezTo>
                  <a:cubicBezTo>
                    <a:pt x="193" y="1122"/>
                    <a:pt x="189" y="1119"/>
                    <a:pt x="187" y="1114"/>
                  </a:cubicBezTo>
                  <a:cubicBezTo>
                    <a:pt x="185" y="1104"/>
                    <a:pt x="177" y="1099"/>
                    <a:pt x="167" y="1099"/>
                  </a:cubicBezTo>
                  <a:cubicBezTo>
                    <a:pt x="144" y="1099"/>
                    <a:pt x="106" y="1126"/>
                    <a:pt x="83" y="1163"/>
                  </a:cubicBezTo>
                  <a:cubicBezTo>
                    <a:pt x="64" y="1191"/>
                    <a:pt x="42" y="1208"/>
                    <a:pt x="29" y="1208"/>
                  </a:cubicBezTo>
                  <a:cubicBezTo>
                    <a:pt x="27" y="1208"/>
                    <a:pt x="26" y="1208"/>
                    <a:pt x="25" y="1208"/>
                  </a:cubicBezTo>
                  <a:cubicBezTo>
                    <a:pt x="23" y="1207"/>
                    <a:pt x="20" y="1207"/>
                    <a:pt x="18" y="1207"/>
                  </a:cubicBezTo>
                  <a:cubicBezTo>
                    <a:pt x="8" y="1207"/>
                    <a:pt x="1" y="1213"/>
                    <a:pt x="4" y="1222"/>
                  </a:cubicBezTo>
                  <a:cubicBezTo>
                    <a:pt x="7" y="1232"/>
                    <a:pt x="14" y="1237"/>
                    <a:pt x="24" y="1237"/>
                  </a:cubicBezTo>
                  <a:cubicBezTo>
                    <a:pt x="41" y="1237"/>
                    <a:pt x="66" y="1224"/>
                    <a:pt x="94" y="1201"/>
                  </a:cubicBezTo>
                  <a:cubicBezTo>
                    <a:pt x="109" y="1188"/>
                    <a:pt x="120" y="1182"/>
                    <a:pt x="132" y="1182"/>
                  </a:cubicBezTo>
                  <a:cubicBezTo>
                    <a:pt x="142" y="1182"/>
                    <a:pt x="152" y="1187"/>
                    <a:pt x="163" y="1197"/>
                  </a:cubicBezTo>
                  <a:cubicBezTo>
                    <a:pt x="178" y="1209"/>
                    <a:pt x="189" y="1214"/>
                    <a:pt x="193" y="1214"/>
                  </a:cubicBezTo>
                  <a:cubicBezTo>
                    <a:pt x="195" y="1214"/>
                    <a:pt x="196" y="1213"/>
                    <a:pt x="195" y="1211"/>
                  </a:cubicBezTo>
                  <a:cubicBezTo>
                    <a:pt x="193" y="1206"/>
                    <a:pt x="196" y="1204"/>
                    <a:pt x="202" y="1204"/>
                  </a:cubicBezTo>
                  <a:cubicBezTo>
                    <a:pt x="208" y="1204"/>
                    <a:pt x="217" y="1206"/>
                    <a:pt x="229" y="1211"/>
                  </a:cubicBezTo>
                  <a:cubicBezTo>
                    <a:pt x="254" y="1218"/>
                    <a:pt x="267" y="1232"/>
                    <a:pt x="264" y="1243"/>
                  </a:cubicBezTo>
                  <a:cubicBezTo>
                    <a:pt x="263" y="1246"/>
                    <a:pt x="265" y="1247"/>
                    <a:pt x="269" y="1247"/>
                  </a:cubicBezTo>
                  <a:cubicBezTo>
                    <a:pt x="279" y="1247"/>
                    <a:pt x="298" y="1241"/>
                    <a:pt x="320" y="1229"/>
                  </a:cubicBezTo>
                  <a:cubicBezTo>
                    <a:pt x="346" y="1214"/>
                    <a:pt x="369" y="1207"/>
                    <a:pt x="385" y="1207"/>
                  </a:cubicBezTo>
                  <a:cubicBezTo>
                    <a:pt x="391" y="1207"/>
                    <a:pt x="396" y="1208"/>
                    <a:pt x="400" y="1211"/>
                  </a:cubicBezTo>
                  <a:cubicBezTo>
                    <a:pt x="410" y="1218"/>
                    <a:pt x="403" y="1229"/>
                    <a:pt x="386" y="1235"/>
                  </a:cubicBezTo>
                  <a:cubicBezTo>
                    <a:pt x="365" y="1239"/>
                    <a:pt x="351" y="1253"/>
                    <a:pt x="358" y="1267"/>
                  </a:cubicBezTo>
                  <a:cubicBezTo>
                    <a:pt x="360" y="1272"/>
                    <a:pt x="365" y="1274"/>
                    <a:pt x="372" y="1274"/>
                  </a:cubicBezTo>
                  <a:cubicBezTo>
                    <a:pt x="379" y="1274"/>
                    <a:pt x="387" y="1272"/>
                    <a:pt x="396" y="1267"/>
                  </a:cubicBezTo>
                  <a:cubicBezTo>
                    <a:pt x="413" y="1253"/>
                    <a:pt x="437" y="1243"/>
                    <a:pt x="448" y="1239"/>
                  </a:cubicBezTo>
                  <a:cubicBezTo>
                    <a:pt x="462" y="1235"/>
                    <a:pt x="462" y="1229"/>
                    <a:pt x="451" y="1218"/>
                  </a:cubicBezTo>
                  <a:cubicBezTo>
                    <a:pt x="445" y="1211"/>
                    <a:pt x="451" y="1194"/>
                    <a:pt x="469" y="1184"/>
                  </a:cubicBezTo>
                  <a:cubicBezTo>
                    <a:pt x="478" y="1177"/>
                    <a:pt x="485" y="1173"/>
                    <a:pt x="490" y="1173"/>
                  </a:cubicBezTo>
                  <a:cubicBezTo>
                    <a:pt x="497" y="1173"/>
                    <a:pt x="500" y="1183"/>
                    <a:pt x="500" y="1205"/>
                  </a:cubicBezTo>
                  <a:cubicBezTo>
                    <a:pt x="502" y="1229"/>
                    <a:pt x="510" y="1241"/>
                    <a:pt x="519" y="1241"/>
                  </a:cubicBezTo>
                  <a:cubicBezTo>
                    <a:pt x="530" y="1241"/>
                    <a:pt x="543" y="1226"/>
                    <a:pt x="552" y="1197"/>
                  </a:cubicBezTo>
                  <a:cubicBezTo>
                    <a:pt x="559" y="1178"/>
                    <a:pt x="563" y="1169"/>
                    <a:pt x="565" y="1169"/>
                  </a:cubicBezTo>
                  <a:cubicBezTo>
                    <a:pt x="568" y="1169"/>
                    <a:pt x="570" y="1178"/>
                    <a:pt x="573" y="1197"/>
                  </a:cubicBezTo>
                  <a:cubicBezTo>
                    <a:pt x="576" y="1219"/>
                    <a:pt x="586" y="1228"/>
                    <a:pt x="613" y="1228"/>
                  </a:cubicBezTo>
                  <a:cubicBezTo>
                    <a:pt x="621" y="1228"/>
                    <a:pt x="631" y="1227"/>
                    <a:pt x="642" y="1225"/>
                  </a:cubicBezTo>
                  <a:cubicBezTo>
                    <a:pt x="680" y="1222"/>
                    <a:pt x="701" y="1211"/>
                    <a:pt x="695" y="1205"/>
                  </a:cubicBezTo>
                  <a:cubicBezTo>
                    <a:pt x="684" y="1197"/>
                    <a:pt x="757" y="1184"/>
                    <a:pt x="858" y="1173"/>
                  </a:cubicBezTo>
                  <a:cubicBezTo>
                    <a:pt x="1038" y="1155"/>
                    <a:pt x="1149" y="1139"/>
                    <a:pt x="1402" y="1090"/>
                  </a:cubicBezTo>
                  <a:cubicBezTo>
                    <a:pt x="1469" y="1078"/>
                    <a:pt x="1536" y="1068"/>
                    <a:pt x="1565" y="1068"/>
                  </a:cubicBezTo>
                  <a:cubicBezTo>
                    <a:pt x="1569" y="1068"/>
                    <a:pt x="1573" y="1068"/>
                    <a:pt x="1576" y="1069"/>
                  </a:cubicBezTo>
                  <a:cubicBezTo>
                    <a:pt x="1596" y="1069"/>
                    <a:pt x="1670" y="1059"/>
                    <a:pt x="1735" y="1048"/>
                  </a:cubicBezTo>
                  <a:cubicBezTo>
                    <a:pt x="1776" y="1040"/>
                    <a:pt x="1812" y="1036"/>
                    <a:pt x="1842" y="1036"/>
                  </a:cubicBezTo>
                  <a:cubicBezTo>
                    <a:pt x="1905" y="1036"/>
                    <a:pt x="1941" y="1053"/>
                    <a:pt x="1936" y="1083"/>
                  </a:cubicBezTo>
                  <a:cubicBezTo>
                    <a:pt x="1934" y="1094"/>
                    <a:pt x="1936" y="1100"/>
                    <a:pt x="1953" y="1100"/>
                  </a:cubicBezTo>
                  <a:cubicBezTo>
                    <a:pt x="1972" y="1100"/>
                    <a:pt x="2010" y="1093"/>
                    <a:pt x="2086" y="1076"/>
                  </a:cubicBezTo>
                  <a:cubicBezTo>
                    <a:pt x="2179" y="1059"/>
                    <a:pt x="2221" y="1041"/>
                    <a:pt x="2256" y="1006"/>
                  </a:cubicBezTo>
                  <a:cubicBezTo>
                    <a:pt x="2262" y="1000"/>
                    <a:pt x="2268" y="996"/>
                    <a:pt x="2273" y="996"/>
                  </a:cubicBezTo>
                  <a:cubicBezTo>
                    <a:pt x="2278" y="996"/>
                    <a:pt x="2282" y="1000"/>
                    <a:pt x="2283" y="1006"/>
                  </a:cubicBezTo>
                  <a:cubicBezTo>
                    <a:pt x="2285" y="1013"/>
                    <a:pt x="2290" y="1015"/>
                    <a:pt x="2298" y="1015"/>
                  </a:cubicBezTo>
                  <a:cubicBezTo>
                    <a:pt x="2308" y="1015"/>
                    <a:pt x="2322" y="1011"/>
                    <a:pt x="2336" y="1003"/>
                  </a:cubicBezTo>
                  <a:cubicBezTo>
                    <a:pt x="2353" y="994"/>
                    <a:pt x="2363" y="990"/>
                    <a:pt x="2367" y="990"/>
                  </a:cubicBezTo>
                  <a:lnTo>
                    <a:pt x="2367" y="990"/>
                  </a:lnTo>
                  <a:cubicBezTo>
                    <a:pt x="2371" y="990"/>
                    <a:pt x="2369" y="994"/>
                    <a:pt x="2360" y="1003"/>
                  </a:cubicBezTo>
                  <a:cubicBezTo>
                    <a:pt x="2341" y="1023"/>
                    <a:pt x="2344" y="1034"/>
                    <a:pt x="2373" y="1034"/>
                  </a:cubicBezTo>
                  <a:cubicBezTo>
                    <a:pt x="2394" y="1034"/>
                    <a:pt x="2428" y="1029"/>
                    <a:pt x="2477" y="1017"/>
                  </a:cubicBezTo>
                  <a:cubicBezTo>
                    <a:pt x="2526" y="1008"/>
                    <a:pt x="2572" y="1002"/>
                    <a:pt x="2595" y="1002"/>
                  </a:cubicBezTo>
                  <a:cubicBezTo>
                    <a:pt x="2600" y="1002"/>
                    <a:pt x="2604" y="1002"/>
                    <a:pt x="2606" y="1003"/>
                  </a:cubicBezTo>
                  <a:cubicBezTo>
                    <a:pt x="2608" y="1003"/>
                    <a:pt x="2609" y="1004"/>
                    <a:pt x="2610" y="1004"/>
                  </a:cubicBezTo>
                  <a:cubicBezTo>
                    <a:pt x="2621" y="1004"/>
                    <a:pt x="2635" y="994"/>
                    <a:pt x="2640" y="976"/>
                  </a:cubicBezTo>
                  <a:cubicBezTo>
                    <a:pt x="2645" y="964"/>
                    <a:pt x="2649" y="957"/>
                    <a:pt x="2652" y="957"/>
                  </a:cubicBezTo>
                  <a:cubicBezTo>
                    <a:pt x="2654" y="957"/>
                    <a:pt x="2657" y="961"/>
                    <a:pt x="2658" y="968"/>
                  </a:cubicBezTo>
                  <a:cubicBezTo>
                    <a:pt x="2661" y="975"/>
                    <a:pt x="2681" y="978"/>
                    <a:pt x="2710" y="978"/>
                  </a:cubicBezTo>
                  <a:cubicBezTo>
                    <a:pt x="2789" y="978"/>
                    <a:pt x="2936" y="957"/>
                    <a:pt x="3029" y="926"/>
                  </a:cubicBezTo>
                  <a:cubicBezTo>
                    <a:pt x="3057" y="918"/>
                    <a:pt x="3085" y="914"/>
                    <a:pt x="3108" y="914"/>
                  </a:cubicBezTo>
                  <a:cubicBezTo>
                    <a:pt x="3123" y="914"/>
                    <a:pt x="3135" y="916"/>
                    <a:pt x="3143" y="920"/>
                  </a:cubicBezTo>
                  <a:cubicBezTo>
                    <a:pt x="3149" y="922"/>
                    <a:pt x="3156" y="923"/>
                    <a:pt x="3163" y="923"/>
                  </a:cubicBezTo>
                  <a:cubicBezTo>
                    <a:pt x="3178" y="923"/>
                    <a:pt x="3193" y="919"/>
                    <a:pt x="3199" y="910"/>
                  </a:cubicBezTo>
                  <a:cubicBezTo>
                    <a:pt x="3230" y="882"/>
                    <a:pt x="3401" y="837"/>
                    <a:pt x="3457" y="837"/>
                  </a:cubicBezTo>
                  <a:cubicBezTo>
                    <a:pt x="3465" y="837"/>
                    <a:pt x="3471" y="838"/>
                    <a:pt x="3473" y="840"/>
                  </a:cubicBezTo>
                  <a:cubicBezTo>
                    <a:pt x="3477" y="845"/>
                    <a:pt x="3482" y="847"/>
                    <a:pt x="3488" y="847"/>
                  </a:cubicBezTo>
                  <a:cubicBezTo>
                    <a:pt x="3499" y="847"/>
                    <a:pt x="3513" y="839"/>
                    <a:pt x="3529" y="822"/>
                  </a:cubicBezTo>
                  <a:cubicBezTo>
                    <a:pt x="3557" y="796"/>
                    <a:pt x="3575" y="783"/>
                    <a:pt x="3585" y="783"/>
                  </a:cubicBezTo>
                  <a:cubicBezTo>
                    <a:pt x="3593" y="783"/>
                    <a:pt x="3596" y="793"/>
                    <a:pt x="3595" y="812"/>
                  </a:cubicBezTo>
                  <a:cubicBezTo>
                    <a:pt x="3593" y="827"/>
                    <a:pt x="3598" y="834"/>
                    <a:pt x="3615" y="834"/>
                  </a:cubicBezTo>
                  <a:cubicBezTo>
                    <a:pt x="3631" y="834"/>
                    <a:pt x="3655" y="829"/>
                    <a:pt x="3692" y="819"/>
                  </a:cubicBezTo>
                  <a:cubicBezTo>
                    <a:pt x="3747" y="806"/>
                    <a:pt x="3810" y="781"/>
                    <a:pt x="3830" y="764"/>
                  </a:cubicBezTo>
                  <a:cubicBezTo>
                    <a:pt x="3845" y="749"/>
                    <a:pt x="3855" y="742"/>
                    <a:pt x="3862" y="742"/>
                  </a:cubicBezTo>
                  <a:cubicBezTo>
                    <a:pt x="3868" y="742"/>
                    <a:pt x="3873" y="748"/>
                    <a:pt x="3876" y="760"/>
                  </a:cubicBezTo>
                  <a:cubicBezTo>
                    <a:pt x="3880" y="771"/>
                    <a:pt x="3890" y="777"/>
                    <a:pt x="3908" y="777"/>
                  </a:cubicBezTo>
                  <a:cubicBezTo>
                    <a:pt x="3923" y="777"/>
                    <a:pt x="3943" y="773"/>
                    <a:pt x="3969" y="767"/>
                  </a:cubicBezTo>
                  <a:cubicBezTo>
                    <a:pt x="4049" y="743"/>
                    <a:pt x="4205" y="718"/>
                    <a:pt x="4376" y="702"/>
                  </a:cubicBezTo>
                  <a:cubicBezTo>
                    <a:pt x="4386" y="700"/>
                    <a:pt x="4397" y="700"/>
                    <a:pt x="4406" y="700"/>
                  </a:cubicBezTo>
                  <a:cubicBezTo>
                    <a:pt x="4432" y="700"/>
                    <a:pt x="4454" y="703"/>
                    <a:pt x="4462" y="708"/>
                  </a:cubicBezTo>
                  <a:cubicBezTo>
                    <a:pt x="4471" y="715"/>
                    <a:pt x="4490" y="717"/>
                    <a:pt x="4514" y="717"/>
                  </a:cubicBezTo>
                  <a:cubicBezTo>
                    <a:pt x="4581" y="717"/>
                    <a:pt x="4684" y="696"/>
                    <a:pt x="4705" y="670"/>
                  </a:cubicBezTo>
                  <a:cubicBezTo>
                    <a:pt x="4719" y="649"/>
                    <a:pt x="4722" y="628"/>
                    <a:pt x="4712" y="622"/>
                  </a:cubicBezTo>
                  <a:cubicBezTo>
                    <a:pt x="4701" y="614"/>
                    <a:pt x="4712" y="604"/>
                    <a:pt x="4730" y="598"/>
                  </a:cubicBezTo>
                  <a:cubicBezTo>
                    <a:pt x="4735" y="596"/>
                    <a:pt x="4740" y="596"/>
                    <a:pt x="4744" y="596"/>
                  </a:cubicBezTo>
                  <a:cubicBezTo>
                    <a:pt x="4758" y="596"/>
                    <a:pt x="4768" y="601"/>
                    <a:pt x="4771" y="611"/>
                  </a:cubicBezTo>
                  <a:cubicBezTo>
                    <a:pt x="4775" y="622"/>
                    <a:pt x="4767" y="632"/>
                    <a:pt x="4757" y="635"/>
                  </a:cubicBezTo>
                  <a:cubicBezTo>
                    <a:pt x="4746" y="635"/>
                    <a:pt x="4736" y="652"/>
                    <a:pt x="4733" y="667"/>
                  </a:cubicBezTo>
                  <a:cubicBezTo>
                    <a:pt x="4733" y="679"/>
                    <a:pt x="4744" y="684"/>
                    <a:pt x="4768" y="684"/>
                  </a:cubicBezTo>
                  <a:cubicBezTo>
                    <a:pt x="4779" y="684"/>
                    <a:pt x="4793" y="683"/>
                    <a:pt x="4809" y="681"/>
                  </a:cubicBezTo>
                  <a:cubicBezTo>
                    <a:pt x="4850" y="670"/>
                    <a:pt x="4882" y="656"/>
                    <a:pt x="4879" y="646"/>
                  </a:cubicBezTo>
                  <a:cubicBezTo>
                    <a:pt x="4875" y="635"/>
                    <a:pt x="4889" y="628"/>
                    <a:pt x="4909" y="628"/>
                  </a:cubicBezTo>
                  <a:cubicBezTo>
                    <a:pt x="4912" y="629"/>
                    <a:pt x="4915" y="629"/>
                    <a:pt x="4918" y="629"/>
                  </a:cubicBezTo>
                  <a:cubicBezTo>
                    <a:pt x="4936" y="629"/>
                    <a:pt x="4944" y="619"/>
                    <a:pt x="4938" y="598"/>
                  </a:cubicBezTo>
                  <a:cubicBezTo>
                    <a:pt x="4931" y="579"/>
                    <a:pt x="4930" y="570"/>
                    <a:pt x="4935" y="570"/>
                  </a:cubicBezTo>
                  <a:lnTo>
                    <a:pt x="4935" y="570"/>
                  </a:lnTo>
                  <a:cubicBezTo>
                    <a:pt x="4938" y="570"/>
                    <a:pt x="4944" y="575"/>
                    <a:pt x="4954" y="583"/>
                  </a:cubicBezTo>
                  <a:cubicBezTo>
                    <a:pt x="4972" y="593"/>
                    <a:pt x="4983" y="614"/>
                    <a:pt x="4979" y="625"/>
                  </a:cubicBezTo>
                  <a:cubicBezTo>
                    <a:pt x="4976" y="632"/>
                    <a:pt x="4980" y="637"/>
                    <a:pt x="4987" y="637"/>
                  </a:cubicBezTo>
                  <a:cubicBezTo>
                    <a:pt x="4989" y="637"/>
                    <a:pt x="4993" y="636"/>
                    <a:pt x="4996" y="635"/>
                  </a:cubicBezTo>
                  <a:cubicBezTo>
                    <a:pt x="5010" y="632"/>
                    <a:pt x="5017" y="618"/>
                    <a:pt x="5014" y="608"/>
                  </a:cubicBezTo>
                  <a:cubicBezTo>
                    <a:pt x="5010" y="596"/>
                    <a:pt x="5009" y="591"/>
                    <a:pt x="5013" y="591"/>
                  </a:cubicBezTo>
                  <a:lnTo>
                    <a:pt x="5013" y="591"/>
                  </a:lnTo>
                  <a:cubicBezTo>
                    <a:pt x="5016" y="591"/>
                    <a:pt x="5022" y="594"/>
                    <a:pt x="5031" y="601"/>
                  </a:cubicBezTo>
                  <a:cubicBezTo>
                    <a:pt x="5044" y="611"/>
                    <a:pt x="5073" y="616"/>
                    <a:pt x="5103" y="616"/>
                  </a:cubicBezTo>
                  <a:cubicBezTo>
                    <a:pt x="5112" y="616"/>
                    <a:pt x="5122" y="615"/>
                    <a:pt x="5132" y="614"/>
                  </a:cubicBezTo>
                  <a:cubicBezTo>
                    <a:pt x="5194" y="608"/>
                    <a:pt x="5204" y="601"/>
                    <a:pt x="5194" y="573"/>
                  </a:cubicBezTo>
                  <a:cubicBezTo>
                    <a:pt x="5190" y="556"/>
                    <a:pt x="5190" y="548"/>
                    <a:pt x="5194" y="548"/>
                  </a:cubicBezTo>
                  <a:cubicBezTo>
                    <a:pt x="5198" y="548"/>
                    <a:pt x="5203" y="552"/>
                    <a:pt x="5212" y="559"/>
                  </a:cubicBezTo>
                  <a:cubicBezTo>
                    <a:pt x="5223" y="568"/>
                    <a:pt x="5231" y="572"/>
                    <a:pt x="5238" y="572"/>
                  </a:cubicBezTo>
                  <a:cubicBezTo>
                    <a:pt x="5248" y="572"/>
                    <a:pt x="5256" y="564"/>
                    <a:pt x="5271" y="545"/>
                  </a:cubicBezTo>
                  <a:cubicBezTo>
                    <a:pt x="5280" y="531"/>
                    <a:pt x="5288" y="524"/>
                    <a:pt x="5294" y="524"/>
                  </a:cubicBezTo>
                  <a:cubicBezTo>
                    <a:pt x="5299" y="524"/>
                    <a:pt x="5302" y="528"/>
                    <a:pt x="5305" y="535"/>
                  </a:cubicBezTo>
                  <a:cubicBezTo>
                    <a:pt x="5307" y="542"/>
                    <a:pt x="5312" y="545"/>
                    <a:pt x="5320" y="545"/>
                  </a:cubicBezTo>
                  <a:cubicBezTo>
                    <a:pt x="5328" y="545"/>
                    <a:pt x="5340" y="542"/>
                    <a:pt x="5354" y="535"/>
                  </a:cubicBezTo>
                  <a:cubicBezTo>
                    <a:pt x="5368" y="526"/>
                    <a:pt x="5383" y="523"/>
                    <a:pt x="5397" y="523"/>
                  </a:cubicBezTo>
                  <a:cubicBezTo>
                    <a:pt x="5432" y="523"/>
                    <a:pt x="5458" y="548"/>
                    <a:pt x="5430" y="573"/>
                  </a:cubicBezTo>
                  <a:cubicBezTo>
                    <a:pt x="5412" y="590"/>
                    <a:pt x="5420" y="601"/>
                    <a:pt x="5447" y="608"/>
                  </a:cubicBezTo>
                  <a:cubicBezTo>
                    <a:pt x="5464" y="612"/>
                    <a:pt x="5479" y="614"/>
                    <a:pt x="5490" y="614"/>
                  </a:cubicBezTo>
                  <a:cubicBezTo>
                    <a:pt x="5514" y="614"/>
                    <a:pt x="5522" y="605"/>
                    <a:pt x="5503" y="593"/>
                  </a:cubicBezTo>
                  <a:cubicBezTo>
                    <a:pt x="5487" y="579"/>
                    <a:pt x="5488" y="572"/>
                    <a:pt x="5506" y="572"/>
                  </a:cubicBezTo>
                  <a:cubicBezTo>
                    <a:pt x="5519" y="572"/>
                    <a:pt x="5540" y="576"/>
                    <a:pt x="5569" y="583"/>
                  </a:cubicBezTo>
                  <a:cubicBezTo>
                    <a:pt x="5600" y="591"/>
                    <a:pt x="5643" y="595"/>
                    <a:pt x="5678" y="595"/>
                  </a:cubicBezTo>
                  <a:cubicBezTo>
                    <a:pt x="5724" y="595"/>
                    <a:pt x="5760" y="588"/>
                    <a:pt x="5745" y="577"/>
                  </a:cubicBezTo>
                  <a:cubicBezTo>
                    <a:pt x="5735" y="569"/>
                    <a:pt x="5756" y="559"/>
                    <a:pt x="5787" y="552"/>
                  </a:cubicBezTo>
                  <a:cubicBezTo>
                    <a:pt x="6072" y="503"/>
                    <a:pt x="6183" y="486"/>
                    <a:pt x="6232" y="486"/>
                  </a:cubicBezTo>
                  <a:cubicBezTo>
                    <a:pt x="6283" y="483"/>
                    <a:pt x="6453" y="455"/>
                    <a:pt x="6606" y="420"/>
                  </a:cubicBezTo>
                  <a:cubicBezTo>
                    <a:pt x="6611" y="419"/>
                    <a:pt x="6616" y="419"/>
                    <a:pt x="6621" y="419"/>
                  </a:cubicBezTo>
                  <a:cubicBezTo>
                    <a:pt x="6636" y="419"/>
                    <a:pt x="6649" y="423"/>
                    <a:pt x="6651" y="434"/>
                  </a:cubicBezTo>
                  <a:cubicBezTo>
                    <a:pt x="6653" y="439"/>
                    <a:pt x="6657" y="442"/>
                    <a:pt x="6664" y="442"/>
                  </a:cubicBezTo>
                  <a:cubicBezTo>
                    <a:pt x="6670" y="442"/>
                    <a:pt x="6678" y="439"/>
                    <a:pt x="6686" y="434"/>
                  </a:cubicBezTo>
                  <a:cubicBezTo>
                    <a:pt x="6697" y="427"/>
                    <a:pt x="6710" y="423"/>
                    <a:pt x="6720" y="423"/>
                  </a:cubicBezTo>
                  <a:cubicBezTo>
                    <a:pt x="6726" y="423"/>
                    <a:pt x="6731" y="425"/>
                    <a:pt x="6735" y="427"/>
                  </a:cubicBezTo>
                  <a:cubicBezTo>
                    <a:pt x="6739" y="431"/>
                    <a:pt x="6747" y="433"/>
                    <a:pt x="6758" y="433"/>
                  </a:cubicBezTo>
                  <a:cubicBezTo>
                    <a:pt x="6775" y="433"/>
                    <a:pt x="6797" y="429"/>
                    <a:pt x="6818" y="420"/>
                  </a:cubicBezTo>
                  <a:cubicBezTo>
                    <a:pt x="6841" y="411"/>
                    <a:pt x="6862" y="406"/>
                    <a:pt x="6875" y="406"/>
                  </a:cubicBezTo>
                  <a:cubicBezTo>
                    <a:pt x="6881" y="406"/>
                    <a:pt x="6886" y="408"/>
                    <a:pt x="6887" y="410"/>
                  </a:cubicBezTo>
                  <a:cubicBezTo>
                    <a:pt x="6888" y="414"/>
                    <a:pt x="6905" y="416"/>
                    <a:pt x="6932" y="416"/>
                  </a:cubicBezTo>
                  <a:cubicBezTo>
                    <a:pt x="7018" y="416"/>
                    <a:pt x="7202" y="398"/>
                    <a:pt x="7210" y="382"/>
                  </a:cubicBezTo>
                  <a:cubicBezTo>
                    <a:pt x="7212" y="379"/>
                    <a:pt x="7219" y="377"/>
                    <a:pt x="7227" y="377"/>
                  </a:cubicBezTo>
                  <a:cubicBezTo>
                    <a:pt x="7236" y="377"/>
                    <a:pt x="7246" y="379"/>
                    <a:pt x="7255" y="382"/>
                  </a:cubicBezTo>
                  <a:cubicBezTo>
                    <a:pt x="7262" y="385"/>
                    <a:pt x="7270" y="387"/>
                    <a:pt x="7277" y="387"/>
                  </a:cubicBezTo>
                  <a:cubicBezTo>
                    <a:pt x="7293" y="387"/>
                    <a:pt x="7308" y="379"/>
                    <a:pt x="7327" y="364"/>
                  </a:cubicBezTo>
                  <a:cubicBezTo>
                    <a:pt x="7356" y="342"/>
                    <a:pt x="7376" y="331"/>
                    <a:pt x="7384" y="331"/>
                  </a:cubicBezTo>
                  <a:cubicBezTo>
                    <a:pt x="7390" y="331"/>
                    <a:pt x="7391" y="336"/>
                    <a:pt x="7387" y="348"/>
                  </a:cubicBezTo>
                  <a:cubicBezTo>
                    <a:pt x="7384" y="357"/>
                    <a:pt x="7391" y="361"/>
                    <a:pt x="7405" y="361"/>
                  </a:cubicBezTo>
                  <a:cubicBezTo>
                    <a:pt x="7412" y="361"/>
                    <a:pt x="7421" y="360"/>
                    <a:pt x="7432" y="358"/>
                  </a:cubicBezTo>
                  <a:cubicBezTo>
                    <a:pt x="7460" y="351"/>
                    <a:pt x="7556" y="330"/>
                    <a:pt x="7644" y="316"/>
                  </a:cubicBezTo>
                  <a:cubicBezTo>
                    <a:pt x="7730" y="302"/>
                    <a:pt x="7796" y="285"/>
                    <a:pt x="7790" y="281"/>
                  </a:cubicBezTo>
                  <a:cubicBezTo>
                    <a:pt x="7788" y="280"/>
                    <a:pt x="7783" y="280"/>
                    <a:pt x="7774" y="280"/>
                  </a:cubicBezTo>
                  <a:cubicBezTo>
                    <a:pt x="7695" y="280"/>
                    <a:pt x="7344" y="319"/>
                    <a:pt x="7168" y="348"/>
                  </a:cubicBezTo>
                  <a:cubicBezTo>
                    <a:pt x="7092" y="361"/>
                    <a:pt x="7005" y="375"/>
                    <a:pt x="6970" y="382"/>
                  </a:cubicBezTo>
                  <a:cubicBezTo>
                    <a:pt x="6955" y="384"/>
                    <a:pt x="6937" y="384"/>
                    <a:pt x="6920" y="384"/>
                  </a:cubicBezTo>
                  <a:cubicBezTo>
                    <a:pt x="6904" y="384"/>
                    <a:pt x="6889" y="384"/>
                    <a:pt x="6880" y="382"/>
                  </a:cubicBezTo>
                  <a:cubicBezTo>
                    <a:pt x="6876" y="381"/>
                    <a:pt x="6871" y="381"/>
                    <a:pt x="6867" y="381"/>
                  </a:cubicBezTo>
                  <a:cubicBezTo>
                    <a:pt x="6854" y="381"/>
                    <a:pt x="6843" y="384"/>
                    <a:pt x="6835" y="389"/>
                  </a:cubicBezTo>
                  <a:cubicBezTo>
                    <a:pt x="6833" y="391"/>
                    <a:pt x="6829" y="393"/>
                    <a:pt x="6825" y="393"/>
                  </a:cubicBezTo>
                  <a:cubicBezTo>
                    <a:pt x="6815" y="393"/>
                    <a:pt x="6801" y="387"/>
                    <a:pt x="6786" y="375"/>
                  </a:cubicBezTo>
                  <a:cubicBezTo>
                    <a:pt x="6759" y="354"/>
                    <a:pt x="6762" y="348"/>
                    <a:pt x="6804" y="334"/>
                  </a:cubicBezTo>
                  <a:cubicBezTo>
                    <a:pt x="6817" y="330"/>
                    <a:pt x="6827" y="328"/>
                    <a:pt x="6834" y="328"/>
                  </a:cubicBezTo>
                  <a:cubicBezTo>
                    <a:pt x="6847" y="328"/>
                    <a:pt x="6851" y="333"/>
                    <a:pt x="6849" y="344"/>
                  </a:cubicBezTo>
                  <a:cubicBezTo>
                    <a:pt x="6846" y="349"/>
                    <a:pt x="6846" y="351"/>
                    <a:pt x="6848" y="351"/>
                  </a:cubicBezTo>
                  <a:cubicBezTo>
                    <a:pt x="6851" y="351"/>
                    <a:pt x="6860" y="344"/>
                    <a:pt x="6874" y="330"/>
                  </a:cubicBezTo>
                  <a:cubicBezTo>
                    <a:pt x="6883" y="316"/>
                    <a:pt x="6891" y="309"/>
                    <a:pt x="6895" y="309"/>
                  </a:cubicBezTo>
                  <a:cubicBezTo>
                    <a:pt x="6898" y="309"/>
                    <a:pt x="6899" y="312"/>
                    <a:pt x="6898" y="319"/>
                  </a:cubicBezTo>
                  <a:cubicBezTo>
                    <a:pt x="6894" y="331"/>
                    <a:pt x="6900" y="338"/>
                    <a:pt x="6920" y="338"/>
                  </a:cubicBezTo>
                  <a:cubicBezTo>
                    <a:pt x="6934" y="338"/>
                    <a:pt x="6957" y="334"/>
                    <a:pt x="6988" y="327"/>
                  </a:cubicBezTo>
                  <a:cubicBezTo>
                    <a:pt x="7088" y="302"/>
                    <a:pt x="7158" y="292"/>
                    <a:pt x="7258" y="281"/>
                  </a:cubicBezTo>
                  <a:cubicBezTo>
                    <a:pt x="7290" y="278"/>
                    <a:pt x="7377" y="268"/>
                    <a:pt x="7457" y="257"/>
                  </a:cubicBezTo>
                  <a:cubicBezTo>
                    <a:pt x="7518" y="249"/>
                    <a:pt x="7595" y="242"/>
                    <a:pt x="7648" y="242"/>
                  </a:cubicBezTo>
                  <a:cubicBezTo>
                    <a:pt x="7661" y="242"/>
                    <a:pt x="7672" y="243"/>
                    <a:pt x="7681" y="244"/>
                  </a:cubicBezTo>
                  <a:cubicBezTo>
                    <a:pt x="7687" y="244"/>
                    <a:pt x="7693" y="244"/>
                    <a:pt x="7701" y="244"/>
                  </a:cubicBezTo>
                  <a:cubicBezTo>
                    <a:pt x="7754" y="244"/>
                    <a:pt x="7848" y="234"/>
                    <a:pt x="7924" y="219"/>
                  </a:cubicBezTo>
                  <a:cubicBezTo>
                    <a:pt x="8011" y="205"/>
                    <a:pt x="8108" y="191"/>
                    <a:pt x="8143" y="191"/>
                  </a:cubicBezTo>
                  <a:cubicBezTo>
                    <a:pt x="8188" y="191"/>
                    <a:pt x="8198" y="185"/>
                    <a:pt x="8181" y="170"/>
                  </a:cubicBezTo>
                  <a:cubicBezTo>
                    <a:pt x="8168" y="160"/>
                    <a:pt x="8168" y="150"/>
                    <a:pt x="8181" y="146"/>
                  </a:cubicBezTo>
                  <a:cubicBezTo>
                    <a:pt x="8183" y="146"/>
                    <a:pt x="8186" y="145"/>
                    <a:pt x="8188" y="145"/>
                  </a:cubicBezTo>
                  <a:cubicBezTo>
                    <a:pt x="8200" y="145"/>
                    <a:pt x="8210" y="151"/>
                    <a:pt x="8213" y="160"/>
                  </a:cubicBezTo>
                  <a:cubicBezTo>
                    <a:pt x="8214" y="166"/>
                    <a:pt x="8225" y="170"/>
                    <a:pt x="8240" y="170"/>
                  </a:cubicBezTo>
                  <a:cubicBezTo>
                    <a:pt x="8250" y="170"/>
                    <a:pt x="8264" y="168"/>
                    <a:pt x="8278" y="164"/>
                  </a:cubicBezTo>
                  <a:cubicBezTo>
                    <a:pt x="8337" y="146"/>
                    <a:pt x="8337" y="146"/>
                    <a:pt x="8282" y="135"/>
                  </a:cubicBezTo>
                  <a:cubicBezTo>
                    <a:pt x="8251" y="129"/>
                    <a:pt x="8223" y="115"/>
                    <a:pt x="8219" y="105"/>
                  </a:cubicBezTo>
                  <a:cubicBezTo>
                    <a:pt x="8217" y="98"/>
                    <a:pt x="8182" y="95"/>
                    <a:pt x="8137" y="95"/>
                  </a:cubicBezTo>
                  <a:cubicBezTo>
                    <a:pt x="8049" y="95"/>
                    <a:pt x="7920" y="106"/>
                    <a:pt x="7910" y="122"/>
                  </a:cubicBezTo>
                  <a:cubicBezTo>
                    <a:pt x="7908" y="126"/>
                    <a:pt x="7911" y="128"/>
                    <a:pt x="7918" y="128"/>
                  </a:cubicBezTo>
                  <a:cubicBezTo>
                    <a:pt x="7922" y="128"/>
                    <a:pt x="7928" y="127"/>
                    <a:pt x="7935" y="125"/>
                  </a:cubicBezTo>
                  <a:cubicBezTo>
                    <a:pt x="7941" y="124"/>
                    <a:pt x="7946" y="123"/>
                    <a:pt x="7950" y="123"/>
                  </a:cubicBezTo>
                  <a:cubicBezTo>
                    <a:pt x="7964" y="123"/>
                    <a:pt x="7975" y="130"/>
                    <a:pt x="7980" y="143"/>
                  </a:cubicBezTo>
                  <a:cubicBezTo>
                    <a:pt x="7987" y="167"/>
                    <a:pt x="7956" y="174"/>
                    <a:pt x="7814" y="185"/>
                  </a:cubicBezTo>
                  <a:cubicBezTo>
                    <a:pt x="7808" y="185"/>
                    <a:pt x="7803" y="185"/>
                    <a:pt x="7798" y="185"/>
                  </a:cubicBezTo>
                  <a:cubicBezTo>
                    <a:pt x="7731" y="185"/>
                    <a:pt x="7739" y="145"/>
                    <a:pt x="7817" y="135"/>
                  </a:cubicBezTo>
                  <a:cubicBezTo>
                    <a:pt x="7907" y="126"/>
                    <a:pt x="7897" y="104"/>
                    <a:pt x="7820" y="104"/>
                  </a:cubicBezTo>
                  <a:cubicBezTo>
                    <a:pt x="7811" y="104"/>
                    <a:pt x="7801" y="104"/>
                    <a:pt x="7790" y="105"/>
                  </a:cubicBezTo>
                  <a:cubicBezTo>
                    <a:pt x="7730" y="111"/>
                    <a:pt x="7702" y="122"/>
                    <a:pt x="7702" y="135"/>
                  </a:cubicBezTo>
                  <a:cubicBezTo>
                    <a:pt x="7699" y="153"/>
                    <a:pt x="7689" y="164"/>
                    <a:pt x="7678" y="167"/>
                  </a:cubicBezTo>
                  <a:cubicBezTo>
                    <a:pt x="7675" y="168"/>
                    <a:pt x="7672" y="168"/>
                    <a:pt x="7669" y="168"/>
                  </a:cubicBezTo>
                  <a:cubicBezTo>
                    <a:pt x="7662" y="168"/>
                    <a:pt x="7658" y="164"/>
                    <a:pt x="7660" y="156"/>
                  </a:cubicBezTo>
                  <a:cubicBezTo>
                    <a:pt x="7662" y="153"/>
                    <a:pt x="7658" y="152"/>
                    <a:pt x="7650" y="152"/>
                  </a:cubicBezTo>
                  <a:cubicBezTo>
                    <a:pt x="7629" y="152"/>
                    <a:pt x="7580" y="161"/>
                    <a:pt x="7522" y="174"/>
                  </a:cubicBezTo>
                  <a:cubicBezTo>
                    <a:pt x="7466" y="189"/>
                    <a:pt x="7414" y="199"/>
                    <a:pt x="7389" y="199"/>
                  </a:cubicBezTo>
                  <a:cubicBezTo>
                    <a:pt x="7380" y="199"/>
                    <a:pt x="7374" y="197"/>
                    <a:pt x="7373" y="195"/>
                  </a:cubicBezTo>
                  <a:cubicBezTo>
                    <a:pt x="7372" y="192"/>
                    <a:pt x="7370" y="191"/>
                    <a:pt x="7367" y="191"/>
                  </a:cubicBezTo>
                  <a:cubicBezTo>
                    <a:pt x="7362" y="191"/>
                    <a:pt x="7354" y="195"/>
                    <a:pt x="7345" y="202"/>
                  </a:cubicBezTo>
                  <a:cubicBezTo>
                    <a:pt x="7320" y="227"/>
                    <a:pt x="7251" y="244"/>
                    <a:pt x="7209" y="244"/>
                  </a:cubicBezTo>
                  <a:cubicBezTo>
                    <a:pt x="7192" y="244"/>
                    <a:pt x="7180" y="242"/>
                    <a:pt x="7175" y="236"/>
                  </a:cubicBezTo>
                  <a:cubicBezTo>
                    <a:pt x="7165" y="223"/>
                    <a:pt x="7182" y="209"/>
                    <a:pt x="7220" y="198"/>
                  </a:cubicBezTo>
                  <a:cubicBezTo>
                    <a:pt x="7255" y="191"/>
                    <a:pt x="7272" y="177"/>
                    <a:pt x="7262" y="174"/>
                  </a:cubicBezTo>
                  <a:cubicBezTo>
                    <a:pt x="7260" y="173"/>
                    <a:pt x="7257" y="172"/>
                    <a:pt x="7253" y="172"/>
                  </a:cubicBezTo>
                  <a:cubicBezTo>
                    <a:pt x="7232" y="172"/>
                    <a:pt x="7185" y="184"/>
                    <a:pt x="7133" y="198"/>
                  </a:cubicBezTo>
                  <a:cubicBezTo>
                    <a:pt x="7088" y="212"/>
                    <a:pt x="7061" y="219"/>
                    <a:pt x="7043" y="219"/>
                  </a:cubicBezTo>
                  <a:cubicBezTo>
                    <a:pt x="7025" y="219"/>
                    <a:pt x="7017" y="211"/>
                    <a:pt x="7012" y="195"/>
                  </a:cubicBezTo>
                  <a:cubicBezTo>
                    <a:pt x="7008" y="182"/>
                    <a:pt x="7005" y="175"/>
                    <a:pt x="7001" y="175"/>
                  </a:cubicBezTo>
                  <a:cubicBezTo>
                    <a:pt x="6998" y="175"/>
                    <a:pt x="6995" y="180"/>
                    <a:pt x="6991" y="191"/>
                  </a:cubicBezTo>
                  <a:cubicBezTo>
                    <a:pt x="6986" y="204"/>
                    <a:pt x="6981" y="210"/>
                    <a:pt x="6976" y="210"/>
                  </a:cubicBezTo>
                  <a:cubicBezTo>
                    <a:pt x="6971" y="210"/>
                    <a:pt x="6965" y="205"/>
                    <a:pt x="6957" y="195"/>
                  </a:cubicBezTo>
                  <a:cubicBezTo>
                    <a:pt x="6949" y="185"/>
                    <a:pt x="6941" y="181"/>
                    <a:pt x="6930" y="181"/>
                  </a:cubicBezTo>
                  <a:cubicBezTo>
                    <a:pt x="6916" y="181"/>
                    <a:pt x="6897" y="188"/>
                    <a:pt x="6869" y="202"/>
                  </a:cubicBezTo>
                  <a:cubicBezTo>
                    <a:pt x="6844" y="218"/>
                    <a:pt x="6820" y="225"/>
                    <a:pt x="6808" y="225"/>
                  </a:cubicBezTo>
                  <a:cubicBezTo>
                    <a:pt x="6804" y="225"/>
                    <a:pt x="6801" y="224"/>
                    <a:pt x="6800" y="223"/>
                  </a:cubicBezTo>
                  <a:cubicBezTo>
                    <a:pt x="6797" y="212"/>
                    <a:pt x="6776" y="205"/>
                    <a:pt x="6749" y="205"/>
                  </a:cubicBezTo>
                  <a:cubicBezTo>
                    <a:pt x="6720" y="209"/>
                    <a:pt x="6703" y="215"/>
                    <a:pt x="6707" y="226"/>
                  </a:cubicBezTo>
                  <a:cubicBezTo>
                    <a:pt x="6707" y="233"/>
                    <a:pt x="6696" y="239"/>
                    <a:pt x="6675" y="239"/>
                  </a:cubicBezTo>
                  <a:cubicBezTo>
                    <a:pt x="6651" y="236"/>
                    <a:pt x="6634" y="223"/>
                    <a:pt x="6627" y="209"/>
                  </a:cubicBezTo>
                  <a:cubicBezTo>
                    <a:pt x="6620" y="185"/>
                    <a:pt x="6641" y="177"/>
                    <a:pt x="6720" y="167"/>
                  </a:cubicBezTo>
                  <a:cubicBezTo>
                    <a:pt x="6856" y="153"/>
                    <a:pt x="6887" y="143"/>
                    <a:pt x="6936" y="90"/>
                  </a:cubicBezTo>
                  <a:cubicBezTo>
                    <a:pt x="6959" y="65"/>
                    <a:pt x="6959" y="52"/>
                    <a:pt x="6942" y="52"/>
                  </a:cubicBezTo>
                  <a:cubicBezTo>
                    <a:pt x="6930" y="52"/>
                    <a:pt x="6912" y="57"/>
                    <a:pt x="6887" y="70"/>
                  </a:cubicBezTo>
                  <a:cubicBezTo>
                    <a:pt x="6847" y="90"/>
                    <a:pt x="6718" y="115"/>
                    <a:pt x="6660" y="115"/>
                  </a:cubicBezTo>
                  <a:cubicBezTo>
                    <a:pt x="6648" y="115"/>
                    <a:pt x="6639" y="114"/>
                    <a:pt x="6634" y="111"/>
                  </a:cubicBezTo>
                  <a:cubicBezTo>
                    <a:pt x="6596" y="94"/>
                    <a:pt x="6661" y="25"/>
                    <a:pt x="6724" y="21"/>
                  </a:cubicBezTo>
                  <a:cubicBezTo>
                    <a:pt x="6765" y="18"/>
                    <a:pt x="6765" y="15"/>
                    <a:pt x="6735" y="4"/>
                  </a:cubicBezTo>
                  <a:cubicBezTo>
                    <a:pt x="6727" y="2"/>
                    <a:pt x="6716" y="1"/>
                    <a:pt x="6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2"/>
            <p:cNvSpPr/>
            <p:nvPr/>
          </p:nvSpPr>
          <p:spPr>
            <a:xfrm>
              <a:off x="5142175" y="1363000"/>
              <a:ext cx="4225" cy="1275"/>
            </a:xfrm>
            <a:custGeom>
              <a:avLst/>
              <a:gdLst/>
              <a:ahLst/>
              <a:cxnLst/>
              <a:rect l="l" t="t" r="r" b="b"/>
              <a:pathLst>
                <a:path w="169" h="51" extrusionOk="0">
                  <a:moveTo>
                    <a:pt x="49" y="0"/>
                  </a:moveTo>
                  <a:cubicBezTo>
                    <a:pt x="41" y="0"/>
                    <a:pt x="34" y="1"/>
                    <a:pt x="29" y="3"/>
                  </a:cubicBezTo>
                  <a:cubicBezTo>
                    <a:pt x="0" y="13"/>
                    <a:pt x="0" y="13"/>
                    <a:pt x="32" y="16"/>
                  </a:cubicBezTo>
                  <a:cubicBezTo>
                    <a:pt x="53" y="16"/>
                    <a:pt x="91" y="27"/>
                    <a:pt x="115" y="37"/>
                  </a:cubicBezTo>
                  <a:cubicBezTo>
                    <a:pt x="136" y="47"/>
                    <a:pt x="150" y="51"/>
                    <a:pt x="156" y="51"/>
                  </a:cubicBezTo>
                  <a:cubicBezTo>
                    <a:pt x="169" y="51"/>
                    <a:pt x="153" y="35"/>
                    <a:pt x="112" y="16"/>
                  </a:cubicBezTo>
                  <a:cubicBezTo>
                    <a:pt x="94" y="7"/>
                    <a:pt x="69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2"/>
            <p:cNvSpPr/>
            <p:nvPr/>
          </p:nvSpPr>
          <p:spPr>
            <a:xfrm>
              <a:off x="5142450" y="1356625"/>
              <a:ext cx="1650" cy="1575"/>
            </a:xfrm>
            <a:custGeom>
              <a:avLst/>
              <a:gdLst/>
              <a:ahLst/>
              <a:cxnLst/>
              <a:rect l="l" t="t" r="r" b="b"/>
              <a:pathLst>
                <a:path w="66" h="63" extrusionOk="0">
                  <a:moveTo>
                    <a:pt x="34" y="0"/>
                  </a:moveTo>
                  <a:cubicBezTo>
                    <a:pt x="32" y="0"/>
                    <a:pt x="30" y="0"/>
                    <a:pt x="28" y="1"/>
                  </a:cubicBezTo>
                  <a:cubicBezTo>
                    <a:pt x="14" y="5"/>
                    <a:pt x="14" y="12"/>
                    <a:pt x="24" y="22"/>
                  </a:cubicBezTo>
                  <a:cubicBezTo>
                    <a:pt x="35" y="32"/>
                    <a:pt x="35" y="39"/>
                    <a:pt x="21" y="42"/>
                  </a:cubicBezTo>
                  <a:cubicBezTo>
                    <a:pt x="7" y="47"/>
                    <a:pt x="0" y="53"/>
                    <a:pt x="0" y="60"/>
                  </a:cubicBezTo>
                  <a:cubicBezTo>
                    <a:pt x="2" y="62"/>
                    <a:pt x="6" y="62"/>
                    <a:pt x="13" y="62"/>
                  </a:cubicBezTo>
                  <a:cubicBezTo>
                    <a:pt x="19" y="62"/>
                    <a:pt x="28" y="62"/>
                    <a:pt x="39" y="60"/>
                  </a:cubicBezTo>
                  <a:cubicBezTo>
                    <a:pt x="56" y="57"/>
                    <a:pt x="66" y="39"/>
                    <a:pt x="59" y="22"/>
                  </a:cubicBezTo>
                  <a:cubicBezTo>
                    <a:pt x="57" y="8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2"/>
            <p:cNvSpPr/>
            <p:nvPr/>
          </p:nvSpPr>
          <p:spPr>
            <a:xfrm>
              <a:off x="5140825" y="13407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85" y="1"/>
                  </a:moveTo>
                  <a:cubicBezTo>
                    <a:pt x="79" y="1"/>
                    <a:pt x="73" y="2"/>
                    <a:pt x="65" y="5"/>
                  </a:cubicBezTo>
                  <a:cubicBezTo>
                    <a:pt x="44" y="8"/>
                    <a:pt x="24" y="22"/>
                    <a:pt x="17" y="29"/>
                  </a:cubicBezTo>
                  <a:cubicBezTo>
                    <a:pt x="0" y="56"/>
                    <a:pt x="27" y="82"/>
                    <a:pt x="62" y="82"/>
                  </a:cubicBezTo>
                  <a:cubicBezTo>
                    <a:pt x="64" y="82"/>
                    <a:pt x="66" y="81"/>
                    <a:pt x="69" y="81"/>
                  </a:cubicBezTo>
                  <a:cubicBezTo>
                    <a:pt x="89" y="81"/>
                    <a:pt x="107" y="60"/>
                    <a:pt x="107" y="36"/>
                  </a:cubicBezTo>
                  <a:cubicBezTo>
                    <a:pt x="107" y="13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2"/>
            <p:cNvSpPr/>
            <p:nvPr/>
          </p:nvSpPr>
          <p:spPr>
            <a:xfrm>
              <a:off x="5148850" y="1362350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extrusionOk="0">
                  <a:moveTo>
                    <a:pt x="52" y="0"/>
                  </a:moveTo>
                  <a:cubicBezTo>
                    <a:pt x="43" y="0"/>
                    <a:pt x="27" y="7"/>
                    <a:pt x="18" y="18"/>
                  </a:cubicBezTo>
                  <a:cubicBezTo>
                    <a:pt x="1" y="36"/>
                    <a:pt x="1" y="39"/>
                    <a:pt x="25" y="42"/>
                  </a:cubicBezTo>
                  <a:cubicBezTo>
                    <a:pt x="60" y="42"/>
                    <a:pt x="84" y="15"/>
                    <a:pt x="56" y="1"/>
                  </a:cubicBezTo>
                  <a:cubicBezTo>
                    <a:pt x="55" y="0"/>
                    <a:pt x="5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2"/>
            <p:cNvSpPr/>
            <p:nvPr/>
          </p:nvSpPr>
          <p:spPr>
            <a:xfrm>
              <a:off x="5149950" y="1362200"/>
              <a:ext cx="5700" cy="3150"/>
            </a:xfrm>
            <a:custGeom>
              <a:avLst/>
              <a:gdLst/>
              <a:ahLst/>
              <a:cxnLst/>
              <a:rect l="l" t="t" r="r" b="b"/>
              <a:pathLst>
                <a:path w="228" h="126" extrusionOk="0">
                  <a:moveTo>
                    <a:pt x="198" y="0"/>
                  </a:moveTo>
                  <a:cubicBezTo>
                    <a:pt x="193" y="0"/>
                    <a:pt x="187" y="2"/>
                    <a:pt x="179" y="3"/>
                  </a:cubicBezTo>
                  <a:cubicBezTo>
                    <a:pt x="162" y="7"/>
                    <a:pt x="147" y="21"/>
                    <a:pt x="152" y="32"/>
                  </a:cubicBezTo>
                  <a:cubicBezTo>
                    <a:pt x="154" y="41"/>
                    <a:pt x="148" y="45"/>
                    <a:pt x="134" y="45"/>
                  </a:cubicBezTo>
                  <a:cubicBezTo>
                    <a:pt x="127" y="45"/>
                    <a:pt x="117" y="44"/>
                    <a:pt x="106" y="42"/>
                  </a:cubicBezTo>
                  <a:cubicBezTo>
                    <a:pt x="99" y="41"/>
                    <a:pt x="92" y="41"/>
                    <a:pt x="85" y="41"/>
                  </a:cubicBezTo>
                  <a:cubicBezTo>
                    <a:pt x="62" y="41"/>
                    <a:pt x="40" y="44"/>
                    <a:pt x="30" y="53"/>
                  </a:cubicBezTo>
                  <a:cubicBezTo>
                    <a:pt x="0" y="72"/>
                    <a:pt x="5" y="126"/>
                    <a:pt x="32" y="126"/>
                  </a:cubicBezTo>
                  <a:cubicBezTo>
                    <a:pt x="33" y="126"/>
                    <a:pt x="35" y="125"/>
                    <a:pt x="37" y="125"/>
                  </a:cubicBezTo>
                  <a:cubicBezTo>
                    <a:pt x="47" y="122"/>
                    <a:pt x="51" y="111"/>
                    <a:pt x="47" y="98"/>
                  </a:cubicBezTo>
                  <a:cubicBezTo>
                    <a:pt x="42" y="82"/>
                    <a:pt x="51" y="74"/>
                    <a:pt x="69" y="74"/>
                  </a:cubicBezTo>
                  <a:cubicBezTo>
                    <a:pt x="87" y="74"/>
                    <a:pt x="113" y="82"/>
                    <a:pt x="141" y="98"/>
                  </a:cubicBezTo>
                  <a:cubicBezTo>
                    <a:pt x="165" y="113"/>
                    <a:pt x="192" y="122"/>
                    <a:pt x="208" y="122"/>
                  </a:cubicBezTo>
                  <a:cubicBezTo>
                    <a:pt x="210" y="122"/>
                    <a:pt x="212" y="122"/>
                    <a:pt x="214" y="122"/>
                  </a:cubicBezTo>
                  <a:cubicBezTo>
                    <a:pt x="227" y="118"/>
                    <a:pt x="221" y="108"/>
                    <a:pt x="196" y="104"/>
                  </a:cubicBezTo>
                  <a:cubicBezTo>
                    <a:pt x="165" y="94"/>
                    <a:pt x="162" y="90"/>
                    <a:pt x="189" y="83"/>
                  </a:cubicBezTo>
                  <a:cubicBezTo>
                    <a:pt x="206" y="80"/>
                    <a:pt x="210" y="73"/>
                    <a:pt x="200" y="66"/>
                  </a:cubicBezTo>
                  <a:cubicBezTo>
                    <a:pt x="193" y="63"/>
                    <a:pt x="189" y="45"/>
                    <a:pt x="200" y="24"/>
                  </a:cubicBezTo>
                  <a:cubicBezTo>
                    <a:pt x="210" y="7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2"/>
            <p:cNvSpPr/>
            <p:nvPr/>
          </p:nvSpPr>
          <p:spPr>
            <a:xfrm>
              <a:off x="5154575" y="13656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1"/>
                    <a:pt x="39" y="4"/>
                  </a:cubicBezTo>
                  <a:cubicBezTo>
                    <a:pt x="15" y="7"/>
                    <a:pt x="1" y="18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0" y="22"/>
                    <a:pt x="43" y="18"/>
                    <a:pt x="56" y="10"/>
                  </a:cubicBezTo>
                  <a:cubicBezTo>
                    <a:pt x="66" y="4"/>
                    <a:pt x="66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2"/>
            <p:cNvSpPr/>
            <p:nvPr/>
          </p:nvSpPr>
          <p:spPr>
            <a:xfrm>
              <a:off x="5146325" y="1335175"/>
              <a:ext cx="2425" cy="675"/>
            </a:xfrm>
            <a:custGeom>
              <a:avLst/>
              <a:gdLst/>
              <a:ahLst/>
              <a:cxnLst/>
              <a:rect l="l" t="t" r="r" b="b"/>
              <a:pathLst>
                <a:path w="97" h="27" extrusionOk="0">
                  <a:moveTo>
                    <a:pt x="89" y="1"/>
                  </a:moveTo>
                  <a:cubicBezTo>
                    <a:pt x="82" y="1"/>
                    <a:pt x="70" y="2"/>
                    <a:pt x="53" y="5"/>
                  </a:cubicBezTo>
                  <a:cubicBezTo>
                    <a:pt x="18" y="16"/>
                    <a:pt x="1" y="23"/>
                    <a:pt x="18" y="26"/>
                  </a:cubicBezTo>
                  <a:cubicBezTo>
                    <a:pt x="33" y="26"/>
                    <a:pt x="63" y="20"/>
                    <a:pt x="84" y="10"/>
                  </a:cubicBezTo>
                  <a:cubicBezTo>
                    <a:pt x="96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2"/>
            <p:cNvSpPr/>
            <p:nvPr/>
          </p:nvSpPr>
          <p:spPr>
            <a:xfrm>
              <a:off x="5155700" y="1350650"/>
              <a:ext cx="67800" cy="16050"/>
            </a:xfrm>
            <a:custGeom>
              <a:avLst/>
              <a:gdLst/>
              <a:ahLst/>
              <a:cxnLst/>
              <a:rect l="l" t="t" r="r" b="b"/>
              <a:pathLst>
                <a:path w="2712" h="642" extrusionOk="0">
                  <a:moveTo>
                    <a:pt x="2369" y="104"/>
                  </a:moveTo>
                  <a:cubicBezTo>
                    <a:pt x="2379" y="104"/>
                    <a:pt x="2389" y="107"/>
                    <a:pt x="2399" y="115"/>
                  </a:cubicBezTo>
                  <a:cubicBezTo>
                    <a:pt x="2409" y="122"/>
                    <a:pt x="2415" y="153"/>
                    <a:pt x="2412" y="182"/>
                  </a:cubicBezTo>
                  <a:cubicBezTo>
                    <a:pt x="2410" y="202"/>
                    <a:pt x="2405" y="215"/>
                    <a:pt x="2400" y="215"/>
                  </a:cubicBezTo>
                  <a:cubicBezTo>
                    <a:pt x="2398" y="215"/>
                    <a:pt x="2397" y="213"/>
                    <a:pt x="2394" y="209"/>
                  </a:cubicBezTo>
                  <a:cubicBezTo>
                    <a:pt x="2392" y="197"/>
                    <a:pt x="2382" y="191"/>
                    <a:pt x="2371" y="191"/>
                  </a:cubicBezTo>
                  <a:cubicBezTo>
                    <a:pt x="2368" y="191"/>
                    <a:pt x="2366" y="191"/>
                    <a:pt x="2364" y="192"/>
                  </a:cubicBezTo>
                  <a:cubicBezTo>
                    <a:pt x="2350" y="195"/>
                    <a:pt x="2346" y="209"/>
                    <a:pt x="2360" y="223"/>
                  </a:cubicBezTo>
                  <a:cubicBezTo>
                    <a:pt x="2372" y="237"/>
                    <a:pt x="2371" y="245"/>
                    <a:pt x="2362" y="245"/>
                  </a:cubicBezTo>
                  <a:cubicBezTo>
                    <a:pt x="2361" y="245"/>
                    <a:pt x="2359" y="245"/>
                    <a:pt x="2357" y="244"/>
                  </a:cubicBezTo>
                  <a:cubicBezTo>
                    <a:pt x="2343" y="240"/>
                    <a:pt x="2329" y="233"/>
                    <a:pt x="2329" y="223"/>
                  </a:cubicBezTo>
                  <a:cubicBezTo>
                    <a:pt x="2329" y="216"/>
                    <a:pt x="2325" y="188"/>
                    <a:pt x="2325" y="164"/>
                  </a:cubicBezTo>
                  <a:cubicBezTo>
                    <a:pt x="2321" y="128"/>
                    <a:pt x="2343" y="104"/>
                    <a:pt x="2369" y="104"/>
                  </a:cubicBezTo>
                  <a:close/>
                  <a:moveTo>
                    <a:pt x="1731" y="314"/>
                  </a:moveTo>
                  <a:cubicBezTo>
                    <a:pt x="1739" y="314"/>
                    <a:pt x="1747" y="319"/>
                    <a:pt x="1757" y="327"/>
                  </a:cubicBezTo>
                  <a:cubicBezTo>
                    <a:pt x="1774" y="341"/>
                    <a:pt x="1774" y="355"/>
                    <a:pt x="1753" y="365"/>
                  </a:cubicBezTo>
                  <a:cubicBezTo>
                    <a:pt x="1733" y="374"/>
                    <a:pt x="1716" y="378"/>
                    <a:pt x="1704" y="378"/>
                  </a:cubicBezTo>
                  <a:cubicBezTo>
                    <a:pt x="1683" y="378"/>
                    <a:pt x="1677" y="365"/>
                    <a:pt x="1698" y="341"/>
                  </a:cubicBezTo>
                  <a:cubicBezTo>
                    <a:pt x="1712" y="323"/>
                    <a:pt x="1721" y="314"/>
                    <a:pt x="1731" y="314"/>
                  </a:cubicBezTo>
                  <a:close/>
                  <a:moveTo>
                    <a:pt x="2675" y="0"/>
                  </a:moveTo>
                  <a:cubicBezTo>
                    <a:pt x="2646" y="0"/>
                    <a:pt x="2590" y="10"/>
                    <a:pt x="2506" y="28"/>
                  </a:cubicBezTo>
                  <a:cubicBezTo>
                    <a:pt x="2427" y="47"/>
                    <a:pt x="2350" y="64"/>
                    <a:pt x="2327" y="64"/>
                  </a:cubicBezTo>
                  <a:cubicBezTo>
                    <a:pt x="2325" y="64"/>
                    <a:pt x="2323" y="64"/>
                    <a:pt x="2322" y="63"/>
                  </a:cubicBezTo>
                  <a:cubicBezTo>
                    <a:pt x="2320" y="63"/>
                    <a:pt x="2317" y="62"/>
                    <a:pt x="2315" y="62"/>
                  </a:cubicBezTo>
                  <a:cubicBezTo>
                    <a:pt x="2306" y="62"/>
                    <a:pt x="2302" y="69"/>
                    <a:pt x="2305" y="81"/>
                  </a:cubicBezTo>
                  <a:cubicBezTo>
                    <a:pt x="2306" y="92"/>
                    <a:pt x="2306" y="97"/>
                    <a:pt x="2303" y="97"/>
                  </a:cubicBezTo>
                  <a:cubicBezTo>
                    <a:pt x="2301" y="97"/>
                    <a:pt x="2297" y="94"/>
                    <a:pt x="2290" y="87"/>
                  </a:cubicBezTo>
                  <a:cubicBezTo>
                    <a:pt x="2286" y="82"/>
                    <a:pt x="2279" y="79"/>
                    <a:pt x="2269" y="79"/>
                  </a:cubicBezTo>
                  <a:cubicBezTo>
                    <a:pt x="2255" y="79"/>
                    <a:pt x="2236" y="84"/>
                    <a:pt x="2211" y="94"/>
                  </a:cubicBezTo>
                  <a:cubicBezTo>
                    <a:pt x="2188" y="104"/>
                    <a:pt x="2166" y="110"/>
                    <a:pt x="2153" y="110"/>
                  </a:cubicBezTo>
                  <a:cubicBezTo>
                    <a:pt x="2147" y="110"/>
                    <a:pt x="2142" y="108"/>
                    <a:pt x="2141" y="105"/>
                  </a:cubicBezTo>
                  <a:cubicBezTo>
                    <a:pt x="2140" y="100"/>
                    <a:pt x="2131" y="99"/>
                    <a:pt x="2118" y="99"/>
                  </a:cubicBezTo>
                  <a:cubicBezTo>
                    <a:pt x="2100" y="99"/>
                    <a:pt x="2071" y="102"/>
                    <a:pt x="2041" y="108"/>
                  </a:cubicBezTo>
                  <a:cubicBezTo>
                    <a:pt x="1989" y="119"/>
                    <a:pt x="1941" y="129"/>
                    <a:pt x="1933" y="129"/>
                  </a:cubicBezTo>
                  <a:cubicBezTo>
                    <a:pt x="1927" y="129"/>
                    <a:pt x="1829" y="147"/>
                    <a:pt x="1718" y="174"/>
                  </a:cubicBezTo>
                  <a:cubicBezTo>
                    <a:pt x="1608" y="198"/>
                    <a:pt x="1424" y="237"/>
                    <a:pt x="1309" y="257"/>
                  </a:cubicBezTo>
                  <a:cubicBezTo>
                    <a:pt x="1198" y="278"/>
                    <a:pt x="972" y="327"/>
                    <a:pt x="809" y="361"/>
                  </a:cubicBezTo>
                  <a:cubicBezTo>
                    <a:pt x="454" y="439"/>
                    <a:pt x="295" y="470"/>
                    <a:pt x="241" y="470"/>
                  </a:cubicBezTo>
                  <a:cubicBezTo>
                    <a:pt x="235" y="470"/>
                    <a:pt x="230" y="470"/>
                    <a:pt x="226" y="469"/>
                  </a:cubicBezTo>
                  <a:cubicBezTo>
                    <a:pt x="223" y="468"/>
                    <a:pt x="219" y="468"/>
                    <a:pt x="215" y="468"/>
                  </a:cubicBezTo>
                  <a:cubicBezTo>
                    <a:pt x="203" y="468"/>
                    <a:pt x="189" y="471"/>
                    <a:pt x="181" y="476"/>
                  </a:cubicBezTo>
                  <a:cubicBezTo>
                    <a:pt x="179" y="479"/>
                    <a:pt x="176" y="481"/>
                    <a:pt x="171" y="481"/>
                  </a:cubicBezTo>
                  <a:cubicBezTo>
                    <a:pt x="162" y="481"/>
                    <a:pt x="149" y="474"/>
                    <a:pt x="140" y="462"/>
                  </a:cubicBezTo>
                  <a:cubicBezTo>
                    <a:pt x="130" y="450"/>
                    <a:pt x="123" y="444"/>
                    <a:pt x="118" y="444"/>
                  </a:cubicBezTo>
                  <a:cubicBezTo>
                    <a:pt x="112" y="444"/>
                    <a:pt x="109" y="451"/>
                    <a:pt x="105" y="465"/>
                  </a:cubicBezTo>
                  <a:cubicBezTo>
                    <a:pt x="100" y="482"/>
                    <a:pt x="96" y="490"/>
                    <a:pt x="93" y="490"/>
                  </a:cubicBezTo>
                  <a:cubicBezTo>
                    <a:pt x="89" y="490"/>
                    <a:pt x="86" y="483"/>
                    <a:pt x="81" y="469"/>
                  </a:cubicBezTo>
                  <a:cubicBezTo>
                    <a:pt x="75" y="451"/>
                    <a:pt x="61" y="441"/>
                    <a:pt x="43" y="441"/>
                  </a:cubicBezTo>
                  <a:cubicBezTo>
                    <a:pt x="41" y="441"/>
                    <a:pt x="38" y="441"/>
                    <a:pt x="36" y="441"/>
                  </a:cubicBezTo>
                  <a:cubicBezTo>
                    <a:pt x="18" y="448"/>
                    <a:pt x="15" y="462"/>
                    <a:pt x="29" y="476"/>
                  </a:cubicBezTo>
                  <a:cubicBezTo>
                    <a:pt x="39" y="490"/>
                    <a:pt x="39" y="504"/>
                    <a:pt x="21" y="507"/>
                  </a:cubicBezTo>
                  <a:cubicBezTo>
                    <a:pt x="8" y="510"/>
                    <a:pt x="1" y="525"/>
                    <a:pt x="5" y="535"/>
                  </a:cubicBezTo>
                  <a:cubicBezTo>
                    <a:pt x="8" y="544"/>
                    <a:pt x="15" y="550"/>
                    <a:pt x="25" y="550"/>
                  </a:cubicBezTo>
                  <a:cubicBezTo>
                    <a:pt x="27" y="550"/>
                    <a:pt x="30" y="549"/>
                    <a:pt x="32" y="549"/>
                  </a:cubicBezTo>
                  <a:cubicBezTo>
                    <a:pt x="33" y="548"/>
                    <a:pt x="34" y="548"/>
                    <a:pt x="35" y="548"/>
                  </a:cubicBezTo>
                  <a:cubicBezTo>
                    <a:pt x="46" y="548"/>
                    <a:pt x="64" y="565"/>
                    <a:pt x="74" y="587"/>
                  </a:cubicBezTo>
                  <a:cubicBezTo>
                    <a:pt x="86" y="607"/>
                    <a:pt x="99" y="616"/>
                    <a:pt x="117" y="616"/>
                  </a:cubicBezTo>
                  <a:cubicBezTo>
                    <a:pt x="125" y="616"/>
                    <a:pt x="133" y="614"/>
                    <a:pt x="143" y="611"/>
                  </a:cubicBezTo>
                  <a:cubicBezTo>
                    <a:pt x="157" y="606"/>
                    <a:pt x="170" y="604"/>
                    <a:pt x="180" y="604"/>
                  </a:cubicBezTo>
                  <a:cubicBezTo>
                    <a:pt x="190" y="604"/>
                    <a:pt x="197" y="606"/>
                    <a:pt x="199" y="611"/>
                  </a:cubicBezTo>
                  <a:cubicBezTo>
                    <a:pt x="202" y="622"/>
                    <a:pt x="212" y="627"/>
                    <a:pt x="223" y="627"/>
                  </a:cubicBezTo>
                  <a:cubicBezTo>
                    <a:pt x="243" y="627"/>
                    <a:pt x="269" y="611"/>
                    <a:pt x="271" y="590"/>
                  </a:cubicBezTo>
                  <a:cubicBezTo>
                    <a:pt x="273" y="580"/>
                    <a:pt x="275" y="575"/>
                    <a:pt x="277" y="575"/>
                  </a:cubicBezTo>
                  <a:cubicBezTo>
                    <a:pt x="280" y="575"/>
                    <a:pt x="282" y="580"/>
                    <a:pt x="285" y="590"/>
                  </a:cubicBezTo>
                  <a:cubicBezTo>
                    <a:pt x="292" y="605"/>
                    <a:pt x="324" y="625"/>
                    <a:pt x="354" y="632"/>
                  </a:cubicBezTo>
                  <a:cubicBezTo>
                    <a:pt x="376" y="638"/>
                    <a:pt x="389" y="642"/>
                    <a:pt x="395" y="642"/>
                  </a:cubicBezTo>
                  <a:cubicBezTo>
                    <a:pt x="404" y="642"/>
                    <a:pt x="400" y="636"/>
                    <a:pt x="386" y="622"/>
                  </a:cubicBezTo>
                  <a:cubicBezTo>
                    <a:pt x="368" y="601"/>
                    <a:pt x="374" y="589"/>
                    <a:pt x="389" y="589"/>
                  </a:cubicBezTo>
                  <a:cubicBezTo>
                    <a:pt x="401" y="589"/>
                    <a:pt x="419" y="596"/>
                    <a:pt x="438" y="611"/>
                  </a:cubicBezTo>
                  <a:cubicBezTo>
                    <a:pt x="449" y="619"/>
                    <a:pt x="458" y="624"/>
                    <a:pt x="463" y="624"/>
                  </a:cubicBezTo>
                  <a:cubicBezTo>
                    <a:pt x="466" y="624"/>
                    <a:pt x="468" y="621"/>
                    <a:pt x="466" y="615"/>
                  </a:cubicBezTo>
                  <a:cubicBezTo>
                    <a:pt x="460" y="594"/>
                    <a:pt x="491" y="582"/>
                    <a:pt x="523" y="582"/>
                  </a:cubicBezTo>
                  <a:cubicBezTo>
                    <a:pt x="546" y="582"/>
                    <a:pt x="569" y="588"/>
                    <a:pt x="580" y="601"/>
                  </a:cubicBezTo>
                  <a:cubicBezTo>
                    <a:pt x="593" y="616"/>
                    <a:pt x="616" y="624"/>
                    <a:pt x="633" y="624"/>
                  </a:cubicBezTo>
                  <a:cubicBezTo>
                    <a:pt x="648" y="624"/>
                    <a:pt x="660" y="617"/>
                    <a:pt x="657" y="605"/>
                  </a:cubicBezTo>
                  <a:cubicBezTo>
                    <a:pt x="648" y="585"/>
                    <a:pt x="745" y="554"/>
                    <a:pt x="796" y="554"/>
                  </a:cubicBezTo>
                  <a:cubicBezTo>
                    <a:pt x="808" y="554"/>
                    <a:pt x="818" y="556"/>
                    <a:pt x="823" y="560"/>
                  </a:cubicBezTo>
                  <a:cubicBezTo>
                    <a:pt x="826" y="562"/>
                    <a:pt x="833" y="563"/>
                    <a:pt x="844" y="563"/>
                  </a:cubicBezTo>
                  <a:cubicBezTo>
                    <a:pt x="864" y="563"/>
                    <a:pt x="896" y="559"/>
                    <a:pt x="927" y="552"/>
                  </a:cubicBezTo>
                  <a:cubicBezTo>
                    <a:pt x="969" y="541"/>
                    <a:pt x="1012" y="534"/>
                    <a:pt x="1036" y="534"/>
                  </a:cubicBezTo>
                  <a:cubicBezTo>
                    <a:pt x="1041" y="534"/>
                    <a:pt x="1046" y="535"/>
                    <a:pt x="1049" y="535"/>
                  </a:cubicBezTo>
                  <a:cubicBezTo>
                    <a:pt x="1056" y="538"/>
                    <a:pt x="1061" y="539"/>
                    <a:pt x="1064" y="539"/>
                  </a:cubicBezTo>
                  <a:cubicBezTo>
                    <a:pt x="1070" y="539"/>
                    <a:pt x="1068" y="534"/>
                    <a:pt x="1059" y="525"/>
                  </a:cubicBezTo>
                  <a:cubicBezTo>
                    <a:pt x="1046" y="515"/>
                    <a:pt x="1046" y="504"/>
                    <a:pt x="1059" y="500"/>
                  </a:cubicBezTo>
                  <a:cubicBezTo>
                    <a:pt x="1062" y="500"/>
                    <a:pt x="1064" y="499"/>
                    <a:pt x="1067" y="499"/>
                  </a:cubicBezTo>
                  <a:cubicBezTo>
                    <a:pt x="1076" y="499"/>
                    <a:pt x="1084" y="503"/>
                    <a:pt x="1087" y="510"/>
                  </a:cubicBezTo>
                  <a:cubicBezTo>
                    <a:pt x="1089" y="518"/>
                    <a:pt x="1114" y="522"/>
                    <a:pt x="1147" y="522"/>
                  </a:cubicBezTo>
                  <a:cubicBezTo>
                    <a:pt x="1219" y="522"/>
                    <a:pt x="1332" y="506"/>
                    <a:pt x="1344" y="486"/>
                  </a:cubicBezTo>
                  <a:cubicBezTo>
                    <a:pt x="1354" y="465"/>
                    <a:pt x="1392" y="459"/>
                    <a:pt x="1454" y="456"/>
                  </a:cubicBezTo>
                  <a:cubicBezTo>
                    <a:pt x="1524" y="456"/>
                    <a:pt x="1555" y="448"/>
                    <a:pt x="1569" y="427"/>
                  </a:cubicBezTo>
                  <a:cubicBezTo>
                    <a:pt x="1577" y="416"/>
                    <a:pt x="1581" y="411"/>
                    <a:pt x="1583" y="411"/>
                  </a:cubicBezTo>
                  <a:lnTo>
                    <a:pt x="1583" y="411"/>
                  </a:lnTo>
                  <a:cubicBezTo>
                    <a:pt x="1585" y="411"/>
                    <a:pt x="1585" y="414"/>
                    <a:pt x="1583" y="421"/>
                  </a:cubicBezTo>
                  <a:cubicBezTo>
                    <a:pt x="1581" y="427"/>
                    <a:pt x="1588" y="430"/>
                    <a:pt x="1603" y="430"/>
                  </a:cubicBezTo>
                  <a:cubicBezTo>
                    <a:pt x="1628" y="430"/>
                    <a:pt x="1677" y="421"/>
                    <a:pt x="1749" y="403"/>
                  </a:cubicBezTo>
                  <a:cubicBezTo>
                    <a:pt x="1843" y="382"/>
                    <a:pt x="1962" y="358"/>
                    <a:pt x="2010" y="351"/>
                  </a:cubicBezTo>
                  <a:cubicBezTo>
                    <a:pt x="2058" y="344"/>
                    <a:pt x="2093" y="331"/>
                    <a:pt x="2093" y="323"/>
                  </a:cubicBezTo>
                  <a:cubicBezTo>
                    <a:pt x="2086" y="308"/>
                    <a:pt x="2132" y="298"/>
                    <a:pt x="2175" y="298"/>
                  </a:cubicBezTo>
                  <a:cubicBezTo>
                    <a:pt x="2200" y="298"/>
                    <a:pt x="2225" y="302"/>
                    <a:pt x="2235" y="310"/>
                  </a:cubicBezTo>
                  <a:cubicBezTo>
                    <a:pt x="2244" y="316"/>
                    <a:pt x="2250" y="320"/>
                    <a:pt x="2254" y="320"/>
                  </a:cubicBezTo>
                  <a:cubicBezTo>
                    <a:pt x="2257" y="320"/>
                    <a:pt x="2258" y="316"/>
                    <a:pt x="2256" y="310"/>
                  </a:cubicBezTo>
                  <a:cubicBezTo>
                    <a:pt x="2253" y="296"/>
                    <a:pt x="2287" y="281"/>
                    <a:pt x="2346" y="271"/>
                  </a:cubicBezTo>
                  <a:cubicBezTo>
                    <a:pt x="2419" y="257"/>
                    <a:pt x="2450" y="244"/>
                    <a:pt x="2464" y="212"/>
                  </a:cubicBezTo>
                  <a:cubicBezTo>
                    <a:pt x="2471" y="196"/>
                    <a:pt x="2475" y="187"/>
                    <a:pt x="2480" y="187"/>
                  </a:cubicBezTo>
                  <a:cubicBezTo>
                    <a:pt x="2485" y="187"/>
                    <a:pt x="2490" y="197"/>
                    <a:pt x="2499" y="219"/>
                  </a:cubicBezTo>
                  <a:cubicBezTo>
                    <a:pt x="2505" y="238"/>
                    <a:pt x="2510" y="248"/>
                    <a:pt x="2514" y="248"/>
                  </a:cubicBezTo>
                  <a:cubicBezTo>
                    <a:pt x="2516" y="248"/>
                    <a:pt x="2518" y="245"/>
                    <a:pt x="2519" y="237"/>
                  </a:cubicBezTo>
                  <a:cubicBezTo>
                    <a:pt x="2519" y="216"/>
                    <a:pt x="2530" y="195"/>
                    <a:pt x="2540" y="185"/>
                  </a:cubicBezTo>
                  <a:cubicBezTo>
                    <a:pt x="2557" y="169"/>
                    <a:pt x="2534" y="139"/>
                    <a:pt x="2512" y="139"/>
                  </a:cubicBezTo>
                  <a:cubicBezTo>
                    <a:pt x="2506" y="139"/>
                    <a:pt x="2500" y="141"/>
                    <a:pt x="2495" y="147"/>
                  </a:cubicBezTo>
                  <a:cubicBezTo>
                    <a:pt x="2494" y="148"/>
                    <a:pt x="2493" y="149"/>
                    <a:pt x="2491" y="149"/>
                  </a:cubicBezTo>
                  <a:cubicBezTo>
                    <a:pt x="2486" y="149"/>
                    <a:pt x="2482" y="138"/>
                    <a:pt x="2482" y="119"/>
                  </a:cubicBezTo>
                  <a:cubicBezTo>
                    <a:pt x="2482" y="93"/>
                    <a:pt x="2486" y="85"/>
                    <a:pt x="2508" y="85"/>
                  </a:cubicBezTo>
                  <a:cubicBezTo>
                    <a:pt x="2516" y="85"/>
                    <a:pt x="2527" y="86"/>
                    <a:pt x="2540" y="87"/>
                  </a:cubicBezTo>
                  <a:cubicBezTo>
                    <a:pt x="2545" y="88"/>
                    <a:pt x="2550" y="88"/>
                    <a:pt x="2555" y="88"/>
                  </a:cubicBezTo>
                  <a:cubicBezTo>
                    <a:pt x="2590" y="88"/>
                    <a:pt x="2619" y="77"/>
                    <a:pt x="2658" y="49"/>
                  </a:cubicBezTo>
                  <a:cubicBezTo>
                    <a:pt x="2705" y="16"/>
                    <a:pt x="2711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2"/>
            <p:cNvSpPr/>
            <p:nvPr/>
          </p:nvSpPr>
          <p:spPr>
            <a:xfrm>
              <a:off x="5153025" y="1341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2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4" y="5"/>
                    <a:pt x="0" y="15"/>
                    <a:pt x="14" y="26"/>
                  </a:cubicBezTo>
                  <a:cubicBezTo>
                    <a:pt x="22" y="31"/>
                    <a:pt x="35" y="37"/>
                    <a:pt x="47" y="37"/>
                  </a:cubicBezTo>
                  <a:cubicBezTo>
                    <a:pt x="50" y="37"/>
                    <a:pt x="53" y="37"/>
                    <a:pt x="56" y="36"/>
                  </a:cubicBezTo>
                  <a:cubicBezTo>
                    <a:pt x="70" y="33"/>
                    <a:pt x="70" y="23"/>
                    <a:pt x="56" y="12"/>
                  </a:cubicBezTo>
                  <a:cubicBezTo>
                    <a:pt x="47" y="6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2"/>
            <p:cNvSpPr/>
            <p:nvPr/>
          </p:nvSpPr>
          <p:spPr>
            <a:xfrm>
              <a:off x="5156225" y="1344175"/>
              <a:ext cx="18850" cy="4475"/>
            </a:xfrm>
            <a:custGeom>
              <a:avLst/>
              <a:gdLst/>
              <a:ahLst/>
              <a:cxnLst/>
              <a:rect l="l" t="t" r="r" b="b"/>
              <a:pathLst>
                <a:path w="754" h="179" extrusionOk="0">
                  <a:moveTo>
                    <a:pt x="710" y="1"/>
                  </a:moveTo>
                  <a:cubicBezTo>
                    <a:pt x="662" y="1"/>
                    <a:pt x="532" y="25"/>
                    <a:pt x="348" y="69"/>
                  </a:cubicBezTo>
                  <a:cubicBezTo>
                    <a:pt x="130" y="124"/>
                    <a:pt x="0" y="162"/>
                    <a:pt x="5" y="173"/>
                  </a:cubicBezTo>
                  <a:cubicBezTo>
                    <a:pt x="6" y="177"/>
                    <a:pt x="14" y="179"/>
                    <a:pt x="28" y="179"/>
                  </a:cubicBezTo>
                  <a:cubicBezTo>
                    <a:pt x="53" y="179"/>
                    <a:pt x="95" y="173"/>
                    <a:pt x="139" y="159"/>
                  </a:cubicBezTo>
                  <a:cubicBezTo>
                    <a:pt x="213" y="142"/>
                    <a:pt x="379" y="103"/>
                    <a:pt x="514" y="73"/>
                  </a:cubicBezTo>
                  <a:cubicBezTo>
                    <a:pt x="698" y="34"/>
                    <a:pt x="754" y="13"/>
                    <a:pt x="729" y="3"/>
                  </a:cubicBezTo>
                  <a:cubicBezTo>
                    <a:pt x="726" y="2"/>
                    <a:pt x="719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2"/>
            <p:cNvSpPr/>
            <p:nvPr/>
          </p:nvSpPr>
          <p:spPr>
            <a:xfrm>
              <a:off x="5156575" y="1344650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0"/>
                  </a:moveTo>
                  <a:cubicBezTo>
                    <a:pt x="27" y="0"/>
                    <a:pt x="22" y="2"/>
                    <a:pt x="18" y="5"/>
                  </a:cubicBezTo>
                  <a:cubicBezTo>
                    <a:pt x="7" y="15"/>
                    <a:pt x="1" y="29"/>
                    <a:pt x="1" y="33"/>
                  </a:cubicBezTo>
                  <a:cubicBezTo>
                    <a:pt x="3" y="37"/>
                    <a:pt x="7" y="38"/>
                    <a:pt x="13" y="38"/>
                  </a:cubicBezTo>
                  <a:cubicBezTo>
                    <a:pt x="17" y="38"/>
                    <a:pt x="23" y="37"/>
                    <a:pt x="28" y="36"/>
                  </a:cubicBezTo>
                  <a:cubicBezTo>
                    <a:pt x="39" y="36"/>
                    <a:pt x="46" y="22"/>
                    <a:pt x="42" y="12"/>
                  </a:cubicBezTo>
                  <a:cubicBezTo>
                    <a:pt x="40" y="4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2"/>
            <p:cNvSpPr/>
            <p:nvPr/>
          </p:nvSpPr>
          <p:spPr>
            <a:xfrm>
              <a:off x="5158050" y="1344300"/>
              <a:ext cx="3275" cy="825"/>
            </a:xfrm>
            <a:custGeom>
              <a:avLst/>
              <a:gdLst/>
              <a:ahLst/>
              <a:cxnLst/>
              <a:rect l="l" t="t" r="r" b="b"/>
              <a:pathLst>
                <a:path w="131" h="33" extrusionOk="0">
                  <a:moveTo>
                    <a:pt x="103" y="1"/>
                  </a:moveTo>
                  <a:cubicBezTo>
                    <a:pt x="90" y="1"/>
                    <a:pt x="74" y="3"/>
                    <a:pt x="57" y="8"/>
                  </a:cubicBezTo>
                  <a:cubicBezTo>
                    <a:pt x="1" y="23"/>
                    <a:pt x="1" y="26"/>
                    <a:pt x="46" y="29"/>
                  </a:cubicBezTo>
                  <a:cubicBezTo>
                    <a:pt x="66" y="31"/>
                    <a:pt x="81" y="32"/>
                    <a:pt x="93" y="32"/>
                  </a:cubicBezTo>
                  <a:cubicBezTo>
                    <a:pt x="123" y="32"/>
                    <a:pt x="130" y="26"/>
                    <a:pt x="126" y="8"/>
                  </a:cubicBezTo>
                  <a:cubicBezTo>
                    <a:pt x="124" y="3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2"/>
            <p:cNvSpPr/>
            <p:nvPr/>
          </p:nvSpPr>
          <p:spPr>
            <a:xfrm>
              <a:off x="5162300" y="1344025"/>
              <a:ext cx="1600" cy="57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50" y="1"/>
                  </a:moveTo>
                  <a:cubicBezTo>
                    <a:pt x="46" y="1"/>
                    <a:pt x="41" y="1"/>
                    <a:pt x="36" y="2"/>
                  </a:cubicBezTo>
                  <a:cubicBezTo>
                    <a:pt x="11" y="9"/>
                    <a:pt x="1" y="16"/>
                    <a:pt x="7" y="19"/>
                  </a:cubicBezTo>
                  <a:cubicBezTo>
                    <a:pt x="11" y="22"/>
                    <a:pt x="16" y="23"/>
                    <a:pt x="22" y="23"/>
                  </a:cubicBezTo>
                  <a:cubicBezTo>
                    <a:pt x="32" y="23"/>
                    <a:pt x="44" y="19"/>
                    <a:pt x="53" y="13"/>
                  </a:cubicBezTo>
                  <a:cubicBezTo>
                    <a:pt x="63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2"/>
            <p:cNvSpPr/>
            <p:nvPr/>
          </p:nvSpPr>
          <p:spPr>
            <a:xfrm>
              <a:off x="5165700" y="1342875"/>
              <a:ext cx="1150" cy="950"/>
            </a:xfrm>
            <a:custGeom>
              <a:avLst/>
              <a:gdLst/>
              <a:ahLst/>
              <a:cxnLst/>
              <a:rect l="l" t="t" r="r" b="b"/>
              <a:pathLst>
                <a:path w="46" h="38" extrusionOk="0">
                  <a:moveTo>
                    <a:pt x="30" y="0"/>
                  </a:moveTo>
                  <a:cubicBezTo>
                    <a:pt x="26" y="0"/>
                    <a:pt x="21" y="2"/>
                    <a:pt x="17" y="6"/>
                  </a:cubicBezTo>
                  <a:cubicBezTo>
                    <a:pt x="7" y="17"/>
                    <a:pt x="0" y="27"/>
                    <a:pt x="0" y="35"/>
                  </a:cubicBezTo>
                  <a:cubicBezTo>
                    <a:pt x="4" y="38"/>
                    <a:pt x="14" y="38"/>
                    <a:pt x="28" y="38"/>
                  </a:cubicBezTo>
                  <a:cubicBezTo>
                    <a:pt x="38" y="35"/>
                    <a:pt x="45" y="20"/>
                    <a:pt x="42" y="10"/>
                  </a:cubicBezTo>
                  <a:cubicBezTo>
                    <a:pt x="40" y="4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2"/>
            <p:cNvSpPr/>
            <p:nvPr/>
          </p:nvSpPr>
          <p:spPr>
            <a:xfrm>
              <a:off x="5168450" y="13422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36" y="1"/>
                  </a:moveTo>
                  <a:cubicBezTo>
                    <a:pt x="30" y="1"/>
                    <a:pt x="24" y="2"/>
                    <a:pt x="19" y="6"/>
                  </a:cubicBezTo>
                  <a:cubicBezTo>
                    <a:pt x="1" y="24"/>
                    <a:pt x="1" y="34"/>
                    <a:pt x="18" y="34"/>
                  </a:cubicBezTo>
                  <a:cubicBezTo>
                    <a:pt x="24" y="34"/>
                    <a:pt x="33" y="33"/>
                    <a:pt x="43" y="30"/>
                  </a:cubicBezTo>
                  <a:cubicBezTo>
                    <a:pt x="60" y="27"/>
                    <a:pt x="67" y="16"/>
                    <a:pt x="57" y="6"/>
                  </a:cubicBezTo>
                  <a:cubicBezTo>
                    <a:pt x="50" y="2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2"/>
            <p:cNvSpPr/>
            <p:nvPr/>
          </p:nvSpPr>
          <p:spPr>
            <a:xfrm>
              <a:off x="5178275" y="1343400"/>
              <a:ext cx="2700" cy="875"/>
            </a:xfrm>
            <a:custGeom>
              <a:avLst/>
              <a:gdLst/>
              <a:ahLst/>
              <a:cxnLst/>
              <a:rect l="l" t="t" r="r" b="b"/>
              <a:pathLst>
                <a:path w="108" h="35" extrusionOk="0">
                  <a:moveTo>
                    <a:pt x="44" y="0"/>
                  </a:moveTo>
                  <a:cubicBezTo>
                    <a:pt x="36" y="0"/>
                    <a:pt x="30" y="2"/>
                    <a:pt x="28" y="6"/>
                  </a:cubicBezTo>
                  <a:cubicBezTo>
                    <a:pt x="0" y="30"/>
                    <a:pt x="7" y="34"/>
                    <a:pt x="63" y="34"/>
                  </a:cubicBezTo>
                  <a:cubicBezTo>
                    <a:pt x="104" y="30"/>
                    <a:pt x="108" y="27"/>
                    <a:pt x="76" y="9"/>
                  </a:cubicBezTo>
                  <a:cubicBezTo>
                    <a:pt x="66" y="4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2"/>
            <p:cNvSpPr/>
            <p:nvPr/>
          </p:nvSpPr>
          <p:spPr>
            <a:xfrm>
              <a:off x="5181375" y="1342825"/>
              <a:ext cx="3075" cy="1125"/>
            </a:xfrm>
            <a:custGeom>
              <a:avLst/>
              <a:gdLst/>
              <a:ahLst/>
              <a:cxnLst/>
              <a:rect l="l" t="t" r="r" b="b"/>
              <a:pathLst>
                <a:path w="123" h="45" extrusionOk="0">
                  <a:moveTo>
                    <a:pt x="73" y="1"/>
                  </a:moveTo>
                  <a:cubicBezTo>
                    <a:pt x="59" y="1"/>
                    <a:pt x="45" y="4"/>
                    <a:pt x="35" y="12"/>
                  </a:cubicBezTo>
                  <a:cubicBezTo>
                    <a:pt x="3" y="33"/>
                    <a:pt x="0" y="45"/>
                    <a:pt x="22" y="45"/>
                  </a:cubicBezTo>
                  <a:cubicBezTo>
                    <a:pt x="33" y="45"/>
                    <a:pt x="49" y="42"/>
                    <a:pt x="70" y="37"/>
                  </a:cubicBezTo>
                  <a:cubicBezTo>
                    <a:pt x="115" y="26"/>
                    <a:pt x="123" y="19"/>
                    <a:pt x="98" y="5"/>
                  </a:cubicBezTo>
                  <a:cubicBezTo>
                    <a:pt x="91" y="2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2"/>
            <p:cNvSpPr/>
            <p:nvPr/>
          </p:nvSpPr>
          <p:spPr>
            <a:xfrm>
              <a:off x="5193700" y="13706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2" y="0"/>
                    <a:pt x="45" y="2"/>
                    <a:pt x="35" y="4"/>
                  </a:cubicBezTo>
                  <a:cubicBezTo>
                    <a:pt x="11" y="8"/>
                    <a:pt x="0" y="18"/>
                    <a:pt x="8" y="21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19"/>
                    <a:pt x="53" y="11"/>
                  </a:cubicBezTo>
                  <a:cubicBezTo>
                    <a:pt x="64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2"/>
            <p:cNvSpPr/>
            <p:nvPr/>
          </p:nvSpPr>
          <p:spPr>
            <a:xfrm>
              <a:off x="5187325" y="1340750"/>
              <a:ext cx="5050" cy="1625"/>
            </a:xfrm>
            <a:custGeom>
              <a:avLst/>
              <a:gdLst/>
              <a:ahLst/>
              <a:cxnLst/>
              <a:rect l="l" t="t" r="r" b="b"/>
              <a:pathLst>
                <a:path w="202" h="65" extrusionOk="0">
                  <a:moveTo>
                    <a:pt x="187" y="1"/>
                  </a:moveTo>
                  <a:cubicBezTo>
                    <a:pt x="170" y="1"/>
                    <a:pt x="130" y="13"/>
                    <a:pt x="44" y="43"/>
                  </a:cubicBezTo>
                  <a:cubicBezTo>
                    <a:pt x="1" y="56"/>
                    <a:pt x="6" y="64"/>
                    <a:pt x="49" y="64"/>
                  </a:cubicBezTo>
                  <a:cubicBezTo>
                    <a:pt x="65" y="64"/>
                    <a:pt x="87" y="63"/>
                    <a:pt x="114" y="60"/>
                  </a:cubicBezTo>
                  <a:cubicBezTo>
                    <a:pt x="172" y="53"/>
                    <a:pt x="200" y="43"/>
                    <a:pt x="200" y="22"/>
                  </a:cubicBezTo>
                  <a:cubicBezTo>
                    <a:pt x="202" y="8"/>
                    <a:pt x="201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2"/>
            <p:cNvSpPr/>
            <p:nvPr/>
          </p:nvSpPr>
          <p:spPr>
            <a:xfrm>
              <a:off x="5219375" y="1354425"/>
              <a:ext cx="2625" cy="2025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61" y="0"/>
                  </a:moveTo>
                  <a:cubicBezTo>
                    <a:pt x="46" y="0"/>
                    <a:pt x="30" y="11"/>
                    <a:pt x="14" y="34"/>
                  </a:cubicBezTo>
                  <a:cubicBezTo>
                    <a:pt x="1" y="58"/>
                    <a:pt x="4" y="68"/>
                    <a:pt x="28" y="76"/>
                  </a:cubicBezTo>
                  <a:cubicBezTo>
                    <a:pt x="41" y="79"/>
                    <a:pt x="52" y="80"/>
                    <a:pt x="62" y="80"/>
                  </a:cubicBezTo>
                  <a:cubicBezTo>
                    <a:pt x="93" y="80"/>
                    <a:pt x="105" y="63"/>
                    <a:pt x="94" y="34"/>
                  </a:cubicBezTo>
                  <a:cubicBezTo>
                    <a:pt x="87" y="11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2"/>
            <p:cNvSpPr/>
            <p:nvPr/>
          </p:nvSpPr>
          <p:spPr>
            <a:xfrm>
              <a:off x="5222875" y="1350650"/>
              <a:ext cx="10225" cy="5075"/>
            </a:xfrm>
            <a:custGeom>
              <a:avLst/>
              <a:gdLst/>
              <a:ahLst/>
              <a:cxnLst/>
              <a:rect l="l" t="t" r="r" b="b"/>
              <a:pathLst>
                <a:path w="409" h="203" extrusionOk="0">
                  <a:moveTo>
                    <a:pt x="370" y="0"/>
                  </a:moveTo>
                  <a:cubicBezTo>
                    <a:pt x="348" y="0"/>
                    <a:pt x="312" y="4"/>
                    <a:pt x="270" y="11"/>
                  </a:cubicBezTo>
                  <a:cubicBezTo>
                    <a:pt x="183" y="22"/>
                    <a:pt x="120" y="43"/>
                    <a:pt x="107" y="60"/>
                  </a:cubicBezTo>
                  <a:cubicBezTo>
                    <a:pt x="98" y="73"/>
                    <a:pt x="89" y="79"/>
                    <a:pt x="80" y="79"/>
                  </a:cubicBezTo>
                  <a:cubicBezTo>
                    <a:pt x="75" y="79"/>
                    <a:pt x="70" y="77"/>
                    <a:pt x="66" y="73"/>
                  </a:cubicBezTo>
                  <a:cubicBezTo>
                    <a:pt x="61" y="69"/>
                    <a:pt x="56" y="66"/>
                    <a:pt x="50" y="66"/>
                  </a:cubicBezTo>
                  <a:cubicBezTo>
                    <a:pt x="41" y="66"/>
                    <a:pt x="31" y="74"/>
                    <a:pt x="20" y="87"/>
                  </a:cubicBezTo>
                  <a:cubicBezTo>
                    <a:pt x="1" y="117"/>
                    <a:pt x="3" y="128"/>
                    <a:pt x="35" y="128"/>
                  </a:cubicBezTo>
                  <a:cubicBezTo>
                    <a:pt x="44" y="128"/>
                    <a:pt x="55" y="127"/>
                    <a:pt x="69" y="126"/>
                  </a:cubicBezTo>
                  <a:cubicBezTo>
                    <a:pt x="93" y="122"/>
                    <a:pt x="128" y="119"/>
                    <a:pt x="145" y="119"/>
                  </a:cubicBezTo>
                  <a:cubicBezTo>
                    <a:pt x="162" y="119"/>
                    <a:pt x="170" y="105"/>
                    <a:pt x="162" y="84"/>
                  </a:cubicBezTo>
                  <a:cubicBezTo>
                    <a:pt x="152" y="63"/>
                    <a:pt x="162" y="53"/>
                    <a:pt x="197" y="49"/>
                  </a:cubicBezTo>
                  <a:cubicBezTo>
                    <a:pt x="205" y="49"/>
                    <a:pt x="211" y="49"/>
                    <a:pt x="218" y="49"/>
                  </a:cubicBezTo>
                  <a:cubicBezTo>
                    <a:pt x="266" y="49"/>
                    <a:pt x="275" y="61"/>
                    <a:pt x="256" y="91"/>
                  </a:cubicBezTo>
                  <a:cubicBezTo>
                    <a:pt x="246" y="103"/>
                    <a:pt x="240" y="109"/>
                    <a:pt x="235" y="109"/>
                  </a:cubicBezTo>
                  <a:cubicBezTo>
                    <a:pt x="232" y="109"/>
                    <a:pt x="230" y="105"/>
                    <a:pt x="228" y="98"/>
                  </a:cubicBezTo>
                  <a:cubicBezTo>
                    <a:pt x="227" y="94"/>
                    <a:pt x="225" y="93"/>
                    <a:pt x="222" y="93"/>
                  </a:cubicBezTo>
                  <a:cubicBezTo>
                    <a:pt x="215" y="93"/>
                    <a:pt x="201" y="106"/>
                    <a:pt x="186" y="126"/>
                  </a:cubicBezTo>
                  <a:cubicBezTo>
                    <a:pt x="172" y="150"/>
                    <a:pt x="148" y="169"/>
                    <a:pt x="131" y="169"/>
                  </a:cubicBezTo>
                  <a:cubicBezTo>
                    <a:pt x="128" y="169"/>
                    <a:pt x="126" y="168"/>
                    <a:pt x="124" y="167"/>
                  </a:cubicBezTo>
                  <a:cubicBezTo>
                    <a:pt x="120" y="167"/>
                    <a:pt x="118" y="167"/>
                    <a:pt x="116" y="167"/>
                  </a:cubicBezTo>
                  <a:cubicBezTo>
                    <a:pt x="105" y="167"/>
                    <a:pt x="112" y="174"/>
                    <a:pt x="135" y="188"/>
                  </a:cubicBezTo>
                  <a:cubicBezTo>
                    <a:pt x="149" y="198"/>
                    <a:pt x="159" y="202"/>
                    <a:pt x="167" y="202"/>
                  </a:cubicBezTo>
                  <a:cubicBezTo>
                    <a:pt x="177" y="202"/>
                    <a:pt x="183" y="196"/>
                    <a:pt x="186" y="185"/>
                  </a:cubicBezTo>
                  <a:cubicBezTo>
                    <a:pt x="197" y="153"/>
                    <a:pt x="232" y="136"/>
                    <a:pt x="343" y="102"/>
                  </a:cubicBezTo>
                  <a:cubicBezTo>
                    <a:pt x="394" y="87"/>
                    <a:pt x="409" y="73"/>
                    <a:pt x="391" y="57"/>
                  </a:cubicBezTo>
                  <a:cubicBezTo>
                    <a:pt x="381" y="43"/>
                    <a:pt x="381" y="22"/>
                    <a:pt x="391" y="8"/>
                  </a:cubicBezTo>
                  <a:cubicBezTo>
                    <a:pt x="398" y="3"/>
                    <a:pt x="389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2"/>
            <p:cNvSpPr/>
            <p:nvPr/>
          </p:nvSpPr>
          <p:spPr>
            <a:xfrm>
              <a:off x="5223450" y="1354050"/>
              <a:ext cx="1675" cy="2200"/>
            </a:xfrm>
            <a:custGeom>
              <a:avLst/>
              <a:gdLst/>
              <a:ahLst/>
              <a:cxnLst/>
              <a:rect l="l" t="t" r="r" b="b"/>
              <a:pathLst>
                <a:path w="67" h="88" extrusionOk="0">
                  <a:moveTo>
                    <a:pt x="42" y="1"/>
                  </a:moveTo>
                  <a:cubicBezTo>
                    <a:pt x="38" y="1"/>
                    <a:pt x="32" y="12"/>
                    <a:pt x="22" y="35"/>
                  </a:cubicBezTo>
                  <a:cubicBezTo>
                    <a:pt x="4" y="75"/>
                    <a:pt x="1" y="88"/>
                    <a:pt x="15" y="88"/>
                  </a:cubicBezTo>
                  <a:cubicBezTo>
                    <a:pt x="20" y="88"/>
                    <a:pt x="28" y="86"/>
                    <a:pt x="38" y="83"/>
                  </a:cubicBezTo>
                  <a:cubicBezTo>
                    <a:pt x="59" y="80"/>
                    <a:pt x="67" y="59"/>
                    <a:pt x="56" y="31"/>
                  </a:cubicBezTo>
                  <a:cubicBezTo>
                    <a:pt x="49" y="1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2"/>
            <p:cNvSpPr/>
            <p:nvPr/>
          </p:nvSpPr>
          <p:spPr>
            <a:xfrm>
              <a:off x="5225950" y="1339000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54" y="1"/>
                  </a:moveTo>
                  <a:cubicBezTo>
                    <a:pt x="51" y="1"/>
                    <a:pt x="45" y="1"/>
                    <a:pt x="39" y="2"/>
                  </a:cubicBezTo>
                  <a:cubicBezTo>
                    <a:pt x="15" y="9"/>
                    <a:pt x="1" y="16"/>
                    <a:pt x="12" y="19"/>
                  </a:cubicBezTo>
                  <a:cubicBezTo>
                    <a:pt x="15" y="22"/>
                    <a:pt x="20" y="23"/>
                    <a:pt x="26" y="23"/>
                  </a:cubicBezTo>
                  <a:cubicBezTo>
                    <a:pt x="36" y="23"/>
                    <a:pt x="48" y="19"/>
                    <a:pt x="57" y="12"/>
                  </a:cubicBezTo>
                  <a:cubicBezTo>
                    <a:pt x="67" y="5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2"/>
            <p:cNvSpPr/>
            <p:nvPr/>
          </p:nvSpPr>
          <p:spPr>
            <a:xfrm>
              <a:off x="5234275" y="1350050"/>
              <a:ext cx="8350" cy="2200"/>
            </a:xfrm>
            <a:custGeom>
              <a:avLst/>
              <a:gdLst/>
              <a:ahLst/>
              <a:cxnLst/>
              <a:rect l="l" t="t" r="r" b="b"/>
              <a:pathLst>
                <a:path w="334" h="88" extrusionOk="0">
                  <a:moveTo>
                    <a:pt x="294" y="1"/>
                  </a:moveTo>
                  <a:cubicBezTo>
                    <a:pt x="226" y="1"/>
                    <a:pt x="75" y="33"/>
                    <a:pt x="33" y="63"/>
                  </a:cubicBezTo>
                  <a:cubicBezTo>
                    <a:pt x="18" y="73"/>
                    <a:pt x="1" y="84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18" y="88"/>
                    <a:pt x="89" y="71"/>
                    <a:pt x="178" y="49"/>
                  </a:cubicBezTo>
                  <a:cubicBezTo>
                    <a:pt x="286" y="22"/>
                    <a:pt x="334" y="4"/>
                    <a:pt x="303" y="1"/>
                  </a:cubicBezTo>
                  <a:cubicBezTo>
                    <a:pt x="300" y="1"/>
                    <a:pt x="297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2"/>
            <p:cNvSpPr/>
            <p:nvPr/>
          </p:nvSpPr>
          <p:spPr>
            <a:xfrm>
              <a:off x="5245225" y="1347950"/>
              <a:ext cx="1925" cy="725"/>
            </a:xfrm>
            <a:custGeom>
              <a:avLst/>
              <a:gdLst/>
              <a:ahLst/>
              <a:cxnLst/>
              <a:rect l="l" t="t" r="r" b="b"/>
              <a:pathLst>
                <a:path w="77" h="29" extrusionOk="0">
                  <a:moveTo>
                    <a:pt x="46" y="0"/>
                  </a:moveTo>
                  <a:cubicBezTo>
                    <a:pt x="42" y="0"/>
                    <a:pt x="37" y="1"/>
                    <a:pt x="32" y="1"/>
                  </a:cubicBezTo>
                  <a:cubicBezTo>
                    <a:pt x="14" y="8"/>
                    <a:pt x="0" y="15"/>
                    <a:pt x="0" y="19"/>
                  </a:cubicBezTo>
                  <a:cubicBezTo>
                    <a:pt x="0" y="22"/>
                    <a:pt x="17" y="26"/>
                    <a:pt x="42" y="29"/>
                  </a:cubicBezTo>
                  <a:cubicBezTo>
                    <a:pt x="62" y="29"/>
                    <a:pt x="77" y="22"/>
                    <a:pt x="73" y="11"/>
                  </a:cubicBezTo>
                  <a:cubicBezTo>
                    <a:pt x="71" y="4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2"/>
            <p:cNvSpPr/>
            <p:nvPr/>
          </p:nvSpPr>
          <p:spPr>
            <a:xfrm>
              <a:off x="5268625" y="1334000"/>
              <a:ext cx="1575" cy="575"/>
            </a:xfrm>
            <a:custGeom>
              <a:avLst/>
              <a:gdLst/>
              <a:ahLst/>
              <a:cxnLst/>
              <a:rect l="l" t="t" r="r" b="b"/>
              <a:pathLst>
                <a:path w="63" h="23" extrusionOk="0">
                  <a:moveTo>
                    <a:pt x="55" y="1"/>
                  </a:moveTo>
                  <a:cubicBezTo>
                    <a:pt x="51" y="1"/>
                    <a:pt x="44" y="2"/>
                    <a:pt x="36" y="4"/>
                  </a:cubicBezTo>
                  <a:cubicBezTo>
                    <a:pt x="12" y="11"/>
                    <a:pt x="1" y="18"/>
                    <a:pt x="12" y="22"/>
                  </a:cubicBezTo>
                  <a:cubicBezTo>
                    <a:pt x="13" y="22"/>
                    <a:pt x="16" y="23"/>
                    <a:pt x="19" y="23"/>
                  </a:cubicBezTo>
                  <a:cubicBezTo>
                    <a:pt x="28" y="23"/>
                    <a:pt x="43" y="19"/>
                    <a:pt x="53" y="11"/>
                  </a:cubicBezTo>
                  <a:cubicBezTo>
                    <a:pt x="62" y="4"/>
                    <a:pt x="62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2"/>
            <p:cNvSpPr/>
            <p:nvPr/>
          </p:nvSpPr>
          <p:spPr>
            <a:xfrm>
              <a:off x="5271175" y="1333200"/>
              <a:ext cx="2700" cy="675"/>
            </a:xfrm>
            <a:custGeom>
              <a:avLst/>
              <a:gdLst/>
              <a:ahLst/>
              <a:cxnLst/>
              <a:rect l="l" t="t" r="r" b="b"/>
              <a:pathLst>
                <a:path w="108" h="27" extrusionOk="0">
                  <a:moveTo>
                    <a:pt x="100" y="0"/>
                  </a:moveTo>
                  <a:cubicBezTo>
                    <a:pt x="92" y="0"/>
                    <a:pt x="76" y="3"/>
                    <a:pt x="55" y="9"/>
                  </a:cubicBezTo>
                  <a:cubicBezTo>
                    <a:pt x="19" y="17"/>
                    <a:pt x="1" y="27"/>
                    <a:pt x="13" y="27"/>
                  </a:cubicBezTo>
                  <a:cubicBezTo>
                    <a:pt x="15" y="27"/>
                    <a:pt x="17" y="27"/>
                    <a:pt x="20" y="26"/>
                  </a:cubicBezTo>
                  <a:cubicBezTo>
                    <a:pt x="41" y="26"/>
                    <a:pt x="79" y="19"/>
                    <a:pt x="97" y="9"/>
                  </a:cubicBezTo>
                  <a:cubicBezTo>
                    <a:pt x="107" y="3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2"/>
            <p:cNvSpPr/>
            <p:nvPr/>
          </p:nvSpPr>
          <p:spPr>
            <a:xfrm>
              <a:off x="5283125" y="1325300"/>
              <a:ext cx="2800" cy="750"/>
            </a:xfrm>
            <a:custGeom>
              <a:avLst/>
              <a:gdLst/>
              <a:ahLst/>
              <a:cxnLst/>
              <a:rect l="l" t="t" r="r" b="b"/>
              <a:pathLst>
                <a:path w="112" h="30" extrusionOk="0">
                  <a:moveTo>
                    <a:pt x="104" y="1"/>
                  </a:moveTo>
                  <a:cubicBezTo>
                    <a:pt x="96" y="1"/>
                    <a:pt x="80" y="4"/>
                    <a:pt x="59" y="9"/>
                  </a:cubicBezTo>
                  <a:cubicBezTo>
                    <a:pt x="18" y="19"/>
                    <a:pt x="0" y="30"/>
                    <a:pt x="21" y="30"/>
                  </a:cubicBezTo>
                  <a:cubicBezTo>
                    <a:pt x="45" y="30"/>
                    <a:pt x="80" y="19"/>
                    <a:pt x="101" y="9"/>
                  </a:cubicBezTo>
                  <a:cubicBezTo>
                    <a:pt x="111" y="4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2"/>
            <p:cNvSpPr/>
            <p:nvPr/>
          </p:nvSpPr>
          <p:spPr>
            <a:xfrm>
              <a:off x="5284875" y="1329900"/>
              <a:ext cx="1625" cy="600"/>
            </a:xfrm>
            <a:custGeom>
              <a:avLst/>
              <a:gdLst/>
              <a:ahLst/>
              <a:cxnLst/>
              <a:rect l="l" t="t" r="r" b="b"/>
              <a:pathLst>
                <a:path w="65" h="24" extrusionOk="0">
                  <a:moveTo>
                    <a:pt x="51" y="0"/>
                  </a:moveTo>
                  <a:cubicBezTo>
                    <a:pt x="47" y="0"/>
                    <a:pt x="41" y="1"/>
                    <a:pt x="34" y="2"/>
                  </a:cubicBezTo>
                  <a:cubicBezTo>
                    <a:pt x="10" y="8"/>
                    <a:pt x="0" y="16"/>
                    <a:pt x="7" y="22"/>
                  </a:cubicBezTo>
                  <a:cubicBezTo>
                    <a:pt x="9" y="23"/>
                    <a:pt x="13" y="24"/>
                    <a:pt x="16" y="24"/>
                  </a:cubicBezTo>
                  <a:cubicBezTo>
                    <a:pt x="27" y="24"/>
                    <a:pt x="41" y="20"/>
                    <a:pt x="52" y="12"/>
                  </a:cubicBezTo>
                  <a:cubicBezTo>
                    <a:pt x="65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2"/>
            <p:cNvSpPr/>
            <p:nvPr/>
          </p:nvSpPr>
          <p:spPr>
            <a:xfrm>
              <a:off x="5288250" y="1329125"/>
              <a:ext cx="1325" cy="110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29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7" y="5"/>
                    <a:pt x="0" y="15"/>
                    <a:pt x="3" y="29"/>
                  </a:cubicBezTo>
                  <a:cubicBezTo>
                    <a:pt x="7" y="39"/>
                    <a:pt x="21" y="43"/>
                    <a:pt x="35" y="43"/>
                  </a:cubicBezTo>
                  <a:cubicBezTo>
                    <a:pt x="45" y="39"/>
                    <a:pt x="53" y="26"/>
                    <a:pt x="48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2"/>
            <p:cNvSpPr/>
            <p:nvPr/>
          </p:nvSpPr>
          <p:spPr>
            <a:xfrm>
              <a:off x="5293100" y="1329025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22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0" y="6"/>
                    <a:pt x="4" y="12"/>
                    <a:pt x="14" y="22"/>
                  </a:cubicBezTo>
                  <a:cubicBezTo>
                    <a:pt x="21" y="29"/>
                    <a:pt x="34" y="32"/>
                    <a:pt x="47" y="32"/>
                  </a:cubicBezTo>
                  <a:cubicBezTo>
                    <a:pt x="55" y="32"/>
                    <a:pt x="63" y="31"/>
                    <a:pt x="70" y="30"/>
                  </a:cubicBezTo>
                  <a:cubicBezTo>
                    <a:pt x="104" y="19"/>
                    <a:pt x="104" y="16"/>
                    <a:pt x="70" y="9"/>
                  </a:cubicBezTo>
                  <a:cubicBezTo>
                    <a:pt x="52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2"/>
            <p:cNvSpPr/>
            <p:nvPr/>
          </p:nvSpPr>
          <p:spPr>
            <a:xfrm>
              <a:off x="5294125" y="1325400"/>
              <a:ext cx="3500" cy="700"/>
            </a:xfrm>
            <a:custGeom>
              <a:avLst/>
              <a:gdLst/>
              <a:ahLst/>
              <a:cxnLst/>
              <a:rect l="l" t="t" r="r" b="b"/>
              <a:pathLst>
                <a:path w="140" h="28" extrusionOk="0">
                  <a:moveTo>
                    <a:pt x="60" y="1"/>
                  </a:moveTo>
                  <a:cubicBezTo>
                    <a:pt x="49" y="1"/>
                    <a:pt x="38" y="2"/>
                    <a:pt x="29" y="5"/>
                  </a:cubicBezTo>
                  <a:cubicBezTo>
                    <a:pt x="1" y="12"/>
                    <a:pt x="1" y="15"/>
                    <a:pt x="36" y="22"/>
                  </a:cubicBezTo>
                  <a:cubicBezTo>
                    <a:pt x="48" y="26"/>
                    <a:pt x="66" y="28"/>
                    <a:pt x="82" y="28"/>
                  </a:cubicBezTo>
                  <a:cubicBezTo>
                    <a:pt x="92" y="28"/>
                    <a:pt x="102" y="27"/>
                    <a:pt x="109" y="26"/>
                  </a:cubicBezTo>
                  <a:cubicBezTo>
                    <a:pt x="140" y="18"/>
                    <a:pt x="140" y="15"/>
                    <a:pt x="101" y="5"/>
                  </a:cubicBezTo>
                  <a:cubicBezTo>
                    <a:pt x="90" y="3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2"/>
            <p:cNvSpPr/>
            <p:nvPr/>
          </p:nvSpPr>
          <p:spPr>
            <a:xfrm>
              <a:off x="5294925" y="1322925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76" y="0"/>
                  </a:moveTo>
                  <a:cubicBezTo>
                    <a:pt x="69" y="0"/>
                    <a:pt x="57" y="2"/>
                    <a:pt x="42" y="7"/>
                  </a:cubicBezTo>
                  <a:cubicBezTo>
                    <a:pt x="15" y="13"/>
                    <a:pt x="0" y="27"/>
                    <a:pt x="10" y="34"/>
                  </a:cubicBezTo>
                  <a:cubicBezTo>
                    <a:pt x="15" y="39"/>
                    <a:pt x="22" y="41"/>
                    <a:pt x="30" y="41"/>
                  </a:cubicBezTo>
                  <a:cubicBezTo>
                    <a:pt x="41" y="41"/>
                    <a:pt x="53" y="37"/>
                    <a:pt x="63" y="31"/>
                  </a:cubicBezTo>
                  <a:cubicBezTo>
                    <a:pt x="90" y="11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2"/>
            <p:cNvSpPr/>
            <p:nvPr/>
          </p:nvSpPr>
          <p:spPr>
            <a:xfrm>
              <a:off x="5297775" y="1324550"/>
              <a:ext cx="2375" cy="1075"/>
            </a:xfrm>
            <a:custGeom>
              <a:avLst/>
              <a:gdLst/>
              <a:ahLst/>
              <a:cxnLst/>
              <a:rect l="l" t="t" r="r" b="b"/>
              <a:pathLst>
                <a:path w="95" h="43" extrusionOk="0">
                  <a:moveTo>
                    <a:pt x="67" y="1"/>
                  </a:moveTo>
                  <a:cubicBezTo>
                    <a:pt x="60" y="1"/>
                    <a:pt x="51" y="2"/>
                    <a:pt x="42" y="4"/>
                  </a:cubicBezTo>
                  <a:cubicBezTo>
                    <a:pt x="15" y="7"/>
                    <a:pt x="0" y="18"/>
                    <a:pt x="0" y="32"/>
                  </a:cubicBezTo>
                  <a:cubicBezTo>
                    <a:pt x="3" y="39"/>
                    <a:pt x="14" y="42"/>
                    <a:pt x="29" y="42"/>
                  </a:cubicBezTo>
                  <a:cubicBezTo>
                    <a:pt x="36" y="42"/>
                    <a:pt x="44" y="41"/>
                    <a:pt x="53" y="39"/>
                  </a:cubicBezTo>
                  <a:cubicBezTo>
                    <a:pt x="77" y="32"/>
                    <a:pt x="95" y="18"/>
                    <a:pt x="95" y="11"/>
                  </a:cubicBezTo>
                  <a:cubicBezTo>
                    <a:pt x="92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2"/>
            <p:cNvSpPr/>
            <p:nvPr/>
          </p:nvSpPr>
          <p:spPr>
            <a:xfrm>
              <a:off x="5298475" y="1322775"/>
              <a:ext cx="4875" cy="2550"/>
            </a:xfrm>
            <a:custGeom>
              <a:avLst/>
              <a:gdLst/>
              <a:ahLst/>
              <a:cxnLst/>
              <a:rect l="l" t="t" r="r" b="b"/>
              <a:pathLst>
                <a:path w="195" h="102" extrusionOk="0">
                  <a:moveTo>
                    <a:pt x="101" y="1"/>
                  </a:moveTo>
                  <a:cubicBezTo>
                    <a:pt x="92" y="1"/>
                    <a:pt x="81" y="1"/>
                    <a:pt x="70" y="2"/>
                  </a:cubicBezTo>
                  <a:cubicBezTo>
                    <a:pt x="22" y="9"/>
                    <a:pt x="1" y="16"/>
                    <a:pt x="11" y="27"/>
                  </a:cubicBezTo>
                  <a:cubicBezTo>
                    <a:pt x="19" y="32"/>
                    <a:pt x="34" y="35"/>
                    <a:pt x="48" y="35"/>
                  </a:cubicBezTo>
                  <a:cubicBezTo>
                    <a:pt x="53" y="35"/>
                    <a:pt x="59" y="34"/>
                    <a:pt x="63" y="33"/>
                  </a:cubicBezTo>
                  <a:cubicBezTo>
                    <a:pt x="65" y="33"/>
                    <a:pt x="67" y="33"/>
                    <a:pt x="70" y="33"/>
                  </a:cubicBezTo>
                  <a:cubicBezTo>
                    <a:pt x="88" y="33"/>
                    <a:pt x="102" y="46"/>
                    <a:pt x="108" y="64"/>
                  </a:cubicBezTo>
                  <a:cubicBezTo>
                    <a:pt x="115" y="89"/>
                    <a:pt x="123" y="101"/>
                    <a:pt x="132" y="101"/>
                  </a:cubicBezTo>
                  <a:cubicBezTo>
                    <a:pt x="142" y="101"/>
                    <a:pt x="153" y="89"/>
                    <a:pt x="167" y="64"/>
                  </a:cubicBezTo>
                  <a:cubicBezTo>
                    <a:pt x="194" y="22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2"/>
            <p:cNvSpPr/>
            <p:nvPr/>
          </p:nvSpPr>
          <p:spPr>
            <a:xfrm>
              <a:off x="5309575" y="1325400"/>
              <a:ext cx="3500" cy="900"/>
            </a:xfrm>
            <a:custGeom>
              <a:avLst/>
              <a:gdLst/>
              <a:ahLst/>
              <a:cxnLst/>
              <a:rect l="l" t="t" r="r" b="b"/>
              <a:pathLst>
                <a:path w="140" h="36" extrusionOk="0">
                  <a:moveTo>
                    <a:pt x="115" y="0"/>
                  </a:moveTo>
                  <a:cubicBezTo>
                    <a:pt x="101" y="0"/>
                    <a:pt x="84" y="3"/>
                    <a:pt x="66" y="8"/>
                  </a:cubicBezTo>
                  <a:cubicBezTo>
                    <a:pt x="28" y="18"/>
                    <a:pt x="1" y="29"/>
                    <a:pt x="1" y="33"/>
                  </a:cubicBezTo>
                  <a:cubicBezTo>
                    <a:pt x="1" y="34"/>
                    <a:pt x="9" y="35"/>
                    <a:pt x="23" y="35"/>
                  </a:cubicBezTo>
                  <a:cubicBezTo>
                    <a:pt x="36" y="35"/>
                    <a:pt x="55" y="34"/>
                    <a:pt x="74" y="33"/>
                  </a:cubicBezTo>
                  <a:cubicBezTo>
                    <a:pt x="111" y="26"/>
                    <a:pt x="140" y="15"/>
                    <a:pt x="140" y="8"/>
                  </a:cubicBezTo>
                  <a:cubicBezTo>
                    <a:pt x="138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2"/>
            <p:cNvSpPr/>
            <p:nvPr/>
          </p:nvSpPr>
          <p:spPr>
            <a:xfrm>
              <a:off x="5313300" y="1327825"/>
              <a:ext cx="10975" cy="1800"/>
            </a:xfrm>
            <a:custGeom>
              <a:avLst/>
              <a:gdLst/>
              <a:ahLst/>
              <a:cxnLst/>
              <a:rect l="l" t="t" r="r" b="b"/>
              <a:pathLst>
                <a:path w="439" h="72" extrusionOk="0">
                  <a:moveTo>
                    <a:pt x="420" y="0"/>
                  </a:moveTo>
                  <a:cubicBezTo>
                    <a:pt x="402" y="0"/>
                    <a:pt x="366" y="5"/>
                    <a:pt x="306" y="15"/>
                  </a:cubicBezTo>
                  <a:cubicBezTo>
                    <a:pt x="220" y="29"/>
                    <a:pt x="116" y="40"/>
                    <a:pt x="74" y="40"/>
                  </a:cubicBezTo>
                  <a:cubicBezTo>
                    <a:pt x="4" y="40"/>
                    <a:pt x="1" y="40"/>
                    <a:pt x="42" y="60"/>
                  </a:cubicBezTo>
                  <a:cubicBezTo>
                    <a:pt x="56" y="67"/>
                    <a:pt x="79" y="71"/>
                    <a:pt x="107" y="71"/>
                  </a:cubicBezTo>
                  <a:cubicBezTo>
                    <a:pt x="135" y="71"/>
                    <a:pt x="168" y="67"/>
                    <a:pt x="202" y="60"/>
                  </a:cubicBezTo>
                  <a:cubicBezTo>
                    <a:pt x="254" y="49"/>
                    <a:pt x="306" y="42"/>
                    <a:pt x="330" y="42"/>
                  </a:cubicBezTo>
                  <a:cubicBezTo>
                    <a:pt x="335" y="42"/>
                    <a:pt x="339" y="42"/>
                    <a:pt x="341" y="43"/>
                  </a:cubicBezTo>
                  <a:cubicBezTo>
                    <a:pt x="343" y="43"/>
                    <a:pt x="346" y="44"/>
                    <a:pt x="348" y="44"/>
                  </a:cubicBezTo>
                  <a:cubicBezTo>
                    <a:pt x="366" y="44"/>
                    <a:pt x="393" y="34"/>
                    <a:pt x="417" y="19"/>
                  </a:cubicBezTo>
                  <a:cubicBezTo>
                    <a:pt x="435" y="6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2"/>
            <p:cNvSpPr/>
            <p:nvPr/>
          </p:nvSpPr>
          <p:spPr>
            <a:xfrm>
              <a:off x="5313375" y="13263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4" y="1"/>
                    <a:pt x="36" y="4"/>
                  </a:cubicBezTo>
                  <a:cubicBezTo>
                    <a:pt x="12" y="8"/>
                    <a:pt x="1" y="14"/>
                    <a:pt x="12" y="21"/>
                  </a:cubicBezTo>
                  <a:cubicBezTo>
                    <a:pt x="13" y="22"/>
                    <a:pt x="16" y="22"/>
                    <a:pt x="19" y="22"/>
                  </a:cubicBezTo>
                  <a:cubicBezTo>
                    <a:pt x="28" y="22"/>
                    <a:pt x="43" y="18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2"/>
            <p:cNvSpPr/>
            <p:nvPr/>
          </p:nvSpPr>
          <p:spPr>
            <a:xfrm>
              <a:off x="5325700" y="1326575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121" y="0"/>
                  </a:moveTo>
                  <a:cubicBezTo>
                    <a:pt x="113" y="0"/>
                    <a:pt x="97" y="4"/>
                    <a:pt x="70" y="10"/>
                  </a:cubicBezTo>
                  <a:cubicBezTo>
                    <a:pt x="33" y="20"/>
                    <a:pt x="1" y="34"/>
                    <a:pt x="4" y="45"/>
                  </a:cubicBezTo>
                  <a:cubicBezTo>
                    <a:pt x="7" y="53"/>
                    <a:pt x="14" y="58"/>
                    <a:pt x="24" y="58"/>
                  </a:cubicBezTo>
                  <a:cubicBezTo>
                    <a:pt x="43" y="58"/>
                    <a:pt x="72" y="44"/>
                    <a:pt x="105" y="20"/>
                  </a:cubicBezTo>
                  <a:cubicBezTo>
                    <a:pt x="125" y="6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2"/>
            <p:cNvSpPr/>
            <p:nvPr/>
          </p:nvSpPr>
          <p:spPr>
            <a:xfrm>
              <a:off x="5330675" y="1317850"/>
              <a:ext cx="1300" cy="1025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1"/>
                    <a:pt x="0" y="16"/>
                    <a:pt x="3" y="26"/>
                  </a:cubicBezTo>
                  <a:cubicBezTo>
                    <a:pt x="6" y="35"/>
                    <a:pt x="16" y="41"/>
                    <a:pt x="25" y="41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45" y="36"/>
                    <a:pt x="52" y="26"/>
                    <a:pt x="48" y="16"/>
                  </a:cubicBezTo>
                  <a:cubicBezTo>
                    <a:pt x="46" y="5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2"/>
            <p:cNvSpPr/>
            <p:nvPr/>
          </p:nvSpPr>
          <p:spPr>
            <a:xfrm>
              <a:off x="5333150" y="1321850"/>
              <a:ext cx="6725" cy="2750"/>
            </a:xfrm>
            <a:custGeom>
              <a:avLst/>
              <a:gdLst/>
              <a:ahLst/>
              <a:cxnLst/>
              <a:rect l="l" t="t" r="r" b="b"/>
              <a:pathLst>
                <a:path w="269" h="110" extrusionOk="0">
                  <a:moveTo>
                    <a:pt x="190" y="0"/>
                  </a:moveTo>
                  <a:cubicBezTo>
                    <a:pt x="170" y="0"/>
                    <a:pt x="152" y="10"/>
                    <a:pt x="123" y="35"/>
                  </a:cubicBezTo>
                  <a:cubicBezTo>
                    <a:pt x="95" y="60"/>
                    <a:pt x="57" y="85"/>
                    <a:pt x="36" y="88"/>
                  </a:cubicBezTo>
                  <a:cubicBezTo>
                    <a:pt x="18" y="95"/>
                    <a:pt x="1" y="101"/>
                    <a:pt x="5" y="109"/>
                  </a:cubicBezTo>
                  <a:cubicBezTo>
                    <a:pt x="5" y="109"/>
                    <a:pt x="6" y="110"/>
                    <a:pt x="9" y="110"/>
                  </a:cubicBezTo>
                  <a:cubicBezTo>
                    <a:pt x="19" y="110"/>
                    <a:pt x="55" y="103"/>
                    <a:pt x="95" y="91"/>
                  </a:cubicBezTo>
                  <a:cubicBezTo>
                    <a:pt x="143" y="74"/>
                    <a:pt x="175" y="56"/>
                    <a:pt x="164" y="50"/>
                  </a:cubicBezTo>
                  <a:cubicBezTo>
                    <a:pt x="157" y="43"/>
                    <a:pt x="164" y="32"/>
                    <a:pt x="185" y="29"/>
                  </a:cubicBezTo>
                  <a:cubicBezTo>
                    <a:pt x="189" y="27"/>
                    <a:pt x="193" y="27"/>
                    <a:pt x="197" y="27"/>
                  </a:cubicBezTo>
                  <a:cubicBezTo>
                    <a:pt x="210" y="27"/>
                    <a:pt x="217" y="36"/>
                    <a:pt x="217" y="53"/>
                  </a:cubicBezTo>
                  <a:cubicBezTo>
                    <a:pt x="214" y="68"/>
                    <a:pt x="221" y="81"/>
                    <a:pt x="233" y="81"/>
                  </a:cubicBezTo>
                  <a:cubicBezTo>
                    <a:pt x="234" y="81"/>
                    <a:pt x="236" y="81"/>
                    <a:pt x="237" y="80"/>
                  </a:cubicBezTo>
                  <a:cubicBezTo>
                    <a:pt x="251" y="77"/>
                    <a:pt x="255" y="67"/>
                    <a:pt x="244" y="56"/>
                  </a:cubicBezTo>
                  <a:cubicBezTo>
                    <a:pt x="234" y="50"/>
                    <a:pt x="237" y="35"/>
                    <a:pt x="251" y="32"/>
                  </a:cubicBezTo>
                  <a:cubicBezTo>
                    <a:pt x="268" y="29"/>
                    <a:pt x="255" y="18"/>
                    <a:pt x="227" y="8"/>
                  </a:cubicBezTo>
                  <a:cubicBezTo>
                    <a:pt x="212" y="3"/>
                    <a:pt x="20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2"/>
            <p:cNvSpPr/>
            <p:nvPr/>
          </p:nvSpPr>
          <p:spPr>
            <a:xfrm>
              <a:off x="5334125" y="1326950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8" y="0"/>
                    <a:pt x="42" y="1"/>
                    <a:pt x="35" y="1"/>
                  </a:cubicBezTo>
                  <a:cubicBezTo>
                    <a:pt x="11" y="9"/>
                    <a:pt x="0" y="15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2"/>
            <p:cNvSpPr/>
            <p:nvPr/>
          </p:nvSpPr>
          <p:spPr>
            <a:xfrm>
              <a:off x="5332550" y="1317250"/>
              <a:ext cx="2300" cy="1250"/>
            </a:xfrm>
            <a:custGeom>
              <a:avLst/>
              <a:gdLst/>
              <a:ahLst/>
              <a:cxnLst/>
              <a:rect l="l" t="t" r="r" b="b"/>
              <a:pathLst>
                <a:path w="92" h="50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" y="8"/>
                    <a:pt x="32" y="50"/>
                    <a:pt x="71" y="50"/>
                  </a:cubicBezTo>
                  <a:cubicBezTo>
                    <a:pt x="87" y="50"/>
                    <a:pt x="92" y="40"/>
                    <a:pt x="77" y="25"/>
                  </a:cubicBezTo>
                  <a:cubicBezTo>
                    <a:pt x="65" y="10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2"/>
            <p:cNvSpPr/>
            <p:nvPr/>
          </p:nvSpPr>
          <p:spPr>
            <a:xfrm>
              <a:off x="5334400" y="131995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3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10" y="7"/>
                    <a:pt x="0" y="18"/>
                    <a:pt x="7" y="22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20"/>
                    <a:pt x="52" y="15"/>
                  </a:cubicBezTo>
                  <a:cubicBezTo>
                    <a:pt x="61" y="5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2"/>
            <p:cNvSpPr/>
            <p:nvPr/>
          </p:nvSpPr>
          <p:spPr>
            <a:xfrm>
              <a:off x="5335750" y="1317750"/>
              <a:ext cx="2900" cy="1400"/>
            </a:xfrm>
            <a:custGeom>
              <a:avLst/>
              <a:gdLst/>
              <a:ahLst/>
              <a:cxnLst/>
              <a:rect l="l" t="t" r="r" b="b"/>
              <a:pathLst>
                <a:path w="116" h="56" extrusionOk="0">
                  <a:moveTo>
                    <a:pt x="95" y="1"/>
                  </a:moveTo>
                  <a:cubicBezTo>
                    <a:pt x="89" y="1"/>
                    <a:pt x="80" y="2"/>
                    <a:pt x="68" y="5"/>
                  </a:cubicBezTo>
                  <a:cubicBezTo>
                    <a:pt x="43" y="12"/>
                    <a:pt x="19" y="23"/>
                    <a:pt x="12" y="33"/>
                  </a:cubicBezTo>
                  <a:cubicBezTo>
                    <a:pt x="2" y="48"/>
                    <a:pt x="0" y="55"/>
                    <a:pt x="7" y="55"/>
                  </a:cubicBezTo>
                  <a:cubicBezTo>
                    <a:pt x="14" y="55"/>
                    <a:pt x="27" y="50"/>
                    <a:pt x="50" y="40"/>
                  </a:cubicBezTo>
                  <a:cubicBezTo>
                    <a:pt x="99" y="18"/>
                    <a:pt x="116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2"/>
            <p:cNvSpPr/>
            <p:nvPr/>
          </p:nvSpPr>
          <p:spPr>
            <a:xfrm>
              <a:off x="5337850" y="1316050"/>
              <a:ext cx="8025" cy="4250"/>
            </a:xfrm>
            <a:custGeom>
              <a:avLst/>
              <a:gdLst/>
              <a:ahLst/>
              <a:cxnLst/>
              <a:rect l="l" t="t" r="r" b="b"/>
              <a:pathLst>
                <a:path w="321" h="170" extrusionOk="0">
                  <a:moveTo>
                    <a:pt x="282" y="0"/>
                  </a:moveTo>
                  <a:cubicBezTo>
                    <a:pt x="255" y="0"/>
                    <a:pt x="211" y="21"/>
                    <a:pt x="143" y="63"/>
                  </a:cubicBezTo>
                  <a:cubicBezTo>
                    <a:pt x="102" y="88"/>
                    <a:pt x="67" y="105"/>
                    <a:pt x="58" y="105"/>
                  </a:cubicBezTo>
                  <a:cubicBezTo>
                    <a:pt x="57" y="105"/>
                    <a:pt x="56" y="105"/>
                    <a:pt x="56" y="104"/>
                  </a:cubicBezTo>
                  <a:cubicBezTo>
                    <a:pt x="56" y="103"/>
                    <a:pt x="55" y="102"/>
                    <a:pt x="54" y="102"/>
                  </a:cubicBezTo>
                  <a:cubicBezTo>
                    <a:pt x="49" y="102"/>
                    <a:pt x="39" y="109"/>
                    <a:pt x="29" y="125"/>
                  </a:cubicBezTo>
                  <a:cubicBezTo>
                    <a:pt x="7" y="151"/>
                    <a:pt x="0" y="169"/>
                    <a:pt x="7" y="169"/>
                  </a:cubicBezTo>
                  <a:cubicBezTo>
                    <a:pt x="10" y="169"/>
                    <a:pt x="16" y="165"/>
                    <a:pt x="25" y="157"/>
                  </a:cubicBezTo>
                  <a:cubicBezTo>
                    <a:pt x="29" y="152"/>
                    <a:pt x="34" y="150"/>
                    <a:pt x="38" y="150"/>
                  </a:cubicBezTo>
                  <a:cubicBezTo>
                    <a:pt x="43" y="150"/>
                    <a:pt x="47" y="154"/>
                    <a:pt x="49" y="160"/>
                  </a:cubicBezTo>
                  <a:cubicBezTo>
                    <a:pt x="51" y="165"/>
                    <a:pt x="59" y="168"/>
                    <a:pt x="71" y="168"/>
                  </a:cubicBezTo>
                  <a:cubicBezTo>
                    <a:pt x="85" y="168"/>
                    <a:pt x="104" y="164"/>
                    <a:pt x="122" y="157"/>
                  </a:cubicBezTo>
                  <a:cubicBezTo>
                    <a:pt x="157" y="146"/>
                    <a:pt x="184" y="129"/>
                    <a:pt x="184" y="122"/>
                  </a:cubicBezTo>
                  <a:cubicBezTo>
                    <a:pt x="181" y="115"/>
                    <a:pt x="184" y="108"/>
                    <a:pt x="198" y="108"/>
                  </a:cubicBezTo>
                  <a:cubicBezTo>
                    <a:pt x="243" y="104"/>
                    <a:pt x="320" y="46"/>
                    <a:pt x="313" y="21"/>
                  </a:cubicBezTo>
                  <a:cubicBezTo>
                    <a:pt x="308" y="7"/>
                    <a:pt x="298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2"/>
            <p:cNvSpPr/>
            <p:nvPr/>
          </p:nvSpPr>
          <p:spPr>
            <a:xfrm>
              <a:off x="5346575" y="1326200"/>
              <a:ext cx="9000" cy="3700"/>
            </a:xfrm>
            <a:custGeom>
              <a:avLst/>
              <a:gdLst/>
              <a:ahLst/>
              <a:cxnLst/>
              <a:rect l="l" t="t" r="r" b="b"/>
              <a:pathLst>
                <a:path w="360" h="148" extrusionOk="0">
                  <a:moveTo>
                    <a:pt x="261" y="1"/>
                  </a:moveTo>
                  <a:cubicBezTo>
                    <a:pt x="234" y="1"/>
                    <a:pt x="195" y="18"/>
                    <a:pt x="113" y="56"/>
                  </a:cubicBezTo>
                  <a:cubicBezTo>
                    <a:pt x="31" y="95"/>
                    <a:pt x="0" y="118"/>
                    <a:pt x="21" y="118"/>
                  </a:cubicBezTo>
                  <a:cubicBezTo>
                    <a:pt x="33" y="118"/>
                    <a:pt x="65" y="109"/>
                    <a:pt x="117" y="90"/>
                  </a:cubicBezTo>
                  <a:cubicBezTo>
                    <a:pt x="155" y="77"/>
                    <a:pt x="179" y="70"/>
                    <a:pt x="188" y="70"/>
                  </a:cubicBezTo>
                  <a:cubicBezTo>
                    <a:pt x="196" y="70"/>
                    <a:pt x="195" y="75"/>
                    <a:pt x="186" y="84"/>
                  </a:cubicBezTo>
                  <a:cubicBezTo>
                    <a:pt x="151" y="112"/>
                    <a:pt x="152" y="137"/>
                    <a:pt x="176" y="137"/>
                  </a:cubicBezTo>
                  <a:cubicBezTo>
                    <a:pt x="184" y="137"/>
                    <a:pt x="196" y="134"/>
                    <a:pt x="210" y="125"/>
                  </a:cubicBezTo>
                  <a:cubicBezTo>
                    <a:pt x="224" y="117"/>
                    <a:pt x="235" y="112"/>
                    <a:pt x="241" y="112"/>
                  </a:cubicBezTo>
                  <a:cubicBezTo>
                    <a:pt x="247" y="112"/>
                    <a:pt x="248" y="117"/>
                    <a:pt x="245" y="125"/>
                  </a:cubicBezTo>
                  <a:cubicBezTo>
                    <a:pt x="242" y="140"/>
                    <a:pt x="246" y="147"/>
                    <a:pt x="256" y="147"/>
                  </a:cubicBezTo>
                  <a:cubicBezTo>
                    <a:pt x="258" y="147"/>
                    <a:pt x="260" y="147"/>
                    <a:pt x="262" y="146"/>
                  </a:cubicBezTo>
                  <a:cubicBezTo>
                    <a:pt x="272" y="143"/>
                    <a:pt x="280" y="125"/>
                    <a:pt x="272" y="108"/>
                  </a:cubicBezTo>
                  <a:cubicBezTo>
                    <a:pt x="267" y="90"/>
                    <a:pt x="277" y="80"/>
                    <a:pt x="302" y="80"/>
                  </a:cubicBezTo>
                  <a:cubicBezTo>
                    <a:pt x="306" y="80"/>
                    <a:pt x="310" y="80"/>
                    <a:pt x="314" y="80"/>
                  </a:cubicBezTo>
                  <a:cubicBezTo>
                    <a:pt x="359" y="80"/>
                    <a:pt x="359" y="77"/>
                    <a:pt x="317" y="35"/>
                  </a:cubicBezTo>
                  <a:cubicBezTo>
                    <a:pt x="297" y="13"/>
                    <a:pt x="284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2"/>
            <p:cNvSpPr/>
            <p:nvPr/>
          </p:nvSpPr>
          <p:spPr>
            <a:xfrm>
              <a:off x="5349825" y="1323300"/>
              <a:ext cx="1925" cy="800"/>
            </a:xfrm>
            <a:custGeom>
              <a:avLst/>
              <a:gdLst/>
              <a:ahLst/>
              <a:cxnLst/>
              <a:rect l="l" t="t" r="r" b="b"/>
              <a:pathLst>
                <a:path w="77" h="32" extrusionOk="0">
                  <a:moveTo>
                    <a:pt x="25" y="1"/>
                  </a:moveTo>
                  <a:cubicBezTo>
                    <a:pt x="10" y="1"/>
                    <a:pt x="1" y="7"/>
                    <a:pt x="4" y="16"/>
                  </a:cubicBezTo>
                  <a:cubicBezTo>
                    <a:pt x="7" y="27"/>
                    <a:pt x="18" y="31"/>
                    <a:pt x="32" y="31"/>
                  </a:cubicBezTo>
                  <a:cubicBezTo>
                    <a:pt x="36" y="31"/>
                    <a:pt x="41" y="31"/>
                    <a:pt x="46" y="30"/>
                  </a:cubicBezTo>
                  <a:cubicBezTo>
                    <a:pt x="63" y="22"/>
                    <a:pt x="77" y="16"/>
                    <a:pt x="77" y="12"/>
                  </a:cubicBezTo>
                  <a:cubicBezTo>
                    <a:pt x="77" y="6"/>
                    <a:pt x="56" y="2"/>
                    <a:pt x="35" y="2"/>
                  </a:cubicBezTo>
                  <a:cubicBezTo>
                    <a:pt x="32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2"/>
            <p:cNvSpPr/>
            <p:nvPr/>
          </p:nvSpPr>
          <p:spPr>
            <a:xfrm>
              <a:off x="5348450" y="1315175"/>
              <a:ext cx="1400" cy="750"/>
            </a:xfrm>
            <a:custGeom>
              <a:avLst/>
              <a:gdLst/>
              <a:ahLst/>
              <a:cxnLst/>
              <a:rect l="l" t="t" r="r" b="b"/>
              <a:pathLst>
                <a:path w="56" h="30" extrusionOk="0">
                  <a:moveTo>
                    <a:pt x="17" y="0"/>
                  </a:moveTo>
                  <a:cubicBezTo>
                    <a:pt x="7" y="0"/>
                    <a:pt x="1" y="6"/>
                    <a:pt x="3" y="14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30" y="29"/>
                    <a:pt x="32" y="29"/>
                    <a:pt x="34" y="29"/>
                  </a:cubicBezTo>
                  <a:cubicBezTo>
                    <a:pt x="45" y="25"/>
                    <a:pt x="55" y="22"/>
                    <a:pt x="52" y="14"/>
                  </a:cubicBezTo>
                  <a:cubicBezTo>
                    <a:pt x="52" y="11"/>
                    <a:pt x="38" y="4"/>
                    <a:pt x="24" y="1"/>
                  </a:cubicBezTo>
                  <a:cubicBezTo>
                    <a:pt x="22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2"/>
            <p:cNvSpPr/>
            <p:nvPr/>
          </p:nvSpPr>
          <p:spPr>
            <a:xfrm>
              <a:off x="5355525" y="1328525"/>
              <a:ext cx="5925" cy="925"/>
            </a:xfrm>
            <a:custGeom>
              <a:avLst/>
              <a:gdLst/>
              <a:ahLst/>
              <a:cxnLst/>
              <a:rect l="l" t="t" r="r" b="b"/>
              <a:pathLst>
                <a:path w="237" h="37" extrusionOk="0">
                  <a:moveTo>
                    <a:pt x="147" y="0"/>
                  </a:moveTo>
                  <a:cubicBezTo>
                    <a:pt x="142" y="0"/>
                    <a:pt x="136" y="1"/>
                    <a:pt x="130" y="1"/>
                  </a:cubicBezTo>
                  <a:cubicBezTo>
                    <a:pt x="84" y="1"/>
                    <a:pt x="33" y="12"/>
                    <a:pt x="15" y="22"/>
                  </a:cubicBezTo>
                  <a:cubicBezTo>
                    <a:pt x="1" y="31"/>
                    <a:pt x="15" y="37"/>
                    <a:pt x="51" y="37"/>
                  </a:cubicBezTo>
                  <a:cubicBezTo>
                    <a:pt x="59" y="37"/>
                    <a:pt x="68" y="36"/>
                    <a:pt x="78" y="36"/>
                  </a:cubicBezTo>
                  <a:cubicBezTo>
                    <a:pt x="193" y="26"/>
                    <a:pt x="23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2"/>
            <p:cNvSpPr/>
            <p:nvPr/>
          </p:nvSpPr>
          <p:spPr>
            <a:xfrm>
              <a:off x="5355550" y="13163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8" y="0"/>
                  </a:moveTo>
                  <a:cubicBezTo>
                    <a:pt x="26" y="0"/>
                    <a:pt x="23" y="0"/>
                    <a:pt x="21" y="1"/>
                  </a:cubicBezTo>
                  <a:cubicBezTo>
                    <a:pt x="8" y="4"/>
                    <a:pt x="0" y="15"/>
                    <a:pt x="8" y="25"/>
                  </a:cubicBezTo>
                  <a:cubicBezTo>
                    <a:pt x="10" y="36"/>
                    <a:pt x="17" y="40"/>
                    <a:pt x="26" y="40"/>
                  </a:cubicBezTo>
                  <a:cubicBezTo>
                    <a:pt x="29" y="40"/>
                    <a:pt x="32" y="40"/>
                    <a:pt x="35" y="39"/>
                  </a:cubicBezTo>
                  <a:cubicBezTo>
                    <a:pt x="46" y="36"/>
                    <a:pt x="53" y="25"/>
                    <a:pt x="49" y="15"/>
                  </a:cubicBezTo>
                  <a:cubicBezTo>
                    <a:pt x="46" y="6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2"/>
            <p:cNvSpPr/>
            <p:nvPr/>
          </p:nvSpPr>
          <p:spPr>
            <a:xfrm>
              <a:off x="5358025" y="1315325"/>
              <a:ext cx="4350" cy="2250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141" y="1"/>
                  </a:moveTo>
                  <a:cubicBezTo>
                    <a:pt x="133" y="1"/>
                    <a:pt x="122" y="1"/>
                    <a:pt x="109" y="2"/>
                  </a:cubicBezTo>
                  <a:cubicBezTo>
                    <a:pt x="68" y="5"/>
                    <a:pt x="26" y="16"/>
                    <a:pt x="19" y="23"/>
                  </a:cubicBezTo>
                  <a:cubicBezTo>
                    <a:pt x="0" y="42"/>
                    <a:pt x="28" y="90"/>
                    <a:pt x="54" y="90"/>
                  </a:cubicBezTo>
                  <a:cubicBezTo>
                    <a:pt x="56" y="90"/>
                    <a:pt x="59" y="89"/>
                    <a:pt x="61" y="88"/>
                  </a:cubicBezTo>
                  <a:cubicBezTo>
                    <a:pt x="72" y="88"/>
                    <a:pt x="78" y="75"/>
                    <a:pt x="75" y="64"/>
                  </a:cubicBezTo>
                  <a:cubicBezTo>
                    <a:pt x="72" y="52"/>
                    <a:pt x="76" y="46"/>
                    <a:pt x="86" y="46"/>
                  </a:cubicBezTo>
                  <a:cubicBezTo>
                    <a:pt x="88" y="46"/>
                    <a:pt x="90" y="46"/>
                    <a:pt x="93" y="47"/>
                  </a:cubicBezTo>
                  <a:cubicBezTo>
                    <a:pt x="95" y="47"/>
                    <a:pt x="98" y="47"/>
                    <a:pt x="101" y="47"/>
                  </a:cubicBezTo>
                  <a:cubicBezTo>
                    <a:pt x="117" y="47"/>
                    <a:pt x="137" y="40"/>
                    <a:pt x="151" y="26"/>
                  </a:cubicBezTo>
                  <a:cubicBezTo>
                    <a:pt x="173" y="7"/>
                    <a:pt x="17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2"/>
            <p:cNvSpPr/>
            <p:nvPr/>
          </p:nvSpPr>
          <p:spPr>
            <a:xfrm>
              <a:off x="5365350" y="1314025"/>
              <a:ext cx="25600" cy="3675"/>
            </a:xfrm>
            <a:custGeom>
              <a:avLst/>
              <a:gdLst/>
              <a:ahLst/>
              <a:cxnLst/>
              <a:rect l="l" t="t" r="r" b="b"/>
              <a:pathLst>
                <a:path w="1024" h="147" extrusionOk="0">
                  <a:moveTo>
                    <a:pt x="1019" y="1"/>
                  </a:moveTo>
                  <a:cubicBezTo>
                    <a:pt x="1007" y="1"/>
                    <a:pt x="970" y="19"/>
                    <a:pt x="948" y="40"/>
                  </a:cubicBezTo>
                  <a:cubicBezTo>
                    <a:pt x="942" y="47"/>
                    <a:pt x="935" y="51"/>
                    <a:pt x="930" y="51"/>
                  </a:cubicBezTo>
                  <a:cubicBezTo>
                    <a:pt x="925" y="51"/>
                    <a:pt x="921" y="48"/>
                    <a:pt x="919" y="44"/>
                  </a:cubicBezTo>
                  <a:cubicBezTo>
                    <a:pt x="918" y="36"/>
                    <a:pt x="906" y="33"/>
                    <a:pt x="888" y="33"/>
                  </a:cubicBezTo>
                  <a:cubicBezTo>
                    <a:pt x="874" y="33"/>
                    <a:pt x="855" y="35"/>
                    <a:pt x="836" y="40"/>
                  </a:cubicBezTo>
                  <a:cubicBezTo>
                    <a:pt x="821" y="44"/>
                    <a:pt x="801" y="46"/>
                    <a:pt x="781" y="46"/>
                  </a:cubicBezTo>
                  <a:cubicBezTo>
                    <a:pt x="750" y="46"/>
                    <a:pt x="717" y="41"/>
                    <a:pt x="695" y="33"/>
                  </a:cubicBezTo>
                  <a:cubicBezTo>
                    <a:pt x="673" y="26"/>
                    <a:pt x="640" y="22"/>
                    <a:pt x="599" y="22"/>
                  </a:cubicBezTo>
                  <a:cubicBezTo>
                    <a:pt x="468" y="22"/>
                    <a:pt x="269" y="57"/>
                    <a:pt x="205" y="99"/>
                  </a:cubicBezTo>
                  <a:cubicBezTo>
                    <a:pt x="194" y="107"/>
                    <a:pt x="185" y="111"/>
                    <a:pt x="180" y="111"/>
                  </a:cubicBezTo>
                  <a:cubicBezTo>
                    <a:pt x="175" y="111"/>
                    <a:pt x="174" y="106"/>
                    <a:pt x="178" y="95"/>
                  </a:cubicBezTo>
                  <a:cubicBezTo>
                    <a:pt x="181" y="87"/>
                    <a:pt x="178" y="82"/>
                    <a:pt x="170" y="82"/>
                  </a:cubicBezTo>
                  <a:cubicBezTo>
                    <a:pt x="162" y="82"/>
                    <a:pt x="148" y="87"/>
                    <a:pt x="128" y="95"/>
                  </a:cubicBezTo>
                  <a:cubicBezTo>
                    <a:pt x="110" y="105"/>
                    <a:pt x="88" y="111"/>
                    <a:pt x="73" y="111"/>
                  </a:cubicBezTo>
                  <a:cubicBezTo>
                    <a:pt x="65" y="111"/>
                    <a:pt x="59" y="109"/>
                    <a:pt x="56" y="106"/>
                  </a:cubicBezTo>
                  <a:cubicBezTo>
                    <a:pt x="48" y="101"/>
                    <a:pt x="39" y="97"/>
                    <a:pt x="29" y="97"/>
                  </a:cubicBezTo>
                  <a:cubicBezTo>
                    <a:pt x="25" y="97"/>
                    <a:pt x="21" y="98"/>
                    <a:pt x="18" y="99"/>
                  </a:cubicBezTo>
                  <a:cubicBezTo>
                    <a:pt x="8" y="102"/>
                    <a:pt x="0" y="116"/>
                    <a:pt x="4" y="130"/>
                  </a:cubicBezTo>
                  <a:cubicBezTo>
                    <a:pt x="8" y="141"/>
                    <a:pt x="45" y="146"/>
                    <a:pt x="94" y="146"/>
                  </a:cubicBezTo>
                  <a:cubicBezTo>
                    <a:pt x="158" y="146"/>
                    <a:pt x="240" y="137"/>
                    <a:pt x="299" y="119"/>
                  </a:cubicBezTo>
                  <a:cubicBezTo>
                    <a:pt x="308" y="118"/>
                    <a:pt x="316" y="117"/>
                    <a:pt x="324" y="117"/>
                  </a:cubicBezTo>
                  <a:cubicBezTo>
                    <a:pt x="334" y="117"/>
                    <a:pt x="341" y="119"/>
                    <a:pt x="341" y="123"/>
                  </a:cubicBezTo>
                  <a:cubicBezTo>
                    <a:pt x="341" y="124"/>
                    <a:pt x="344" y="125"/>
                    <a:pt x="348" y="125"/>
                  </a:cubicBezTo>
                  <a:cubicBezTo>
                    <a:pt x="362" y="125"/>
                    <a:pt x="395" y="115"/>
                    <a:pt x="431" y="99"/>
                  </a:cubicBezTo>
                  <a:cubicBezTo>
                    <a:pt x="465" y="84"/>
                    <a:pt x="493" y="77"/>
                    <a:pt x="509" y="77"/>
                  </a:cubicBezTo>
                  <a:cubicBezTo>
                    <a:pt x="531" y="77"/>
                    <a:pt x="532" y="89"/>
                    <a:pt x="500" y="113"/>
                  </a:cubicBezTo>
                  <a:cubicBezTo>
                    <a:pt x="496" y="115"/>
                    <a:pt x="496" y="115"/>
                    <a:pt x="498" y="115"/>
                  </a:cubicBezTo>
                  <a:cubicBezTo>
                    <a:pt x="503" y="115"/>
                    <a:pt x="530" y="108"/>
                    <a:pt x="566" y="95"/>
                  </a:cubicBezTo>
                  <a:cubicBezTo>
                    <a:pt x="604" y="82"/>
                    <a:pt x="631" y="75"/>
                    <a:pt x="653" y="75"/>
                  </a:cubicBezTo>
                  <a:cubicBezTo>
                    <a:pt x="670" y="75"/>
                    <a:pt x="684" y="79"/>
                    <a:pt x="698" y="89"/>
                  </a:cubicBezTo>
                  <a:cubicBezTo>
                    <a:pt x="712" y="99"/>
                    <a:pt x="729" y="104"/>
                    <a:pt x="752" y="104"/>
                  </a:cubicBezTo>
                  <a:cubicBezTo>
                    <a:pt x="775" y="104"/>
                    <a:pt x="804" y="99"/>
                    <a:pt x="840" y="89"/>
                  </a:cubicBezTo>
                  <a:cubicBezTo>
                    <a:pt x="895" y="75"/>
                    <a:pt x="948" y="57"/>
                    <a:pt x="954" y="54"/>
                  </a:cubicBezTo>
                  <a:cubicBezTo>
                    <a:pt x="961" y="47"/>
                    <a:pt x="975" y="40"/>
                    <a:pt x="989" y="36"/>
                  </a:cubicBezTo>
                  <a:cubicBezTo>
                    <a:pt x="999" y="30"/>
                    <a:pt x="1014" y="19"/>
                    <a:pt x="1020" y="9"/>
                  </a:cubicBezTo>
                  <a:cubicBezTo>
                    <a:pt x="1024" y="3"/>
                    <a:pt x="1023" y="1"/>
                    <a:pt x="1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2"/>
            <p:cNvSpPr/>
            <p:nvPr/>
          </p:nvSpPr>
          <p:spPr>
            <a:xfrm>
              <a:off x="5369775" y="1311250"/>
              <a:ext cx="5050" cy="800"/>
            </a:xfrm>
            <a:custGeom>
              <a:avLst/>
              <a:gdLst/>
              <a:ahLst/>
              <a:cxnLst/>
              <a:rect l="l" t="t" r="r" b="b"/>
              <a:pathLst>
                <a:path w="202" h="32" extrusionOk="0">
                  <a:moveTo>
                    <a:pt x="163" y="0"/>
                  </a:moveTo>
                  <a:cubicBezTo>
                    <a:pt x="143" y="0"/>
                    <a:pt x="109" y="3"/>
                    <a:pt x="73" y="9"/>
                  </a:cubicBezTo>
                  <a:cubicBezTo>
                    <a:pt x="11" y="19"/>
                    <a:pt x="1" y="26"/>
                    <a:pt x="39" y="30"/>
                  </a:cubicBezTo>
                  <a:cubicBezTo>
                    <a:pt x="47" y="31"/>
                    <a:pt x="56" y="31"/>
                    <a:pt x="65" y="31"/>
                  </a:cubicBezTo>
                  <a:cubicBezTo>
                    <a:pt x="127" y="31"/>
                    <a:pt x="202" y="14"/>
                    <a:pt x="177" y="2"/>
                  </a:cubicBezTo>
                  <a:cubicBezTo>
                    <a:pt x="174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2"/>
            <p:cNvSpPr/>
            <p:nvPr/>
          </p:nvSpPr>
          <p:spPr>
            <a:xfrm>
              <a:off x="5375675" y="1310325"/>
              <a:ext cx="2650" cy="1200"/>
            </a:xfrm>
            <a:custGeom>
              <a:avLst/>
              <a:gdLst/>
              <a:ahLst/>
              <a:cxnLst/>
              <a:rect l="l" t="t" r="r" b="b"/>
              <a:pathLst>
                <a:path w="106" h="48" extrusionOk="0">
                  <a:moveTo>
                    <a:pt x="81" y="0"/>
                  </a:moveTo>
                  <a:cubicBezTo>
                    <a:pt x="73" y="0"/>
                    <a:pt x="63" y="2"/>
                    <a:pt x="53" y="4"/>
                  </a:cubicBezTo>
                  <a:cubicBezTo>
                    <a:pt x="18" y="14"/>
                    <a:pt x="0" y="29"/>
                    <a:pt x="11" y="35"/>
                  </a:cubicBezTo>
                  <a:cubicBezTo>
                    <a:pt x="21" y="43"/>
                    <a:pt x="35" y="47"/>
                    <a:pt x="49" y="47"/>
                  </a:cubicBezTo>
                  <a:cubicBezTo>
                    <a:pt x="54" y="47"/>
                    <a:pt x="58" y="47"/>
                    <a:pt x="63" y="46"/>
                  </a:cubicBezTo>
                  <a:cubicBezTo>
                    <a:pt x="80" y="42"/>
                    <a:pt x="98" y="29"/>
                    <a:pt x="101" y="14"/>
                  </a:cubicBezTo>
                  <a:cubicBezTo>
                    <a:pt x="105" y="5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2"/>
            <p:cNvSpPr/>
            <p:nvPr/>
          </p:nvSpPr>
          <p:spPr>
            <a:xfrm>
              <a:off x="5387000" y="1339300"/>
              <a:ext cx="1350" cy="2825"/>
            </a:xfrm>
            <a:custGeom>
              <a:avLst/>
              <a:gdLst/>
              <a:ahLst/>
              <a:cxnLst/>
              <a:rect l="l" t="t" r="r" b="b"/>
              <a:pathLst>
                <a:path w="54" h="113" extrusionOk="0">
                  <a:moveTo>
                    <a:pt x="14" y="0"/>
                  </a:moveTo>
                  <a:cubicBezTo>
                    <a:pt x="10" y="0"/>
                    <a:pt x="9" y="11"/>
                    <a:pt x="5" y="32"/>
                  </a:cubicBezTo>
                  <a:cubicBezTo>
                    <a:pt x="0" y="83"/>
                    <a:pt x="6" y="112"/>
                    <a:pt x="20" y="112"/>
                  </a:cubicBezTo>
                  <a:cubicBezTo>
                    <a:pt x="25" y="112"/>
                    <a:pt x="32" y="108"/>
                    <a:pt x="40" y="98"/>
                  </a:cubicBezTo>
                  <a:cubicBezTo>
                    <a:pt x="53" y="80"/>
                    <a:pt x="53" y="49"/>
                    <a:pt x="37" y="28"/>
                  </a:cubicBezTo>
                  <a:cubicBezTo>
                    <a:pt x="25" y="9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2"/>
            <p:cNvSpPr/>
            <p:nvPr/>
          </p:nvSpPr>
          <p:spPr>
            <a:xfrm>
              <a:off x="5379925" y="1316875"/>
              <a:ext cx="1675" cy="625"/>
            </a:xfrm>
            <a:custGeom>
              <a:avLst/>
              <a:gdLst/>
              <a:ahLst/>
              <a:cxnLst/>
              <a:rect l="l" t="t" r="r" b="b"/>
              <a:pathLst>
                <a:path w="67" h="25" extrusionOk="0">
                  <a:moveTo>
                    <a:pt x="53" y="1"/>
                  </a:moveTo>
                  <a:cubicBezTo>
                    <a:pt x="49" y="1"/>
                    <a:pt x="44" y="1"/>
                    <a:pt x="38" y="2"/>
                  </a:cubicBezTo>
                  <a:cubicBezTo>
                    <a:pt x="14" y="9"/>
                    <a:pt x="0" y="16"/>
                    <a:pt x="11" y="23"/>
                  </a:cubicBezTo>
                  <a:cubicBezTo>
                    <a:pt x="13" y="24"/>
                    <a:pt x="16" y="24"/>
                    <a:pt x="20" y="24"/>
                  </a:cubicBezTo>
                  <a:cubicBezTo>
                    <a:pt x="30" y="24"/>
                    <a:pt x="43" y="20"/>
                    <a:pt x="56" y="13"/>
                  </a:cubicBezTo>
                  <a:cubicBezTo>
                    <a:pt x="67" y="5"/>
                    <a:pt x="65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2"/>
            <p:cNvSpPr/>
            <p:nvPr/>
          </p:nvSpPr>
          <p:spPr>
            <a:xfrm>
              <a:off x="5378950" y="1309750"/>
              <a:ext cx="10625" cy="2500"/>
            </a:xfrm>
            <a:custGeom>
              <a:avLst/>
              <a:gdLst/>
              <a:ahLst/>
              <a:cxnLst/>
              <a:rect l="l" t="t" r="r" b="b"/>
              <a:pathLst>
                <a:path w="425" h="100" extrusionOk="0">
                  <a:moveTo>
                    <a:pt x="202" y="22"/>
                  </a:moveTo>
                  <a:cubicBezTo>
                    <a:pt x="211" y="22"/>
                    <a:pt x="216" y="29"/>
                    <a:pt x="213" y="41"/>
                  </a:cubicBezTo>
                  <a:cubicBezTo>
                    <a:pt x="209" y="55"/>
                    <a:pt x="202" y="65"/>
                    <a:pt x="196" y="65"/>
                  </a:cubicBezTo>
                  <a:cubicBezTo>
                    <a:pt x="194" y="66"/>
                    <a:pt x="193" y="66"/>
                    <a:pt x="192" y="66"/>
                  </a:cubicBezTo>
                  <a:cubicBezTo>
                    <a:pt x="186" y="66"/>
                    <a:pt x="181" y="59"/>
                    <a:pt x="178" y="48"/>
                  </a:cubicBezTo>
                  <a:cubicBezTo>
                    <a:pt x="175" y="37"/>
                    <a:pt x="185" y="27"/>
                    <a:pt x="196" y="23"/>
                  </a:cubicBezTo>
                  <a:cubicBezTo>
                    <a:pt x="198" y="23"/>
                    <a:pt x="200" y="22"/>
                    <a:pt x="202" y="22"/>
                  </a:cubicBezTo>
                  <a:close/>
                  <a:moveTo>
                    <a:pt x="277" y="0"/>
                  </a:moveTo>
                  <a:cubicBezTo>
                    <a:pt x="259" y="0"/>
                    <a:pt x="234" y="2"/>
                    <a:pt x="209" y="7"/>
                  </a:cubicBezTo>
                  <a:cubicBezTo>
                    <a:pt x="167" y="13"/>
                    <a:pt x="102" y="20"/>
                    <a:pt x="63" y="23"/>
                  </a:cubicBezTo>
                  <a:cubicBezTo>
                    <a:pt x="8" y="27"/>
                    <a:pt x="1" y="31"/>
                    <a:pt x="32" y="41"/>
                  </a:cubicBezTo>
                  <a:cubicBezTo>
                    <a:pt x="60" y="48"/>
                    <a:pt x="63" y="55"/>
                    <a:pt x="42" y="62"/>
                  </a:cubicBezTo>
                  <a:cubicBezTo>
                    <a:pt x="29" y="65"/>
                    <a:pt x="18" y="79"/>
                    <a:pt x="22" y="90"/>
                  </a:cubicBezTo>
                  <a:cubicBezTo>
                    <a:pt x="24" y="96"/>
                    <a:pt x="28" y="99"/>
                    <a:pt x="34" y="99"/>
                  </a:cubicBezTo>
                  <a:cubicBezTo>
                    <a:pt x="38" y="99"/>
                    <a:pt x="42" y="97"/>
                    <a:pt x="47" y="93"/>
                  </a:cubicBezTo>
                  <a:cubicBezTo>
                    <a:pt x="57" y="86"/>
                    <a:pt x="133" y="79"/>
                    <a:pt x="216" y="79"/>
                  </a:cubicBezTo>
                  <a:cubicBezTo>
                    <a:pt x="240" y="80"/>
                    <a:pt x="263" y="80"/>
                    <a:pt x="284" y="80"/>
                  </a:cubicBezTo>
                  <a:cubicBezTo>
                    <a:pt x="343" y="80"/>
                    <a:pt x="391" y="77"/>
                    <a:pt x="404" y="72"/>
                  </a:cubicBezTo>
                  <a:cubicBezTo>
                    <a:pt x="425" y="69"/>
                    <a:pt x="396" y="62"/>
                    <a:pt x="345" y="62"/>
                  </a:cubicBezTo>
                  <a:cubicBezTo>
                    <a:pt x="261" y="58"/>
                    <a:pt x="213" y="20"/>
                    <a:pt x="289" y="17"/>
                  </a:cubicBezTo>
                  <a:cubicBezTo>
                    <a:pt x="310" y="17"/>
                    <a:pt x="317" y="10"/>
                    <a:pt x="303" y="2"/>
                  </a:cubicBezTo>
                  <a:cubicBezTo>
                    <a:pt x="299" y="1"/>
                    <a:pt x="289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2"/>
            <p:cNvSpPr/>
            <p:nvPr/>
          </p:nvSpPr>
          <p:spPr>
            <a:xfrm>
              <a:off x="5391025" y="1340975"/>
              <a:ext cx="3650" cy="3725"/>
            </a:xfrm>
            <a:custGeom>
              <a:avLst/>
              <a:gdLst/>
              <a:ahLst/>
              <a:cxnLst/>
              <a:rect l="l" t="t" r="r" b="b"/>
              <a:pathLst>
                <a:path w="146" h="149" extrusionOk="0">
                  <a:moveTo>
                    <a:pt x="96" y="0"/>
                  </a:moveTo>
                  <a:cubicBezTo>
                    <a:pt x="88" y="0"/>
                    <a:pt x="79" y="3"/>
                    <a:pt x="66" y="7"/>
                  </a:cubicBezTo>
                  <a:cubicBezTo>
                    <a:pt x="42" y="17"/>
                    <a:pt x="25" y="31"/>
                    <a:pt x="32" y="37"/>
                  </a:cubicBezTo>
                  <a:cubicBezTo>
                    <a:pt x="38" y="44"/>
                    <a:pt x="35" y="55"/>
                    <a:pt x="25" y="58"/>
                  </a:cubicBezTo>
                  <a:cubicBezTo>
                    <a:pt x="11" y="61"/>
                    <a:pt x="1" y="72"/>
                    <a:pt x="4" y="82"/>
                  </a:cubicBezTo>
                  <a:cubicBezTo>
                    <a:pt x="6" y="88"/>
                    <a:pt x="11" y="90"/>
                    <a:pt x="17" y="90"/>
                  </a:cubicBezTo>
                  <a:cubicBezTo>
                    <a:pt x="24" y="90"/>
                    <a:pt x="32" y="88"/>
                    <a:pt x="38" y="82"/>
                  </a:cubicBezTo>
                  <a:cubicBezTo>
                    <a:pt x="43" y="80"/>
                    <a:pt x="47" y="79"/>
                    <a:pt x="52" y="79"/>
                  </a:cubicBezTo>
                  <a:cubicBezTo>
                    <a:pt x="66" y="79"/>
                    <a:pt x="82" y="90"/>
                    <a:pt x="97" y="114"/>
                  </a:cubicBezTo>
                  <a:cubicBezTo>
                    <a:pt x="113" y="137"/>
                    <a:pt x="125" y="148"/>
                    <a:pt x="133" y="148"/>
                  </a:cubicBezTo>
                  <a:cubicBezTo>
                    <a:pt x="145" y="148"/>
                    <a:pt x="145" y="119"/>
                    <a:pt x="132" y="61"/>
                  </a:cubicBezTo>
                  <a:cubicBezTo>
                    <a:pt x="122" y="16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2"/>
            <p:cNvSpPr/>
            <p:nvPr/>
          </p:nvSpPr>
          <p:spPr>
            <a:xfrm>
              <a:off x="5391550" y="1310500"/>
              <a:ext cx="2775" cy="725"/>
            </a:xfrm>
            <a:custGeom>
              <a:avLst/>
              <a:gdLst/>
              <a:ahLst/>
              <a:cxnLst/>
              <a:rect l="l" t="t" r="r" b="b"/>
              <a:pathLst>
                <a:path w="111" h="29" extrusionOk="0">
                  <a:moveTo>
                    <a:pt x="105" y="0"/>
                  </a:moveTo>
                  <a:cubicBezTo>
                    <a:pt x="97" y="0"/>
                    <a:pt x="81" y="4"/>
                    <a:pt x="59" y="11"/>
                  </a:cubicBezTo>
                  <a:cubicBezTo>
                    <a:pt x="17" y="22"/>
                    <a:pt x="1" y="28"/>
                    <a:pt x="25" y="28"/>
                  </a:cubicBezTo>
                  <a:cubicBezTo>
                    <a:pt x="45" y="28"/>
                    <a:pt x="80" y="18"/>
                    <a:pt x="100" y="7"/>
                  </a:cubicBezTo>
                  <a:cubicBezTo>
                    <a:pt x="110" y="3"/>
                    <a:pt x="111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2"/>
            <p:cNvSpPr/>
            <p:nvPr/>
          </p:nvSpPr>
          <p:spPr>
            <a:xfrm>
              <a:off x="5395725" y="1310875"/>
              <a:ext cx="2425" cy="1025"/>
            </a:xfrm>
            <a:custGeom>
              <a:avLst/>
              <a:gdLst/>
              <a:ahLst/>
              <a:cxnLst/>
              <a:rect l="l" t="t" r="r" b="b"/>
              <a:pathLst>
                <a:path w="97" h="41" extrusionOk="0">
                  <a:moveTo>
                    <a:pt x="72" y="1"/>
                  </a:moveTo>
                  <a:cubicBezTo>
                    <a:pt x="64" y="1"/>
                    <a:pt x="54" y="4"/>
                    <a:pt x="42" y="10"/>
                  </a:cubicBezTo>
                  <a:cubicBezTo>
                    <a:pt x="17" y="24"/>
                    <a:pt x="0" y="34"/>
                    <a:pt x="3" y="37"/>
                  </a:cubicBezTo>
                  <a:cubicBezTo>
                    <a:pt x="3" y="41"/>
                    <a:pt x="24" y="41"/>
                    <a:pt x="52" y="41"/>
                  </a:cubicBezTo>
                  <a:cubicBezTo>
                    <a:pt x="83" y="41"/>
                    <a:pt x="97" y="31"/>
                    <a:pt x="90" y="13"/>
                  </a:cubicBezTo>
                  <a:cubicBezTo>
                    <a:pt x="88" y="5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2"/>
            <p:cNvSpPr/>
            <p:nvPr/>
          </p:nvSpPr>
          <p:spPr>
            <a:xfrm>
              <a:off x="5340975" y="1128000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5" y="0"/>
                  </a:moveTo>
                  <a:cubicBezTo>
                    <a:pt x="14" y="0"/>
                    <a:pt x="12" y="1"/>
                    <a:pt x="11" y="1"/>
                  </a:cubicBezTo>
                  <a:cubicBezTo>
                    <a:pt x="0" y="4"/>
                    <a:pt x="0" y="18"/>
                    <a:pt x="14" y="36"/>
                  </a:cubicBezTo>
                  <a:cubicBezTo>
                    <a:pt x="25" y="49"/>
                    <a:pt x="38" y="60"/>
                    <a:pt x="42" y="60"/>
                  </a:cubicBezTo>
                  <a:cubicBezTo>
                    <a:pt x="49" y="57"/>
                    <a:pt x="49" y="42"/>
                    <a:pt x="42" y="25"/>
                  </a:cubicBezTo>
                  <a:cubicBezTo>
                    <a:pt x="39" y="13"/>
                    <a:pt x="28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2"/>
            <p:cNvSpPr/>
            <p:nvPr/>
          </p:nvSpPr>
          <p:spPr>
            <a:xfrm>
              <a:off x="5357100" y="1124225"/>
              <a:ext cx="2150" cy="600"/>
            </a:xfrm>
            <a:custGeom>
              <a:avLst/>
              <a:gdLst/>
              <a:ahLst/>
              <a:cxnLst/>
              <a:rect l="l" t="t" r="r" b="b"/>
              <a:pathLst>
                <a:path w="86" h="24" extrusionOk="0">
                  <a:moveTo>
                    <a:pt x="75" y="0"/>
                  </a:moveTo>
                  <a:cubicBezTo>
                    <a:pt x="69" y="0"/>
                    <a:pt x="59" y="2"/>
                    <a:pt x="46" y="6"/>
                  </a:cubicBezTo>
                  <a:cubicBezTo>
                    <a:pt x="11" y="13"/>
                    <a:pt x="0" y="20"/>
                    <a:pt x="18" y="24"/>
                  </a:cubicBezTo>
                  <a:cubicBezTo>
                    <a:pt x="35" y="24"/>
                    <a:pt x="63" y="17"/>
                    <a:pt x="77" y="9"/>
                  </a:cubicBezTo>
                  <a:cubicBezTo>
                    <a:pt x="85" y="4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2"/>
            <p:cNvSpPr/>
            <p:nvPr/>
          </p:nvSpPr>
          <p:spPr>
            <a:xfrm>
              <a:off x="5421475" y="1321800"/>
              <a:ext cx="2175" cy="825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54" y="1"/>
                  </a:moveTo>
                  <a:cubicBezTo>
                    <a:pt x="47" y="1"/>
                    <a:pt x="39" y="2"/>
                    <a:pt x="32" y="3"/>
                  </a:cubicBezTo>
                  <a:cubicBezTo>
                    <a:pt x="14" y="7"/>
                    <a:pt x="0" y="17"/>
                    <a:pt x="3" y="24"/>
                  </a:cubicBezTo>
                  <a:cubicBezTo>
                    <a:pt x="5" y="30"/>
                    <a:pt x="15" y="33"/>
                    <a:pt x="26" y="33"/>
                  </a:cubicBezTo>
                  <a:cubicBezTo>
                    <a:pt x="33" y="33"/>
                    <a:pt x="41" y="32"/>
                    <a:pt x="48" y="31"/>
                  </a:cubicBezTo>
                  <a:cubicBezTo>
                    <a:pt x="73" y="24"/>
                    <a:pt x="87" y="13"/>
                    <a:pt x="77" y="7"/>
                  </a:cubicBezTo>
                  <a:cubicBezTo>
                    <a:pt x="72" y="2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2"/>
            <p:cNvSpPr/>
            <p:nvPr/>
          </p:nvSpPr>
          <p:spPr>
            <a:xfrm>
              <a:off x="5362825" y="112337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2" y="1"/>
                  </a:moveTo>
                  <a:cubicBezTo>
                    <a:pt x="48" y="1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30" y="22"/>
                    <a:pt x="43" y="17"/>
                    <a:pt x="53" y="13"/>
                  </a:cubicBezTo>
                  <a:cubicBezTo>
                    <a:pt x="66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2"/>
            <p:cNvSpPr/>
            <p:nvPr/>
          </p:nvSpPr>
          <p:spPr>
            <a:xfrm>
              <a:off x="5426225" y="13227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36" y="1"/>
                  </a:moveTo>
                  <a:cubicBezTo>
                    <a:pt x="34" y="1"/>
                    <a:pt x="33" y="1"/>
                    <a:pt x="32" y="1"/>
                  </a:cubicBezTo>
                  <a:cubicBezTo>
                    <a:pt x="1" y="9"/>
                    <a:pt x="8" y="19"/>
                    <a:pt x="60" y="40"/>
                  </a:cubicBezTo>
                  <a:cubicBezTo>
                    <a:pt x="74" y="44"/>
                    <a:pt x="83" y="47"/>
                    <a:pt x="87" y="47"/>
                  </a:cubicBezTo>
                  <a:cubicBezTo>
                    <a:pt x="94" y="47"/>
                    <a:pt x="90" y="41"/>
                    <a:pt x="77" y="26"/>
                  </a:cubicBezTo>
                  <a:cubicBezTo>
                    <a:pt x="65" y="14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2"/>
            <p:cNvSpPr/>
            <p:nvPr/>
          </p:nvSpPr>
          <p:spPr>
            <a:xfrm>
              <a:off x="5428550" y="1321750"/>
              <a:ext cx="18000" cy="4150"/>
            </a:xfrm>
            <a:custGeom>
              <a:avLst/>
              <a:gdLst/>
              <a:ahLst/>
              <a:cxnLst/>
              <a:rect l="l" t="t" r="r" b="b"/>
              <a:pathLst>
                <a:path w="720" h="166" extrusionOk="0">
                  <a:moveTo>
                    <a:pt x="7" y="0"/>
                  </a:moveTo>
                  <a:cubicBezTo>
                    <a:pt x="0" y="0"/>
                    <a:pt x="10" y="19"/>
                    <a:pt x="33" y="47"/>
                  </a:cubicBezTo>
                  <a:cubicBezTo>
                    <a:pt x="42" y="59"/>
                    <a:pt x="64" y="68"/>
                    <a:pt x="79" y="68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0" y="66"/>
                    <a:pt x="95" y="65"/>
                    <a:pt x="100" y="65"/>
                  </a:cubicBezTo>
                  <a:cubicBezTo>
                    <a:pt x="111" y="65"/>
                    <a:pt x="120" y="70"/>
                    <a:pt x="123" y="74"/>
                  </a:cubicBezTo>
                  <a:cubicBezTo>
                    <a:pt x="127" y="84"/>
                    <a:pt x="148" y="92"/>
                    <a:pt x="175" y="92"/>
                  </a:cubicBezTo>
                  <a:cubicBezTo>
                    <a:pt x="227" y="92"/>
                    <a:pt x="255" y="130"/>
                    <a:pt x="210" y="140"/>
                  </a:cubicBezTo>
                  <a:cubicBezTo>
                    <a:pt x="192" y="147"/>
                    <a:pt x="196" y="151"/>
                    <a:pt x="223" y="158"/>
                  </a:cubicBezTo>
                  <a:cubicBezTo>
                    <a:pt x="240" y="163"/>
                    <a:pt x="253" y="165"/>
                    <a:pt x="262" y="165"/>
                  </a:cubicBezTo>
                  <a:cubicBezTo>
                    <a:pt x="284" y="165"/>
                    <a:pt x="282" y="149"/>
                    <a:pt x="262" y="113"/>
                  </a:cubicBezTo>
                  <a:cubicBezTo>
                    <a:pt x="250" y="89"/>
                    <a:pt x="246" y="73"/>
                    <a:pt x="253" y="73"/>
                  </a:cubicBezTo>
                  <a:lnTo>
                    <a:pt x="253" y="73"/>
                  </a:lnTo>
                  <a:cubicBezTo>
                    <a:pt x="254" y="73"/>
                    <a:pt x="256" y="73"/>
                    <a:pt x="258" y="74"/>
                  </a:cubicBezTo>
                  <a:cubicBezTo>
                    <a:pt x="266" y="79"/>
                    <a:pt x="280" y="82"/>
                    <a:pt x="298" y="82"/>
                  </a:cubicBezTo>
                  <a:cubicBezTo>
                    <a:pt x="334" y="82"/>
                    <a:pt x="390" y="73"/>
                    <a:pt x="470" y="57"/>
                  </a:cubicBezTo>
                  <a:cubicBezTo>
                    <a:pt x="480" y="55"/>
                    <a:pt x="489" y="53"/>
                    <a:pt x="496" y="53"/>
                  </a:cubicBezTo>
                  <a:cubicBezTo>
                    <a:pt x="510" y="53"/>
                    <a:pt x="517" y="57"/>
                    <a:pt x="515" y="64"/>
                  </a:cubicBezTo>
                  <a:cubicBezTo>
                    <a:pt x="513" y="71"/>
                    <a:pt x="520" y="75"/>
                    <a:pt x="534" y="75"/>
                  </a:cubicBezTo>
                  <a:cubicBezTo>
                    <a:pt x="545" y="75"/>
                    <a:pt x="560" y="72"/>
                    <a:pt x="577" y="68"/>
                  </a:cubicBezTo>
                  <a:cubicBezTo>
                    <a:pt x="612" y="60"/>
                    <a:pt x="660" y="54"/>
                    <a:pt x="685" y="54"/>
                  </a:cubicBezTo>
                  <a:cubicBezTo>
                    <a:pt x="691" y="54"/>
                    <a:pt x="695" y="54"/>
                    <a:pt x="699" y="54"/>
                  </a:cubicBezTo>
                  <a:cubicBezTo>
                    <a:pt x="718" y="54"/>
                    <a:pt x="720" y="48"/>
                    <a:pt x="706" y="39"/>
                  </a:cubicBezTo>
                  <a:cubicBezTo>
                    <a:pt x="695" y="29"/>
                    <a:pt x="640" y="22"/>
                    <a:pt x="588" y="19"/>
                  </a:cubicBezTo>
                  <a:cubicBezTo>
                    <a:pt x="536" y="19"/>
                    <a:pt x="491" y="15"/>
                    <a:pt x="487" y="9"/>
                  </a:cubicBezTo>
                  <a:cubicBezTo>
                    <a:pt x="487" y="6"/>
                    <a:pt x="482" y="5"/>
                    <a:pt x="472" y="5"/>
                  </a:cubicBezTo>
                  <a:cubicBezTo>
                    <a:pt x="457" y="5"/>
                    <a:pt x="431" y="8"/>
                    <a:pt x="401" y="12"/>
                  </a:cubicBezTo>
                  <a:cubicBezTo>
                    <a:pt x="347" y="22"/>
                    <a:pt x="264" y="27"/>
                    <a:pt x="189" y="27"/>
                  </a:cubicBezTo>
                  <a:cubicBezTo>
                    <a:pt x="108" y="27"/>
                    <a:pt x="37" y="21"/>
                    <a:pt x="23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2"/>
            <p:cNvSpPr/>
            <p:nvPr/>
          </p:nvSpPr>
          <p:spPr>
            <a:xfrm>
              <a:off x="5429425" y="1314325"/>
              <a:ext cx="2075" cy="625"/>
            </a:xfrm>
            <a:custGeom>
              <a:avLst/>
              <a:gdLst/>
              <a:ahLst/>
              <a:cxnLst/>
              <a:rect l="l" t="t" r="r" b="b"/>
              <a:pathLst>
                <a:path w="83" h="25" extrusionOk="0">
                  <a:moveTo>
                    <a:pt x="73" y="1"/>
                  </a:moveTo>
                  <a:cubicBezTo>
                    <a:pt x="67" y="1"/>
                    <a:pt x="57" y="3"/>
                    <a:pt x="43" y="7"/>
                  </a:cubicBezTo>
                  <a:cubicBezTo>
                    <a:pt x="12" y="14"/>
                    <a:pt x="1" y="21"/>
                    <a:pt x="18" y="24"/>
                  </a:cubicBezTo>
                  <a:cubicBezTo>
                    <a:pt x="36" y="24"/>
                    <a:pt x="60" y="18"/>
                    <a:pt x="74" y="11"/>
                  </a:cubicBezTo>
                  <a:cubicBezTo>
                    <a:pt x="83" y="5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2"/>
            <p:cNvSpPr/>
            <p:nvPr/>
          </p:nvSpPr>
          <p:spPr>
            <a:xfrm>
              <a:off x="5437525" y="1325200"/>
              <a:ext cx="6250" cy="900"/>
            </a:xfrm>
            <a:custGeom>
              <a:avLst/>
              <a:gdLst/>
              <a:ahLst/>
              <a:cxnLst/>
              <a:rect l="l" t="t" r="r" b="b"/>
              <a:pathLst>
                <a:path w="250" h="36" extrusionOk="0">
                  <a:moveTo>
                    <a:pt x="194" y="1"/>
                  </a:moveTo>
                  <a:cubicBezTo>
                    <a:pt x="185" y="1"/>
                    <a:pt x="174" y="1"/>
                    <a:pt x="163" y="2"/>
                  </a:cubicBezTo>
                  <a:cubicBezTo>
                    <a:pt x="134" y="5"/>
                    <a:pt x="97" y="7"/>
                    <a:pt x="69" y="7"/>
                  </a:cubicBezTo>
                  <a:cubicBezTo>
                    <a:pt x="57" y="7"/>
                    <a:pt x="46" y="7"/>
                    <a:pt x="38" y="6"/>
                  </a:cubicBezTo>
                  <a:cubicBezTo>
                    <a:pt x="10" y="6"/>
                    <a:pt x="0" y="9"/>
                    <a:pt x="14" y="16"/>
                  </a:cubicBezTo>
                  <a:cubicBezTo>
                    <a:pt x="31" y="25"/>
                    <a:pt x="146" y="36"/>
                    <a:pt x="204" y="36"/>
                  </a:cubicBezTo>
                  <a:cubicBezTo>
                    <a:pt x="217" y="36"/>
                    <a:pt x="227" y="35"/>
                    <a:pt x="232" y="34"/>
                  </a:cubicBezTo>
                  <a:cubicBezTo>
                    <a:pt x="243" y="30"/>
                    <a:pt x="250" y="23"/>
                    <a:pt x="246" y="13"/>
                  </a:cubicBezTo>
                  <a:cubicBezTo>
                    <a:pt x="244" y="5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2"/>
            <p:cNvSpPr/>
            <p:nvPr/>
          </p:nvSpPr>
          <p:spPr>
            <a:xfrm>
              <a:off x="5444275" y="1324900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69" y="0"/>
                  </a:moveTo>
                  <a:cubicBezTo>
                    <a:pt x="62" y="0"/>
                    <a:pt x="52" y="1"/>
                    <a:pt x="42" y="4"/>
                  </a:cubicBezTo>
                  <a:cubicBezTo>
                    <a:pt x="18" y="11"/>
                    <a:pt x="1" y="21"/>
                    <a:pt x="4" y="32"/>
                  </a:cubicBezTo>
                  <a:cubicBezTo>
                    <a:pt x="6" y="37"/>
                    <a:pt x="18" y="40"/>
                    <a:pt x="34" y="40"/>
                  </a:cubicBezTo>
                  <a:cubicBezTo>
                    <a:pt x="40" y="40"/>
                    <a:pt x="46" y="39"/>
                    <a:pt x="52" y="38"/>
                  </a:cubicBezTo>
                  <a:cubicBezTo>
                    <a:pt x="81" y="35"/>
                    <a:pt x="98" y="21"/>
                    <a:pt x="94" y="11"/>
                  </a:cubicBezTo>
                  <a:cubicBezTo>
                    <a:pt x="92" y="4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2"/>
            <p:cNvSpPr/>
            <p:nvPr/>
          </p:nvSpPr>
          <p:spPr>
            <a:xfrm>
              <a:off x="5382000" y="1119025"/>
              <a:ext cx="1625" cy="55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57" y="1"/>
                  </a:moveTo>
                  <a:cubicBezTo>
                    <a:pt x="53" y="1"/>
                    <a:pt x="45" y="1"/>
                    <a:pt x="35" y="3"/>
                  </a:cubicBezTo>
                  <a:cubicBezTo>
                    <a:pt x="14" y="9"/>
                    <a:pt x="0" y="17"/>
                    <a:pt x="11" y="20"/>
                  </a:cubicBezTo>
                  <a:cubicBezTo>
                    <a:pt x="14" y="21"/>
                    <a:pt x="17" y="21"/>
                    <a:pt x="20" y="21"/>
                  </a:cubicBezTo>
                  <a:cubicBezTo>
                    <a:pt x="31" y="21"/>
                    <a:pt x="45" y="17"/>
                    <a:pt x="53" y="9"/>
                  </a:cubicBezTo>
                  <a:cubicBezTo>
                    <a:pt x="64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2"/>
            <p:cNvSpPr/>
            <p:nvPr/>
          </p:nvSpPr>
          <p:spPr>
            <a:xfrm>
              <a:off x="5447400" y="1321575"/>
              <a:ext cx="3150" cy="1025"/>
            </a:xfrm>
            <a:custGeom>
              <a:avLst/>
              <a:gdLst/>
              <a:ahLst/>
              <a:cxnLst/>
              <a:rect l="l" t="t" r="r" b="b"/>
              <a:pathLst>
                <a:path w="126" h="41" extrusionOk="0">
                  <a:moveTo>
                    <a:pt x="53" y="1"/>
                  </a:moveTo>
                  <a:cubicBezTo>
                    <a:pt x="43" y="1"/>
                    <a:pt x="34" y="2"/>
                    <a:pt x="28" y="5"/>
                  </a:cubicBezTo>
                  <a:cubicBezTo>
                    <a:pt x="11" y="8"/>
                    <a:pt x="1" y="19"/>
                    <a:pt x="4" y="29"/>
                  </a:cubicBezTo>
                  <a:cubicBezTo>
                    <a:pt x="6" y="37"/>
                    <a:pt x="16" y="40"/>
                    <a:pt x="30" y="40"/>
                  </a:cubicBezTo>
                  <a:cubicBezTo>
                    <a:pt x="42" y="40"/>
                    <a:pt x="57" y="38"/>
                    <a:pt x="73" y="33"/>
                  </a:cubicBezTo>
                  <a:cubicBezTo>
                    <a:pt x="122" y="19"/>
                    <a:pt x="125" y="16"/>
                    <a:pt x="94" y="5"/>
                  </a:cubicBezTo>
                  <a:cubicBezTo>
                    <a:pt x="82" y="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2"/>
            <p:cNvSpPr/>
            <p:nvPr/>
          </p:nvSpPr>
          <p:spPr>
            <a:xfrm>
              <a:off x="5384950" y="1118225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69" y="1"/>
                  </a:moveTo>
                  <a:cubicBezTo>
                    <a:pt x="63" y="1"/>
                    <a:pt x="54" y="3"/>
                    <a:pt x="42" y="7"/>
                  </a:cubicBezTo>
                  <a:cubicBezTo>
                    <a:pt x="11" y="14"/>
                    <a:pt x="1" y="20"/>
                    <a:pt x="18" y="24"/>
                  </a:cubicBezTo>
                  <a:cubicBezTo>
                    <a:pt x="31" y="24"/>
                    <a:pt x="60" y="17"/>
                    <a:pt x="73" y="10"/>
                  </a:cubicBezTo>
                  <a:cubicBezTo>
                    <a:pt x="79" y="4"/>
                    <a:pt x="77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2"/>
            <p:cNvSpPr/>
            <p:nvPr/>
          </p:nvSpPr>
          <p:spPr>
            <a:xfrm>
              <a:off x="5450600" y="1321850"/>
              <a:ext cx="2075" cy="1000"/>
            </a:xfrm>
            <a:custGeom>
              <a:avLst/>
              <a:gdLst/>
              <a:ahLst/>
              <a:cxnLst/>
              <a:rect l="l" t="t" r="r" b="b"/>
              <a:pathLst>
                <a:path w="83" h="40" extrusionOk="0">
                  <a:moveTo>
                    <a:pt x="51" y="0"/>
                  </a:moveTo>
                  <a:cubicBezTo>
                    <a:pt x="41" y="0"/>
                    <a:pt x="26" y="7"/>
                    <a:pt x="18" y="15"/>
                  </a:cubicBezTo>
                  <a:cubicBezTo>
                    <a:pt x="1" y="32"/>
                    <a:pt x="1" y="39"/>
                    <a:pt x="25" y="39"/>
                  </a:cubicBezTo>
                  <a:cubicBezTo>
                    <a:pt x="27" y="39"/>
                    <a:pt x="30" y="39"/>
                    <a:pt x="32" y="39"/>
                  </a:cubicBezTo>
                  <a:cubicBezTo>
                    <a:pt x="63" y="39"/>
                    <a:pt x="82" y="14"/>
                    <a:pt x="57" y="1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2"/>
            <p:cNvSpPr/>
            <p:nvPr/>
          </p:nvSpPr>
          <p:spPr>
            <a:xfrm>
              <a:off x="5452775" y="132140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30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8" y="5"/>
                    <a:pt x="0" y="19"/>
                    <a:pt x="8" y="36"/>
                  </a:cubicBezTo>
                  <a:cubicBezTo>
                    <a:pt x="12" y="47"/>
                    <a:pt x="18" y="52"/>
                    <a:pt x="24" y="52"/>
                  </a:cubicBezTo>
                  <a:cubicBezTo>
                    <a:pt x="27" y="52"/>
                    <a:pt x="31" y="51"/>
                    <a:pt x="35" y="47"/>
                  </a:cubicBezTo>
                  <a:cubicBezTo>
                    <a:pt x="45" y="36"/>
                    <a:pt x="53" y="23"/>
                    <a:pt x="49" y="12"/>
                  </a:cubicBezTo>
                  <a:cubicBezTo>
                    <a:pt x="46" y="4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2"/>
            <p:cNvSpPr/>
            <p:nvPr/>
          </p:nvSpPr>
          <p:spPr>
            <a:xfrm>
              <a:off x="5454600" y="132140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26" y="1"/>
                  </a:moveTo>
                  <a:cubicBezTo>
                    <a:pt x="23" y="1"/>
                    <a:pt x="21" y="1"/>
                    <a:pt x="18" y="2"/>
                  </a:cubicBezTo>
                  <a:cubicBezTo>
                    <a:pt x="7" y="5"/>
                    <a:pt x="1" y="15"/>
                    <a:pt x="4" y="26"/>
                  </a:cubicBezTo>
                  <a:cubicBezTo>
                    <a:pt x="7" y="37"/>
                    <a:pt x="17" y="41"/>
                    <a:pt x="32" y="41"/>
                  </a:cubicBezTo>
                  <a:cubicBezTo>
                    <a:pt x="36" y="41"/>
                    <a:pt x="41" y="41"/>
                    <a:pt x="46" y="40"/>
                  </a:cubicBezTo>
                  <a:cubicBezTo>
                    <a:pt x="63" y="33"/>
                    <a:pt x="70" y="23"/>
                    <a:pt x="60" y="12"/>
                  </a:cubicBezTo>
                  <a:cubicBezTo>
                    <a:pt x="51" y="6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2"/>
            <p:cNvSpPr/>
            <p:nvPr/>
          </p:nvSpPr>
          <p:spPr>
            <a:xfrm>
              <a:off x="5403675" y="11167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1"/>
                  </a:moveTo>
                  <a:cubicBezTo>
                    <a:pt x="53" y="1"/>
                    <a:pt x="46" y="2"/>
                    <a:pt x="36" y="5"/>
                  </a:cubicBezTo>
                  <a:cubicBezTo>
                    <a:pt x="11" y="8"/>
                    <a:pt x="1" y="18"/>
                    <a:pt x="8" y="21"/>
                  </a:cubicBezTo>
                  <a:cubicBezTo>
                    <a:pt x="10" y="22"/>
                    <a:pt x="14" y="23"/>
                    <a:pt x="18" y="23"/>
                  </a:cubicBezTo>
                  <a:cubicBezTo>
                    <a:pt x="29" y="23"/>
                    <a:pt x="43" y="19"/>
                    <a:pt x="53" y="11"/>
                  </a:cubicBezTo>
                  <a:cubicBezTo>
                    <a:pt x="64" y="5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2"/>
            <p:cNvSpPr/>
            <p:nvPr/>
          </p:nvSpPr>
          <p:spPr>
            <a:xfrm>
              <a:off x="5406800" y="11132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7" y="0"/>
                  </a:moveTo>
                  <a:cubicBezTo>
                    <a:pt x="53" y="0"/>
                    <a:pt x="46" y="1"/>
                    <a:pt x="36" y="4"/>
                  </a:cubicBezTo>
                  <a:cubicBezTo>
                    <a:pt x="11" y="7"/>
                    <a:pt x="1" y="14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1" y="22"/>
                    <a:pt x="45" y="18"/>
                    <a:pt x="52" y="10"/>
                  </a:cubicBezTo>
                  <a:cubicBezTo>
                    <a:pt x="64" y="4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2"/>
            <p:cNvSpPr/>
            <p:nvPr/>
          </p:nvSpPr>
          <p:spPr>
            <a:xfrm>
              <a:off x="5414250" y="1111875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56" y="0"/>
                  </a:moveTo>
                  <a:cubicBezTo>
                    <a:pt x="51" y="0"/>
                    <a:pt x="44" y="2"/>
                    <a:pt x="36" y="4"/>
                  </a:cubicBezTo>
                  <a:cubicBezTo>
                    <a:pt x="12" y="11"/>
                    <a:pt x="1" y="18"/>
                    <a:pt x="8" y="21"/>
                  </a:cubicBezTo>
                  <a:cubicBezTo>
                    <a:pt x="11" y="23"/>
                    <a:pt x="15" y="24"/>
                    <a:pt x="19" y="24"/>
                  </a:cubicBezTo>
                  <a:cubicBezTo>
                    <a:pt x="30" y="24"/>
                    <a:pt x="43" y="19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2"/>
            <p:cNvSpPr/>
            <p:nvPr/>
          </p:nvSpPr>
          <p:spPr>
            <a:xfrm>
              <a:off x="5419300" y="11106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5" y="1"/>
                    <a:pt x="35" y="2"/>
                  </a:cubicBezTo>
                  <a:cubicBezTo>
                    <a:pt x="10" y="9"/>
                    <a:pt x="0" y="16"/>
                    <a:pt x="10" y="20"/>
                  </a:cubicBezTo>
                  <a:cubicBezTo>
                    <a:pt x="13" y="22"/>
                    <a:pt x="16" y="22"/>
                    <a:pt x="20" y="22"/>
                  </a:cubicBezTo>
                  <a:cubicBezTo>
                    <a:pt x="29" y="22"/>
                    <a:pt x="43" y="18"/>
                    <a:pt x="52" y="12"/>
                  </a:cubicBezTo>
                  <a:cubicBezTo>
                    <a:pt x="64" y="3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2"/>
            <p:cNvSpPr/>
            <p:nvPr/>
          </p:nvSpPr>
          <p:spPr>
            <a:xfrm>
              <a:off x="5426750" y="1109325"/>
              <a:ext cx="1325" cy="1050"/>
            </a:xfrm>
            <a:custGeom>
              <a:avLst/>
              <a:gdLst/>
              <a:ahLst/>
              <a:cxnLst/>
              <a:rect l="l" t="t" r="r" b="b"/>
              <a:pathLst>
                <a:path w="53" h="42" extrusionOk="0">
                  <a:moveTo>
                    <a:pt x="28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7"/>
                    <a:pt x="16" y="41"/>
                    <a:pt x="26" y="41"/>
                  </a:cubicBezTo>
                  <a:cubicBezTo>
                    <a:pt x="29" y="41"/>
                    <a:pt x="32" y="41"/>
                    <a:pt x="36" y="40"/>
                  </a:cubicBezTo>
                  <a:cubicBezTo>
                    <a:pt x="45" y="37"/>
                    <a:pt x="53" y="26"/>
                    <a:pt x="50" y="16"/>
                  </a:cubicBezTo>
                  <a:cubicBezTo>
                    <a:pt x="46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2"/>
            <p:cNvSpPr/>
            <p:nvPr/>
          </p:nvSpPr>
          <p:spPr>
            <a:xfrm>
              <a:off x="5435600" y="110285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8" y="4"/>
                    <a:pt x="0" y="11"/>
                    <a:pt x="0" y="14"/>
                  </a:cubicBezTo>
                  <a:cubicBezTo>
                    <a:pt x="4" y="22"/>
                    <a:pt x="15" y="25"/>
                    <a:pt x="29" y="28"/>
                  </a:cubicBezTo>
                  <a:cubicBezTo>
                    <a:pt x="33" y="30"/>
                    <a:pt x="37" y="31"/>
                    <a:pt x="40" y="31"/>
                  </a:cubicBezTo>
                  <a:cubicBezTo>
                    <a:pt x="49" y="31"/>
                    <a:pt x="52" y="25"/>
                    <a:pt x="50" y="14"/>
                  </a:cubicBezTo>
                  <a:cubicBezTo>
                    <a:pt x="46" y="6"/>
                    <a:pt x="36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2"/>
            <p:cNvSpPr/>
            <p:nvPr/>
          </p:nvSpPr>
          <p:spPr>
            <a:xfrm>
              <a:off x="5530150" y="1327275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34" y="0"/>
                  </a:moveTo>
                  <a:cubicBezTo>
                    <a:pt x="26" y="0"/>
                    <a:pt x="19" y="1"/>
                    <a:pt x="14" y="2"/>
                  </a:cubicBezTo>
                  <a:cubicBezTo>
                    <a:pt x="0" y="6"/>
                    <a:pt x="7" y="13"/>
                    <a:pt x="31" y="17"/>
                  </a:cubicBezTo>
                  <a:cubicBezTo>
                    <a:pt x="46" y="22"/>
                    <a:pt x="66" y="25"/>
                    <a:pt x="80" y="25"/>
                  </a:cubicBezTo>
                  <a:cubicBezTo>
                    <a:pt x="85" y="25"/>
                    <a:pt x="90" y="24"/>
                    <a:pt x="94" y="23"/>
                  </a:cubicBezTo>
                  <a:cubicBezTo>
                    <a:pt x="104" y="20"/>
                    <a:pt x="98" y="13"/>
                    <a:pt x="77" y="6"/>
                  </a:cubicBezTo>
                  <a:cubicBezTo>
                    <a:pt x="62" y="2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2"/>
            <p:cNvSpPr/>
            <p:nvPr/>
          </p:nvSpPr>
          <p:spPr>
            <a:xfrm>
              <a:off x="5542475" y="1312200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76" y="0"/>
                  </a:moveTo>
                  <a:cubicBezTo>
                    <a:pt x="70" y="0"/>
                    <a:pt x="59" y="2"/>
                    <a:pt x="45" y="5"/>
                  </a:cubicBezTo>
                  <a:cubicBezTo>
                    <a:pt x="14" y="13"/>
                    <a:pt x="0" y="23"/>
                    <a:pt x="17" y="23"/>
                  </a:cubicBezTo>
                  <a:cubicBezTo>
                    <a:pt x="20" y="23"/>
                    <a:pt x="23" y="23"/>
                    <a:pt x="27" y="23"/>
                  </a:cubicBezTo>
                  <a:cubicBezTo>
                    <a:pt x="44" y="23"/>
                    <a:pt x="65" y="17"/>
                    <a:pt x="76" y="8"/>
                  </a:cubicBezTo>
                  <a:cubicBezTo>
                    <a:pt x="84" y="3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2"/>
            <p:cNvSpPr/>
            <p:nvPr/>
          </p:nvSpPr>
          <p:spPr>
            <a:xfrm>
              <a:off x="5551400" y="1310925"/>
              <a:ext cx="2025" cy="1325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42" y="0"/>
                  </a:moveTo>
                  <a:cubicBezTo>
                    <a:pt x="28" y="0"/>
                    <a:pt x="13" y="8"/>
                    <a:pt x="7" y="22"/>
                  </a:cubicBezTo>
                  <a:cubicBezTo>
                    <a:pt x="4" y="35"/>
                    <a:pt x="0" y="49"/>
                    <a:pt x="0" y="53"/>
                  </a:cubicBezTo>
                  <a:cubicBezTo>
                    <a:pt x="0" y="53"/>
                    <a:pt x="21" y="46"/>
                    <a:pt x="45" y="32"/>
                  </a:cubicBezTo>
                  <a:cubicBezTo>
                    <a:pt x="76" y="15"/>
                    <a:pt x="80" y="8"/>
                    <a:pt x="52" y="1"/>
                  </a:cubicBezTo>
                  <a:cubicBezTo>
                    <a:pt x="49" y="0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2"/>
            <p:cNvSpPr/>
            <p:nvPr/>
          </p:nvSpPr>
          <p:spPr>
            <a:xfrm>
              <a:off x="5556000" y="1308550"/>
              <a:ext cx="22575" cy="2950"/>
            </a:xfrm>
            <a:custGeom>
              <a:avLst/>
              <a:gdLst/>
              <a:ahLst/>
              <a:cxnLst/>
              <a:rect l="l" t="t" r="r" b="b"/>
              <a:pathLst>
                <a:path w="903" h="118" extrusionOk="0">
                  <a:moveTo>
                    <a:pt x="859" y="0"/>
                  </a:moveTo>
                  <a:cubicBezTo>
                    <a:pt x="851" y="0"/>
                    <a:pt x="840" y="5"/>
                    <a:pt x="826" y="13"/>
                  </a:cubicBezTo>
                  <a:cubicBezTo>
                    <a:pt x="803" y="24"/>
                    <a:pt x="744" y="31"/>
                    <a:pt x="678" y="31"/>
                  </a:cubicBezTo>
                  <a:cubicBezTo>
                    <a:pt x="663" y="31"/>
                    <a:pt x="647" y="30"/>
                    <a:pt x="632" y="30"/>
                  </a:cubicBezTo>
                  <a:cubicBezTo>
                    <a:pt x="552" y="30"/>
                    <a:pt x="430" y="37"/>
                    <a:pt x="364" y="50"/>
                  </a:cubicBezTo>
                  <a:cubicBezTo>
                    <a:pt x="295" y="61"/>
                    <a:pt x="201" y="71"/>
                    <a:pt x="156" y="71"/>
                  </a:cubicBezTo>
                  <a:cubicBezTo>
                    <a:pt x="143" y="70"/>
                    <a:pt x="130" y="70"/>
                    <a:pt x="117" y="70"/>
                  </a:cubicBezTo>
                  <a:cubicBezTo>
                    <a:pt x="81" y="70"/>
                    <a:pt x="47" y="73"/>
                    <a:pt x="31" y="79"/>
                  </a:cubicBezTo>
                  <a:cubicBezTo>
                    <a:pt x="7" y="85"/>
                    <a:pt x="0" y="96"/>
                    <a:pt x="10" y="106"/>
                  </a:cubicBezTo>
                  <a:cubicBezTo>
                    <a:pt x="18" y="111"/>
                    <a:pt x="33" y="115"/>
                    <a:pt x="49" y="115"/>
                  </a:cubicBezTo>
                  <a:cubicBezTo>
                    <a:pt x="54" y="115"/>
                    <a:pt x="60" y="114"/>
                    <a:pt x="66" y="113"/>
                  </a:cubicBezTo>
                  <a:cubicBezTo>
                    <a:pt x="78" y="109"/>
                    <a:pt x="105" y="107"/>
                    <a:pt x="135" y="107"/>
                  </a:cubicBezTo>
                  <a:cubicBezTo>
                    <a:pt x="156" y="107"/>
                    <a:pt x="180" y="108"/>
                    <a:pt x="201" y="110"/>
                  </a:cubicBezTo>
                  <a:cubicBezTo>
                    <a:pt x="208" y="110"/>
                    <a:pt x="216" y="110"/>
                    <a:pt x="225" y="110"/>
                  </a:cubicBezTo>
                  <a:cubicBezTo>
                    <a:pt x="281" y="110"/>
                    <a:pt x="363" y="101"/>
                    <a:pt x="420" y="85"/>
                  </a:cubicBezTo>
                  <a:cubicBezTo>
                    <a:pt x="462" y="75"/>
                    <a:pt x="495" y="70"/>
                    <a:pt x="514" y="70"/>
                  </a:cubicBezTo>
                  <a:cubicBezTo>
                    <a:pt x="528" y="70"/>
                    <a:pt x="536" y="73"/>
                    <a:pt x="534" y="79"/>
                  </a:cubicBezTo>
                  <a:cubicBezTo>
                    <a:pt x="528" y="87"/>
                    <a:pt x="549" y="97"/>
                    <a:pt x="579" y="97"/>
                  </a:cubicBezTo>
                  <a:cubicBezTo>
                    <a:pt x="584" y="97"/>
                    <a:pt x="588" y="97"/>
                    <a:pt x="593" y="96"/>
                  </a:cubicBezTo>
                  <a:cubicBezTo>
                    <a:pt x="628" y="96"/>
                    <a:pt x="670" y="103"/>
                    <a:pt x="680" y="113"/>
                  </a:cubicBezTo>
                  <a:cubicBezTo>
                    <a:pt x="686" y="116"/>
                    <a:pt x="698" y="118"/>
                    <a:pt x="715" y="118"/>
                  </a:cubicBezTo>
                  <a:cubicBezTo>
                    <a:pt x="738" y="118"/>
                    <a:pt x="769" y="114"/>
                    <a:pt x="801" y="106"/>
                  </a:cubicBezTo>
                  <a:cubicBezTo>
                    <a:pt x="896" y="89"/>
                    <a:pt x="902" y="82"/>
                    <a:pt x="888" y="37"/>
                  </a:cubicBezTo>
                  <a:cubicBezTo>
                    <a:pt x="880" y="12"/>
                    <a:pt x="873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2"/>
            <p:cNvSpPr/>
            <p:nvPr/>
          </p:nvSpPr>
          <p:spPr>
            <a:xfrm>
              <a:off x="5566050" y="1315925"/>
              <a:ext cx="36175" cy="2650"/>
            </a:xfrm>
            <a:custGeom>
              <a:avLst/>
              <a:gdLst/>
              <a:ahLst/>
              <a:cxnLst/>
              <a:rect l="l" t="t" r="r" b="b"/>
              <a:pathLst>
                <a:path w="1447" h="106" extrusionOk="0">
                  <a:moveTo>
                    <a:pt x="310" y="1"/>
                  </a:moveTo>
                  <a:cubicBezTo>
                    <a:pt x="278" y="1"/>
                    <a:pt x="248" y="2"/>
                    <a:pt x="223" y="5"/>
                  </a:cubicBezTo>
                  <a:cubicBezTo>
                    <a:pt x="185" y="9"/>
                    <a:pt x="153" y="13"/>
                    <a:pt x="153" y="13"/>
                  </a:cubicBezTo>
                  <a:cubicBezTo>
                    <a:pt x="153" y="11"/>
                    <a:pt x="147" y="10"/>
                    <a:pt x="137" y="10"/>
                  </a:cubicBezTo>
                  <a:cubicBezTo>
                    <a:pt x="127" y="10"/>
                    <a:pt x="113" y="11"/>
                    <a:pt x="98" y="13"/>
                  </a:cubicBezTo>
                  <a:cubicBezTo>
                    <a:pt x="1" y="23"/>
                    <a:pt x="56" y="51"/>
                    <a:pt x="215" y="75"/>
                  </a:cubicBezTo>
                  <a:cubicBezTo>
                    <a:pt x="278" y="85"/>
                    <a:pt x="389" y="91"/>
                    <a:pt x="495" y="91"/>
                  </a:cubicBezTo>
                  <a:cubicBezTo>
                    <a:pt x="534" y="91"/>
                    <a:pt x="573" y="90"/>
                    <a:pt x="608" y="88"/>
                  </a:cubicBezTo>
                  <a:cubicBezTo>
                    <a:pt x="659" y="87"/>
                    <a:pt x="707" y="86"/>
                    <a:pt x="746" y="86"/>
                  </a:cubicBezTo>
                  <a:cubicBezTo>
                    <a:pt x="805" y="86"/>
                    <a:pt x="845" y="88"/>
                    <a:pt x="847" y="93"/>
                  </a:cubicBezTo>
                  <a:cubicBezTo>
                    <a:pt x="847" y="100"/>
                    <a:pt x="865" y="104"/>
                    <a:pt x="890" y="104"/>
                  </a:cubicBezTo>
                  <a:cubicBezTo>
                    <a:pt x="898" y="104"/>
                    <a:pt x="907" y="103"/>
                    <a:pt x="917" y="103"/>
                  </a:cubicBezTo>
                  <a:cubicBezTo>
                    <a:pt x="951" y="103"/>
                    <a:pt x="1003" y="99"/>
                    <a:pt x="1027" y="96"/>
                  </a:cubicBezTo>
                  <a:cubicBezTo>
                    <a:pt x="1056" y="96"/>
                    <a:pt x="1149" y="99"/>
                    <a:pt x="1239" y="103"/>
                  </a:cubicBezTo>
                  <a:cubicBezTo>
                    <a:pt x="1271" y="105"/>
                    <a:pt x="1301" y="106"/>
                    <a:pt x="1328" y="106"/>
                  </a:cubicBezTo>
                  <a:cubicBezTo>
                    <a:pt x="1380" y="106"/>
                    <a:pt x="1417" y="101"/>
                    <a:pt x="1426" y="93"/>
                  </a:cubicBezTo>
                  <a:cubicBezTo>
                    <a:pt x="1444" y="78"/>
                    <a:pt x="1447" y="64"/>
                    <a:pt x="1440" y="61"/>
                  </a:cubicBezTo>
                  <a:cubicBezTo>
                    <a:pt x="1434" y="58"/>
                    <a:pt x="1256" y="51"/>
                    <a:pt x="1048" y="43"/>
                  </a:cubicBezTo>
                  <a:cubicBezTo>
                    <a:pt x="981" y="42"/>
                    <a:pt x="923" y="41"/>
                    <a:pt x="874" y="41"/>
                  </a:cubicBezTo>
                  <a:cubicBezTo>
                    <a:pt x="732" y="41"/>
                    <a:pt x="665" y="48"/>
                    <a:pt x="660" y="61"/>
                  </a:cubicBezTo>
                  <a:cubicBezTo>
                    <a:pt x="657" y="69"/>
                    <a:pt x="654" y="72"/>
                    <a:pt x="651" y="72"/>
                  </a:cubicBezTo>
                  <a:cubicBezTo>
                    <a:pt x="647" y="72"/>
                    <a:pt x="643" y="66"/>
                    <a:pt x="639" y="54"/>
                  </a:cubicBezTo>
                  <a:cubicBezTo>
                    <a:pt x="631" y="26"/>
                    <a:pt x="448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2"/>
            <p:cNvSpPr/>
            <p:nvPr/>
          </p:nvSpPr>
          <p:spPr>
            <a:xfrm>
              <a:off x="5581400" y="1307300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67" y="1"/>
                  </a:moveTo>
                  <a:cubicBezTo>
                    <a:pt x="57" y="1"/>
                    <a:pt x="46" y="5"/>
                    <a:pt x="35" y="10"/>
                  </a:cubicBezTo>
                  <a:cubicBezTo>
                    <a:pt x="6" y="30"/>
                    <a:pt x="1" y="41"/>
                    <a:pt x="19" y="41"/>
                  </a:cubicBezTo>
                  <a:cubicBezTo>
                    <a:pt x="27" y="41"/>
                    <a:pt x="39" y="39"/>
                    <a:pt x="56" y="35"/>
                  </a:cubicBezTo>
                  <a:cubicBezTo>
                    <a:pt x="80" y="28"/>
                    <a:pt x="94" y="14"/>
                    <a:pt x="84" y="7"/>
                  </a:cubicBezTo>
                  <a:cubicBezTo>
                    <a:pt x="79" y="3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2"/>
            <p:cNvSpPr/>
            <p:nvPr/>
          </p:nvSpPr>
          <p:spPr>
            <a:xfrm>
              <a:off x="5520000" y="1100025"/>
              <a:ext cx="3750" cy="1200"/>
            </a:xfrm>
            <a:custGeom>
              <a:avLst/>
              <a:gdLst/>
              <a:ahLst/>
              <a:cxnLst/>
              <a:rect l="l" t="t" r="r" b="b"/>
              <a:pathLst>
                <a:path w="150" h="48" extrusionOk="0">
                  <a:moveTo>
                    <a:pt x="88" y="1"/>
                  </a:moveTo>
                  <a:cubicBezTo>
                    <a:pt x="73" y="1"/>
                    <a:pt x="59" y="4"/>
                    <a:pt x="46" y="10"/>
                  </a:cubicBezTo>
                  <a:cubicBezTo>
                    <a:pt x="3" y="32"/>
                    <a:pt x="0" y="48"/>
                    <a:pt x="33" y="48"/>
                  </a:cubicBezTo>
                  <a:cubicBezTo>
                    <a:pt x="45" y="48"/>
                    <a:pt x="62" y="46"/>
                    <a:pt x="83" y="41"/>
                  </a:cubicBezTo>
                  <a:cubicBezTo>
                    <a:pt x="142" y="31"/>
                    <a:pt x="150" y="23"/>
                    <a:pt x="122" y="10"/>
                  </a:cubicBezTo>
                  <a:cubicBezTo>
                    <a:pt x="112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2"/>
            <p:cNvSpPr/>
            <p:nvPr/>
          </p:nvSpPr>
          <p:spPr>
            <a:xfrm>
              <a:off x="5597975" y="13386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4" y="1"/>
                  </a:moveTo>
                  <a:cubicBezTo>
                    <a:pt x="50" y="1"/>
                    <a:pt x="44" y="2"/>
                    <a:pt x="35" y="4"/>
                  </a:cubicBezTo>
                  <a:cubicBezTo>
                    <a:pt x="11" y="7"/>
                    <a:pt x="0" y="18"/>
                    <a:pt x="11" y="22"/>
                  </a:cubicBezTo>
                  <a:cubicBezTo>
                    <a:pt x="13" y="22"/>
                    <a:pt x="15" y="23"/>
                    <a:pt x="18" y="23"/>
                  </a:cubicBezTo>
                  <a:cubicBezTo>
                    <a:pt x="27" y="23"/>
                    <a:pt x="42" y="19"/>
                    <a:pt x="53" y="11"/>
                  </a:cubicBezTo>
                  <a:cubicBezTo>
                    <a:pt x="61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2"/>
            <p:cNvSpPr/>
            <p:nvPr/>
          </p:nvSpPr>
          <p:spPr>
            <a:xfrm>
              <a:off x="5600325" y="1338200"/>
              <a:ext cx="5300" cy="2275"/>
            </a:xfrm>
            <a:custGeom>
              <a:avLst/>
              <a:gdLst/>
              <a:ahLst/>
              <a:cxnLst/>
              <a:rect l="l" t="t" r="r" b="b"/>
              <a:pathLst>
                <a:path w="212" h="91" extrusionOk="0">
                  <a:moveTo>
                    <a:pt x="37" y="1"/>
                  </a:moveTo>
                  <a:cubicBezTo>
                    <a:pt x="33" y="1"/>
                    <a:pt x="27" y="4"/>
                    <a:pt x="21" y="9"/>
                  </a:cubicBezTo>
                  <a:cubicBezTo>
                    <a:pt x="0" y="31"/>
                    <a:pt x="44" y="65"/>
                    <a:pt x="83" y="65"/>
                  </a:cubicBezTo>
                  <a:cubicBezTo>
                    <a:pt x="89" y="65"/>
                    <a:pt x="95" y="64"/>
                    <a:pt x="101" y="62"/>
                  </a:cubicBezTo>
                  <a:cubicBezTo>
                    <a:pt x="104" y="61"/>
                    <a:pt x="107" y="61"/>
                    <a:pt x="110" y="61"/>
                  </a:cubicBezTo>
                  <a:cubicBezTo>
                    <a:pt x="123" y="61"/>
                    <a:pt x="136" y="67"/>
                    <a:pt x="138" y="76"/>
                  </a:cubicBezTo>
                  <a:cubicBezTo>
                    <a:pt x="142" y="84"/>
                    <a:pt x="149" y="90"/>
                    <a:pt x="160" y="90"/>
                  </a:cubicBezTo>
                  <a:cubicBezTo>
                    <a:pt x="162" y="90"/>
                    <a:pt x="164" y="90"/>
                    <a:pt x="167" y="89"/>
                  </a:cubicBezTo>
                  <a:cubicBezTo>
                    <a:pt x="212" y="79"/>
                    <a:pt x="173" y="44"/>
                    <a:pt x="118" y="44"/>
                  </a:cubicBezTo>
                  <a:cubicBezTo>
                    <a:pt x="112" y="45"/>
                    <a:pt x="106" y="45"/>
                    <a:pt x="101" y="45"/>
                  </a:cubicBezTo>
                  <a:cubicBezTo>
                    <a:pt x="77" y="45"/>
                    <a:pt x="59" y="40"/>
                    <a:pt x="55" y="34"/>
                  </a:cubicBezTo>
                  <a:cubicBezTo>
                    <a:pt x="53" y="11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2"/>
            <p:cNvSpPr/>
            <p:nvPr/>
          </p:nvSpPr>
          <p:spPr>
            <a:xfrm>
              <a:off x="5591325" y="1308000"/>
              <a:ext cx="3100" cy="950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76" y="1"/>
                  </a:moveTo>
                  <a:cubicBezTo>
                    <a:pt x="59" y="1"/>
                    <a:pt x="40" y="5"/>
                    <a:pt x="30" y="10"/>
                  </a:cubicBezTo>
                  <a:cubicBezTo>
                    <a:pt x="4" y="28"/>
                    <a:pt x="0" y="37"/>
                    <a:pt x="18" y="37"/>
                  </a:cubicBezTo>
                  <a:cubicBezTo>
                    <a:pt x="29" y="37"/>
                    <a:pt x="47" y="34"/>
                    <a:pt x="72" y="27"/>
                  </a:cubicBezTo>
                  <a:cubicBezTo>
                    <a:pt x="117" y="17"/>
                    <a:pt x="124" y="10"/>
                    <a:pt x="96" y="3"/>
                  </a:cubicBez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2"/>
            <p:cNvSpPr/>
            <p:nvPr/>
          </p:nvSpPr>
          <p:spPr>
            <a:xfrm>
              <a:off x="5525700" y="1099100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30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8" y="5"/>
                    <a:pt x="1" y="15"/>
                    <a:pt x="5" y="26"/>
                  </a:cubicBezTo>
                  <a:cubicBezTo>
                    <a:pt x="8" y="34"/>
                    <a:pt x="17" y="41"/>
                    <a:pt x="28" y="41"/>
                  </a:cubicBezTo>
                  <a:cubicBezTo>
                    <a:pt x="30" y="41"/>
                    <a:pt x="33" y="40"/>
                    <a:pt x="36" y="39"/>
                  </a:cubicBezTo>
                  <a:cubicBezTo>
                    <a:pt x="47" y="36"/>
                    <a:pt x="53" y="26"/>
                    <a:pt x="50" y="15"/>
                  </a:cubicBezTo>
                  <a:cubicBezTo>
                    <a:pt x="47" y="7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2"/>
            <p:cNvSpPr/>
            <p:nvPr/>
          </p:nvSpPr>
          <p:spPr>
            <a:xfrm>
              <a:off x="5606375" y="1339725"/>
              <a:ext cx="8050" cy="1800"/>
            </a:xfrm>
            <a:custGeom>
              <a:avLst/>
              <a:gdLst/>
              <a:ahLst/>
              <a:cxnLst/>
              <a:rect l="l" t="t" r="r" b="b"/>
              <a:pathLst>
                <a:path w="322" h="72" extrusionOk="0">
                  <a:moveTo>
                    <a:pt x="60" y="1"/>
                  </a:moveTo>
                  <a:cubicBezTo>
                    <a:pt x="0" y="1"/>
                    <a:pt x="0" y="1"/>
                    <a:pt x="56" y="32"/>
                  </a:cubicBezTo>
                  <a:cubicBezTo>
                    <a:pt x="82" y="46"/>
                    <a:pt x="113" y="58"/>
                    <a:pt x="128" y="58"/>
                  </a:cubicBezTo>
                  <a:cubicBezTo>
                    <a:pt x="132" y="58"/>
                    <a:pt x="134" y="58"/>
                    <a:pt x="136" y="57"/>
                  </a:cubicBezTo>
                  <a:cubicBezTo>
                    <a:pt x="150" y="52"/>
                    <a:pt x="143" y="46"/>
                    <a:pt x="122" y="39"/>
                  </a:cubicBezTo>
                  <a:cubicBezTo>
                    <a:pt x="82" y="29"/>
                    <a:pt x="105" y="18"/>
                    <a:pt x="156" y="18"/>
                  </a:cubicBezTo>
                  <a:cubicBezTo>
                    <a:pt x="161" y="18"/>
                    <a:pt x="168" y="18"/>
                    <a:pt x="174" y="18"/>
                  </a:cubicBezTo>
                  <a:cubicBezTo>
                    <a:pt x="195" y="22"/>
                    <a:pt x="209" y="32"/>
                    <a:pt x="205" y="46"/>
                  </a:cubicBezTo>
                  <a:cubicBezTo>
                    <a:pt x="204" y="53"/>
                    <a:pt x="204" y="57"/>
                    <a:pt x="206" y="57"/>
                  </a:cubicBezTo>
                  <a:cubicBezTo>
                    <a:pt x="209" y="57"/>
                    <a:pt x="213" y="54"/>
                    <a:pt x="219" y="49"/>
                  </a:cubicBezTo>
                  <a:cubicBezTo>
                    <a:pt x="224" y="44"/>
                    <a:pt x="230" y="42"/>
                    <a:pt x="235" y="42"/>
                  </a:cubicBezTo>
                  <a:cubicBezTo>
                    <a:pt x="240" y="42"/>
                    <a:pt x="245" y="45"/>
                    <a:pt x="247" y="52"/>
                  </a:cubicBezTo>
                  <a:cubicBezTo>
                    <a:pt x="249" y="59"/>
                    <a:pt x="253" y="62"/>
                    <a:pt x="259" y="62"/>
                  </a:cubicBezTo>
                  <a:cubicBezTo>
                    <a:pt x="263" y="62"/>
                    <a:pt x="267" y="61"/>
                    <a:pt x="271" y="57"/>
                  </a:cubicBezTo>
                  <a:cubicBezTo>
                    <a:pt x="274" y="53"/>
                    <a:pt x="279" y="52"/>
                    <a:pt x="285" y="52"/>
                  </a:cubicBezTo>
                  <a:cubicBezTo>
                    <a:pt x="292" y="52"/>
                    <a:pt x="300" y="55"/>
                    <a:pt x="306" y="63"/>
                  </a:cubicBezTo>
                  <a:cubicBezTo>
                    <a:pt x="312" y="69"/>
                    <a:pt x="315" y="71"/>
                    <a:pt x="318" y="71"/>
                  </a:cubicBezTo>
                  <a:cubicBezTo>
                    <a:pt x="321" y="71"/>
                    <a:pt x="321" y="65"/>
                    <a:pt x="317" y="52"/>
                  </a:cubicBezTo>
                  <a:cubicBezTo>
                    <a:pt x="309" y="22"/>
                    <a:pt x="199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2"/>
            <p:cNvSpPr/>
            <p:nvPr/>
          </p:nvSpPr>
          <p:spPr>
            <a:xfrm>
              <a:off x="5597525" y="1308150"/>
              <a:ext cx="5675" cy="925"/>
            </a:xfrm>
            <a:custGeom>
              <a:avLst/>
              <a:gdLst/>
              <a:ahLst/>
              <a:cxnLst/>
              <a:rect l="l" t="t" r="r" b="b"/>
              <a:pathLst>
                <a:path w="227" h="37" extrusionOk="0">
                  <a:moveTo>
                    <a:pt x="107" y="0"/>
                  </a:moveTo>
                  <a:cubicBezTo>
                    <a:pt x="93" y="0"/>
                    <a:pt x="79" y="1"/>
                    <a:pt x="67" y="4"/>
                  </a:cubicBezTo>
                  <a:cubicBezTo>
                    <a:pt x="1" y="19"/>
                    <a:pt x="31" y="37"/>
                    <a:pt x="108" y="37"/>
                  </a:cubicBezTo>
                  <a:cubicBezTo>
                    <a:pt x="120" y="37"/>
                    <a:pt x="133" y="36"/>
                    <a:pt x="146" y="36"/>
                  </a:cubicBezTo>
                  <a:cubicBezTo>
                    <a:pt x="223" y="29"/>
                    <a:pt x="226" y="25"/>
                    <a:pt x="175" y="8"/>
                  </a:cubicBez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2"/>
            <p:cNvSpPr/>
            <p:nvPr/>
          </p:nvSpPr>
          <p:spPr>
            <a:xfrm>
              <a:off x="5534475" y="109622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4" y="1"/>
                  </a:moveTo>
                  <a:cubicBezTo>
                    <a:pt x="50" y="1"/>
                    <a:pt x="45" y="1"/>
                    <a:pt x="39" y="2"/>
                  </a:cubicBezTo>
                  <a:cubicBezTo>
                    <a:pt x="15" y="9"/>
                    <a:pt x="0" y="16"/>
                    <a:pt x="11" y="20"/>
                  </a:cubicBezTo>
                  <a:cubicBezTo>
                    <a:pt x="14" y="21"/>
                    <a:pt x="18" y="22"/>
                    <a:pt x="22" y="22"/>
                  </a:cubicBezTo>
                  <a:cubicBezTo>
                    <a:pt x="33" y="22"/>
                    <a:pt x="46" y="18"/>
                    <a:pt x="56" y="13"/>
                  </a:cubicBezTo>
                  <a:cubicBezTo>
                    <a:pt x="67" y="5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2"/>
            <p:cNvSpPr/>
            <p:nvPr/>
          </p:nvSpPr>
          <p:spPr>
            <a:xfrm>
              <a:off x="5604300" y="1307875"/>
              <a:ext cx="2175" cy="1625"/>
            </a:xfrm>
            <a:custGeom>
              <a:avLst/>
              <a:gdLst/>
              <a:ahLst/>
              <a:cxnLst/>
              <a:rect l="l" t="t" r="r" b="b"/>
              <a:pathLst>
                <a:path w="87" h="65" extrusionOk="0">
                  <a:moveTo>
                    <a:pt x="52" y="1"/>
                  </a:moveTo>
                  <a:cubicBezTo>
                    <a:pt x="43" y="1"/>
                    <a:pt x="35" y="8"/>
                    <a:pt x="25" y="22"/>
                  </a:cubicBezTo>
                  <a:cubicBezTo>
                    <a:pt x="11" y="40"/>
                    <a:pt x="0" y="57"/>
                    <a:pt x="0" y="64"/>
                  </a:cubicBezTo>
                  <a:cubicBezTo>
                    <a:pt x="1" y="65"/>
                    <a:pt x="2" y="65"/>
                    <a:pt x="3" y="65"/>
                  </a:cubicBezTo>
                  <a:cubicBezTo>
                    <a:pt x="8" y="65"/>
                    <a:pt x="17" y="58"/>
                    <a:pt x="28" y="43"/>
                  </a:cubicBezTo>
                  <a:cubicBezTo>
                    <a:pt x="40" y="29"/>
                    <a:pt x="56" y="22"/>
                    <a:pt x="69" y="22"/>
                  </a:cubicBezTo>
                  <a:cubicBezTo>
                    <a:pt x="72" y="22"/>
                    <a:pt x="74" y="22"/>
                    <a:pt x="77" y="22"/>
                  </a:cubicBezTo>
                  <a:cubicBezTo>
                    <a:pt x="80" y="24"/>
                    <a:pt x="82" y="25"/>
                    <a:pt x="83" y="25"/>
                  </a:cubicBezTo>
                  <a:cubicBezTo>
                    <a:pt x="87" y="25"/>
                    <a:pt x="84" y="19"/>
                    <a:pt x="73" y="12"/>
                  </a:cubicBezTo>
                  <a:cubicBezTo>
                    <a:pt x="65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2"/>
            <p:cNvSpPr/>
            <p:nvPr/>
          </p:nvSpPr>
          <p:spPr>
            <a:xfrm>
              <a:off x="5615625" y="1340800"/>
              <a:ext cx="2400" cy="700"/>
            </a:xfrm>
            <a:custGeom>
              <a:avLst/>
              <a:gdLst/>
              <a:ahLst/>
              <a:cxnLst/>
              <a:rect l="l" t="t" r="r" b="b"/>
              <a:pathLst>
                <a:path w="96" h="28" extrusionOk="0">
                  <a:moveTo>
                    <a:pt x="42" y="1"/>
                  </a:moveTo>
                  <a:cubicBezTo>
                    <a:pt x="31" y="1"/>
                    <a:pt x="22" y="2"/>
                    <a:pt x="16" y="6"/>
                  </a:cubicBezTo>
                  <a:cubicBezTo>
                    <a:pt x="2" y="22"/>
                    <a:pt x="0" y="27"/>
                    <a:pt x="17" y="27"/>
                  </a:cubicBezTo>
                  <a:cubicBezTo>
                    <a:pt x="25" y="27"/>
                    <a:pt x="38" y="26"/>
                    <a:pt x="58" y="24"/>
                  </a:cubicBezTo>
                  <a:cubicBezTo>
                    <a:pt x="93" y="17"/>
                    <a:pt x="96" y="9"/>
                    <a:pt x="68" y="3"/>
                  </a:cubicBezTo>
                  <a:cubicBezTo>
                    <a:pt x="59" y="1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2"/>
            <p:cNvSpPr/>
            <p:nvPr/>
          </p:nvSpPr>
          <p:spPr>
            <a:xfrm>
              <a:off x="5606825" y="130790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9" y="1"/>
                  </a:moveTo>
                  <a:cubicBezTo>
                    <a:pt x="1" y="1"/>
                    <a:pt x="12" y="7"/>
                    <a:pt x="42" y="21"/>
                  </a:cubicBezTo>
                  <a:cubicBezTo>
                    <a:pt x="58" y="30"/>
                    <a:pt x="76" y="37"/>
                    <a:pt x="88" y="37"/>
                  </a:cubicBezTo>
                  <a:cubicBezTo>
                    <a:pt x="94" y="37"/>
                    <a:pt x="98" y="35"/>
                    <a:pt x="101" y="31"/>
                  </a:cubicBezTo>
                  <a:cubicBezTo>
                    <a:pt x="104" y="25"/>
                    <a:pt x="83" y="11"/>
                    <a:pt x="49" y="7"/>
                  </a:cubicBezTo>
                  <a:cubicBezTo>
                    <a:pt x="27" y="3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2"/>
            <p:cNvSpPr/>
            <p:nvPr/>
          </p:nvSpPr>
          <p:spPr>
            <a:xfrm>
              <a:off x="5541075" y="1094925"/>
              <a:ext cx="4175" cy="725"/>
            </a:xfrm>
            <a:custGeom>
              <a:avLst/>
              <a:gdLst/>
              <a:ahLst/>
              <a:cxnLst/>
              <a:rect l="l" t="t" r="r" b="b"/>
              <a:pathLst>
                <a:path w="167" h="29" extrusionOk="0">
                  <a:moveTo>
                    <a:pt x="89" y="0"/>
                  </a:moveTo>
                  <a:cubicBezTo>
                    <a:pt x="73" y="0"/>
                    <a:pt x="57" y="2"/>
                    <a:pt x="45" y="6"/>
                  </a:cubicBezTo>
                  <a:lnTo>
                    <a:pt x="0" y="19"/>
                  </a:lnTo>
                  <a:lnTo>
                    <a:pt x="52" y="27"/>
                  </a:lnTo>
                  <a:cubicBezTo>
                    <a:pt x="64" y="28"/>
                    <a:pt x="77" y="29"/>
                    <a:pt x="90" y="29"/>
                  </a:cubicBezTo>
                  <a:cubicBezTo>
                    <a:pt x="108" y="29"/>
                    <a:pt x="126" y="27"/>
                    <a:pt x="135" y="23"/>
                  </a:cubicBezTo>
                  <a:cubicBezTo>
                    <a:pt x="167" y="16"/>
                    <a:pt x="167" y="16"/>
                    <a:pt x="132" y="6"/>
                  </a:cubicBezTo>
                  <a:cubicBezTo>
                    <a:pt x="120" y="2"/>
                    <a:pt x="104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2"/>
            <p:cNvSpPr/>
            <p:nvPr/>
          </p:nvSpPr>
          <p:spPr>
            <a:xfrm>
              <a:off x="5621425" y="1342125"/>
              <a:ext cx="8975" cy="1875"/>
            </a:xfrm>
            <a:custGeom>
              <a:avLst/>
              <a:gdLst/>
              <a:ahLst/>
              <a:cxnLst/>
              <a:rect l="l" t="t" r="r" b="b"/>
              <a:pathLst>
                <a:path w="359" h="75" extrusionOk="0">
                  <a:moveTo>
                    <a:pt x="9" y="1"/>
                  </a:moveTo>
                  <a:cubicBezTo>
                    <a:pt x="1" y="1"/>
                    <a:pt x="0" y="7"/>
                    <a:pt x="6" y="19"/>
                  </a:cubicBezTo>
                  <a:cubicBezTo>
                    <a:pt x="11" y="38"/>
                    <a:pt x="93" y="50"/>
                    <a:pt x="163" y="50"/>
                  </a:cubicBezTo>
                  <a:cubicBezTo>
                    <a:pt x="199" y="50"/>
                    <a:pt x="231" y="47"/>
                    <a:pt x="249" y="40"/>
                  </a:cubicBezTo>
                  <a:cubicBezTo>
                    <a:pt x="252" y="38"/>
                    <a:pt x="257" y="37"/>
                    <a:pt x="261" y="37"/>
                  </a:cubicBezTo>
                  <a:cubicBezTo>
                    <a:pt x="273" y="37"/>
                    <a:pt x="287" y="43"/>
                    <a:pt x="298" y="54"/>
                  </a:cubicBezTo>
                  <a:cubicBezTo>
                    <a:pt x="310" y="68"/>
                    <a:pt x="326" y="74"/>
                    <a:pt x="338" y="74"/>
                  </a:cubicBezTo>
                  <a:cubicBezTo>
                    <a:pt x="350" y="74"/>
                    <a:pt x="358" y="68"/>
                    <a:pt x="353" y="54"/>
                  </a:cubicBezTo>
                  <a:cubicBezTo>
                    <a:pt x="348" y="35"/>
                    <a:pt x="214" y="12"/>
                    <a:pt x="144" y="12"/>
                  </a:cubicBezTo>
                  <a:cubicBezTo>
                    <a:pt x="123" y="12"/>
                    <a:pt x="108" y="14"/>
                    <a:pt x="103" y="19"/>
                  </a:cubicBezTo>
                  <a:cubicBezTo>
                    <a:pt x="99" y="23"/>
                    <a:pt x="92" y="25"/>
                    <a:pt x="83" y="25"/>
                  </a:cubicBezTo>
                  <a:cubicBezTo>
                    <a:pt x="71" y="25"/>
                    <a:pt x="55" y="21"/>
                    <a:pt x="40" y="12"/>
                  </a:cubicBezTo>
                  <a:cubicBezTo>
                    <a:pt x="26" y="5"/>
                    <a:pt x="15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2"/>
            <p:cNvSpPr/>
            <p:nvPr/>
          </p:nvSpPr>
          <p:spPr>
            <a:xfrm>
              <a:off x="5549125" y="10947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11" y="4"/>
                    <a:pt x="1" y="8"/>
                    <a:pt x="5" y="15"/>
                  </a:cubicBezTo>
                  <a:cubicBezTo>
                    <a:pt x="5" y="18"/>
                    <a:pt x="18" y="25"/>
                    <a:pt x="32" y="29"/>
                  </a:cubicBezTo>
                  <a:cubicBezTo>
                    <a:pt x="35" y="30"/>
                    <a:pt x="37" y="30"/>
                    <a:pt x="39" y="30"/>
                  </a:cubicBezTo>
                  <a:cubicBezTo>
                    <a:pt x="49" y="30"/>
                    <a:pt x="56" y="23"/>
                    <a:pt x="53" y="15"/>
                  </a:cubicBezTo>
                  <a:cubicBezTo>
                    <a:pt x="50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2"/>
            <p:cNvSpPr/>
            <p:nvPr/>
          </p:nvSpPr>
          <p:spPr>
            <a:xfrm>
              <a:off x="5631550" y="1343100"/>
              <a:ext cx="1900" cy="1200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5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1"/>
                    <a:pt x="3" y="11"/>
                    <a:pt x="18" y="29"/>
                  </a:cubicBezTo>
                  <a:cubicBezTo>
                    <a:pt x="29" y="40"/>
                    <a:pt x="43" y="47"/>
                    <a:pt x="56" y="47"/>
                  </a:cubicBezTo>
                  <a:cubicBezTo>
                    <a:pt x="58" y="47"/>
                    <a:pt x="60" y="47"/>
                    <a:pt x="63" y="46"/>
                  </a:cubicBezTo>
                  <a:cubicBezTo>
                    <a:pt x="76" y="46"/>
                    <a:pt x="69" y="32"/>
                    <a:pt x="48" y="18"/>
                  </a:cubicBezTo>
                  <a:cubicBezTo>
                    <a:pt x="27" y="9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2"/>
            <p:cNvSpPr/>
            <p:nvPr/>
          </p:nvSpPr>
          <p:spPr>
            <a:xfrm>
              <a:off x="5553300" y="1094225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4" y="5"/>
                    <a:pt x="0" y="16"/>
                    <a:pt x="14" y="23"/>
                  </a:cubicBezTo>
                  <a:cubicBezTo>
                    <a:pt x="23" y="31"/>
                    <a:pt x="34" y="35"/>
                    <a:pt x="45" y="35"/>
                  </a:cubicBezTo>
                  <a:cubicBezTo>
                    <a:pt x="49" y="35"/>
                    <a:pt x="53" y="35"/>
                    <a:pt x="56" y="34"/>
                  </a:cubicBezTo>
                  <a:cubicBezTo>
                    <a:pt x="70" y="30"/>
                    <a:pt x="70" y="23"/>
                    <a:pt x="59" y="13"/>
                  </a:cubicBezTo>
                  <a:cubicBezTo>
                    <a:pt x="49" y="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2"/>
            <p:cNvSpPr/>
            <p:nvPr/>
          </p:nvSpPr>
          <p:spPr>
            <a:xfrm>
              <a:off x="5636150" y="1344250"/>
              <a:ext cx="2025" cy="625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73" y="0"/>
                  </a:moveTo>
                  <a:cubicBezTo>
                    <a:pt x="67" y="0"/>
                    <a:pt x="57" y="2"/>
                    <a:pt x="42" y="7"/>
                  </a:cubicBezTo>
                  <a:cubicBezTo>
                    <a:pt x="10" y="14"/>
                    <a:pt x="0" y="21"/>
                    <a:pt x="17" y="25"/>
                  </a:cubicBezTo>
                  <a:cubicBezTo>
                    <a:pt x="34" y="25"/>
                    <a:pt x="58" y="17"/>
                    <a:pt x="73" y="7"/>
                  </a:cubicBezTo>
                  <a:cubicBezTo>
                    <a:pt x="8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2"/>
            <p:cNvSpPr/>
            <p:nvPr/>
          </p:nvSpPr>
          <p:spPr>
            <a:xfrm>
              <a:off x="5557375" y="1089825"/>
              <a:ext cx="2025" cy="575"/>
            </a:xfrm>
            <a:custGeom>
              <a:avLst/>
              <a:gdLst/>
              <a:ahLst/>
              <a:cxnLst/>
              <a:rect l="l" t="t" r="r" b="b"/>
              <a:pathLst>
                <a:path w="81" h="23" extrusionOk="0">
                  <a:moveTo>
                    <a:pt x="73" y="0"/>
                  </a:moveTo>
                  <a:cubicBezTo>
                    <a:pt x="67" y="0"/>
                    <a:pt x="56" y="2"/>
                    <a:pt x="42" y="5"/>
                  </a:cubicBezTo>
                  <a:cubicBezTo>
                    <a:pt x="15" y="12"/>
                    <a:pt x="0" y="22"/>
                    <a:pt x="18" y="22"/>
                  </a:cubicBezTo>
                  <a:cubicBezTo>
                    <a:pt x="35" y="22"/>
                    <a:pt x="60" y="15"/>
                    <a:pt x="74" y="8"/>
                  </a:cubicBezTo>
                  <a:cubicBezTo>
                    <a:pt x="81" y="3"/>
                    <a:pt x="80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2"/>
            <p:cNvSpPr/>
            <p:nvPr/>
          </p:nvSpPr>
          <p:spPr>
            <a:xfrm>
              <a:off x="5643075" y="13378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8" y="1"/>
                  </a:moveTo>
                  <a:cubicBezTo>
                    <a:pt x="26" y="1"/>
                    <a:pt x="24" y="1"/>
                    <a:pt x="21" y="1"/>
                  </a:cubicBezTo>
                  <a:cubicBezTo>
                    <a:pt x="10" y="6"/>
                    <a:pt x="0" y="12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5" y="31"/>
                    <a:pt x="38" y="31"/>
                    <a:pt x="40" y="31"/>
                  </a:cubicBezTo>
                  <a:cubicBezTo>
                    <a:pt x="50" y="31"/>
                    <a:pt x="55" y="26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2"/>
            <p:cNvSpPr/>
            <p:nvPr/>
          </p:nvSpPr>
          <p:spPr>
            <a:xfrm>
              <a:off x="5646725" y="1338050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26" y="1"/>
                  </a:moveTo>
                  <a:cubicBezTo>
                    <a:pt x="21" y="1"/>
                    <a:pt x="17" y="1"/>
                    <a:pt x="14" y="2"/>
                  </a:cubicBezTo>
                  <a:cubicBezTo>
                    <a:pt x="0" y="5"/>
                    <a:pt x="7" y="12"/>
                    <a:pt x="28" y="19"/>
                  </a:cubicBezTo>
                  <a:cubicBezTo>
                    <a:pt x="42" y="23"/>
                    <a:pt x="56" y="25"/>
                    <a:pt x="68" y="25"/>
                  </a:cubicBezTo>
                  <a:cubicBezTo>
                    <a:pt x="77" y="25"/>
                    <a:pt x="85" y="24"/>
                    <a:pt x="90" y="23"/>
                  </a:cubicBezTo>
                  <a:cubicBezTo>
                    <a:pt x="104" y="19"/>
                    <a:pt x="98" y="12"/>
                    <a:pt x="73" y="9"/>
                  </a:cubicBezTo>
                  <a:cubicBezTo>
                    <a:pt x="57" y="4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2"/>
            <p:cNvSpPr/>
            <p:nvPr/>
          </p:nvSpPr>
          <p:spPr>
            <a:xfrm>
              <a:off x="5572900" y="1093150"/>
              <a:ext cx="3225" cy="1350"/>
            </a:xfrm>
            <a:custGeom>
              <a:avLst/>
              <a:gdLst/>
              <a:ahLst/>
              <a:cxnLst/>
              <a:rect l="l" t="t" r="r" b="b"/>
              <a:pathLst>
                <a:path w="129" h="54" extrusionOk="0">
                  <a:moveTo>
                    <a:pt x="42" y="0"/>
                  </a:moveTo>
                  <a:cubicBezTo>
                    <a:pt x="15" y="3"/>
                    <a:pt x="1" y="14"/>
                    <a:pt x="4" y="32"/>
                  </a:cubicBezTo>
                  <a:cubicBezTo>
                    <a:pt x="10" y="43"/>
                    <a:pt x="21" y="53"/>
                    <a:pt x="31" y="53"/>
                  </a:cubicBezTo>
                  <a:cubicBezTo>
                    <a:pt x="33" y="53"/>
                    <a:pt x="34" y="53"/>
                    <a:pt x="36" y="53"/>
                  </a:cubicBezTo>
                  <a:cubicBezTo>
                    <a:pt x="42" y="53"/>
                    <a:pt x="57" y="51"/>
                    <a:pt x="72" y="51"/>
                  </a:cubicBezTo>
                  <a:cubicBezTo>
                    <a:pt x="80" y="51"/>
                    <a:pt x="88" y="51"/>
                    <a:pt x="95" y="53"/>
                  </a:cubicBezTo>
                  <a:cubicBezTo>
                    <a:pt x="122" y="53"/>
                    <a:pt x="129" y="45"/>
                    <a:pt x="111" y="28"/>
                  </a:cubicBezTo>
                  <a:cubicBezTo>
                    <a:pt x="101" y="14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2"/>
            <p:cNvSpPr/>
            <p:nvPr/>
          </p:nvSpPr>
          <p:spPr>
            <a:xfrm>
              <a:off x="5580125" y="1093050"/>
              <a:ext cx="1925" cy="1175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23" y="0"/>
                  </a:moveTo>
                  <a:cubicBezTo>
                    <a:pt x="7" y="0"/>
                    <a:pt x="0" y="10"/>
                    <a:pt x="3" y="25"/>
                  </a:cubicBezTo>
                  <a:cubicBezTo>
                    <a:pt x="9" y="40"/>
                    <a:pt x="22" y="47"/>
                    <a:pt x="36" y="47"/>
                  </a:cubicBezTo>
                  <a:cubicBezTo>
                    <a:pt x="39" y="47"/>
                    <a:pt x="42" y="46"/>
                    <a:pt x="45" y="46"/>
                  </a:cubicBezTo>
                  <a:cubicBezTo>
                    <a:pt x="65" y="42"/>
                    <a:pt x="76" y="28"/>
                    <a:pt x="72" y="22"/>
                  </a:cubicBezTo>
                  <a:cubicBezTo>
                    <a:pt x="69" y="11"/>
                    <a:pt x="51" y="1"/>
                    <a:pt x="30" y="1"/>
                  </a:cubicBezTo>
                  <a:cubicBezTo>
                    <a:pt x="28" y="0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2"/>
            <p:cNvSpPr/>
            <p:nvPr/>
          </p:nvSpPr>
          <p:spPr>
            <a:xfrm>
              <a:off x="5665700" y="13139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7" y="0"/>
                  </a:moveTo>
                  <a:cubicBezTo>
                    <a:pt x="53" y="0"/>
                    <a:pt x="47" y="1"/>
                    <a:pt x="39" y="2"/>
                  </a:cubicBezTo>
                  <a:cubicBezTo>
                    <a:pt x="15" y="9"/>
                    <a:pt x="1" y="16"/>
                    <a:pt x="11" y="19"/>
                  </a:cubicBezTo>
                  <a:cubicBezTo>
                    <a:pt x="14" y="22"/>
                    <a:pt x="18" y="23"/>
                    <a:pt x="22" y="23"/>
                  </a:cubicBezTo>
                  <a:cubicBezTo>
                    <a:pt x="32" y="23"/>
                    <a:pt x="44" y="17"/>
                    <a:pt x="56" y="13"/>
                  </a:cubicBezTo>
                  <a:cubicBezTo>
                    <a:pt x="6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2"/>
            <p:cNvSpPr/>
            <p:nvPr/>
          </p:nvSpPr>
          <p:spPr>
            <a:xfrm>
              <a:off x="5669625" y="1314650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5"/>
                    <a:pt x="0" y="11"/>
                    <a:pt x="0" y="15"/>
                  </a:cubicBezTo>
                  <a:cubicBezTo>
                    <a:pt x="3" y="19"/>
                    <a:pt x="14" y="25"/>
                    <a:pt x="31" y="29"/>
                  </a:cubicBezTo>
                  <a:cubicBezTo>
                    <a:pt x="33" y="29"/>
                    <a:pt x="36" y="30"/>
                    <a:pt x="38" y="30"/>
                  </a:cubicBezTo>
                  <a:cubicBezTo>
                    <a:pt x="47" y="30"/>
                    <a:pt x="51" y="23"/>
                    <a:pt x="48" y="15"/>
                  </a:cubicBezTo>
                  <a:cubicBezTo>
                    <a:pt x="46" y="6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2"/>
            <p:cNvSpPr/>
            <p:nvPr/>
          </p:nvSpPr>
          <p:spPr>
            <a:xfrm>
              <a:off x="5607850" y="1087675"/>
              <a:ext cx="2750" cy="800"/>
            </a:xfrm>
            <a:custGeom>
              <a:avLst/>
              <a:gdLst/>
              <a:ahLst/>
              <a:cxnLst/>
              <a:rect l="l" t="t" r="r" b="b"/>
              <a:pathLst>
                <a:path w="110" h="32" extrusionOk="0">
                  <a:moveTo>
                    <a:pt x="57" y="0"/>
                  </a:moveTo>
                  <a:cubicBezTo>
                    <a:pt x="49" y="0"/>
                    <a:pt x="41" y="2"/>
                    <a:pt x="32" y="4"/>
                  </a:cubicBezTo>
                  <a:cubicBezTo>
                    <a:pt x="1" y="11"/>
                    <a:pt x="1" y="14"/>
                    <a:pt x="36" y="22"/>
                  </a:cubicBezTo>
                  <a:cubicBezTo>
                    <a:pt x="55" y="28"/>
                    <a:pt x="72" y="31"/>
                    <a:pt x="84" y="31"/>
                  </a:cubicBezTo>
                  <a:cubicBezTo>
                    <a:pt x="103" y="31"/>
                    <a:pt x="109" y="24"/>
                    <a:pt x="95" y="11"/>
                  </a:cubicBezTo>
                  <a:cubicBezTo>
                    <a:pt x="85" y="5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2"/>
            <p:cNvSpPr/>
            <p:nvPr/>
          </p:nvSpPr>
          <p:spPr>
            <a:xfrm>
              <a:off x="5615875" y="1087550"/>
              <a:ext cx="3275" cy="800"/>
            </a:xfrm>
            <a:custGeom>
              <a:avLst/>
              <a:gdLst/>
              <a:ahLst/>
              <a:cxnLst/>
              <a:rect l="l" t="t" r="r" b="b"/>
              <a:pathLst>
                <a:path w="131" h="32" extrusionOk="0">
                  <a:moveTo>
                    <a:pt x="45" y="0"/>
                  </a:moveTo>
                  <a:cubicBezTo>
                    <a:pt x="33" y="0"/>
                    <a:pt x="23" y="2"/>
                    <a:pt x="20" y="6"/>
                  </a:cubicBezTo>
                  <a:cubicBezTo>
                    <a:pt x="0" y="25"/>
                    <a:pt x="3" y="31"/>
                    <a:pt x="38" y="31"/>
                  </a:cubicBezTo>
                  <a:cubicBezTo>
                    <a:pt x="47" y="31"/>
                    <a:pt x="58" y="31"/>
                    <a:pt x="72" y="30"/>
                  </a:cubicBezTo>
                  <a:cubicBezTo>
                    <a:pt x="131" y="23"/>
                    <a:pt x="131" y="23"/>
                    <a:pt x="86" y="6"/>
                  </a:cubicBezTo>
                  <a:cubicBezTo>
                    <a:pt x="72" y="2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2"/>
            <p:cNvSpPr/>
            <p:nvPr/>
          </p:nvSpPr>
          <p:spPr>
            <a:xfrm>
              <a:off x="5633900" y="1091725"/>
              <a:ext cx="5700" cy="1825"/>
            </a:xfrm>
            <a:custGeom>
              <a:avLst/>
              <a:gdLst/>
              <a:ahLst/>
              <a:cxnLst/>
              <a:rect l="l" t="t" r="r" b="b"/>
              <a:pathLst>
                <a:path w="228" h="73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165" y="6"/>
                    <a:pt x="143" y="8"/>
                    <a:pt x="121" y="8"/>
                  </a:cubicBezTo>
                  <a:cubicBezTo>
                    <a:pt x="106" y="8"/>
                    <a:pt x="91" y="7"/>
                    <a:pt x="73" y="6"/>
                  </a:cubicBezTo>
                  <a:cubicBezTo>
                    <a:pt x="66" y="4"/>
                    <a:pt x="60" y="3"/>
                    <a:pt x="54" y="3"/>
                  </a:cubicBezTo>
                  <a:cubicBezTo>
                    <a:pt x="33" y="3"/>
                    <a:pt x="19" y="13"/>
                    <a:pt x="14" y="30"/>
                  </a:cubicBezTo>
                  <a:cubicBezTo>
                    <a:pt x="4" y="57"/>
                    <a:pt x="0" y="69"/>
                    <a:pt x="10" y="69"/>
                  </a:cubicBezTo>
                  <a:cubicBezTo>
                    <a:pt x="17" y="69"/>
                    <a:pt x="31" y="62"/>
                    <a:pt x="55" y="50"/>
                  </a:cubicBezTo>
                  <a:cubicBezTo>
                    <a:pt x="72" y="42"/>
                    <a:pt x="86" y="38"/>
                    <a:pt x="98" y="38"/>
                  </a:cubicBezTo>
                  <a:cubicBezTo>
                    <a:pt x="111" y="38"/>
                    <a:pt x="121" y="43"/>
                    <a:pt x="128" y="54"/>
                  </a:cubicBezTo>
                  <a:cubicBezTo>
                    <a:pt x="139" y="66"/>
                    <a:pt x="156" y="72"/>
                    <a:pt x="173" y="72"/>
                  </a:cubicBezTo>
                  <a:cubicBezTo>
                    <a:pt x="176" y="72"/>
                    <a:pt x="180" y="72"/>
                    <a:pt x="183" y="71"/>
                  </a:cubicBezTo>
                  <a:cubicBezTo>
                    <a:pt x="220" y="61"/>
                    <a:pt x="228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2"/>
            <p:cNvSpPr/>
            <p:nvPr/>
          </p:nvSpPr>
          <p:spPr>
            <a:xfrm>
              <a:off x="5640200" y="1091600"/>
              <a:ext cx="14775" cy="1575"/>
            </a:xfrm>
            <a:custGeom>
              <a:avLst/>
              <a:gdLst/>
              <a:ahLst/>
              <a:cxnLst/>
              <a:rect l="l" t="t" r="r" b="b"/>
              <a:pathLst>
                <a:path w="591" h="63" extrusionOk="0">
                  <a:moveTo>
                    <a:pt x="162" y="1"/>
                  </a:moveTo>
                  <a:cubicBezTo>
                    <a:pt x="135" y="1"/>
                    <a:pt x="105" y="1"/>
                    <a:pt x="80" y="3"/>
                  </a:cubicBezTo>
                  <a:cubicBezTo>
                    <a:pt x="35" y="6"/>
                    <a:pt x="1" y="17"/>
                    <a:pt x="1" y="24"/>
                  </a:cubicBezTo>
                  <a:cubicBezTo>
                    <a:pt x="8" y="47"/>
                    <a:pt x="60" y="62"/>
                    <a:pt x="114" y="62"/>
                  </a:cubicBezTo>
                  <a:cubicBezTo>
                    <a:pt x="135" y="62"/>
                    <a:pt x="156" y="60"/>
                    <a:pt x="175" y="55"/>
                  </a:cubicBezTo>
                  <a:cubicBezTo>
                    <a:pt x="197" y="50"/>
                    <a:pt x="218" y="47"/>
                    <a:pt x="232" y="47"/>
                  </a:cubicBezTo>
                  <a:cubicBezTo>
                    <a:pt x="245" y="47"/>
                    <a:pt x="253" y="49"/>
                    <a:pt x="254" y="52"/>
                  </a:cubicBezTo>
                  <a:cubicBezTo>
                    <a:pt x="256" y="58"/>
                    <a:pt x="304" y="62"/>
                    <a:pt x="362" y="62"/>
                  </a:cubicBezTo>
                  <a:cubicBezTo>
                    <a:pt x="427" y="62"/>
                    <a:pt x="505" y="57"/>
                    <a:pt x="538" y="48"/>
                  </a:cubicBezTo>
                  <a:cubicBezTo>
                    <a:pt x="590" y="36"/>
                    <a:pt x="555" y="10"/>
                    <a:pt x="488" y="10"/>
                  </a:cubicBezTo>
                  <a:cubicBezTo>
                    <a:pt x="483" y="10"/>
                    <a:pt x="478" y="10"/>
                    <a:pt x="473" y="11"/>
                  </a:cubicBezTo>
                  <a:cubicBezTo>
                    <a:pt x="452" y="12"/>
                    <a:pt x="430" y="13"/>
                    <a:pt x="412" y="13"/>
                  </a:cubicBezTo>
                  <a:cubicBezTo>
                    <a:pt x="394" y="13"/>
                    <a:pt x="379" y="12"/>
                    <a:pt x="372" y="11"/>
                  </a:cubicBezTo>
                  <a:cubicBezTo>
                    <a:pt x="359" y="8"/>
                    <a:pt x="345" y="5"/>
                    <a:pt x="334" y="5"/>
                  </a:cubicBezTo>
                  <a:cubicBezTo>
                    <a:pt x="330" y="5"/>
                    <a:pt x="326" y="5"/>
                    <a:pt x="324" y="6"/>
                  </a:cubicBezTo>
                  <a:cubicBezTo>
                    <a:pt x="319" y="8"/>
                    <a:pt x="313" y="8"/>
                    <a:pt x="304" y="8"/>
                  </a:cubicBezTo>
                  <a:cubicBezTo>
                    <a:pt x="285" y="8"/>
                    <a:pt x="258" y="5"/>
                    <a:pt x="234" y="3"/>
                  </a:cubicBezTo>
                  <a:cubicBezTo>
                    <a:pt x="216" y="1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2"/>
            <p:cNvSpPr/>
            <p:nvPr/>
          </p:nvSpPr>
          <p:spPr>
            <a:xfrm>
              <a:off x="5709250" y="130987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7" y="5"/>
                    <a:pt x="0" y="12"/>
                    <a:pt x="0" y="15"/>
                  </a:cubicBezTo>
                  <a:cubicBezTo>
                    <a:pt x="4" y="22"/>
                    <a:pt x="15" y="26"/>
                    <a:pt x="32" y="29"/>
                  </a:cubicBezTo>
                  <a:cubicBezTo>
                    <a:pt x="35" y="30"/>
                    <a:pt x="38" y="30"/>
                    <a:pt x="40" y="30"/>
                  </a:cubicBezTo>
                  <a:cubicBezTo>
                    <a:pt x="48" y="30"/>
                    <a:pt x="52" y="26"/>
                    <a:pt x="49" y="15"/>
                  </a:cubicBezTo>
                  <a:cubicBezTo>
                    <a:pt x="46" y="7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2"/>
            <p:cNvSpPr/>
            <p:nvPr/>
          </p:nvSpPr>
          <p:spPr>
            <a:xfrm>
              <a:off x="5729475" y="1341250"/>
              <a:ext cx="4975" cy="1825"/>
            </a:xfrm>
            <a:custGeom>
              <a:avLst/>
              <a:gdLst/>
              <a:ahLst/>
              <a:cxnLst/>
              <a:rect l="l" t="t" r="r" b="b"/>
              <a:pathLst>
                <a:path w="199" h="73" extrusionOk="0">
                  <a:moveTo>
                    <a:pt x="19" y="1"/>
                  </a:moveTo>
                  <a:cubicBezTo>
                    <a:pt x="1" y="1"/>
                    <a:pt x="8" y="10"/>
                    <a:pt x="27" y="33"/>
                  </a:cubicBezTo>
                  <a:cubicBezTo>
                    <a:pt x="48" y="58"/>
                    <a:pt x="78" y="73"/>
                    <a:pt x="95" y="73"/>
                  </a:cubicBezTo>
                  <a:cubicBezTo>
                    <a:pt x="107" y="73"/>
                    <a:pt x="113" y="66"/>
                    <a:pt x="107" y="50"/>
                  </a:cubicBezTo>
                  <a:cubicBezTo>
                    <a:pt x="104" y="40"/>
                    <a:pt x="121" y="33"/>
                    <a:pt x="146" y="33"/>
                  </a:cubicBezTo>
                  <a:cubicBezTo>
                    <a:pt x="153" y="33"/>
                    <a:pt x="159" y="34"/>
                    <a:pt x="164" y="34"/>
                  </a:cubicBezTo>
                  <a:cubicBezTo>
                    <a:pt x="199" y="34"/>
                    <a:pt x="162" y="21"/>
                    <a:pt x="80" y="9"/>
                  </a:cubicBezTo>
                  <a:cubicBezTo>
                    <a:pt x="49" y="4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2"/>
            <p:cNvSpPr/>
            <p:nvPr/>
          </p:nvSpPr>
          <p:spPr>
            <a:xfrm>
              <a:off x="5654625" y="1091700"/>
              <a:ext cx="5775" cy="1750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166" y="1"/>
                  </a:moveTo>
                  <a:cubicBezTo>
                    <a:pt x="148" y="1"/>
                    <a:pt x="128" y="5"/>
                    <a:pt x="107" y="13"/>
                  </a:cubicBezTo>
                  <a:cubicBezTo>
                    <a:pt x="91" y="19"/>
                    <a:pt x="76" y="23"/>
                    <a:pt x="66" y="23"/>
                  </a:cubicBezTo>
                  <a:cubicBezTo>
                    <a:pt x="58" y="23"/>
                    <a:pt x="54" y="21"/>
                    <a:pt x="52" y="17"/>
                  </a:cubicBezTo>
                  <a:cubicBezTo>
                    <a:pt x="50" y="12"/>
                    <a:pt x="47" y="9"/>
                    <a:pt x="42" y="9"/>
                  </a:cubicBezTo>
                  <a:cubicBezTo>
                    <a:pt x="38" y="9"/>
                    <a:pt x="33" y="12"/>
                    <a:pt x="27" y="17"/>
                  </a:cubicBezTo>
                  <a:cubicBezTo>
                    <a:pt x="0" y="44"/>
                    <a:pt x="12" y="63"/>
                    <a:pt x="43" y="63"/>
                  </a:cubicBezTo>
                  <a:cubicBezTo>
                    <a:pt x="51" y="63"/>
                    <a:pt x="62" y="61"/>
                    <a:pt x="73" y="58"/>
                  </a:cubicBezTo>
                  <a:cubicBezTo>
                    <a:pt x="83" y="56"/>
                    <a:pt x="96" y="55"/>
                    <a:pt x="108" y="55"/>
                  </a:cubicBezTo>
                  <a:cubicBezTo>
                    <a:pt x="127" y="55"/>
                    <a:pt x="147" y="57"/>
                    <a:pt x="160" y="61"/>
                  </a:cubicBezTo>
                  <a:cubicBezTo>
                    <a:pt x="169" y="67"/>
                    <a:pt x="177" y="70"/>
                    <a:pt x="184" y="70"/>
                  </a:cubicBezTo>
                  <a:cubicBezTo>
                    <a:pt x="195" y="70"/>
                    <a:pt x="203" y="63"/>
                    <a:pt x="211" y="48"/>
                  </a:cubicBezTo>
                  <a:cubicBezTo>
                    <a:pt x="231" y="20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2"/>
            <p:cNvSpPr/>
            <p:nvPr/>
          </p:nvSpPr>
          <p:spPr>
            <a:xfrm>
              <a:off x="5735625" y="134360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1"/>
                  </a:cubicBezTo>
                  <a:cubicBezTo>
                    <a:pt x="10" y="6"/>
                    <a:pt x="0" y="9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4" y="30"/>
                    <a:pt x="36" y="31"/>
                    <a:pt x="38" y="31"/>
                  </a:cubicBezTo>
                  <a:cubicBezTo>
                    <a:pt x="48" y="31"/>
                    <a:pt x="55" y="25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2"/>
            <p:cNvSpPr/>
            <p:nvPr/>
          </p:nvSpPr>
          <p:spPr>
            <a:xfrm>
              <a:off x="5737175" y="13484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8" y="0"/>
                    <a:pt x="42" y="0"/>
                    <a:pt x="35" y="1"/>
                  </a:cubicBezTo>
                  <a:cubicBezTo>
                    <a:pt x="11" y="8"/>
                    <a:pt x="1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4" y="18"/>
                    <a:pt x="52" y="11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2"/>
            <p:cNvSpPr/>
            <p:nvPr/>
          </p:nvSpPr>
          <p:spPr>
            <a:xfrm>
              <a:off x="5739000" y="13423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0" y="5"/>
                    <a:pt x="0" y="12"/>
                    <a:pt x="11" y="23"/>
                  </a:cubicBezTo>
                  <a:cubicBezTo>
                    <a:pt x="18" y="30"/>
                    <a:pt x="32" y="34"/>
                    <a:pt x="43" y="34"/>
                  </a:cubicBezTo>
                  <a:cubicBezTo>
                    <a:pt x="46" y="34"/>
                    <a:pt x="50" y="34"/>
                    <a:pt x="53" y="33"/>
                  </a:cubicBezTo>
                  <a:cubicBezTo>
                    <a:pt x="66" y="29"/>
                    <a:pt x="66" y="19"/>
                    <a:pt x="56" y="12"/>
                  </a:cubicBezTo>
                  <a:cubicBezTo>
                    <a:pt x="48" y="4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2"/>
            <p:cNvSpPr/>
            <p:nvPr/>
          </p:nvSpPr>
          <p:spPr>
            <a:xfrm>
              <a:off x="5740300" y="1344175"/>
              <a:ext cx="4600" cy="1925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26" y="0"/>
                  </a:moveTo>
                  <a:cubicBezTo>
                    <a:pt x="22" y="0"/>
                    <a:pt x="17" y="2"/>
                    <a:pt x="11" y="7"/>
                  </a:cubicBezTo>
                  <a:cubicBezTo>
                    <a:pt x="1" y="20"/>
                    <a:pt x="28" y="38"/>
                    <a:pt x="81" y="55"/>
                  </a:cubicBezTo>
                  <a:cubicBezTo>
                    <a:pt x="121" y="70"/>
                    <a:pt x="157" y="77"/>
                    <a:pt x="169" y="77"/>
                  </a:cubicBezTo>
                  <a:cubicBezTo>
                    <a:pt x="172" y="77"/>
                    <a:pt x="173" y="76"/>
                    <a:pt x="174" y="76"/>
                  </a:cubicBezTo>
                  <a:cubicBezTo>
                    <a:pt x="184" y="57"/>
                    <a:pt x="99" y="15"/>
                    <a:pt x="71" y="15"/>
                  </a:cubicBezTo>
                  <a:cubicBezTo>
                    <a:pt x="67" y="15"/>
                    <a:pt x="65" y="15"/>
                    <a:pt x="63" y="17"/>
                  </a:cubicBezTo>
                  <a:cubicBezTo>
                    <a:pt x="59" y="21"/>
                    <a:pt x="55" y="23"/>
                    <a:pt x="51" y="23"/>
                  </a:cubicBezTo>
                  <a:cubicBezTo>
                    <a:pt x="45" y="23"/>
                    <a:pt x="41" y="19"/>
                    <a:pt x="39" y="10"/>
                  </a:cubicBezTo>
                  <a:cubicBezTo>
                    <a:pt x="37" y="4"/>
                    <a:pt x="32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2"/>
            <p:cNvSpPr/>
            <p:nvPr/>
          </p:nvSpPr>
          <p:spPr>
            <a:xfrm>
              <a:off x="5661125" y="1091725"/>
              <a:ext cx="1375" cy="1200"/>
            </a:xfrm>
            <a:custGeom>
              <a:avLst/>
              <a:gdLst/>
              <a:ahLst/>
              <a:cxnLst/>
              <a:rect l="l" t="t" r="r" b="b"/>
              <a:pathLst>
                <a:path w="55" h="48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6"/>
                    <a:pt x="10" y="16"/>
                    <a:pt x="4" y="22"/>
                  </a:cubicBezTo>
                  <a:cubicBezTo>
                    <a:pt x="0" y="33"/>
                    <a:pt x="0" y="43"/>
                    <a:pt x="10" y="47"/>
                  </a:cubicBezTo>
                  <a:cubicBezTo>
                    <a:pt x="11" y="48"/>
                    <a:pt x="12" y="48"/>
                    <a:pt x="13" y="48"/>
                  </a:cubicBezTo>
                  <a:cubicBezTo>
                    <a:pt x="20" y="48"/>
                    <a:pt x="32" y="38"/>
                    <a:pt x="42" y="22"/>
                  </a:cubicBezTo>
                  <a:cubicBezTo>
                    <a:pt x="53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2"/>
            <p:cNvSpPr/>
            <p:nvPr/>
          </p:nvSpPr>
          <p:spPr>
            <a:xfrm>
              <a:off x="5742200" y="13489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8" y="5"/>
                    <a:pt x="0" y="15"/>
                    <a:pt x="5" y="26"/>
                  </a:cubicBezTo>
                  <a:cubicBezTo>
                    <a:pt x="7" y="34"/>
                    <a:pt x="14" y="40"/>
                    <a:pt x="24" y="40"/>
                  </a:cubicBezTo>
                  <a:cubicBezTo>
                    <a:pt x="27" y="40"/>
                    <a:pt x="29" y="40"/>
                    <a:pt x="32" y="39"/>
                  </a:cubicBezTo>
                  <a:cubicBezTo>
                    <a:pt x="46" y="36"/>
                    <a:pt x="53" y="26"/>
                    <a:pt x="50" y="15"/>
                  </a:cubicBezTo>
                  <a:cubicBezTo>
                    <a:pt x="47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2"/>
            <p:cNvSpPr/>
            <p:nvPr/>
          </p:nvSpPr>
          <p:spPr>
            <a:xfrm>
              <a:off x="5728325" y="1300050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68" y="0"/>
                  </a:moveTo>
                  <a:cubicBezTo>
                    <a:pt x="64" y="0"/>
                    <a:pt x="57" y="2"/>
                    <a:pt x="46" y="6"/>
                  </a:cubicBezTo>
                  <a:cubicBezTo>
                    <a:pt x="25" y="9"/>
                    <a:pt x="14" y="23"/>
                    <a:pt x="25" y="30"/>
                  </a:cubicBezTo>
                  <a:cubicBezTo>
                    <a:pt x="35" y="41"/>
                    <a:pt x="32" y="51"/>
                    <a:pt x="18" y="54"/>
                  </a:cubicBezTo>
                  <a:cubicBezTo>
                    <a:pt x="4" y="57"/>
                    <a:pt x="1" y="65"/>
                    <a:pt x="11" y="68"/>
                  </a:cubicBezTo>
                  <a:cubicBezTo>
                    <a:pt x="13" y="69"/>
                    <a:pt x="15" y="70"/>
                    <a:pt x="17" y="70"/>
                  </a:cubicBezTo>
                  <a:cubicBezTo>
                    <a:pt x="29" y="70"/>
                    <a:pt x="45" y="57"/>
                    <a:pt x="56" y="37"/>
                  </a:cubicBezTo>
                  <a:cubicBezTo>
                    <a:pt x="73" y="10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2"/>
            <p:cNvSpPr/>
            <p:nvPr/>
          </p:nvSpPr>
          <p:spPr>
            <a:xfrm>
              <a:off x="5663275" y="1092025"/>
              <a:ext cx="3875" cy="1275"/>
            </a:xfrm>
            <a:custGeom>
              <a:avLst/>
              <a:gdLst/>
              <a:ahLst/>
              <a:cxnLst/>
              <a:rect l="l" t="t" r="r" b="b"/>
              <a:pathLst>
                <a:path w="155" h="51" extrusionOk="0">
                  <a:moveTo>
                    <a:pt x="102" y="0"/>
                  </a:moveTo>
                  <a:cubicBezTo>
                    <a:pt x="79" y="0"/>
                    <a:pt x="53" y="7"/>
                    <a:pt x="32" y="21"/>
                  </a:cubicBezTo>
                  <a:cubicBezTo>
                    <a:pt x="1" y="42"/>
                    <a:pt x="4" y="45"/>
                    <a:pt x="49" y="48"/>
                  </a:cubicBezTo>
                  <a:cubicBezTo>
                    <a:pt x="64" y="50"/>
                    <a:pt x="77" y="51"/>
                    <a:pt x="89" y="51"/>
                  </a:cubicBezTo>
                  <a:cubicBezTo>
                    <a:pt x="132" y="51"/>
                    <a:pt x="155" y="40"/>
                    <a:pt x="147" y="21"/>
                  </a:cubicBezTo>
                  <a:cubicBezTo>
                    <a:pt x="143" y="7"/>
                    <a:pt x="125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2"/>
            <p:cNvSpPr/>
            <p:nvPr/>
          </p:nvSpPr>
          <p:spPr>
            <a:xfrm>
              <a:off x="5741000" y="13288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38" y="0"/>
                  </a:moveTo>
                  <a:cubicBezTo>
                    <a:pt x="36" y="0"/>
                    <a:pt x="34" y="0"/>
                    <a:pt x="32" y="1"/>
                  </a:cubicBezTo>
                  <a:cubicBezTo>
                    <a:pt x="0" y="12"/>
                    <a:pt x="11" y="22"/>
                    <a:pt x="53" y="25"/>
                  </a:cubicBezTo>
                  <a:cubicBezTo>
                    <a:pt x="77" y="25"/>
                    <a:pt x="83" y="22"/>
                    <a:pt x="73" y="12"/>
                  </a:cubicBezTo>
                  <a:cubicBezTo>
                    <a:pt x="62" y="6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2"/>
            <p:cNvSpPr/>
            <p:nvPr/>
          </p:nvSpPr>
          <p:spPr>
            <a:xfrm>
              <a:off x="5667700" y="1092075"/>
              <a:ext cx="3750" cy="1500"/>
            </a:xfrm>
            <a:custGeom>
              <a:avLst/>
              <a:gdLst/>
              <a:ahLst/>
              <a:cxnLst/>
              <a:rect l="l" t="t" r="r" b="b"/>
              <a:pathLst>
                <a:path w="150" h="60" extrusionOk="0">
                  <a:moveTo>
                    <a:pt x="33" y="0"/>
                  </a:moveTo>
                  <a:cubicBezTo>
                    <a:pt x="0" y="0"/>
                    <a:pt x="1" y="8"/>
                    <a:pt x="18" y="33"/>
                  </a:cubicBezTo>
                  <a:cubicBezTo>
                    <a:pt x="26" y="50"/>
                    <a:pt x="46" y="59"/>
                    <a:pt x="65" y="59"/>
                  </a:cubicBezTo>
                  <a:cubicBezTo>
                    <a:pt x="70" y="59"/>
                    <a:pt x="75" y="59"/>
                    <a:pt x="80" y="57"/>
                  </a:cubicBezTo>
                  <a:cubicBezTo>
                    <a:pt x="149" y="40"/>
                    <a:pt x="139" y="5"/>
                    <a:pt x="63" y="2"/>
                  </a:cubicBezTo>
                  <a:cubicBezTo>
                    <a:pt x="51" y="1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2"/>
            <p:cNvSpPr/>
            <p:nvPr/>
          </p:nvSpPr>
          <p:spPr>
            <a:xfrm>
              <a:off x="5748300" y="13433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8"/>
                    <a:pt x="16" y="47"/>
                    <a:pt x="21" y="47"/>
                  </a:cubicBezTo>
                  <a:cubicBezTo>
                    <a:pt x="22" y="47"/>
                    <a:pt x="23" y="47"/>
                    <a:pt x="24" y="45"/>
                  </a:cubicBezTo>
                  <a:cubicBezTo>
                    <a:pt x="31" y="35"/>
                    <a:pt x="27" y="21"/>
                    <a:pt x="14" y="7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2"/>
            <p:cNvSpPr/>
            <p:nvPr/>
          </p:nvSpPr>
          <p:spPr>
            <a:xfrm>
              <a:off x="5751825" y="1346050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32" y="0"/>
                  </a:moveTo>
                  <a:cubicBezTo>
                    <a:pt x="30" y="0"/>
                    <a:pt x="27" y="0"/>
                    <a:pt x="25" y="1"/>
                  </a:cubicBezTo>
                  <a:cubicBezTo>
                    <a:pt x="1" y="8"/>
                    <a:pt x="4" y="18"/>
                    <a:pt x="43" y="42"/>
                  </a:cubicBezTo>
                  <a:cubicBezTo>
                    <a:pt x="69" y="61"/>
                    <a:pt x="87" y="70"/>
                    <a:pt x="95" y="70"/>
                  </a:cubicBezTo>
                  <a:cubicBezTo>
                    <a:pt x="106" y="70"/>
                    <a:pt x="102" y="56"/>
                    <a:pt x="81" y="28"/>
                  </a:cubicBezTo>
                  <a:cubicBezTo>
                    <a:pt x="69" y="10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2"/>
            <p:cNvSpPr/>
            <p:nvPr/>
          </p:nvSpPr>
          <p:spPr>
            <a:xfrm>
              <a:off x="5671850" y="1092325"/>
              <a:ext cx="17450" cy="2925"/>
            </a:xfrm>
            <a:custGeom>
              <a:avLst/>
              <a:gdLst/>
              <a:ahLst/>
              <a:cxnLst/>
              <a:rect l="l" t="t" r="r" b="b"/>
              <a:pathLst>
                <a:path w="698" h="117" extrusionOk="0">
                  <a:moveTo>
                    <a:pt x="129" y="1"/>
                  </a:moveTo>
                  <a:cubicBezTo>
                    <a:pt x="105" y="1"/>
                    <a:pt x="86" y="1"/>
                    <a:pt x="74" y="2"/>
                  </a:cubicBezTo>
                  <a:cubicBezTo>
                    <a:pt x="25" y="6"/>
                    <a:pt x="1" y="12"/>
                    <a:pt x="4" y="26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0" y="36"/>
                    <a:pt x="25" y="34"/>
                    <a:pt x="29" y="30"/>
                  </a:cubicBezTo>
                  <a:cubicBezTo>
                    <a:pt x="33" y="26"/>
                    <a:pt x="38" y="24"/>
                    <a:pt x="44" y="24"/>
                  </a:cubicBezTo>
                  <a:cubicBezTo>
                    <a:pt x="52" y="24"/>
                    <a:pt x="62" y="28"/>
                    <a:pt x="71" y="36"/>
                  </a:cubicBezTo>
                  <a:cubicBezTo>
                    <a:pt x="87" y="49"/>
                    <a:pt x="126" y="57"/>
                    <a:pt x="157" y="57"/>
                  </a:cubicBezTo>
                  <a:cubicBezTo>
                    <a:pt x="184" y="57"/>
                    <a:pt x="206" y="51"/>
                    <a:pt x="202" y="40"/>
                  </a:cubicBezTo>
                  <a:cubicBezTo>
                    <a:pt x="199" y="30"/>
                    <a:pt x="223" y="23"/>
                    <a:pt x="254" y="19"/>
                  </a:cubicBezTo>
                  <a:cubicBezTo>
                    <a:pt x="258" y="19"/>
                    <a:pt x="263" y="18"/>
                    <a:pt x="266" y="18"/>
                  </a:cubicBezTo>
                  <a:cubicBezTo>
                    <a:pt x="294" y="18"/>
                    <a:pt x="309" y="28"/>
                    <a:pt x="307" y="40"/>
                  </a:cubicBezTo>
                  <a:cubicBezTo>
                    <a:pt x="305" y="46"/>
                    <a:pt x="305" y="50"/>
                    <a:pt x="308" y="50"/>
                  </a:cubicBezTo>
                  <a:cubicBezTo>
                    <a:pt x="309" y="50"/>
                    <a:pt x="312" y="48"/>
                    <a:pt x="317" y="44"/>
                  </a:cubicBezTo>
                  <a:cubicBezTo>
                    <a:pt x="322" y="39"/>
                    <a:pt x="330" y="36"/>
                    <a:pt x="340" y="36"/>
                  </a:cubicBezTo>
                  <a:cubicBezTo>
                    <a:pt x="352" y="36"/>
                    <a:pt x="365" y="40"/>
                    <a:pt x="376" y="47"/>
                  </a:cubicBezTo>
                  <a:cubicBezTo>
                    <a:pt x="389" y="57"/>
                    <a:pt x="414" y="62"/>
                    <a:pt x="434" y="62"/>
                  </a:cubicBezTo>
                  <a:cubicBezTo>
                    <a:pt x="441" y="62"/>
                    <a:pt x="447" y="62"/>
                    <a:pt x="452" y="61"/>
                  </a:cubicBezTo>
                  <a:cubicBezTo>
                    <a:pt x="460" y="58"/>
                    <a:pt x="468" y="57"/>
                    <a:pt x="476" y="57"/>
                  </a:cubicBezTo>
                  <a:cubicBezTo>
                    <a:pt x="492" y="57"/>
                    <a:pt x="508" y="61"/>
                    <a:pt x="515" y="68"/>
                  </a:cubicBezTo>
                  <a:cubicBezTo>
                    <a:pt x="519" y="71"/>
                    <a:pt x="527" y="73"/>
                    <a:pt x="535" y="73"/>
                  </a:cubicBezTo>
                  <a:cubicBezTo>
                    <a:pt x="545" y="73"/>
                    <a:pt x="556" y="70"/>
                    <a:pt x="563" y="65"/>
                  </a:cubicBezTo>
                  <a:cubicBezTo>
                    <a:pt x="569" y="60"/>
                    <a:pt x="575" y="57"/>
                    <a:pt x="580" y="57"/>
                  </a:cubicBezTo>
                  <a:cubicBezTo>
                    <a:pt x="589" y="57"/>
                    <a:pt x="596" y="65"/>
                    <a:pt x="598" y="78"/>
                  </a:cubicBezTo>
                  <a:cubicBezTo>
                    <a:pt x="598" y="99"/>
                    <a:pt x="615" y="113"/>
                    <a:pt x="636" y="116"/>
                  </a:cubicBezTo>
                  <a:cubicBezTo>
                    <a:pt x="657" y="116"/>
                    <a:pt x="660" y="110"/>
                    <a:pt x="646" y="99"/>
                  </a:cubicBezTo>
                  <a:cubicBezTo>
                    <a:pt x="633" y="89"/>
                    <a:pt x="633" y="78"/>
                    <a:pt x="646" y="75"/>
                  </a:cubicBezTo>
                  <a:cubicBezTo>
                    <a:pt x="664" y="71"/>
                    <a:pt x="667" y="61"/>
                    <a:pt x="654" y="54"/>
                  </a:cubicBezTo>
                  <a:cubicBezTo>
                    <a:pt x="646" y="44"/>
                    <a:pt x="654" y="30"/>
                    <a:pt x="675" y="19"/>
                  </a:cubicBezTo>
                  <a:cubicBezTo>
                    <a:pt x="691" y="9"/>
                    <a:pt x="698" y="5"/>
                    <a:pt x="691" y="5"/>
                  </a:cubicBezTo>
                  <a:cubicBezTo>
                    <a:pt x="686" y="5"/>
                    <a:pt x="677" y="6"/>
                    <a:pt x="660" y="9"/>
                  </a:cubicBezTo>
                  <a:cubicBezTo>
                    <a:pt x="650" y="12"/>
                    <a:pt x="621" y="13"/>
                    <a:pt x="582" y="13"/>
                  </a:cubicBezTo>
                  <a:cubicBezTo>
                    <a:pt x="528" y="13"/>
                    <a:pt x="455" y="11"/>
                    <a:pt x="383" y="9"/>
                  </a:cubicBezTo>
                  <a:cubicBezTo>
                    <a:pt x="290" y="4"/>
                    <a:pt x="192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2"/>
            <p:cNvSpPr/>
            <p:nvPr/>
          </p:nvSpPr>
          <p:spPr>
            <a:xfrm>
              <a:off x="5751575" y="1343875"/>
              <a:ext cx="1775" cy="85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25" y="0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0" y="5"/>
                    <a:pt x="0" y="11"/>
                    <a:pt x="11" y="22"/>
                  </a:cubicBezTo>
                  <a:cubicBezTo>
                    <a:pt x="21" y="29"/>
                    <a:pt x="33" y="34"/>
                    <a:pt x="44" y="34"/>
                  </a:cubicBezTo>
                  <a:cubicBezTo>
                    <a:pt x="48" y="34"/>
                    <a:pt x="52" y="33"/>
                    <a:pt x="56" y="32"/>
                  </a:cubicBezTo>
                  <a:cubicBezTo>
                    <a:pt x="67" y="29"/>
                    <a:pt x="70" y="19"/>
                    <a:pt x="56" y="11"/>
                  </a:cubicBezTo>
                  <a:cubicBezTo>
                    <a:pt x="48" y="4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2"/>
            <p:cNvSpPr/>
            <p:nvPr/>
          </p:nvSpPr>
          <p:spPr>
            <a:xfrm>
              <a:off x="5750450" y="1333900"/>
              <a:ext cx="1400" cy="1200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48" y="1"/>
                  </a:moveTo>
                  <a:cubicBezTo>
                    <a:pt x="46" y="1"/>
                    <a:pt x="44" y="1"/>
                    <a:pt x="42" y="1"/>
                  </a:cubicBezTo>
                  <a:cubicBezTo>
                    <a:pt x="29" y="5"/>
                    <a:pt x="11" y="15"/>
                    <a:pt x="8" y="22"/>
                  </a:cubicBezTo>
                  <a:cubicBezTo>
                    <a:pt x="0" y="32"/>
                    <a:pt x="0" y="43"/>
                    <a:pt x="11" y="46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22" y="47"/>
                    <a:pt x="36" y="38"/>
                    <a:pt x="45" y="26"/>
                  </a:cubicBezTo>
                  <a:cubicBezTo>
                    <a:pt x="54" y="8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2"/>
            <p:cNvSpPr/>
            <p:nvPr/>
          </p:nvSpPr>
          <p:spPr>
            <a:xfrm>
              <a:off x="5755150" y="1346900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70" y="1"/>
                  </a:moveTo>
                  <a:cubicBezTo>
                    <a:pt x="67" y="1"/>
                    <a:pt x="62" y="1"/>
                    <a:pt x="55" y="2"/>
                  </a:cubicBezTo>
                  <a:cubicBezTo>
                    <a:pt x="38" y="8"/>
                    <a:pt x="17" y="19"/>
                    <a:pt x="10" y="29"/>
                  </a:cubicBezTo>
                  <a:cubicBezTo>
                    <a:pt x="1" y="44"/>
                    <a:pt x="2" y="51"/>
                    <a:pt x="11" y="51"/>
                  </a:cubicBezTo>
                  <a:cubicBezTo>
                    <a:pt x="20" y="51"/>
                    <a:pt x="38" y="42"/>
                    <a:pt x="59" y="26"/>
                  </a:cubicBezTo>
                  <a:cubicBezTo>
                    <a:pt x="81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2"/>
            <p:cNvSpPr/>
            <p:nvPr/>
          </p:nvSpPr>
          <p:spPr>
            <a:xfrm>
              <a:off x="5755575" y="13448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41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7" y="6"/>
                    <a:pt x="0" y="17"/>
                    <a:pt x="11" y="27"/>
                  </a:cubicBezTo>
                  <a:cubicBezTo>
                    <a:pt x="22" y="33"/>
                    <a:pt x="36" y="39"/>
                    <a:pt x="46" y="39"/>
                  </a:cubicBezTo>
                  <a:cubicBezTo>
                    <a:pt x="49" y="39"/>
                    <a:pt x="51" y="38"/>
                    <a:pt x="52" y="38"/>
                  </a:cubicBezTo>
                  <a:cubicBezTo>
                    <a:pt x="62" y="34"/>
                    <a:pt x="69" y="24"/>
                    <a:pt x="66" y="13"/>
                  </a:cubicBezTo>
                  <a:cubicBezTo>
                    <a:pt x="63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2"/>
            <p:cNvSpPr/>
            <p:nvPr/>
          </p:nvSpPr>
          <p:spPr>
            <a:xfrm>
              <a:off x="5735550" y="1276150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10" y="1"/>
                  </a:moveTo>
                  <a:cubicBezTo>
                    <a:pt x="0" y="4"/>
                    <a:pt x="0" y="14"/>
                    <a:pt x="13" y="22"/>
                  </a:cubicBezTo>
                  <a:cubicBezTo>
                    <a:pt x="20" y="28"/>
                    <a:pt x="33" y="32"/>
                    <a:pt x="47" y="32"/>
                  </a:cubicBezTo>
                  <a:cubicBezTo>
                    <a:pt x="54" y="32"/>
                    <a:pt x="62" y="31"/>
                    <a:pt x="69" y="28"/>
                  </a:cubicBezTo>
                  <a:cubicBezTo>
                    <a:pt x="104" y="18"/>
                    <a:pt x="104" y="14"/>
                    <a:pt x="69" y="7"/>
                  </a:cubicBezTo>
                  <a:cubicBezTo>
                    <a:pt x="45" y="1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2"/>
            <p:cNvSpPr/>
            <p:nvPr/>
          </p:nvSpPr>
          <p:spPr>
            <a:xfrm>
              <a:off x="5737950" y="128402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9" y="0"/>
                  </a:moveTo>
                  <a:cubicBezTo>
                    <a:pt x="25" y="0"/>
                    <a:pt x="22" y="1"/>
                    <a:pt x="18" y="1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4"/>
                    <a:pt x="17" y="38"/>
                    <a:pt x="31" y="38"/>
                  </a:cubicBezTo>
                  <a:cubicBezTo>
                    <a:pt x="36" y="38"/>
                    <a:pt x="40" y="37"/>
                    <a:pt x="46" y="36"/>
                  </a:cubicBezTo>
                  <a:cubicBezTo>
                    <a:pt x="63" y="32"/>
                    <a:pt x="71" y="19"/>
                    <a:pt x="60" y="11"/>
                  </a:cubicBezTo>
                  <a:cubicBezTo>
                    <a:pt x="52" y="4"/>
                    <a:pt x="41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2"/>
            <p:cNvSpPr/>
            <p:nvPr/>
          </p:nvSpPr>
          <p:spPr>
            <a:xfrm>
              <a:off x="5758050" y="1346025"/>
              <a:ext cx="1925" cy="2450"/>
            </a:xfrm>
            <a:custGeom>
              <a:avLst/>
              <a:gdLst/>
              <a:ahLst/>
              <a:cxnLst/>
              <a:rect l="l" t="t" r="r" b="b"/>
              <a:pathLst>
                <a:path w="77" h="98" extrusionOk="0">
                  <a:moveTo>
                    <a:pt x="43" y="0"/>
                  </a:moveTo>
                  <a:cubicBezTo>
                    <a:pt x="37" y="0"/>
                    <a:pt x="30" y="6"/>
                    <a:pt x="23" y="16"/>
                  </a:cubicBezTo>
                  <a:cubicBezTo>
                    <a:pt x="0" y="44"/>
                    <a:pt x="7" y="97"/>
                    <a:pt x="33" y="97"/>
                  </a:cubicBezTo>
                  <a:cubicBezTo>
                    <a:pt x="35" y="97"/>
                    <a:pt x="38" y="97"/>
                    <a:pt x="40" y="96"/>
                  </a:cubicBezTo>
                  <a:cubicBezTo>
                    <a:pt x="50" y="96"/>
                    <a:pt x="50" y="78"/>
                    <a:pt x="37" y="64"/>
                  </a:cubicBezTo>
                  <a:cubicBezTo>
                    <a:pt x="23" y="43"/>
                    <a:pt x="23" y="37"/>
                    <a:pt x="50" y="37"/>
                  </a:cubicBezTo>
                  <a:cubicBezTo>
                    <a:pt x="54" y="37"/>
                    <a:pt x="57" y="38"/>
                    <a:pt x="59" y="38"/>
                  </a:cubicBezTo>
                  <a:cubicBezTo>
                    <a:pt x="73" y="38"/>
                    <a:pt x="76" y="31"/>
                    <a:pt x="64" y="16"/>
                  </a:cubicBezTo>
                  <a:cubicBezTo>
                    <a:pt x="57" y="6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2"/>
            <p:cNvSpPr/>
            <p:nvPr/>
          </p:nvSpPr>
          <p:spPr>
            <a:xfrm>
              <a:off x="5760850" y="13466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57" y="1"/>
                  </a:moveTo>
                  <a:cubicBezTo>
                    <a:pt x="51" y="1"/>
                    <a:pt x="43" y="1"/>
                    <a:pt x="32" y="3"/>
                  </a:cubicBezTo>
                  <a:cubicBezTo>
                    <a:pt x="15" y="11"/>
                    <a:pt x="1" y="20"/>
                    <a:pt x="4" y="31"/>
                  </a:cubicBezTo>
                  <a:cubicBezTo>
                    <a:pt x="6" y="36"/>
                    <a:pt x="11" y="39"/>
                    <a:pt x="18" y="39"/>
                  </a:cubicBezTo>
                  <a:cubicBezTo>
                    <a:pt x="24" y="39"/>
                    <a:pt x="32" y="36"/>
                    <a:pt x="39" y="31"/>
                  </a:cubicBezTo>
                  <a:cubicBezTo>
                    <a:pt x="56" y="20"/>
                    <a:pt x="70" y="6"/>
                    <a:pt x="66" y="3"/>
                  </a:cubicBezTo>
                  <a:cubicBezTo>
                    <a:pt x="66" y="1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12"/>
            <p:cNvSpPr/>
            <p:nvPr/>
          </p:nvSpPr>
          <p:spPr>
            <a:xfrm>
              <a:off x="5739600" y="12759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2"/>
                    <a:pt x="39" y="4"/>
                  </a:cubicBezTo>
                  <a:cubicBezTo>
                    <a:pt x="15" y="11"/>
                    <a:pt x="0" y="18"/>
                    <a:pt x="11" y="21"/>
                  </a:cubicBezTo>
                  <a:cubicBezTo>
                    <a:pt x="14" y="22"/>
                    <a:pt x="17" y="23"/>
                    <a:pt x="20" y="23"/>
                  </a:cubicBezTo>
                  <a:cubicBezTo>
                    <a:pt x="30" y="23"/>
                    <a:pt x="43" y="19"/>
                    <a:pt x="56" y="11"/>
                  </a:cubicBezTo>
                  <a:cubicBezTo>
                    <a:pt x="65" y="4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12"/>
            <p:cNvSpPr/>
            <p:nvPr/>
          </p:nvSpPr>
          <p:spPr>
            <a:xfrm>
              <a:off x="5762775" y="1346700"/>
              <a:ext cx="4350" cy="2875"/>
            </a:xfrm>
            <a:custGeom>
              <a:avLst/>
              <a:gdLst/>
              <a:ahLst/>
              <a:cxnLst/>
              <a:rect l="l" t="t" r="r" b="b"/>
              <a:pathLst>
                <a:path w="174" h="115" extrusionOk="0">
                  <a:moveTo>
                    <a:pt x="52" y="0"/>
                  </a:moveTo>
                  <a:cubicBezTo>
                    <a:pt x="46" y="0"/>
                    <a:pt x="41" y="1"/>
                    <a:pt x="35" y="2"/>
                  </a:cubicBezTo>
                  <a:cubicBezTo>
                    <a:pt x="0" y="10"/>
                    <a:pt x="31" y="44"/>
                    <a:pt x="83" y="55"/>
                  </a:cubicBezTo>
                  <a:cubicBezTo>
                    <a:pt x="114" y="61"/>
                    <a:pt x="132" y="72"/>
                    <a:pt x="128" y="86"/>
                  </a:cubicBezTo>
                  <a:cubicBezTo>
                    <a:pt x="125" y="96"/>
                    <a:pt x="135" y="106"/>
                    <a:pt x="153" y="114"/>
                  </a:cubicBezTo>
                  <a:cubicBezTo>
                    <a:pt x="155" y="114"/>
                    <a:pt x="157" y="114"/>
                    <a:pt x="159" y="114"/>
                  </a:cubicBezTo>
                  <a:cubicBezTo>
                    <a:pt x="173" y="114"/>
                    <a:pt x="171" y="102"/>
                    <a:pt x="149" y="69"/>
                  </a:cubicBezTo>
                  <a:cubicBezTo>
                    <a:pt x="119" y="24"/>
                    <a:pt x="8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12"/>
            <p:cNvSpPr/>
            <p:nvPr/>
          </p:nvSpPr>
          <p:spPr>
            <a:xfrm>
              <a:off x="5742125" y="127615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106" y="0"/>
                  </a:moveTo>
                  <a:cubicBezTo>
                    <a:pt x="99" y="0"/>
                    <a:pt x="91" y="1"/>
                    <a:pt x="83" y="1"/>
                  </a:cubicBezTo>
                  <a:cubicBezTo>
                    <a:pt x="38" y="4"/>
                    <a:pt x="0" y="11"/>
                    <a:pt x="3" y="18"/>
                  </a:cubicBezTo>
                  <a:cubicBezTo>
                    <a:pt x="7" y="34"/>
                    <a:pt x="116" y="49"/>
                    <a:pt x="180" y="49"/>
                  </a:cubicBezTo>
                  <a:cubicBezTo>
                    <a:pt x="202" y="49"/>
                    <a:pt x="219" y="47"/>
                    <a:pt x="222" y="42"/>
                  </a:cubicBezTo>
                  <a:cubicBezTo>
                    <a:pt x="238" y="17"/>
                    <a:pt x="185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12"/>
            <p:cNvSpPr/>
            <p:nvPr/>
          </p:nvSpPr>
          <p:spPr>
            <a:xfrm>
              <a:off x="5745425" y="1285450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38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2" y="23"/>
                    <a:pt x="61" y="23"/>
                  </a:cubicBezTo>
                  <a:cubicBezTo>
                    <a:pt x="67" y="23"/>
                    <a:pt x="72" y="21"/>
                    <a:pt x="73" y="17"/>
                  </a:cubicBezTo>
                  <a:cubicBezTo>
                    <a:pt x="80" y="10"/>
                    <a:pt x="63" y="4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2"/>
            <p:cNvSpPr/>
            <p:nvPr/>
          </p:nvSpPr>
          <p:spPr>
            <a:xfrm>
              <a:off x="5759725" y="1326525"/>
              <a:ext cx="1950" cy="600"/>
            </a:xfrm>
            <a:custGeom>
              <a:avLst/>
              <a:gdLst/>
              <a:ahLst/>
              <a:cxnLst/>
              <a:rect l="l" t="t" r="r" b="b"/>
              <a:pathLst>
                <a:path w="78" h="24" extrusionOk="0">
                  <a:moveTo>
                    <a:pt x="15" y="0"/>
                  </a:moveTo>
                  <a:cubicBezTo>
                    <a:pt x="1" y="0"/>
                    <a:pt x="4" y="5"/>
                    <a:pt x="25" y="15"/>
                  </a:cubicBezTo>
                  <a:cubicBezTo>
                    <a:pt x="36" y="21"/>
                    <a:pt x="47" y="24"/>
                    <a:pt x="56" y="24"/>
                  </a:cubicBezTo>
                  <a:cubicBezTo>
                    <a:pt x="63" y="24"/>
                    <a:pt x="68" y="22"/>
                    <a:pt x="70" y="18"/>
                  </a:cubicBezTo>
                  <a:cubicBezTo>
                    <a:pt x="77" y="12"/>
                    <a:pt x="60" y="2"/>
                    <a:pt x="36" y="2"/>
                  </a:cubicBezTo>
                  <a:cubicBezTo>
                    <a:pt x="27" y="1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745425" y="1279000"/>
              <a:ext cx="2525" cy="1100"/>
            </a:xfrm>
            <a:custGeom>
              <a:avLst/>
              <a:gdLst/>
              <a:ahLst/>
              <a:cxnLst/>
              <a:rect l="l" t="t" r="r" b="b"/>
              <a:pathLst>
                <a:path w="101" h="44" extrusionOk="0">
                  <a:moveTo>
                    <a:pt x="14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1" y="4"/>
                    <a:pt x="7" y="15"/>
                    <a:pt x="31" y="25"/>
                  </a:cubicBezTo>
                  <a:cubicBezTo>
                    <a:pt x="49" y="37"/>
                    <a:pt x="68" y="43"/>
                    <a:pt x="81" y="43"/>
                  </a:cubicBezTo>
                  <a:cubicBezTo>
                    <a:pt x="83" y="43"/>
                    <a:pt x="85" y="43"/>
                    <a:pt x="87" y="43"/>
                  </a:cubicBezTo>
                  <a:cubicBezTo>
                    <a:pt x="100" y="39"/>
                    <a:pt x="90" y="29"/>
                    <a:pt x="66" y="18"/>
                  </a:cubicBezTo>
                  <a:cubicBezTo>
                    <a:pt x="46" y="7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767375" y="1347475"/>
              <a:ext cx="15950" cy="3775"/>
            </a:xfrm>
            <a:custGeom>
              <a:avLst/>
              <a:gdLst/>
              <a:ahLst/>
              <a:cxnLst/>
              <a:rect l="l" t="t" r="r" b="b"/>
              <a:pathLst>
                <a:path w="638" h="151" extrusionOk="0">
                  <a:moveTo>
                    <a:pt x="86" y="1"/>
                  </a:moveTo>
                  <a:cubicBezTo>
                    <a:pt x="77" y="1"/>
                    <a:pt x="68" y="2"/>
                    <a:pt x="59" y="3"/>
                  </a:cubicBezTo>
                  <a:cubicBezTo>
                    <a:pt x="0" y="19"/>
                    <a:pt x="27" y="76"/>
                    <a:pt x="86" y="76"/>
                  </a:cubicBezTo>
                  <a:cubicBezTo>
                    <a:pt x="89" y="76"/>
                    <a:pt x="93" y="76"/>
                    <a:pt x="97" y="75"/>
                  </a:cubicBezTo>
                  <a:cubicBezTo>
                    <a:pt x="102" y="75"/>
                    <a:pt x="107" y="75"/>
                    <a:pt x="113" y="75"/>
                  </a:cubicBezTo>
                  <a:cubicBezTo>
                    <a:pt x="139" y="75"/>
                    <a:pt x="167" y="81"/>
                    <a:pt x="184" y="90"/>
                  </a:cubicBezTo>
                  <a:cubicBezTo>
                    <a:pt x="204" y="101"/>
                    <a:pt x="225" y="106"/>
                    <a:pt x="239" y="106"/>
                  </a:cubicBezTo>
                  <a:cubicBezTo>
                    <a:pt x="256" y="106"/>
                    <a:pt x="263" y="99"/>
                    <a:pt x="247" y="86"/>
                  </a:cubicBezTo>
                  <a:cubicBezTo>
                    <a:pt x="227" y="71"/>
                    <a:pt x="233" y="63"/>
                    <a:pt x="250" y="63"/>
                  </a:cubicBezTo>
                  <a:cubicBezTo>
                    <a:pt x="264" y="63"/>
                    <a:pt x="285" y="68"/>
                    <a:pt x="305" y="80"/>
                  </a:cubicBezTo>
                  <a:cubicBezTo>
                    <a:pt x="318" y="87"/>
                    <a:pt x="335" y="91"/>
                    <a:pt x="353" y="91"/>
                  </a:cubicBezTo>
                  <a:cubicBezTo>
                    <a:pt x="370" y="91"/>
                    <a:pt x="388" y="87"/>
                    <a:pt x="406" y="80"/>
                  </a:cubicBezTo>
                  <a:cubicBezTo>
                    <a:pt x="423" y="73"/>
                    <a:pt x="437" y="70"/>
                    <a:pt x="447" y="70"/>
                  </a:cubicBezTo>
                  <a:cubicBezTo>
                    <a:pt x="460" y="70"/>
                    <a:pt x="468" y="75"/>
                    <a:pt x="471" y="86"/>
                  </a:cubicBezTo>
                  <a:cubicBezTo>
                    <a:pt x="478" y="98"/>
                    <a:pt x="471" y="105"/>
                    <a:pt x="459" y="105"/>
                  </a:cubicBezTo>
                  <a:cubicBezTo>
                    <a:pt x="456" y="105"/>
                    <a:pt x="454" y="104"/>
                    <a:pt x="451" y="104"/>
                  </a:cubicBezTo>
                  <a:cubicBezTo>
                    <a:pt x="445" y="103"/>
                    <a:pt x="442" y="102"/>
                    <a:pt x="439" y="102"/>
                  </a:cubicBezTo>
                  <a:cubicBezTo>
                    <a:pt x="431" y="102"/>
                    <a:pt x="433" y="106"/>
                    <a:pt x="444" y="114"/>
                  </a:cubicBezTo>
                  <a:cubicBezTo>
                    <a:pt x="452" y="122"/>
                    <a:pt x="462" y="126"/>
                    <a:pt x="469" y="126"/>
                  </a:cubicBezTo>
                  <a:cubicBezTo>
                    <a:pt x="474" y="126"/>
                    <a:pt x="478" y="124"/>
                    <a:pt x="479" y="121"/>
                  </a:cubicBezTo>
                  <a:cubicBezTo>
                    <a:pt x="480" y="119"/>
                    <a:pt x="483" y="118"/>
                    <a:pt x="489" y="118"/>
                  </a:cubicBezTo>
                  <a:cubicBezTo>
                    <a:pt x="503" y="118"/>
                    <a:pt x="530" y="125"/>
                    <a:pt x="555" y="135"/>
                  </a:cubicBezTo>
                  <a:cubicBezTo>
                    <a:pt x="577" y="146"/>
                    <a:pt x="599" y="151"/>
                    <a:pt x="614" y="151"/>
                  </a:cubicBezTo>
                  <a:cubicBezTo>
                    <a:pt x="622" y="151"/>
                    <a:pt x="629" y="149"/>
                    <a:pt x="631" y="145"/>
                  </a:cubicBezTo>
                  <a:cubicBezTo>
                    <a:pt x="638" y="135"/>
                    <a:pt x="631" y="125"/>
                    <a:pt x="617" y="125"/>
                  </a:cubicBezTo>
                  <a:cubicBezTo>
                    <a:pt x="559" y="117"/>
                    <a:pt x="524" y="100"/>
                    <a:pt x="506" y="69"/>
                  </a:cubicBezTo>
                  <a:cubicBezTo>
                    <a:pt x="494" y="48"/>
                    <a:pt x="467" y="37"/>
                    <a:pt x="422" y="37"/>
                  </a:cubicBezTo>
                  <a:cubicBezTo>
                    <a:pt x="415" y="37"/>
                    <a:pt x="407" y="37"/>
                    <a:pt x="399" y="38"/>
                  </a:cubicBezTo>
                  <a:cubicBezTo>
                    <a:pt x="388" y="39"/>
                    <a:pt x="376" y="39"/>
                    <a:pt x="363" y="39"/>
                  </a:cubicBezTo>
                  <a:cubicBezTo>
                    <a:pt x="324" y="39"/>
                    <a:pt x="280" y="35"/>
                    <a:pt x="257" y="27"/>
                  </a:cubicBezTo>
                  <a:cubicBezTo>
                    <a:pt x="229" y="20"/>
                    <a:pt x="206" y="16"/>
                    <a:pt x="190" y="16"/>
                  </a:cubicBezTo>
                  <a:cubicBezTo>
                    <a:pt x="169" y="16"/>
                    <a:pt x="162" y="23"/>
                    <a:pt x="180" y="38"/>
                  </a:cubicBezTo>
                  <a:cubicBezTo>
                    <a:pt x="197" y="49"/>
                    <a:pt x="189" y="58"/>
                    <a:pt x="167" y="58"/>
                  </a:cubicBezTo>
                  <a:cubicBezTo>
                    <a:pt x="156" y="58"/>
                    <a:pt x="142" y="56"/>
                    <a:pt x="125" y="51"/>
                  </a:cubicBezTo>
                  <a:cubicBezTo>
                    <a:pt x="93" y="41"/>
                    <a:pt x="93" y="38"/>
                    <a:pt x="114" y="34"/>
                  </a:cubicBezTo>
                  <a:cubicBezTo>
                    <a:pt x="128" y="30"/>
                    <a:pt x="132" y="17"/>
                    <a:pt x="122" y="10"/>
                  </a:cubicBezTo>
                  <a:cubicBezTo>
                    <a:pt x="115" y="3"/>
                    <a:pt x="101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749225" y="1285300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46" y="0"/>
                  </a:moveTo>
                  <a:cubicBezTo>
                    <a:pt x="43" y="0"/>
                    <a:pt x="39" y="1"/>
                    <a:pt x="36" y="2"/>
                  </a:cubicBezTo>
                  <a:cubicBezTo>
                    <a:pt x="15" y="6"/>
                    <a:pt x="1" y="13"/>
                    <a:pt x="1" y="16"/>
                  </a:cubicBezTo>
                  <a:cubicBezTo>
                    <a:pt x="4" y="20"/>
                    <a:pt x="22" y="30"/>
                    <a:pt x="46" y="40"/>
                  </a:cubicBezTo>
                  <a:cubicBezTo>
                    <a:pt x="59" y="46"/>
                    <a:pt x="68" y="48"/>
                    <a:pt x="74" y="48"/>
                  </a:cubicBezTo>
                  <a:cubicBezTo>
                    <a:pt x="84" y="48"/>
                    <a:pt x="84" y="41"/>
                    <a:pt x="78" y="23"/>
                  </a:cubicBezTo>
                  <a:cubicBezTo>
                    <a:pt x="74" y="10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749325" y="1279525"/>
              <a:ext cx="2625" cy="825"/>
            </a:xfrm>
            <a:custGeom>
              <a:avLst/>
              <a:gdLst/>
              <a:ahLst/>
              <a:cxnLst/>
              <a:rect l="l" t="t" r="r" b="b"/>
              <a:pathLst>
                <a:path w="105" h="33" extrusionOk="0">
                  <a:moveTo>
                    <a:pt x="11" y="1"/>
                  </a:moveTo>
                  <a:cubicBezTo>
                    <a:pt x="0" y="4"/>
                    <a:pt x="0" y="15"/>
                    <a:pt x="14" y="22"/>
                  </a:cubicBezTo>
                  <a:cubicBezTo>
                    <a:pt x="21" y="29"/>
                    <a:pt x="33" y="32"/>
                    <a:pt x="47" y="32"/>
                  </a:cubicBezTo>
                  <a:cubicBezTo>
                    <a:pt x="54" y="32"/>
                    <a:pt x="62" y="31"/>
                    <a:pt x="69" y="29"/>
                  </a:cubicBezTo>
                  <a:cubicBezTo>
                    <a:pt x="104" y="22"/>
                    <a:pt x="101" y="18"/>
                    <a:pt x="69" y="8"/>
                  </a:cubicBezTo>
                  <a:cubicBezTo>
                    <a:pt x="45" y="1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765550" y="1327725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16" y="1"/>
                  </a:moveTo>
                  <a:cubicBezTo>
                    <a:pt x="0" y="1"/>
                    <a:pt x="4" y="5"/>
                    <a:pt x="28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4" y="23"/>
                    <a:pt x="68" y="22"/>
                    <a:pt x="70" y="19"/>
                  </a:cubicBezTo>
                  <a:cubicBezTo>
                    <a:pt x="73" y="9"/>
                    <a:pt x="59" y="2"/>
                    <a:pt x="35" y="2"/>
                  </a:cubicBezTo>
                  <a:cubicBezTo>
                    <a:pt x="27" y="1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690600" y="1088600"/>
              <a:ext cx="1325" cy="77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27" y="1"/>
                  </a:moveTo>
                  <a:cubicBezTo>
                    <a:pt x="25" y="1"/>
                    <a:pt x="23" y="1"/>
                    <a:pt x="21" y="1"/>
                  </a:cubicBezTo>
                  <a:cubicBezTo>
                    <a:pt x="8" y="6"/>
                    <a:pt x="0" y="9"/>
                    <a:pt x="0" y="16"/>
                  </a:cubicBezTo>
                  <a:cubicBezTo>
                    <a:pt x="0" y="19"/>
                    <a:pt x="15" y="26"/>
                    <a:pt x="29" y="30"/>
                  </a:cubicBezTo>
                  <a:cubicBezTo>
                    <a:pt x="31" y="30"/>
                    <a:pt x="33" y="31"/>
                    <a:pt x="35" y="31"/>
                  </a:cubicBezTo>
                  <a:cubicBezTo>
                    <a:pt x="45" y="31"/>
                    <a:pt x="52" y="25"/>
                    <a:pt x="49" y="16"/>
                  </a:cubicBezTo>
                  <a:cubicBezTo>
                    <a:pt x="46" y="7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692000" y="109267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03" y="0"/>
                  </a:moveTo>
                  <a:cubicBezTo>
                    <a:pt x="85" y="0"/>
                    <a:pt x="64" y="3"/>
                    <a:pt x="42" y="9"/>
                  </a:cubicBezTo>
                  <a:cubicBezTo>
                    <a:pt x="18" y="16"/>
                    <a:pt x="0" y="30"/>
                    <a:pt x="3" y="40"/>
                  </a:cubicBezTo>
                  <a:cubicBezTo>
                    <a:pt x="5" y="46"/>
                    <a:pt x="11" y="50"/>
                    <a:pt x="17" y="50"/>
                  </a:cubicBezTo>
                  <a:cubicBezTo>
                    <a:pt x="22" y="50"/>
                    <a:pt x="27" y="48"/>
                    <a:pt x="31" y="43"/>
                  </a:cubicBezTo>
                  <a:cubicBezTo>
                    <a:pt x="36" y="38"/>
                    <a:pt x="49" y="36"/>
                    <a:pt x="64" y="36"/>
                  </a:cubicBezTo>
                  <a:cubicBezTo>
                    <a:pt x="79" y="36"/>
                    <a:pt x="97" y="38"/>
                    <a:pt x="114" y="43"/>
                  </a:cubicBezTo>
                  <a:cubicBezTo>
                    <a:pt x="135" y="48"/>
                    <a:pt x="149" y="50"/>
                    <a:pt x="158" y="50"/>
                  </a:cubicBezTo>
                  <a:cubicBezTo>
                    <a:pt x="172" y="50"/>
                    <a:pt x="174" y="44"/>
                    <a:pt x="170" y="30"/>
                  </a:cubicBezTo>
                  <a:cubicBezTo>
                    <a:pt x="166" y="11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753225" y="1279425"/>
              <a:ext cx="1400" cy="127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5"/>
                    <a:pt x="11" y="16"/>
                    <a:pt x="4" y="26"/>
                  </a:cubicBezTo>
                  <a:cubicBezTo>
                    <a:pt x="1" y="36"/>
                    <a:pt x="1" y="43"/>
                    <a:pt x="11" y="50"/>
                  </a:cubicBezTo>
                  <a:cubicBezTo>
                    <a:pt x="12" y="50"/>
                    <a:pt x="13" y="51"/>
                    <a:pt x="14" y="51"/>
                  </a:cubicBezTo>
                  <a:cubicBezTo>
                    <a:pt x="21" y="51"/>
                    <a:pt x="33" y="40"/>
                    <a:pt x="42" y="26"/>
                  </a:cubicBezTo>
                  <a:cubicBezTo>
                    <a:pt x="54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754950" y="1285950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49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1" y="8"/>
                    <a:pt x="1" y="14"/>
                    <a:pt x="1" y="18"/>
                  </a:cubicBezTo>
                  <a:cubicBezTo>
                    <a:pt x="1" y="22"/>
                    <a:pt x="18" y="28"/>
                    <a:pt x="39" y="28"/>
                  </a:cubicBezTo>
                  <a:cubicBezTo>
                    <a:pt x="43" y="29"/>
                    <a:pt x="46" y="29"/>
                    <a:pt x="49" y="29"/>
                  </a:cubicBezTo>
                  <a:cubicBezTo>
                    <a:pt x="64" y="29"/>
                    <a:pt x="73" y="23"/>
                    <a:pt x="70" y="14"/>
                  </a:cubicBezTo>
                  <a:cubicBezTo>
                    <a:pt x="68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768125" y="132790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29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12" y="2"/>
                    <a:pt x="1" y="9"/>
                    <a:pt x="4" y="16"/>
                  </a:cubicBezTo>
                  <a:cubicBezTo>
                    <a:pt x="4" y="19"/>
                    <a:pt x="18" y="26"/>
                    <a:pt x="33" y="30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9" y="31"/>
                    <a:pt x="56" y="24"/>
                    <a:pt x="53" y="16"/>
                  </a:cubicBezTo>
                  <a:cubicBezTo>
                    <a:pt x="51" y="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754275" y="1276150"/>
              <a:ext cx="1325" cy="2025"/>
            </a:xfrm>
            <a:custGeom>
              <a:avLst/>
              <a:gdLst/>
              <a:ahLst/>
              <a:cxnLst/>
              <a:rect l="l" t="t" r="r" b="b"/>
              <a:pathLst>
                <a:path w="53" h="81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4" y="4"/>
                    <a:pt x="0" y="22"/>
                    <a:pt x="10" y="46"/>
                  </a:cubicBezTo>
                  <a:cubicBezTo>
                    <a:pt x="17" y="67"/>
                    <a:pt x="28" y="81"/>
                    <a:pt x="38" y="81"/>
                  </a:cubicBezTo>
                  <a:cubicBezTo>
                    <a:pt x="49" y="77"/>
                    <a:pt x="52" y="60"/>
                    <a:pt x="45" y="35"/>
                  </a:cubicBezTo>
                  <a:cubicBezTo>
                    <a:pt x="39" y="16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756100" y="1279700"/>
              <a:ext cx="975" cy="1225"/>
            </a:xfrm>
            <a:custGeom>
              <a:avLst/>
              <a:gdLst/>
              <a:ahLst/>
              <a:cxnLst/>
              <a:rect l="l" t="t" r="r" b="b"/>
              <a:pathLst>
                <a:path w="39" h="49" extrusionOk="0">
                  <a:moveTo>
                    <a:pt x="15" y="0"/>
                  </a:moveTo>
                  <a:cubicBezTo>
                    <a:pt x="5" y="0"/>
                    <a:pt x="1" y="10"/>
                    <a:pt x="7" y="22"/>
                  </a:cubicBezTo>
                  <a:cubicBezTo>
                    <a:pt x="12" y="40"/>
                    <a:pt x="17" y="49"/>
                    <a:pt x="21" y="49"/>
                  </a:cubicBezTo>
                  <a:cubicBezTo>
                    <a:pt x="26" y="49"/>
                    <a:pt x="30" y="42"/>
                    <a:pt x="35" y="29"/>
                  </a:cubicBezTo>
                  <a:cubicBezTo>
                    <a:pt x="38" y="15"/>
                    <a:pt x="35" y="5"/>
                    <a:pt x="21" y="1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772825" y="1329050"/>
              <a:ext cx="19275" cy="2925"/>
            </a:xfrm>
            <a:custGeom>
              <a:avLst/>
              <a:gdLst/>
              <a:ahLst/>
              <a:cxnLst/>
              <a:rect l="l" t="t" r="r" b="b"/>
              <a:pathLst>
                <a:path w="771" h="117" extrusionOk="0">
                  <a:moveTo>
                    <a:pt x="82" y="1"/>
                  </a:moveTo>
                  <a:cubicBezTo>
                    <a:pt x="56" y="1"/>
                    <a:pt x="36" y="3"/>
                    <a:pt x="29" y="8"/>
                  </a:cubicBezTo>
                  <a:cubicBezTo>
                    <a:pt x="0" y="26"/>
                    <a:pt x="4" y="29"/>
                    <a:pt x="39" y="36"/>
                  </a:cubicBezTo>
                  <a:cubicBezTo>
                    <a:pt x="45" y="36"/>
                    <a:pt x="51" y="37"/>
                    <a:pt x="57" y="37"/>
                  </a:cubicBezTo>
                  <a:cubicBezTo>
                    <a:pt x="76" y="37"/>
                    <a:pt x="94" y="33"/>
                    <a:pt x="101" y="26"/>
                  </a:cubicBezTo>
                  <a:cubicBezTo>
                    <a:pt x="106" y="21"/>
                    <a:pt x="110" y="19"/>
                    <a:pt x="114" y="19"/>
                  </a:cubicBezTo>
                  <a:cubicBezTo>
                    <a:pt x="119" y="19"/>
                    <a:pt x="123" y="23"/>
                    <a:pt x="125" y="29"/>
                  </a:cubicBezTo>
                  <a:cubicBezTo>
                    <a:pt x="128" y="36"/>
                    <a:pt x="137" y="42"/>
                    <a:pt x="150" y="42"/>
                  </a:cubicBezTo>
                  <a:cubicBezTo>
                    <a:pt x="155" y="42"/>
                    <a:pt x="161" y="41"/>
                    <a:pt x="167" y="39"/>
                  </a:cubicBezTo>
                  <a:cubicBezTo>
                    <a:pt x="170" y="38"/>
                    <a:pt x="175" y="38"/>
                    <a:pt x="181" y="38"/>
                  </a:cubicBezTo>
                  <a:cubicBezTo>
                    <a:pt x="210" y="38"/>
                    <a:pt x="264" y="45"/>
                    <a:pt x="316" y="56"/>
                  </a:cubicBezTo>
                  <a:cubicBezTo>
                    <a:pt x="361" y="66"/>
                    <a:pt x="397" y="72"/>
                    <a:pt x="415" y="72"/>
                  </a:cubicBezTo>
                  <a:cubicBezTo>
                    <a:pt x="424" y="72"/>
                    <a:pt x="429" y="70"/>
                    <a:pt x="427" y="67"/>
                  </a:cubicBezTo>
                  <a:cubicBezTo>
                    <a:pt x="427" y="65"/>
                    <a:pt x="430" y="63"/>
                    <a:pt x="434" y="63"/>
                  </a:cubicBezTo>
                  <a:cubicBezTo>
                    <a:pt x="443" y="63"/>
                    <a:pt x="459" y="68"/>
                    <a:pt x="479" y="77"/>
                  </a:cubicBezTo>
                  <a:cubicBezTo>
                    <a:pt x="494" y="85"/>
                    <a:pt x="511" y="88"/>
                    <a:pt x="525" y="88"/>
                  </a:cubicBezTo>
                  <a:cubicBezTo>
                    <a:pt x="537" y="88"/>
                    <a:pt x="547" y="86"/>
                    <a:pt x="552" y="81"/>
                  </a:cubicBezTo>
                  <a:cubicBezTo>
                    <a:pt x="557" y="78"/>
                    <a:pt x="562" y="76"/>
                    <a:pt x="567" y="76"/>
                  </a:cubicBezTo>
                  <a:cubicBezTo>
                    <a:pt x="573" y="76"/>
                    <a:pt x="578" y="78"/>
                    <a:pt x="580" y="84"/>
                  </a:cubicBezTo>
                  <a:cubicBezTo>
                    <a:pt x="582" y="90"/>
                    <a:pt x="586" y="94"/>
                    <a:pt x="592" y="94"/>
                  </a:cubicBezTo>
                  <a:cubicBezTo>
                    <a:pt x="596" y="94"/>
                    <a:pt x="600" y="92"/>
                    <a:pt x="604" y="88"/>
                  </a:cubicBezTo>
                  <a:cubicBezTo>
                    <a:pt x="608" y="84"/>
                    <a:pt x="613" y="83"/>
                    <a:pt x="621" y="83"/>
                  </a:cubicBezTo>
                  <a:cubicBezTo>
                    <a:pt x="635" y="83"/>
                    <a:pt x="656" y="90"/>
                    <a:pt x="677" y="101"/>
                  </a:cubicBezTo>
                  <a:cubicBezTo>
                    <a:pt x="694" y="111"/>
                    <a:pt x="710" y="116"/>
                    <a:pt x="724" y="116"/>
                  </a:cubicBezTo>
                  <a:cubicBezTo>
                    <a:pt x="735" y="116"/>
                    <a:pt x="744" y="113"/>
                    <a:pt x="750" y="105"/>
                  </a:cubicBezTo>
                  <a:cubicBezTo>
                    <a:pt x="771" y="88"/>
                    <a:pt x="729" y="74"/>
                    <a:pt x="607" y="56"/>
                  </a:cubicBezTo>
                  <a:cubicBezTo>
                    <a:pt x="547" y="50"/>
                    <a:pt x="491" y="46"/>
                    <a:pt x="457" y="46"/>
                  </a:cubicBezTo>
                  <a:cubicBezTo>
                    <a:pt x="438" y="46"/>
                    <a:pt x="426" y="47"/>
                    <a:pt x="424" y="50"/>
                  </a:cubicBezTo>
                  <a:cubicBezTo>
                    <a:pt x="419" y="53"/>
                    <a:pt x="412" y="54"/>
                    <a:pt x="403" y="54"/>
                  </a:cubicBezTo>
                  <a:cubicBezTo>
                    <a:pt x="392" y="54"/>
                    <a:pt x="380" y="52"/>
                    <a:pt x="368" y="46"/>
                  </a:cubicBezTo>
                  <a:cubicBezTo>
                    <a:pt x="316" y="22"/>
                    <a:pt x="166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780925" y="134187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0"/>
                  </a:moveTo>
                  <a:cubicBezTo>
                    <a:pt x="1" y="0"/>
                    <a:pt x="6" y="5"/>
                    <a:pt x="27" y="15"/>
                  </a:cubicBezTo>
                  <a:cubicBezTo>
                    <a:pt x="36" y="21"/>
                    <a:pt x="47" y="23"/>
                    <a:pt x="55" y="23"/>
                  </a:cubicBezTo>
                  <a:cubicBezTo>
                    <a:pt x="62" y="23"/>
                    <a:pt x="67" y="22"/>
                    <a:pt x="68" y="19"/>
                  </a:cubicBezTo>
                  <a:cubicBezTo>
                    <a:pt x="75" y="12"/>
                    <a:pt x="58" y="1"/>
                    <a:pt x="34" y="1"/>
                  </a:cubicBezTo>
                  <a:cubicBezTo>
                    <a:pt x="26" y="1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783875" y="135122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1"/>
                  </a:moveTo>
                  <a:cubicBezTo>
                    <a:pt x="0" y="1"/>
                    <a:pt x="5" y="5"/>
                    <a:pt x="27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5" y="23"/>
                    <a:pt x="70" y="22"/>
                    <a:pt x="72" y="20"/>
                  </a:cubicBezTo>
                  <a:cubicBezTo>
                    <a:pt x="75" y="13"/>
                    <a:pt x="58" y="2"/>
                    <a:pt x="34" y="2"/>
                  </a:cubicBezTo>
                  <a:cubicBezTo>
                    <a:pt x="26" y="1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702825" y="108920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32" y="1"/>
                  </a:moveTo>
                  <a:cubicBezTo>
                    <a:pt x="26" y="1"/>
                    <a:pt x="19" y="1"/>
                    <a:pt x="14" y="2"/>
                  </a:cubicBezTo>
                  <a:cubicBezTo>
                    <a:pt x="1" y="6"/>
                    <a:pt x="14" y="19"/>
                    <a:pt x="43" y="27"/>
                  </a:cubicBezTo>
                  <a:cubicBezTo>
                    <a:pt x="58" y="32"/>
                    <a:pt x="73" y="35"/>
                    <a:pt x="85" y="35"/>
                  </a:cubicBezTo>
                  <a:cubicBezTo>
                    <a:pt x="94" y="35"/>
                    <a:pt x="102" y="33"/>
                    <a:pt x="105" y="30"/>
                  </a:cubicBezTo>
                  <a:cubicBezTo>
                    <a:pt x="113" y="15"/>
                    <a:pt x="66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784275" y="1342650"/>
              <a:ext cx="1325" cy="85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1"/>
                  </a:moveTo>
                  <a:cubicBezTo>
                    <a:pt x="7" y="1"/>
                    <a:pt x="1" y="7"/>
                    <a:pt x="4" y="15"/>
                  </a:cubicBezTo>
                  <a:cubicBezTo>
                    <a:pt x="7" y="25"/>
                    <a:pt x="18" y="33"/>
                    <a:pt x="27" y="33"/>
                  </a:cubicBezTo>
                  <a:cubicBezTo>
                    <a:pt x="29" y="33"/>
                    <a:pt x="30" y="33"/>
                    <a:pt x="32" y="33"/>
                  </a:cubicBezTo>
                  <a:cubicBezTo>
                    <a:pt x="45" y="29"/>
                    <a:pt x="53" y="23"/>
                    <a:pt x="53" y="15"/>
                  </a:cubicBezTo>
                  <a:cubicBezTo>
                    <a:pt x="53" y="12"/>
                    <a:pt x="39" y="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770500" y="1289450"/>
              <a:ext cx="1650" cy="1325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45" y="1"/>
                  </a:moveTo>
                  <a:cubicBezTo>
                    <a:pt x="42" y="1"/>
                    <a:pt x="38" y="1"/>
                    <a:pt x="34" y="3"/>
                  </a:cubicBezTo>
                  <a:cubicBezTo>
                    <a:pt x="0" y="10"/>
                    <a:pt x="0" y="44"/>
                    <a:pt x="38" y="52"/>
                  </a:cubicBezTo>
                  <a:cubicBezTo>
                    <a:pt x="40" y="52"/>
                    <a:pt x="42" y="52"/>
                    <a:pt x="43" y="52"/>
                  </a:cubicBezTo>
                  <a:cubicBezTo>
                    <a:pt x="54" y="52"/>
                    <a:pt x="63" y="42"/>
                    <a:pt x="63" y="28"/>
                  </a:cubicBezTo>
                  <a:cubicBezTo>
                    <a:pt x="65" y="1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707650" y="1089300"/>
              <a:ext cx="3700" cy="1300"/>
            </a:xfrm>
            <a:custGeom>
              <a:avLst/>
              <a:gdLst/>
              <a:ahLst/>
              <a:cxnLst/>
              <a:rect l="l" t="t" r="r" b="b"/>
              <a:pathLst>
                <a:path w="148" h="52" extrusionOk="0">
                  <a:moveTo>
                    <a:pt x="27" y="1"/>
                  </a:moveTo>
                  <a:cubicBezTo>
                    <a:pt x="9" y="1"/>
                    <a:pt x="0" y="5"/>
                    <a:pt x="5" y="15"/>
                  </a:cubicBezTo>
                  <a:cubicBezTo>
                    <a:pt x="8" y="31"/>
                    <a:pt x="74" y="51"/>
                    <a:pt x="111" y="51"/>
                  </a:cubicBezTo>
                  <a:cubicBezTo>
                    <a:pt x="115" y="51"/>
                    <a:pt x="120" y="51"/>
                    <a:pt x="124" y="50"/>
                  </a:cubicBezTo>
                  <a:cubicBezTo>
                    <a:pt x="148" y="43"/>
                    <a:pt x="99" y="12"/>
                    <a:pt x="47" y="2"/>
                  </a:cubicBezTo>
                  <a:cubicBezTo>
                    <a:pt x="40" y="1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790575" y="1350300"/>
              <a:ext cx="3275" cy="1600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44" y="1"/>
                  </a:moveTo>
                  <a:cubicBezTo>
                    <a:pt x="32" y="1"/>
                    <a:pt x="22" y="8"/>
                    <a:pt x="12" y="22"/>
                  </a:cubicBezTo>
                  <a:cubicBezTo>
                    <a:pt x="3" y="37"/>
                    <a:pt x="0" y="45"/>
                    <a:pt x="6" y="45"/>
                  </a:cubicBezTo>
                  <a:cubicBezTo>
                    <a:pt x="11" y="45"/>
                    <a:pt x="21" y="40"/>
                    <a:pt x="36" y="29"/>
                  </a:cubicBezTo>
                  <a:cubicBezTo>
                    <a:pt x="45" y="23"/>
                    <a:pt x="52" y="20"/>
                    <a:pt x="57" y="20"/>
                  </a:cubicBezTo>
                  <a:cubicBezTo>
                    <a:pt x="64" y="20"/>
                    <a:pt x="68" y="26"/>
                    <a:pt x="68" y="36"/>
                  </a:cubicBezTo>
                  <a:cubicBezTo>
                    <a:pt x="71" y="50"/>
                    <a:pt x="85" y="63"/>
                    <a:pt x="102" y="63"/>
                  </a:cubicBezTo>
                  <a:cubicBezTo>
                    <a:pt x="130" y="63"/>
                    <a:pt x="130" y="60"/>
                    <a:pt x="99" y="32"/>
                  </a:cubicBezTo>
                  <a:cubicBezTo>
                    <a:pt x="76" y="11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772475" y="1289125"/>
              <a:ext cx="1325" cy="1725"/>
            </a:xfrm>
            <a:custGeom>
              <a:avLst/>
              <a:gdLst/>
              <a:ahLst/>
              <a:cxnLst/>
              <a:rect l="l" t="t" r="r" b="b"/>
              <a:pathLst>
                <a:path w="53" h="69" extrusionOk="0">
                  <a:moveTo>
                    <a:pt x="46" y="1"/>
                  </a:moveTo>
                  <a:cubicBezTo>
                    <a:pt x="42" y="1"/>
                    <a:pt x="36" y="7"/>
                    <a:pt x="28" y="20"/>
                  </a:cubicBezTo>
                  <a:cubicBezTo>
                    <a:pt x="1" y="54"/>
                    <a:pt x="1" y="61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44" y="68"/>
                    <a:pt x="53" y="52"/>
                    <a:pt x="53" y="30"/>
                  </a:cubicBezTo>
                  <a:cubicBezTo>
                    <a:pt x="53" y="10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774500" y="1289675"/>
              <a:ext cx="4375" cy="1450"/>
            </a:xfrm>
            <a:custGeom>
              <a:avLst/>
              <a:gdLst/>
              <a:ahLst/>
              <a:cxnLst/>
              <a:rect l="l" t="t" r="r" b="b"/>
              <a:pathLst>
                <a:path w="175" h="58" extrusionOk="0">
                  <a:moveTo>
                    <a:pt x="62" y="0"/>
                  </a:moveTo>
                  <a:cubicBezTo>
                    <a:pt x="49" y="0"/>
                    <a:pt x="40" y="7"/>
                    <a:pt x="31" y="22"/>
                  </a:cubicBezTo>
                  <a:cubicBezTo>
                    <a:pt x="9" y="48"/>
                    <a:pt x="1" y="58"/>
                    <a:pt x="10" y="58"/>
                  </a:cubicBezTo>
                  <a:cubicBezTo>
                    <a:pt x="15" y="58"/>
                    <a:pt x="27" y="55"/>
                    <a:pt x="45" y="49"/>
                  </a:cubicBezTo>
                  <a:cubicBezTo>
                    <a:pt x="66" y="43"/>
                    <a:pt x="103" y="43"/>
                    <a:pt x="135" y="43"/>
                  </a:cubicBezTo>
                  <a:cubicBezTo>
                    <a:pt x="146" y="44"/>
                    <a:pt x="155" y="44"/>
                    <a:pt x="160" y="44"/>
                  </a:cubicBezTo>
                  <a:cubicBezTo>
                    <a:pt x="174" y="44"/>
                    <a:pt x="161" y="39"/>
                    <a:pt x="117" y="19"/>
                  </a:cubicBezTo>
                  <a:cubicBezTo>
                    <a:pt x="92" y="6"/>
                    <a:pt x="75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712375" y="1089750"/>
              <a:ext cx="2275" cy="1125"/>
            </a:xfrm>
            <a:custGeom>
              <a:avLst/>
              <a:gdLst/>
              <a:ahLst/>
              <a:cxnLst/>
              <a:rect l="l" t="t" r="r" b="b"/>
              <a:pathLst>
                <a:path w="91" h="45" extrusionOk="0">
                  <a:moveTo>
                    <a:pt x="60" y="1"/>
                  </a:moveTo>
                  <a:cubicBezTo>
                    <a:pt x="53" y="1"/>
                    <a:pt x="44" y="2"/>
                    <a:pt x="35" y="5"/>
                  </a:cubicBezTo>
                  <a:cubicBezTo>
                    <a:pt x="11" y="11"/>
                    <a:pt x="0" y="25"/>
                    <a:pt x="11" y="32"/>
                  </a:cubicBezTo>
                  <a:cubicBezTo>
                    <a:pt x="19" y="40"/>
                    <a:pt x="34" y="44"/>
                    <a:pt x="49" y="44"/>
                  </a:cubicBezTo>
                  <a:cubicBezTo>
                    <a:pt x="54" y="44"/>
                    <a:pt x="58" y="44"/>
                    <a:pt x="63" y="43"/>
                  </a:cubicBezTo>
                  <a:cubicBezTo>
                    <a:pt x="80" y="35"/>
                    <a:pt x="90" y="25"/>
                    <a:pt x="87" y="15"/>
                  </a:cubicBezTo>
                  <a:cubicBezTo>
                    <a:pt x="85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797975" y="1351425"/>
              <a:ext cx="4450" cy="925"/>
            </a:xfrm>
            <a:custGeom>
              <a:avLst/>
              <a:gdLst/>
              <a:ahLst/>
              <a:cxnLst/>
              <a:rect l="l" t="t" r="r" b="b"/>
              <a:pathLst>
                <a:path w="178" h="37" extrusionOk="0">
                  <a:moveTo>
                    <a:pt x="73" y="1"/>
                  </a:moveTo>
                  <a:cubicBezTo>
                    <a:pt x="28" y="1"/>
                    <a:pt x="1" y="5"/>
                    <a:pt x="4" y="15"/>
                  </a:cubicBezTo>
                  <a:cubicBezTo>
                    <a:pt x="4" y="26"/>
                    <a:pt x="28" y="32"/>
                    <a:pt x="49" y="32"/>
                  </a:cubicBezTo>
                  <a:cubicBezTo>
                    <a:pt x="73" y="32"/>
                    <a:pt x="115" y="32"/>
                    <a:pt x="139" y="36"/>
                  </a:cubicBezTo>
                  <a:cubicBezTo>
                    <a:pt x="147" y="36"/>
                    <a:pt x="153" y="37"/>
                    <a:pt x="158" y="37"/>
                  </a:cubicBezTo>
                  <a:cubicBezTo>
                    <a:pt x="174" y="37"/>
                    <a:pt x="178" y="32"/>
                    <a:pt x="168" y="22"/>
                  </a:cubicBezTo>
                  <a:cubicBezTo>
                    <a:pt x="157" y="12"/>
                    <a:pt x="115" y="5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779300" y="1289850"/>
              <a:ext cx="7775" cy="1925"/>
            </a:xfrm>
            <a:custGeom>
              <a:avLst/>
              <a:gdLst/>
              <a:ahLst/>
              <a:cxnLst/>
              <a:rect l="l" t="t" r="r" b="b"/>
              <a:pathLst>
                <a:path w="311" h="77" extrusionOk="0">
                  <a:moveTo>
                    <a:pt x="31" y="1"/>
                  </a:moveTo>
                  <a:cubicBezTo>
                    <a:pt x="2" y="1"/>
                    <a:pt x="1" y="7"/>
                    <a:pt x="15" y="22"/>
                  </a:cubicBezTo>
                  <a:cubicBezTo>
                    <a:pt x="26" y="36"/>
                    <a:pt x="64" y="42"/>
                    <a:pt x="103" y="42"/>
                  </a:cubicBezTo>
                  <a:cubicBezTo>
                    <a:pt x="107" y="42"/>
                    <a:pt x="112" y="42"/>
                    <a:pt x="116" y="42"/>
                  </a:cubicBezTo>
                  <a:cubicBezTo>
                    <a:pt x="147" y="42"/>
                    <a:pt x="177" y="50"/>
                    <a:pt x="189" y="60"/>
                  </a:cubicBezTo>
                  <a:cubicBezTo>
                    <a:pt x="197" y="70"/>
                    <a:pt x="216" y="77"/>
                    <a:pt x="236" y="77"/>
                  </a:cubicBezTo>
                  <a:cubicBezTo>
                    <a:pt x="244" y="77"/>
                    <a:pt x="251" y="76"/>
                    <a:pt x="258" y="74"/>
                  </a:cubicBezTo>
                  <a:lnTo>
                    <a:pt x="311" y="60"/>
                  </a:lnTo>
                  <a:lnTo>
                    <a:pt x="244" y="36"/>
                  </a:lnTo>
                  <a:cubicBezTo>
                    <a:pt x="207" y="22"/>
                    <a:pt x="133" y="7"/>
                    <a:pt x="85" y="4"/>
                  </a:cubicBezTo>
                  <a:cubicBezTo>
                    <a:pt x="61" y="2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792350" y="1331925"/>
              <a:ext cx="4275" cy="1225"/>
            </a:xfrm>
            <a:custGeom>
              <a:avLst/>
              <a:gdLst/>
              <a:ahLst/>
              <a:cxnLst/>
              <a:rect l="l" t="t" r="r" b="b"/>
              <a:pathLst>
                <a:path w="171" h="49" extrusionOk="0">
                  <a:moveTo>
                    <a:pt x="49" y="0"/>
                  </a:moveTo>
                  <a:cubicBezTo>
                    <a:pt x="39" y="0"/>
                    <a:pt x="32" y="2"/>
                    <a:pt x="28" y="7"/>
                  </a:cubicBezTo>
                  <a:cubicBezTo>
                    <a:pt x="0" y="31"/>
                    <a:pt x="31" y="49"/>
                    <a:pt x="111" y="49"/>
                  </a:cubicBezTo>
                  <a:lnTo>
                    <a:pt x="170" y="49"/>
                  </a:lnTo>
                  <a:lnTo>
                    <a:pt x="108" y="18"/>
                  </a:lnTo>
                  <a:cubicBezTo>
                    <a:pt x="88" y="7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716975" y="1090275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58" y="0"/>
                  </a:moveTo>
                  <a:cubicBezTo>
                    <a:pt x="50" y="0"/>
                    <a:pt x="41" y="2"/>
                    <a:pt x="31" y="4"/>
                  </a:cubicBezTo>
                  <a:cubicBezTo>
                    <a:pt x="0" y="11"/>
                    <a:pt x="0" y="14"/>
                    <a:pt x="35" y="22"/>
                  </a:cubicBezTo>
                  <a:cubicBezTo>
                    <a:pt x="53" y="27"/>
                    <a:pt x="69" y="29"/>
                    <a:pt x="80" y="29"/>
                  </a:cubicBezTo>
                  <a:cubicBezTo>
                    <a:pt x="100" y="29"/>
                    <a:pt x="106" y="21"/>
                    <a:pt x="90" y="8"/>
                  </a:cubicBezTo>
                  <a:cubicBezTo>
                    <a:pt x="84" y="4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803700" y="1351750"/>
              <a:ext cx="3850" cy="2075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49" y="0"/>
                  </a:moveTo>
                  <a:cubicBezTo>
                    <a:pt x="44" y="0"/>
                    <a:pt x="39" y="1"/>
                    <a:pt x="35" y="2"/>
                  </a:cubicBezTo>
                  <a:cubicBezTo>
                    <a:pt x="11" y="5"/>
                    <a:pt x="1" y="19"/>
                    <a:pt x="14" y="26"/>
                  </a:cubicBezTo>
                  <a:cubicBezTo>
                    <a:pt x="22" y="34"/>
                    <a:pt x="38" y="38"/>
                    <a:pt x="53" y="38"/>
                  </a:cubicBezTo>
                  <a:cubicBezTo>
                    <a:pt x="58" y="38"/>
                    <a:pt x="62" y="38"/>
                    <a:pt x="67" y="37"/>
                  </a:cubicBezTo>
                  <a:cubicBezTo>
                    <a:pt x="71" y="35"/>
                    <a:pt x="74" y="34"/>
                    <a:pt x="78" y="34"/>
                  </a:cubicBezTo>
                  <a:cubicBezTo>
                    <a:pt x="91" y="34"/>
                    <a:pt x="103" y="44"/>
                    <a:pt x="108" y="58"/>
                  </a:cubicBezTo>
                  <a:cubicBezTo>
                    <a:pt x="111" y="73"/>
                    <a:pt x="122" y="82"/>
                    <a:pt x="134" y="82"/>
                  </a:cubicBezTo>
                  <a:cubicBezTo>
                    <a:pt x="136" y="82"/>
                    <a:pt x="137" y="82"/>
                    <a:pt x="139" y="82"/>
                  </a:cubicBezTo>
                  <a:cubicBezTo>
                    <a:pt x="153" y="78"/>
                    <a:pt x="143" y="58"/>
                    <a:pt x="118" y="33"/>
                  </a:cubicBezTo>
                  <a:cubicBezTo>
                    <a:pt x="101" y="13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798075" y="1332250"/>
              <a:ext cx="3175" cy="800"/>
            </a:xfrm>
            <a:custGeom>
              <a:avLst/>
              <a:gdLst/>
              <a:ahLst/>
              <a:cxnLst/>
              <a:rect l="l" t="t" r="r" b="b"/>
              <a:pathLst>
                <a:path w="127" h="32" extrusionOk="0">
                  <a:moveTo>
                    <a:pt x="41" y="0"/>
                  </a:moveTo>
                  <a:cubicBezTo>
                    <a:pt x="28" y="0"/>
                    <a:pt x="17" y="3"/>
                    <a:pt x="14" y="8"/>
                  </a:cubicBezTo>
                  <a:cubicBezTo>
                    <a:pt x="0" y="18"/>
                    <a:pt x="14" y="26"/>
                    <a:pt x="42" y="29"/>
                  </a:cubicBezTo>
                  <a:cubicBezTo>
                    <a:pt x="58" y="31"/>
                    <a:pt x="72" y="31"/>
                    <a:pt x="83" y="31"/>
                  </a:cubicBezTo>
                  <a:cubicBezTo>
                    <a:pt x="123" y="31"/>
                    <a:pt x="127" y="22"/>
                    <a:pt x="84" y="8"/>
                  </a:cubicBezTo>
                  <a:cubicBezTo>
                    <a:pt x="69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786800" y="1290900"/>
              <a:ext cx="10175" cy="1675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90" y="0"/>
                  </a:moveTo>
                  <a:cubicBezTo>
                    <a:pt x="83" y="0"/>
                    <a:pt x="74" y="1"/>
                    <a:pt x="66" y="4"/>
                  </a:cubicBezTo>
                  <a:cubicBezTo>
                    <a:pt x="0" y="21"/>
                    <a:pt x="18" y="28"/>
                    <a:pt x="136" y="45"/>
                  </a:cubicBezTo>
                  <a:cubicBezTo>
                    <a:pt x="244" y="60"/>
                    <a:pt x="311" y="67"/>
                    <a:pt x="350" y="67"/>
                  </a:cubicBezTo>
                  <a:cubicBezTo>
                    <a:pt x="378" y="67"/>
                    <a:pt x="391" y="63"/>
                    <a:pt x="396" y="56"/>
                  </a:cubicBezTo>
                  <a:cubicBezTo>
                    <a:pt x="407" y="40"/>
                    <a:pt x="343" y="16"/>
                    <a:pt x="308" y="16"/>
                  </a:cubicBezTo>
                  <a:cubicBezTo>
                    <a:pt x="299" y="16"/>
                    <a:pt x="292" y="18"/>
                    <a:pt x="288" y="21"/>
                  </a:cubicBezTo>
                  <a:cubicBezTo>
                    <a:pt x="284" y="26"/>
                    <a:pt x="279" y="28"/>
                    <a:pt x="276" y="28"/>
                  </a:cubicBezTo>
                  <a:cubicBezTo>
                    <a:pt x="270" y="28"/>
                    <a:pt x="266" y="24"/>
                    <a:pt x="264" y="18"/>
                  </a:cubicBezTo>
                  <a:cubicBezTo>
                    <a:pt x="262" y="12"/>
                    <a:pt x="250" y="8"/>
                    <a:pt x="233" y="8"/>
                  </a:cubicBezTo>
                  <a:cubicBezTo>
                    <a:pt x="220" y="8"/>
                    <a:pt x="206" y="10"/>
                    <a:pt x="191" y="14"/>
                  </a:cubicBezTo>
                  <a:cubicBezTo>
                    <a:pt x="175" y="19"/>
                    <a:pt x="160" y="21"/>
                    <a:pt x="148" y="21"/>
                  </a:cubicBezTo>
                  <a:cubicBezTo>
                    <a:pt x="131" y="21"/>
                    <a:pt x="120" y="17"/>
                    <a:pt x="118" y="11"/>
                  </a:cubicBezTo>
                  <a:cubicBezTo>
                    <a:pt x="116" y="4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725225" y="1090550"/>
              <a:ext cx="1125" cy="1000"/>
            </a:xfrm>
            <a:custGeom>
              <a:avLst/>
              <a:gdLst/>
              <a:ahLst/>
              <a:cxnLst/>
              <a:rect l="l" t="t" r="r" b="b"/>
              <a:pathLst>
                <a:path w="45" h="40" extrusionOk="0">
                  <a:moveTo>
                    <a:pt x="30" y="1"/>
                  </a:moveTo>
                  <a:cubicBezTo>
                    <a:pt x="26" y="1"/>
                    <a:pt x="22" y="3"/>
                    <a:pt x="18" y="7"/>
                  </a:cubicBezTo>
                  <a:cubicBezTo>
                    <a:pt x="7" y="18"/>
                    <a:pt x="0" y="28"/>
                    <a:pt x="0" y="35"/>
                  </a:cubicBezTo>
                  <a:cubicBezTo>
                    <a:pt x="2" y="37"/>
                    <a:pt x="8" y="40"/>
                    <a:pt x="16" y="40"/>
                  </a:cubicBezTo>
                  <a:cubicBezTo>
                    <a:pt x="20" y="40"/>
                    <a:pt x="23" y="39"/>
                    <a:pt x="28" y="38"/>
                  </a:cubicBezTo>
                  <a:cubicBezTo>
                    <a:pt x="38" y="35"/>
                    <a:pt x="45" y="21"/>
                    <a:pt x="42" y="11"/>
                  </a:cubicBezTo>
                  <a:cubicBezTo>
                    <a:pt x="40" y="5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804175" y="13328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13" y="1"/>
                  </a:moveTo>
                  <a:cubicBezTo>
                    <a:pt x="4" y="1"/>
                    <a:pt x="0" y="4"/>
                    <a:pt x="3" y="12"/>
                  </a:cubicBezTo>
                  <a:cubicBezTo>
                    <a:pt x="8" y="29"/>
                    <a:pt x="35" y="43"/>
                    <a:pt x="56" y="43"/>
                  </a:cubicBezTo>
                  <a:cubicBezTo>
                    <a:pt x="64" y="43"/>
                    <a:pt x="71" y="41"/>
                    <a:pt x="75" y="36"/>
                  </a:cubicBezTo>
                  <a:cubicBezTo>
                    <a:pt x="79" y="29"/>
                    <a:pt x="61" y="15"/>
                    <a:pt x="37" y="5"/>
                  </a:cubicBezTo>
                  <a:cubicBezTo>
                    <a:pt x="27" y="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806825" y="1332950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33" y="0"/>
                  </a:moveTo>
                  <a:cubicBezTo>
                    <a:pt x="28" y="0"/>
                    <a:pt x="25" y="1"/>
                    <a:pt x="22" y="1"/>
                  </a:cubicBezTo>
                  <a:cubicBezTo>
                    <a:pt x="4" y="4"/>
                    <a:pt x="1" y="15"/>
                    <a:pt x="11" y="25"/>
                  </a:cubicBezTo>
                  <a:cubicBezTo>
                    <a:pt x="16" y="31"/>
                    <a:pt x="23" y="33"/>
                    <a:pt x="30" y="33"/>
                  </a:cubicBezTo>
                  <a:cubicBezTo>
                    <a:pt x="37" y="33"/>
                    <a:pt x="44" y="31"/>
                    <a:pt x="49" y="25"/>
                  </a:cubicBezTo>
                  <a:cubicBezTo>
                    <a:pt x="52" y="22"/>
                    <a:pt x="56" y="21"/>
                    <a:pt x="59" y="21"/>
                  </a:cubicBezTo>
                  <a:cubicBezTo>
                    <a:pt x="66" y="21"/>
                    <a:pt x="72" y="27"/>
                    <a:pt x="77" y="39"/>
                  </a:cubicBezTo>
                  <a:cubicBezTo>
                    <a:pt x="79" y="50"/>
                    <a:pt x="86" y="56"/>
                    <a:pt x="96" y="56"/>
                  </a:cubicBezTo>
                  <a:cubicBezTo>
                    <a:pt x="102" y="56"/>
                    <a:pt x="108" y="54"/>
                    <a:pt x="115" y="49"/>
                  </a:cubicBezTo>
                  <a:cubicBezTo>
                    <a:pt x="142" y="32"/>
                    <a:pt x="139" y="25"/>
                    <a:pt x="97" y="11"/>
                  </a:cubicBezTo>
                  <a:cubicBezTo>
                    <a:pt x="78" y="6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730575" y="1091050"/>
              <a:ext cx="2675" cy="800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55" y="1"/>
                  </a:moveTo>
                  <a:cubicBezTo>
                    <a:pt x="47" y="1"/>
                    <a:pt x="40" y="2"/>
                    <a:pt x="33" y="4"/>
                  </a:cubicBezTo>
                  <a:cubicBezTo>
                    <a:pt x="1" y="12"/>
                    <a:pt x="1" y="15"/>
                    <a:pt x="36" y="25"/>
                  </a:cubicBezTo>
                  <a:cubicBezTo>
                    <a:pt x="51" y="30"/>
                    <a:pt x="65" y="32"/>
                    <a:pt x="76" y="32"/>
                  </a:cubicBezTo>
                  <a:cubicBezTo>
                    <a:pt x="98" y="32"/>
                    <a:pt x="107" y="23"/>
                    <a:pt x="87" y="12"/>
                  </a:cubicBezTo>
                  <a:cubicBezTo>
                    <a:pt x="81" y="5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792950" y="128385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9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7" y="5"/>
                    <a:pt x="0" y="15"/>
                    <a:pt x="4" y="26"/>
                  </a:cubicBezTo>
                  <a:cubicBezTo>
                    <a:pt x="6" y="34"/>
                    <a:pt x="16" y="40"/>
                    <a:pt x="27" y="40"/>
                  </a:cubicBezTo>
                  <a:cubicBezTo>
                    <a:pt x="30" y="40"/>
                    <a:pt x="33" y="40"/>
                    <a:pt x="35" y="39"/>
                  </a:cubicBezTo>
                  <a:cubicBezTo>
                    <a:pt x="45" y="36"/>
                    <a:pt x="52" y="26"/>
                    <a:pt x="49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793375" y="1280575"/>
              <a:ext cx="6450" cy="1250"/>
            </a:xfrm>
            <a:custGeom>
              <a:avLst/>
              <a:gdLst/>
              <a:ahLst/>
              <a:cxnLst/>
              <a:rect l="l" t="t" r="r" b="b"/>
              <a:pathLst>
                <a:path w="258" h="50" extrusionOk="0">
                  <a:moveTo>
                    <a:pt x="28" y="1"/>
                  </a:moveTo>
                  <a:cubicBezTo>
                    <a:pt x="6" y="1"/>
                    <a:pt x="0" y="5"/>
                    <a:pt x="8" y="14"/>
                  </a:cubicBezTo>
                  <a:cubicBezTo>
                    <a:pt x="23" y="32"/>
                    <a:pt x="141" y="50"/>
                    <a:pt x="208" y="50"/>
                  </a:cubicBezTo>
                  <a:cubicBezTo>
                    <a:pt x="232" y="50"/>
                    <a:pt x="250" y="48"/>
                    <a:pt x="254" y="42"/>
                  </a:cubicBezTo>
                  <a:cubicBezTo>
                    <a:pt x="257" y="39"/>
                    <a:pt x="198" y="21"/>
                    <a:pt x="126" y="11"/>
                  </a:cubicBezTo>
                  <a:cubicBezTo>
                    <a:pt x="80" y="4"/>
                    <a:pt x="48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733800" y="1091475"/>
              <a:ext cx="6350" cy="1125"/>
            </a:xfrm>
            <a:custGeom>
              <a:avLst/>
              <a:gdLst/>
              <a:ahLst/>
              <a:cxnLst/>
              <a:rect l="l" t="t" r="r" b="b"/>
              <a:pathLst>
                <a:path w="254" h="45" extrusionOk="0">
                  <a:moveTo>
                    <a:pt x="35" y="0"/>
                  </a:moveTo>
                  <a:cubicBezTo>
                    <a:pt x="25" y="0"/>
                    <a:pt x="18" y="0"/>
                    <a:pt x="14" y="1"/>
                  </a:cubicBezTo>
                  <a:cubicBezTo>
                    <a:pt x="0" y="8"/>
                    <a:pt x="3" y="11"/>
                    <a:pt x="24" y="11"/>
                  </a:cubicBezTo>
                  <a:cubicBezTo>
                    <a:pt x="49" y="16"/>
                    <a:pt x="80" y="22"/>
                    <a:pt x="101" y="36"/>
                  </a:cubicBezTo>
                  <a:cubicBezTo>
                    <a:pt x="112" y="42"/>
                    <a:pt x="131" y="44"/>
                    <a:pt x="151" y="44"/>
                  </a:cubicBezTo>
                  <a:cubicBezTo>
                    <a:pt x="168" y="44"/>
                    <a:pt x="186" y="43"/>
                    <a:pt x="202" y="40"/>
                  </a:cubicBezTo>
                  <a:cubicBezTo>
                    <a:pt x="253" y="26"/>
                    <a:pt x="247" y="19"/>
                    <a:pt x="149" y="8"/>
                  </a:cubicBezTo>
                  <a:cubicBezTo>
                    <a:pt x="106" y="3"/>
                    <a:pt x="62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796975" y="1292050"/>
              <a:ext cx="3650" cy="1175"/>
            </a:xfrm>
            <a:custGeom>
              <a:avLst/>
              <a:gdLst/>
              <a:ahLst/>
              <a:cxnLst/>
              <a:rect l="l" t="t" r="r" b="b"/>
              <a:pathLst>
                <a:path w="146" h="47" extrusionOk="0">
                  <a:moveTo>
                    <a:pt x="51" y="1"/>
                  </a:moveTo>
                  <a:cubicBezTo>
                    <a:pt x="0" y="1"/>
                    <a:pt x="8" y="29"/>
                    <a:pt x="72" y="41"/>
                  </a:cubicBezTo>
                  <a:cubicBezTo>
                    <a:pt x="93" y="45"/>
                    <a:pt x="110" y="47"/>
                    <a:pt x="121" y="47"/>
                  </a:cubicBezTo>
                  <a:cubicBezTo>
                    <a:pt x="140" y="47"/>
                    <a:pt x="146" y="41"/>
                    <a:pt x="141" y="28"/>
                  </a:cubicBezTo>
                  <a:cubicBezTo>
                    <a:pt x="141" y="20"/>
                    <a:pt x="110" y="7"/>
                    <a:pt x="75" y="3"/>
                  </a:cubicBezTo>
                  <a:cubicBezTo>
                    <a:pt x="66" y="1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811775" y="133267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41" y="0"/>
                  </a:moveTo>
                  <a:cubicBezTo>
                    <a:pt x="37" y="0"/>
                    <a:pt x="34" y="0"/>
                    <a:pt x="32" y="1"/>
                  </a:cubicBezTo>
                  <a:cubicBezTo>
                    <a:pt x="0" y="9"/>
                    <a:pt x="11" y="22"/>
                    <a:pt x="53" y="26"/>
                  </a:cubicBezTo>
                  <a:cubicBezTo>
                    <a:pt x="77" y="26"/>
                    <a:pt x="83" y="22"/>
                    <a:pt x="73" y="12"/>
                  </a:cubicBezTo>
                  <a:cubicBezTo>
                    <a:pt x="65" y="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813775" y="1333625"/>
              <a:ext cx="8075" cy="3375"/>
            </a:xfrm>
            <a:custGeom>
              <a:avLst/>
              <a:gdLst/>
              <a:ahLst/>
              <a:cxnLst/>
              <a:rect l="l" t="t" r="r" b="b"/>
              <a:pathLst>
                <a:path w="323" h="135" extrusionOk="0">
                  <a:moveTo>
                    <a:pt x="57" y="1"/>
                  </a:moveTo>
                  <a:cubicBezTo>
                    <a:pt x="47" y="1"/>
                    <a:pt x="41" y="9"/>
                    <a:pt x="45" y="26"/>
                  </a:cubicBezTo>
                  <a:cubicBezTo>
                    <a:pt x="48" y="35"/>
                    <a:pt x="42" y="41"/>
                    <a:pt x="29" y="41"/>
                  </a:cubicBezTo>
                  <a:cubicBezTo>
                    <a:pt x="27" y="41"/>
                    <a:pt x="24" y="40"/>
                    <a:pt x="21" y="40"/>
                  </a:cubicBezTo>
                  <a:cubicBezTo>
                    <a:pt x="15" y="38"/>
                    <a:pt x="10" y="37"/>
                    <a:pt x="8" y="37"/>
                  </a:cubicBezTo>
                  <a:cubicBezTo>
                    <a:pt x="0" y="37"/>
                    <a:pt x="7" y="44"/>
                    <a:pt x="28" y="57"/>
                  </a:cubicBezTo>
                  <a:cubicBezTo>
                    <a:pt x="41" y="67"/>
                    <a:pt x="56" y="71"/>
                    <a:pt x="68" y="71"/>
                  </a:cubicBezTo>
                  <a:cubicBezTo>
                    <a:pt x="74" y="71"/>
                    <a:pt x="80" y="70"/>
                    <a:pt x="83" y="67"/>
                  </a:cubicBezTo>
                  <a:cubicBezTo>
                    <a:pt x="85" y="65"/>
                    <a:pt x="89" y="64"/>
                    <a:pt x="92" y="64"/>
                  </a:cubicBezTo>
                  <a:cubicBezTo>
                    <a:pt x="101" y="64"/>
                    <a:pt x="112" y="70"/>
                    <a:pt x="122" y="82"/>
                  </a:cubicBezTo>
                  <a:cubicBezTo>
                    <a:pt x="130" y="94"/>
                    <a:pt x="145" y="103"/>
                    <a:pt x="155" y="103"/>
                  </a:cubicBezTo>
                  <a:cubicBezTo>
                    <a:pt x="157" y="103"/>
                    <a:pt x="159" y="103"/>
                    <a:pt x="160" y="102"/>
                  </a:cubicBezTo>
                  <a:cubicBezTo>
                    <a:pt x="177" y="94"/>
                    <a:pt x="192" y="90"/>
                    <a:pt x="204" y="90"/>
                  </a:cubicBezTo>
                  <a:cubicBezTo>
                    <a:pt x="224" y="90"/>
                    <a:pt x="238" y="100"/>
                    <a:pt x="247" y="120"/>
                  </a:cubicBezTo>
                  <a:cubicBezTo>
                    <a:pt x="250" y="129"/>
                    <a:pt x="254" y="135"/>
                    <a:pt x="256" y="135"/>
                  </a:cubicBezTo>
                  <a:cubicBezTo>
                    <a:pt x="259" y="135"/>
                    <a:pt x="260" y="131"/>
                    <a:pt x="260" y="123"/>
                  </a:cubicBezTo>
                  <a:cubicBezTo>
                    <a:pt x="264" y="109"/>
                    <a:pt x="281" y="92"/>
                    <a:pt x="302" y="85"/>
                  </a:cubicBezTo>
                  <a:cubicBezTo>
                    <a:pt x="322" y="82"/>
                    <a:pt x="302" y="67"/>
                    <a:pt x="250" y="61"/>
                  </a:cubicBezTo>
                  <a:cubicBezTo>
                    <a:pt x="223" y="55"/>
                    <a:pt x="196" y="53"/>
                    <a:pt x="176" y="53"/>
                  </a:cubicBezTo>
                  <a:cubicBezTo>
                    <a:pt x="159" y="53"/>
                    <a:pt x="147" y="54"/>
                    <a:pt x="143" y="57"/>
                  </a:cubicBezTo>
                  <a:cubicBezTo>
                    <a:pt x="141" y="59"/>
                    <a:pt x="139" y="59"/>
                    <a:pt x="137" y="59"/>
                  </a:cubicBezTo>
                  <a:cubicBezTo>
                    <a:pt x="128" y="59"/>
                    <a:pt x="115" y="50"/>
                    <a:pt x="104" y="33"/>
                  </a:cubicBezTo>
                  <a:cubicBezTo>
                    <a:pt x="89" y="12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801000" y="1292175"/>
              <a:ext cx="3950" cy="1475"/>
            </a:xfrm>
            <a:custGeom>
              <a:avLst/>
              <a:gdLst/>
              <a:ahLst/>
              <a:cxnLst/>
              <a:rect l="l" t="t" r="r" b="b"/>
              <a:pathLst>
                <a:path w="158" h="59" extrusionOk="0">
                  <a:moveTo>
                    <a:pt x="22" y="0"/>
                  </a:moveTo>
                  <a:cubicBezTo>
                    <a:pt x="3" y="0"/>
                    <a:pt x="0" y="7"/>
                    <a:pt x="5" y="23"/>
                  </a:cubicBezTo>
                  <a:cubicBezTo>
                    <a:pt x="11" y="46"/>
                    <a:pt x="35" y="59"/>
                    <a:pt x="65" y="59"/>
                  </a:cubicBezTo>
                  <a:cubicBezTo>
                    <a:pt x="84" y="59"/>
                    <a:pt x="105" y="54"/>
                    <a:pt x="126" y="43"/>
                  </a:cubicBezTo>
                  <a:cubicBezTo>
                    <a:pt x="157" y="29"/>
                    <a:pt x="146" y="23"/>
                    <a:pt x="81" y="8"/>
                  </a:cubicBezTo>
                  <a:cubicBezTo>
                    <a:pt x="53" y="3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818975" y="1346400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1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0" y="4"/>
                    <a:pt x="0" y="14"/>
                    <a:pt x="10" y="25"/>
                  </a:cubicBezTo>
                  <a:cubicBezTo>
                    <a:pt x="19" y="30"/>
                    <a:pt x="34" y="36"/>
                    <a:pt x="45" y="36"/>
                  </a:cubicBezTo>
                  <a:cubicBezTo>
                    <a:pt x="47" y="36"/>
                    <a:pt x="50" y="36"/>
                    <a:pt x="52" y="35"/>
                  </a:cubicBezTo>
                  <a:cubicBezTo>
                    <a:pt x="66" y="32"/>
                    <a:pt x="66" y="22"/>
                    <a:pt x="56" y="11"/>
                  </a:cubicBezTo>
                  <a:cubicBezTo>
                    <a:pt x="47" y="6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740400" y="1091925"/>
              <a:ext cx="4625" cy="900"/>
            </a:xfrm>
            <a:custGeom>
              <a:avLst/>
              <a:gdLst/>
              <a:ahLst/>
              <a:cxnLst/>
              <a:rect l="l" t="t" r="r" b="b"/>
              <a:pathLst>
                <a:path w="185" h="36" extrusionOk="0">
                  <a:moveTo>
                    <a:pt x="56" y="1"/>
                  </a:moveTo>
                  <a:cubicBezTo>
                    <a:pt x="0" y="1"/>
                    <a:pt x="0" y="1"/>
                    <a:pt x="45" y="22"/>
                  </a:cubicBezTo>
                  <a:cubicBezTo>
                    <a:pt x="61" y="31"/>
                    <a:pt x="86" y="35"/>
                    <a:pt x="110" y="35"/>
                  </a:cubicBezTo>
                  <a:cubicBezTo>
                    <a:pt x="122" y="35"/>
                    <a:pt x="133" y="34"/>
                    <a:pt x="142" y="32"/>
                  </a:cubicBezTo>
                  <a:cubicBezTo>
                    <a:pt x="184" y="18"/>
                    <a:pt x="184" y="14"/>
                    <a:pt x="156" y="8"/>
                  </a:cubicBezTo>
                  <a:cubicBezTo>
                    <a:pt x="132" y="4"/>
                    <a:pt x="9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800525" y="1281225"/>
              <a:ext cx="4325" cy="825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9" y="1"/>
                  </a:moveTo>
                  <a:cubicBezTo>
                    <a:pt x="11" y="1"/>
                    <a:pt x="1" y="3"/>
                    <a:pt x="3" y="9"/>
                  </a:cubicBezTo>
                  <a:cubicBezTo>
                    <a:pt x="8" y="22"/>
                    <a:pt x="86" y="32"/>
                    <a:pt x="133" y="32"/>
                  </a:cubicBezTo>
                  <a:cubicBezTo>
                    <a:pt x="152" y="32"/>
                    <a:pt x="167" y="31"/>
                    <a:pt x="170" y="27"/>
                  </a:cubicBezTo>
                  <a:cubicBezTo>
                    <a:pt x="173" y="23"/>
                    <a:pt x="135" y="13"/>
                    <a:pt x="86" y="6"/>
                  </a:cubicBezTo>
                  <a:cubicBezTo>
                    <a:pt x="64" y="3"/>
                    <a:pt x="44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806200" y="1293125"/>
              <a:ext cx="1950" cy="112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46" y="0"/>
                  </a:moveTo>
                  <a:cubicBezTo>
                    <a:pt x="42" y="0"/>
                    <a:pt x="37" y="0"/>
                    <a:pt x="33" y="1"/>
                  </a:cubicBezTo>
                  <a:cubicBezTo>
                    <a:pt x="15" y="9"/>
                    <a:pt x="1" y="19"/>
                    <a:pt x="5" y="33"/>
                  </a:cubicBezTo>
                  <a:cubicBezTo>
                    <a:pt x="8" y="40"/>
                    <a:pt x="18" y="44"/>
                    <a:pt x="31" y="44"/>
                  </a:cubicBezTo>
                  <a:cubicBezTo>
                    <a:pt x="36" y="44"/>
                    <a:pt x="41" y="44"/>
                    <a:pt x="47" y="43"/>
                  </a:cubicBezTo>
                  <a:cubicBezTo>
                    <a:pt x="63" y="36"/>
                    <a:pt x="77" y="26"/>
                    <a:pt x="74" y="15"/>
                  </a:cubicBezTo>
                  <a:cubicBezTo>
                    <a:pt x="72" y="5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745450" y="1092300"/>
              <a:ext cx="4850" cy="1475"/>
            </a:xfrm>
            <a:custGeom>
              <a:avLst/>
              <a:gdLst/>
              <a:ahLst/>
              <a:cxnLst/>
              <a:rect l="l" t="t" r="r" b="b"/>
              <a:pathLst>
                <a:path w="194" h="59" extrusionOk="0">
                  <a:moveTo>
                    <a:pt x="10" y="1"/>
                  </a:moveTo>
                  <a:cubicBezTo>
                    <a:pt x="1" y="1"/>
                    <a:pt x="10" y="4"/>
                    <a:pt x="37" y="13"/>
                  </a:cubicBezTo>
                  <a:cubicBezTo>
                    <a:pt x="62" y="20"/>
                    <a:pt x="83" y="34"/>
                    <a:pt x="79" y="48"/>
                  </a:cubicBezTo>
                  <a:cubicBezTo>
                    <a:pt x="76" y="55"/>
                    <a:pt x="84" y="58"/>
                    <a:pt x="99" y="58"/>
                  </a:cubicBezTo>
                  <a:cubicBezTo>
                    <a:pt x="107" y="58"/>
                    <a:pt x="117" y="57"/>
                    <a:pt x="128" y="55"/>
                  </a:cubicBezTo>
                  <a:cubicBezTo>
                    <a:pt x="194" y="37"/>
                    <a:pt x="194" y="7"/>
                    <a:pt x="131" y="7"/>
                  </a:cubicBezTo>
                  <a:cubicBezTo>
                    <a:pt x="107" y="7"/>
                    <a:pt x="69" y="3"/>
                    <a:pt x="41" y="3"/>
                  </a:cubicBezTo>
                  <a:cubicBezTo>
                    <a:pt x="25" y="2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820900" y="1330175"/>
              <a:ext cx="1375" cy="825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16" y="0"/>
                  </a:moveTo>
                  <a:cubicBezTo>
                    <a:pt x="7" y="0"/>
                    <a:pt x="1" y="7"/>
                    <a:pt x="3" y="15"/>
                  </a:cubicBezTo>
                  <a:cubicBezTo>
                    <a:pt x="6" y="24"/>
                    <a:pt x="17" y="33"/>
                    <a:pt x="27" y="33"/>
                  </a:cubicBezTo>
                  <a:cubicBezTo>
                    <a:pt x="28" y="33"/>
                    <a:pt x="29" y="33"/>
                    <a:pt x="31" y="32"/>
                  </a:cubicBezTo>
                  <a:cubicBezTo>
                    <a:pt x="45" y="29"/>
                    <a:pt x="55" y="22"/>
                    <a:pt x="52" y="15"/>
                  </a:cubicBezTo>
                  <a:cubicBezTo>
                    <a:pt x="52" y="11"/>
                    <a:pt x="37" y="5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823900" y="1335200"/>
              <a:ext cx="5425" cy="1875"/>
            </a:xfrm>
            <a:custGeom>
              <a:avLst/>
              <a:gdLst/>
              <a:ahLst/>
              <a:cxnLst/>
              <a:rect l="l" t="t" r="r" b="b"/>
              <a:pathLst>
                <a:path w="217" h="75" extrusionOk="0">
                  <a:moveTo>
                    <a:pt x="114" y="1"/>
                  </a:moveTo>
                  <a:cubicBezTo>
                    <a:pt x="91" y="1"/>
                    <a:pt x="64" y="4"/>
                    <a:pt x="36" y="12"/>
                  </a:cubicBezTo>
                  <a:cubicBezTo>
                    <a:pt x="15" y="19"/>
                    <a:pt x="1" y="33"/>
                    <a:pt x="5" y="43"/>
                  </a:cubicBezTo>
                  <a:cubicBezTo>
                    <a:pt x="6" y="49"/>
                    <a:pt x="12" y="52"/>
                    <a:pt x="22" y="52"/>
                  </a:cubicBezTo>
                  <a:cubicBezTo>
                    <a:pt x="32" y="52"/>
                    <a:pt x="47" y="48"/>
                    <a:pt x="63" y="43"/>
                  </a:cubicBezTo>
                  <a:cubicBezTo>
                    <a:pt x="84" y="33"/>
                    <a:pt x="102" y="26"/>
                    <a:pt x="111" y="26"/>
                  </a:cubicBezTo>
                  <a:cubicBezTo>
                    <a:pt x="114" y="26"/>
                    <a:pt x="116" y="27"/>
                    <a:pt x="116" y="29"/>
                  </a:cubicBezTo>
                  <a:cubicBezTo>
                    <a:pt x="120" y="52"/>
                    <a:pt x="127" y="65"/>
                    <a:pt x="135" y="65"/>
                  </a:cubicBezTo>
                  <a:cubicBezTo>
                    <a:pt x="141" y="65"/>
                    <a:pt x="146" y="59"/>
                    <a:pt x="151" y="46"/>
                  </a:cubicBezTo>
                  <a:cubicBezTo>
                    <a:pt x="156" y="30"/>
                    <a:pt x="159" y="22"/>
                    <a:pt x="162" y="22"/>
                  </a:cubicBezTo>
                  <a:cubicBezTo>
                    <a:pt x="165" y="22"/>
                    <a:pt x="168" y="29"/>
                    <a:pt x="171" y="43"/>
                  </a:cubicBezTo>
                  <a:cubicBezTo>
                    <a:pt x="177" y="61"/>
                    <a:pt x="189" y="75"/>
                    <a:pt x="202" y="75"/>
                  </a:cubicBezTo>
                  <a:cubicBezTo>
                    <a:pt x="203" y="75"/>
                    <a:pt x="204" y="75"/>
                    <a:pt x="205" y="74"/>
                  </a:cubicBezTo>
                  <a:cubicBezTo>
                    <a:pt x="216" y="71"/>
                    <a:pt x="216" y="54"/>
                    <a:pt x="202" y="33"/>
                  </a:cubicBezTo>
                  <a:cubicBezTo>
                    <a:pt x="189" y="12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811075" y="1293650"/>
              <a:ext cx="5050" cy="1575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8" y="1"/>
                  </a:moveTo>
                  <a:cubicBezTo>
                    <a:pt x="180" y="1"/>
                    <a:pt x="167" y="4"/>
                    <a:pt x="146" y="9"/>
                  </a:cubicBezTo>
                  <a:cubicBezTo>
                    <a:pt x="115" y="19"/>
                    <a:pt x="66" y="22"/>
                    <a:pt x="42" y="22"/>
                  </a:cubicBezTo>
                  <a:cubicBezTo>
                    <a:pt x="1" y="22"/>
                    <a:pt x="4" y="26"/>
                    <a:pt x="49" y="36"/>
                  </a:cubicBezTo>
                  <a:cubicBezTo>
                    <a:pt x="76" y="43"/>
                    <a:pt x="108" y="54"/>
                    <a:pt x="118" y="60"/>
                  </a:cubicBezTo>
                  <a:cubicBezTo>
                    <a:pt x="120" y="62"/>
                    <a:pt x="123" y="63"/>
                    <a:pt x="127" y="63"/>
                  </a:cubicBezTo>
                  <a:cubicBezTo>
                    <a:pt x="139" y="63"/>
                    <a:pt x="157" y="52"/>
                    <a:pt x="171" y="36"/>
                  </a:cubicBezTo>
                  <a:cubicBezTo>
                    <a:pt x="193" y="11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810200" y="1288025"/>
              <a:ext cx="4125" cy="675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93" y="0"/>
                  </a:moveTo>
                  <a:cubicBezTo>
                    <a:pt x="87" y="0"/>
                    <a:pt x="80" y="0"/>
                    <a:pt x="74" y="1"/>
                  </a:cubicBezTo>
                  <a:cubicBezTo>
                    <a:pt x="1" y="8"/>
                    <a:pt x="32" y="25"/>
                    <a:pt x="116" y="25"/>
                  </a:cubicBezTo>
                  <a:cubicBezTo>
                    <a:pt x="122" y="26"/>
                    <a:pt x="128" y="26"/>
                    <a:pt x="133" y="26"/>
                  </a:cubicBezTo>
                  <a:cubicBezTo>
                    <a:pt x="157" y="26"/>
                    <a:pt x="165" y="20"/>
                    <a:pt x="153" y="11"/>
                  </a:cubicBezTo>
                  <a:cubicBezTo>
                    <a:pt x="145" y="6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823575" y="1327125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2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9"/>
                    <a:pt x="18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750450" y="1092425"/>
              <a:ext cx="6375" cy="1450"/>
            </a:xfrm>
            <a:custGeom>
              <a:avLst/>
              <a:gdLst/>
              <a:ahLst/>
              <a:cxnLst/>
              <a:rect l="l" t="t" r="r" b="b"/>
              <a:pathLst>
                <a:path w="255" h="58" extrusionOk="0">
                  <a:moveTo>
                    <a:pt x="46" y="0"/>
                  </a:moveTo>
                  <a:cubicBezTo>
                    <a:pt x="40" y="0"/>
                    <a:pt x="34" y="1"/>
                    <a:pt x="29" y="2"/>
                  </a:cubicBezTo>
                  <a:cubicBezTo>
                    <a:pt x="0" y="12"/>
                    <a:pt x="0" y="15"/>
                    <a:pt x="45" y="29"/>
                  </a:cubicBezTo>
                  <a:cubicBezTo>
                    <a:pt x="63" y="36"/>
                    <a:pt x="86" y="40"/>
                    <a:pt x="106" y="40"/>
                  </a:cubicBezTo>
                  <a:cubicBezTo>
                    <a:pt x="118" y="40"/>
                    <a:pt x="128" y="39"/>
                    <a:pt x="136" y="36"/>
                  </a:cubicBezTo>
                  <a:cubicBezTo>
                    <a:pt x="141" y="35"/>
                    <a:pt x="147" y="35"/>
                    <a:pt x="152" y="35"/>
                  </a:cubicBezTo>
                  <a:cubicBezTo>
                    <a:pt x="169" y="35"/>
                    <a:pt x="187" y="38"/>
                    <a:pt x="195" y="47"/>
                  </a:cubicBezTo>
                  <a:cubicBezTo>
                    <a:pt x="205" y="54"/>
                    <a:pt x="216" y="58"/>
                    <a:pt x="225" y="58"/>
                  </a:cubicBezTo>
                  <a:cubicBezTo>
                    <a:pt x="242" y="58"/>
                    <a:pt x="255" y="47"/>
                    <a:pt x="250" y="29"/>
                  </a:cubicBezTo>
                  <a:cubicBezTo>
                    <a:pt x="247" y="21"/>
                    <a:pt x="222" y="14"/>
                    <a:pt x="192" y="14"/>
                  </a:cubicBezTo>
                  <a:cubicBezTo>
                    <a:pt x="186" y="14"/>
                    <a:pt x="180" y="14"/>
                    <a:pt x="174" y="15"/>
                  </a:cubicBezTo>
                  <a:cubicBezTo>
                    <a:pt x="164" y="16"/>
                    <a:pt x="153" y="17"/>
                    <a:pt x="142" y="17"/>
                  </a:cubicBezTo>
                  <a:cubicBezTo>
                    <a:pt x="115" y="17"/>
                    <a:pt x="91" y="13"/>
                    <a:pt x="83" y="8"/>
                  </a:cubicBezTo>
                  <a:cubicBezTo>
                    <a:pt x="76" y="3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826700" y="1331025"/>
              <a:ext cx="1575" cy="550"/>
            </a:xfrm>
            <a:custGeom>
              <a:avLst/>
              <a:gdLst/>
              <a:ahLst/>
              <a:cxnLst/>
              <a:rect l="l" t="t" r="r" b="b"/>
              <a:pathLst>
                <a:path w="63" h="22" extrusionOk="0">
                  <a:moveTo>
                    <a:pt x="49" y="0"/>
                  </a:moveTo>
                  <a:cubicBezTo>
                    <a:pt x="46" y="0"/>
                    <a:pt x="40" y="1"/>
                    <a:pt x="34" y="2"/>
                  </a:cubicBezTo>
                  <a:cubicBezTo>
                    <a:pt x="10" y="9"/>
                    <a:pt x="0" y="16"/>
                    <a:pt x="7" y="19"/>
                  </a:cubicBezTo>
                  <a:cubicBezTo>
                    <a:pt x="10" y="21"/>
                    <a:pt x="14" y="22"/>
                    <a:pt x="19" y="22"/>
                  </a:cubicBezTo>
                  <a:cubicBezTo>
                    <a:pt x="29" y="22"/>
                    <a:pt x="42" y="17"/>
                    <a:pt x="52" y="12"/>
                  </a:cubicBezTo>
                  <a:cubicBezTo>
                    <a:pt x="62" y="4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816275" y="1294375"/>
              <a:ext cx="1325" cy="1075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18" y="0"/>
                  </a:moveTo>
                  <a:cubicBezTo>
                    <a:pt x="8" y="4"/>
                    <a:pt x="1" y="18"/>
                    <a:pt x="4" y="28"/>
                  </a:cubicBezTo>
                  <a:cubicBezTo>
                    <a:pt x="7" y="37"/>
                    <a:pt x="15" y="43"/>
                    <a:pt x="25" y="43"/>
                  </a:cubicBezTo>
                  <a:cubicBezTo>
                    <a:pt x="27" y="43"/>
                    <a:pt x="29" y="43"/>
                    <a:pt x="32" y="42"/>
                  </a:cubicBezTo>
                  <a:cubicBezTo>
                    <a:pt x="46" y="39"/>
                    <a:pt x="53" y="28"/>
                    <a:pt x="49" y="14"/>
                  </a:cubicBezTo>
                  <a:cubicBezTo>
                    <a:pt x="46" y="4"/>
                    <a:pt x="32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829850" y="1334975"/>
              <a:ext cx="2075" cy="2100"/>
            </a:xfrm>
            <a:custGeom>
              <a:avLst/>
              <a:gdLst/>
              <a:ahLst/>
              <a:cxnLst/>
              <a:rect l="l" t="t" r="r" b="b"/>
              <a:pathLst>
                <a:path w="83" h="84" extrusionOk="0">
                  <a:moveTo>
                    <a:pt x="41" y="0"/>
                  </a:moveTo>
                  <a:cubicBezTo>
                    <a:pt x="32" y="0"/>
                    <a:pt x="23" y="6"/>
                    <a:pt x="17" y="18"/>
                  </a:cubicBezTo>
                  <a:cubicBezTo>
                    <a:pt x="0" y="43"/>
                    <a:pt x="26" y="84"/>
                    <a:pt x="52" y="84"/>
                  </a:cubicBezTo>
                  <a:cubicBezTo>
                    <a:pt x="54" y="84"/>
                    <a:pt x="56" y="84"/>
                    <a:pt x="58" y="83"/>
                  </a:cubicBezTo>
                  <a:cubicBezTo>
                    <a:pt x="75" y="80"/>
                    <a:pt x="82" y="59"/>
                    <a:pt x="75" y="34"/>
                  </a:cubicBezTo>
                  <a:cubicBezTo>
                    <a:pt x="67" y="12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12"/>
            <p:cNvSpPr/>
            <p:nvPr/>
          </p:nvSpPr>
          <p:spPr>
            <a:xfrm>
              <a:off x="5817050" y="1293175"/>
              <a:ext cx="15825" cy="2900"/>
            </a:xfrm>
            <a:custGeom>
              <a:avLst/>
              <a:gdLst/>
              <a:ahLst/>
              <a:cxnLst/>
              <a:rect l="l" t="t" r="r" b="b"/>
              <a:pathLst>
                <a:path w="633" h="116" extrusionOk="0">
                  <a:moveTo>
                    <a:pt x="60" y="0"/>
                  </a:moveTo>
                  <a:cubicBezTo>
                    <a:pt x="38" y="0"/>
                    <a:pt x="22" y="1"/>
                    <a:pt x="15" y="3"/>
                  </a:cubicBezTo>
                  <a:cubicBezTo>
                    <a:pt x="1" y="7"/>
                    <a:pt x="22" y="13"/>
                    <a:pt x="60" y="17"/>
                  </a:cubicBezTo>
                  <a:cubicBezTo>
                    <a:pt x="108" y="24"/>
                    <a:pt x="129" y="34"/>
                    <a:pt x="129" y="62"/>
                  </a:cubicBezTo>
                  <a:cubicBezTo>
                    <a:pt x="129" y="80"/>
                    <a:pt x="138" y="94"/>
                    <a:pt x="147" y="94"/>
                  </a:cubicBezTo>
                  <a:cubicBezTo>
                    <a:pt x="148" y="94"/>
                    <a:pt x="149" y="94"/>
                    <a:pt x="150" y="93"/>
                  </a:cubicBezTo>
                  <a:cubicBezTo>
                    <a:pt x="161" y="90"/>
                    <a:pt x="167" y="79"/>
                    <a:pt x="164" y="69"/>
                  </a:cubicBezTo>
                  <a:cubicBezTo>
                    <a:pt x="161" y="58"/>
                    <a:pt x="167" y="48"/>
                    <a:pt x="181" y="45"/>
                  </a:cubicBezTo>
                  <a:cubicBezTo>
                    <a:pt x="189" y="43"/>
                    <a:pt x="201" y="42"/>
                    <a:pt x="215" y="42"/>
                  </a:cubicBezTo>
                  <a:cubicBezTo>
                    <a:pt x="289" y="42"/>
                    <a:pt x="432" y="69"/>
                    <a:pt x="438" y="87"/>
                  </a:cubicBezTo>
                  <a:cubicBezTo>
                    <a:pt x="439" y="94"/>
                    <a:pt x="442" y="97"/>
                    <a:pt x="446" y="97"/>
                  </a:cubicBezTo>
                  <a:cubicBezTo>
                    <a:pt x="452" y="97"/>
                    <a:pt x="459" y="91"/>
                    <a:pt x="469" y="79"/>
                  </a:cubicBezTo>
                  <a:cubicBezTo>
                    <a:pt x="481" y="64"/>
                    <a:pt x="489" y="57"/>
                    <a:pt x="498" y="57"/>
                  </a:cubicBezTo>
                  <a:cubicBezTo>
                    <a:pt x="505" y="57"/>
                    <a:pt x="512" y="61"/>
                    <a:pt x="521" y="69"/>
                  </a:cubicBezTo>
                  <a:cubicBezTo>
                    <a:pt x="532" y="79"/>
                    <a:pt x="549" y="97"/>
                    <a:pt x="549" y="103"/>
                  </a:cubicBezTo>
                  <a:cubicBezTo>
                    <a:pt x="552" y="112"/>
                    <a:pt x="558" y="115"/>
                    <a:pt x="566" y="115"/>
                  </a:cubicBezTo>
                  <a:cubicBezTo>
                    <a:pt x="568" y="115"/>
                    <a:pt x="571" y="115"/>
                    <a:pt x="574" y="114"/>
                  </a:cubicBezTo>
                  <a:cubicBezTo>
                    <a:pt x="584" y="111"/>
                    <a:pt x="598" y="108"/>
                    <a:pt x="612" y="103"/>
                  </a:cubicBezTo>
                  <a:cubicBezTo>
                    <a:pt x="625" y="100"/>
                    <a:pt x="633" y="90"/>
                    <a:pt x="629" y="79"/>
                  </a:cubicBezTo>
                  <a:cubicBezTo>
                    <a:pt x="624" y="62"/>
                    <a:pt x="544" y="44"/>
                    <a:pt x="498" y="44"/>
                  </a:cubicBezTo>
                  <a:cubicBezTo>
                    <a:pt x="481" y="44"/>
                    <a:pt x="469" y="46"/>
                    <a:pt x="466" y="52"/>
                  </a:cubicBezTo>
                  <a:cubicBezTo>
                    <a:pt x="464" y="54"/>
                    <a:pt x="461" y="55"/>
                    <a:pt x="459" y="55"/>
                  </a:cubicBezTo>
                  <a:cubicBezTo>
                    <a:pt x="454" y="55"/>
                    <a:pt x="450" y="50"/>
                    <a:pt x="445" y="41"/>
                  </a:cubicBezTo>
                  <a:cubicBezTo>
                    <a:pt x="439" y="22"/>
                    <a:pt x="366" y="10"/>
                    <a:pt x="290" y="10"/>
                  </a:cubicBezTo>
                  <a:cubicBezTo>
                    <a:pt x="282" y="10"/>
                    <a:pt x="273" y="10"/>
                    <a:pt x="265" y="10"/>
                  </a:cubicBezTo>
                  <a:cubicBezTo>
                    <a:pt x="260" y="11"/>
                    <a:pt x="252" y="11"/>
                    <a:pt x="242" y="11"/>
                  </a:cubicBezTo>
                  <a:cubicBezTo>
                    <a:pt x="214" y="11"/>
                    <a:pt x="171" y="8"/>
                    <a:pt x="133" y="3"/>
                  </a:cubicBezTo>
                  <a:cubicBezTo>
                    <a:pt x="107" y="1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12"/>
            <p:cNvSpPr/>
            <p:nvPr/>
          </p:nvSpPr>
          <p:spPr>
            <a:xfrm>
              <a:off x="5829300" y="1331025"/>
              <a:ext cx="2000" cy="1050"/>
            </a:xfrm>
            <a:custGeom>
              <a:avLst/>
              <a:gdLst/>
              <a:ahLst/>
              <a:cxnLst/>
              <a:rect l="l" t="t" r="r" b="b"/>
              <a:pathLst>
                <a:path w="80" h="42" extrusionOk="0">
                  <a:moveTo>
                    <a:pt x="18" y="1"/>
                  </a:moveTo>
                  <a:cubicBezTo>
                    <a:pt x="16" y="1"/>
                    <a:pt x="13" y="1"/>
                    <a:pt x="10" y="2"/>
                  </a:cubicBezTo>
                  <a:cubicBezTo>
                    <a:pt x="0" y="5"/>
                    <a:pt x="7" y="16"/>
                    <a:pt x="28" y="26"/>
                  </a:cubicBezTo>
                  <a:cubicBezTo>
                    <a:pt x="44" y="37"/>
                    <a:pt x="58" y="41"/>
                    <a:pt x="65" y="41"/>
                  </a:cubicBezTo>
                  <a:cubicBezTo>
                    <a:pt x="67" y="41"/>
                    <a:pt x="69" y="41"/>
                    <a:pt x="69" y="40"/>
                  </a:cubicBezTo>
                  <a:cubicBezTo>
                    <a:pt x="79" y="24"/>
                    <a:pt x="43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2"/>
            <p:cNvSpPr/>
            <p:nvPr/>
          </p:nvSpPr>
          <p:spPr>
            <a:xfrm>
              <a:off x="5816725" y="128845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8"/>
                    <a:pt x="17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833550" y="1341600"/>
              <a:ext cx="2825" cy="1125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32" y="1"/>
                  </a:moveTo>
                  <a:cubicBezTo>
                    <a:pt x="25" y="1"/>
                    <a:pt x="20" y="1"/>
                    <a:pt x="14" y="2"/>
                  </a:cubicBezTo>
                  <a:cubicBezTo>
                    <a:pt x="0" y="6"/>
                    <a:pt x="14" y="19"/>
                    <a:pt x="42" y="33"/>
                  </a:cubicBezTo>
                  <a:cubicBezTo>
                    <a:pt x="55" y="41"/>
                    <a:pt x="68" y="44"/>
                    <a:pt x="80" y="44"/>
                  </a:cubicBezTo>
                  <a:cubicBezTo>
                    <a:pt x="90" y="44"/>
                    <a:pt x="97" y="42"/>
                    <a:pt x="101" y="36"/>
                  </a:cubicBezTo>
                  <a:cubicBezTo>
                    <a:pt x="112" y="19"/>
                    <a:pt x="68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832450" y="1336100"/>
              <a:ext cx="2850" cy="1525"/>
            </a:xfrm>
            <a:custGeom>
              <a:avLst/>
              <a:gdLst/>
              <a:ahLst/>
              <a:cxnLst/>
              <a:rect l="l" t="t" r="r" b="b"/>
              <a:pathLst>
                <a:path w="114" h="61" extrusionOk="0">
                  <a:moveTo>
                    <a:pt x="54" y="0"/>
                  </a:moveTo>
                  <a:cubicBezTo>
                    <a:pt x="33" y="0"/>
                    <a:pt x="27" y="7"/>
                    <a:pt x="37" y="14"/>
                  </a:cubicBezTo>
                  <a:cubicBezTo>
                    <a:pt x="51" y="24"/>
                    <a:pt x="47" y="35"/>
                    <a:pt x="30" y="38"/>
                  </a:cubicBezTo>
                  <a:cubicBezTo>
                    <a:pt x="0" y="44"/>
                    <a:pt x="25" y="60"/>
                    <a:pt x="58" y="60"/>
                  </a:cubicBezTo>
                  <a:cubicBezTo>
                    <a:pt x="64" y="60"/>
                    <a:pt x="69" y="60"/>
                    <a:pt x="75" y="59"/>
                  </a:cubicBezTo>
                  <a:cubicBezTo>
                    <a:pt x="113" y="56"/>
                    <a:pt x="96" y="3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832225" y="133130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27" y="1"/>
                  </a:moveTo>
                  <a:cubicBezTo>
                    <a:pt x="25" y="1"/>
                    <a:pt x="23" y="1"/>
                    <a:pt x="22" y="1"/>
                  </a:cubicBezTo>
                  <a:cubicBezTo>
                    <a:pt x="8" y="5"/>
                    <a:pt x="1" y="15"/>
                    <a:pt x="5" y="25"/>
                  </a:cubicBezTo>
                  <a:cubicBezTo>
                    <a:pt x="8" y="37"/>
                    <a:pt x="13" y="44"/>
                    <a:pt x="16" y="44"/>
                  </a:cubicBezTo>
                  <a:cubicBezTo>
                    <a:pt x="17" y="44"/>
                    <a:pt x="18" y="44"/>
                    <a:pt x="18" y="43"/>
                  </a:cubicBezTo>
                  <a:cubicBezTo>
                    <a:pt x="26" y="43"/>
                    <a:pt x="32" y="32"/>
                    <a:pt x="36" y="19"/>
                  </a:cubicBezTo>
                  <a:cubicBezTo>
                    <a:pt x="38" y="7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757300" y="1092950"/>
              <a:ext cx="3250" cy="1100"/>
            </a:xfrm>
            <a:custGeom>
              <a:avLst/>
              <a:gdLst/>
              <a:ahLst/>
              <a:cxnLst/>
              <a:rect l="l" t="t" r="r" b="b"/>
              <a:pathLst>
                <a:path w="130" h="44" extrusionOk="0">
                  <a:moveTo>
                    <a:pt x="22" y="1"/>
                  </a:moveTo>
                  <a:cubicBezTo>
                    <a:pt x="19" y="1"/>
                    <a:pt x="16" y="1"/>
                    <a:pt x="14" y="1"/>
                  </a:cubicBezTo>
                  <a:cubicBezTo>
                    <a:pt x="0" y="5"/>
                    <a:pt x="8" y="15"/>
                    <a:pt x="32" y="29"/>
                  </a:cubicBezTo>
                  <a:cubicBezTo>
                    <a:pt x="46" y="38"/>
                    <a:pt x="72" y="44"/>
                    <a:pt x="90" y="44"/>
                  </a:cubicBezTo>
                  <a:cubicBezTo>
                    <a:pt x="94" y="44"/>
                    <a:pt x="98" y="44"/>
                    <a:pt x="101" y="43"/>
                  </a:cubicBezTo>
                  <a:cubicBezTo>
                    <a:pt x="129" y="36"/>
                    <a:pt x="125" y="29"/>
                    <a:pt x="83" y="15"/>
                  </a:cubicBezTo>
                  <a:cubicBezTo>
                    <a:pt x="61" y="7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835550" y="1336500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7" y="1"/>
                  </a:moveTo>
                  <a:cubicBezTo>
                    <a:pt x="7" y="1"/>
                    <a:pt x="1" y="7"/>
                    <a:pt x="3" y="19"/>
                  </a:cubicBezTo>
                  <a:cubicBezTo>
                    <a:pt x="6" y="27"/>
                    <a:pt x="16" y="33"/>
                    <a:pt x="27" y="33"/>
                  </a:cubicBezTo>
                  <a:cubicBezTo>
                    <a:pt x="29" y="33"/>
                    <a:pt x="32" y="33"/>
                    <a:pt x="34" y="32"/>
                  </a:cubicBezTo>
                  <a:cubicBezTo>
                    <a:pt x="45" y="29"/>
                    <a:pt x="55" y="22"/>
                    <a:pt x="52" y="19"/>
                  </a:cubicBezTo>
                  <a:cubicBezTo>
                    <a:pt x="52" y="12"/>
                    <a:pt x="38" y="8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760250" y="1093225"/>
              <a:ext cx="2775" cy="1975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63" y="0"/>
                  </a:moveTo>
                  <a:cubicBezTo>
                    <a:pt x="42" y="0"/>
                    <a:pt x="32" y="11"/>
                    <a:pt x="35" y="29"/>
                  </a:cubicBezTo>
                  <a:cubicBezTo>
                    <a:pt x="42" y="45"/>
                    <a:pt x="35" y="60"/>
                    <a:pt x="18" y="63"/>
                  </a:cubicBezTo>
                  <a:cubicBezTo>
                    <a:pt x="4" y="66"/>
                    <a:pt x="0" y="74"/>
                    <a:pt x="7" y="77"/>
                  </a:cubicBezTo>
                  <a:cubicBezTo>
                    <a:pt x="9" y="78"/>
                    <a:pt x="11" y="78"/>
                    <a:pt x="13" y="78"/>
                  </a:cubicBezTo>
                  <a:cubicBezTo>
                    <a:pt x="39" y="78"/>
                    <a:pt x="111" y="34"/>
                    <a:pt x="108" y="21"/>
                  </a:cubicBezTo>
                  <a:cubicBezTo>
                    <a:pt x="104" y="11"/>
                    <a:pt x="87" y="4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763375" y="1093975"/>
              <a:ext cx="5300" cy="2100"/>
            </a:xfrm>
            <a:custGeom>
              <a:avLst/>
              <a:gdLst/>
              <a:ahLst/>
              <a:cxnLst/>
              <a:rect l="l" t="t" r="r" b="b"/>
              <a:pathLst>
                <a:path w="212" h="84" extrusionOk="0">
                  <a:moveTo>
                    <a:pt x="43" y="1"/>
                  </a:moveTo>
                  <a:cubicBezTo>
                    <a:pt x="36" y="1"/>
                    <a:pt x="31" y="1"/>
                    <a:pt x="28" y="2"/>
                  </a:cubicBezTo>
                  <a:cubicBezTo>
                    <a:pt x="0" y="9"/>
                    <a:pt x="11" y="15"/>
                    <a:pt x="84" y="57"/>
                  </a:cubicBezTo>
                  <a:cubicBezTo>
                    <a:pt x="113" y="75"/>
                    <a:pt x="130" y="83"/>
                    <a:pt x="144" y="83"/>
                  </a:cubicBezTo>
                  <a:cubicBezTo>
                    <a:pt x="157" y="83"/>
                    <a:pt x="167" y="75"/>
                    <a:pt x="181" y="57"/>
                  </a:cubicBezTo>
                  <a:cubicBezTo>
                    <a:pt x="212" y="23"/>
                    <a:pt x="208" y="23"/>
                    <a:pt x="132" y="9"/>
                  </a:cubicBezTo>
                  <a:cubicBezTo>
                    <a:pt x="96" y="4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834675" y="1295225"/>
              <a:ext cx="3500" cy="1275"/>
            </a:xfrm>
            <a:custGeom>
              <a:avLst/>
              <a:gdLst/>
              <a:ahLst/>
              <a:cxnLst/>
              <a:rect l="l" t="t" r="r" b="b"/>
              <a:pathLst>
                <a:path w="140" h="51" extrusionOk="0">
                  <a:moveTo>
                    <a:pt x="42" y="1"/>
                  </a:moveTo>
                  <a:cubicBezTo>
                    <a:pt x="14" y="5"/>
                    <a:pt x="0" y="15"/>
                    <a:pt x="3" y="29"/>
                  </a:cubicBezTo>
                  <a:cubicBezTo>
                    <a:pt x="10" y="41"/>
                    <a:pt x="32" y="50"/>
                    <a:pt x="58" y="50"/>
                  </a:cubicBezTo>
                  <a:cubicBezTo>
                    <a:pt x="62" y="50"/>
                    <a:pt x="65" y="50"/>
                    <a:pt x="69" y="50"/>
                  </a:cubicBezTo>
                  <a:cubicBezTo>
                    <a:pt x="139" y="42"/>
                    <a:pt x="11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774725" y="1095225"/>
              <a:ext cx="2825" cy="825"/>
            </a:xfrm>
            <a:custGeom>
              <a:avLst/>
              <a:gdLst/>
              <a:ahLst/>
              <a:cxnLst/>
              <a:rect l="l" t="t" r="r" b="b"/>
              <a:pathLst>
                <a:path w="113" h="33" extrusionOk="0">
                  <a:moveTo>
                    <a:pt x="59" y="0"/>
                  </a:moveTo>
                  <a:cubicBezTo>
                    <a:pt x="51" y="0"/>
                    <a:pt x="43" y="1"/>
                    <a:pt x="36" y="4"/>
                  </a:cubicBezTo>
                  <a:cubicBezTo>
                    <a:pt x="1" y="11"/>
                    <a:pt x="1" y="15"/>
                    <a:pt x="39" y="25"/>
                  </a:cubicBezTo>
                  <a:cubicBezTo>
                    <a:pt x="58" y="30"/>
                    <a:pt x="74" y="32"/>
                    <a:pt x="85" y="32"/>
                  </a:cubicBezTo>
                  <a:cubicBezTo>
                    <a:pt x="106" y="32"/>
                    <a:pt x="112" y="25"/>
                    <a:pt x="94" y="11"/>
                  </a:cubicBezTo>
                  <a:cubicBezTo>
                    <a:pt x="88" y="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841000" y="1296175"/>
              <a:ext cx="14075" cy="3125"/>
            </a:xfrm>
            <a:custGeom>
              <a:avLst/>
              <a:gdLst/>
              <a:ahLst/>
              <a:cxnLst/>
              <a:rect l="l" t="t" r="r" b="b"/>
              <a:pathLst>
                <a:path w="563" h="125" extrusionOk="0">
                  <a:moveTo>
                    <a:pt x="19" y="0"/>
                  </a:moveTo>
                  <a:cubicBezTo>
                    <a:pt x="17" y="0"/>
                    <a:pt x="15" y="1"/>
                    <a:pt x="14" y="1"/>
                  </a:cubicBezTo>
                  <a:cubicBezTo>
                    <a:pt x="4" y="1"/>
                    <a:pt x="0" y="12"/>
                    <a:pt x="4" y="25"/>
                  </a:cubicBezTo>
                  <a:cubicBezTo>
                    <a:pt x="7" y="33"/>
                    <a:pt x="17" y="37"/>
                    <a:pt x="31" y="37"/>
                  </a:cubicBezTo>
                  <a:cubicBezTo>
                    <a:pt x="35" y="37"/>
                    <a:pt x="40" y="37"/>
                    <a:pt x="45" y="36"/>
                  </a:cubicBezTo>
                  <a:cubicBezTo>
                    <a:pt x="48" y="35"/>
                    <a:pt x="53" y="34"/>
                    <a:pt x="58" y="34"/>
                  </a:cubicBezTo>
                  <a:cubicBezTo>
                    <a:pt x="81" y="34"/>
                    <a:pt x="122" y="46"/>
                    <a:pt x="153" y="60"/>
                  </a:cubicBezTo>
                  <a:cubicBezTo>
                    <a:pt x="191" y="77"/>
                    <a:pt x="233" y="92"/>
                    <a:pt x="243" y="92"/>
                  </a:cubicBezTo>
                  <a:cubicBezTo>
                    <a:pt x="245" y="91"/>
                    <a:pt x="247" y="91"/>
                    <a:pt x="250" y="91"/>
                  </a:cubicBezTo>
                  <a:cubicBezTo>
                    <a:pt x="265" y="91"/>
                    <a:pt x="298" y="100"/>
                    <a:pt x="333" y="112"/>
                  </a:cubicBezTo>
                  <a:cubicBezTo>
                    <a:pt x="356" y="120"/>
                    <a:pt x="377" y="125"/>
                    <a:pt x="389" y="125"/>
                  </a:cubicBezTo>
                  <a:cubicBezTo>
                    <a:pt x="397" y="125"/>
                    <a:pt x="401" y="123"/>
                    <a:pt x="399" y="119"/>
                  </a:cubicBezTo>
                  <a:cubicBezTo>
                    <a:pt x="396" y="108"/>
                    <a:pt x="378" y="98"/>
                    <a:pt x="362" y="95"/>
                  </a:cubicBezTo>
                  <a:cubicBezTo>
                    <a:pt x="344" y="95"/>
                    <a:pt x="333" y="87"/>
                    <a:pt x="341" y="77"/>
                  </a:cubicBezTo>
                  <a:cubicBezTo>
                    <a:pt x="342" y="74"/>
                    <a:pt x="355" y="72"/>
                    <a:pt x="375" y="72"/>
                  </a:cubicBezTo>
                  <a:cubicBezTo>
                    <a:pt x="394" y="72"/>
                    <a:pt x="420" y="74"/>
                    <a:pt x="448" y="77"/>
                  </a:cubicBezTo>
                  <a:cubicBezTo>
                    <a:pt x="483" y="84"/>
                    <a:pt x="514" y="86"/>
                    <a:pt x="533" y="86"/>
                  </a:cubicBezTo>
                  <a:cubicBezTo>
                    <a:pt x="544" y="86"/>
                    <a:pt x="551" y="85"/>
                    <a:pt x="552" y="84"/>
                  </a:cubicBezTo>
                  <a:cubicBezTo>
                    <a:pt x="562" y="71"/>
                    <a:pt x="562" y="71"/>
                    <a:pt x="424" y="50"/>
                  </a:cubicBezTo>
                  <a:cubicBezTo>
                    <a:pt x="395" y="45"/>
                    <a:pt x="368" y="42"/>
                    <a:pt x="347" y="42"/>
                  </a:cubicBezTo>
                  <a:cubicBezTo>
                    <a:pt x="324" y="42"/>
                    <a:pt x="309" y="46"/>
                    <a:pt x="309" y="53"/>
                  </a:cubicBezTo>
                  <a:cubicBezTo>
                    <a:pt x="309" y="56"/>
                    <a:pt x="305" y="57"/>
                    <a:pt x="297" y="57"/>
                  </a:cubicBezTo>
                  <a:cubicBezTo>
                    <a:pt x="275" y="57"/>
                    <a:pt x="226" y="48"/>
                    <a:pt x="170" y="32"/>
                  </a:cubicBezTo>
                  <a:cubicBezTo>
                    <a:pt x="102" y="14"/>
                    <a:pt x="38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778975" y="1095650"/>
              <a:ext cx="14075" cy="2825"/>
            </a:xfrm>
            <a:custGeom>
              <a:avLst/>
              <a:gdLst/>
              <a:ahLst/>
              <a:cxnLst/>
              <a:rect l="l" t="t" r="r" b="b"/>
              <a:pathLst>
                <a:path w="563" h="113" extrusionOk="0">
                  <a:moveTo>
                    <a:pt x="81" y="1"/>
                  </a:moveTo>
                  <a:lnTo>
                    <a:pt x="1" y="8"/>
                  </a:lnTo>
                  <a:lnTo>
                    <a:pt x="102" y="53"/>
                  </a:lnTo>
                  <a:cubicBezTo>
                    <a:pt x="153" y="73"/>
                    <a:pt x="206" y="91"/>
                    <a:pt x="212" y="91"/>
                  </a:cubicBezTo>
                  <a:cubicBezTo>
                    <a:pt x="223" y="87"/>
                    <a:pt x="247" y="87"/>
                    <a:pt x="271" y="87"/>
                  </a:cubicBezTo>
                  <a:cubicBezTo>
                    <a:pt x="310" y="87"/>
                    <a:pt x="310" y="87"/>
                    <a:pt x="278" y="78"/>
                  </a:cubicBezTo>
                  <a:cubicBezTo>
                    <a:pt x="254" y="70"/>
                    <a:pt x="244" y="57"/>
                    <a:pt x="251" y="46"/>
                  </a:cubicBezTo>
                  <a:cubicBezTo>
                    <a:pt x="253" y="42"/>
                    <a:pt x="263" y="39"/>
                    <a:pt x="275" y="39"/>
                  </a:cubicBezTo>
                  <a:cubicBezTo>
                    <a:pt x="282" y="39"/>
                    <a:pt x="291" y="40"/>
                    <a:pt x="299" y="43"/>
                  </a:cubicBezTo>
                  <a:cubicBezTo>
                    <a:pt x="309" y="46"/>
                    <a:pt x="320" y="48"/>
                    <a:pt x="328" y="48"/>
                  </a:cubicBezTo>
                  <a:cubicBezTo>
                    <a:pt x="337" y="48"/>
                    <a:pt x="344" y="46"/>
                    <a:pt x="348" y="43"/>
                  </a:cubicBezTo>
                  <a:cubicBezTo>
                    <a:pt x="349" y="38"/>
                    <a:pt x="352" y="36"/>
                    <a:pt x="355" y="36"/>
                  </a:cubicBezTo>
                  <a:cubicBezTo>
                    <a:pt x="359" y="36"/>
                    <a:pt x="363" y="40"/>
                    <a:pt x="365" y="46"/>
                  </a:cubicBezTo>
                  <a:cubicBezTo>
                    <a:pt x="369" y="60"/>
                    <a:pt x="361" y="78"/>
                    <a:pt x="351" y="87"/>
                  </a:cubicBezTo>
                  <a:cubicBezTo>
                    <a:pt x="337" y="98"/>
                    <a:pt x="369" y="108"/>
                    <a:pt x="424" y="112"/>
                  </a:cubicBezTo>
                  <a:cubicBezTo>
                    <a:pt x="440" y="112"/>
                    <a:pt x="453" y="113"/>
                    <a:pt x="465" y="113"/>
                  </a:cubicBezTo>
                  <a:cubicBezTo>
                    <a:pt x="514" y="113"/>
                    <a:pt x="528" y="106"/>
                    <a:pt x="542" y="81"/>
                  </a:cubicBezTo>
                  <a:cubicBezTo>
                    <a:pt x="563" y="46"/>
                    <a:pt x="559" y="43"/>
                    <a:pt x="518" y="43"/>
                  </a:cubicBezTo>
                  <a:cubicBezTo>
                    <a:pt x="494" y="39"/>
                    <a:pt x="400" y="28"/>
                    <a:pt x="316" y="18"/>
                  </a:cubicBezTo>
                  <a:cubicBezTo>
                    <a:pt x="230" y="8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855475" y="129772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7" y="5"/>
                    <a:pt x="1" y="15"/>
                    <a:pt x="4" y="25"/>
                  </a:cubicBezTo>
                  <a:cubicBezTo>
                    <a:pt x="7" y="40"/>
                    <a:pt x="18" y="43"/>
                    <a:pt x="32" y="43"/>
                  </a:cubicBezTo>
                  <a:cubicBezTo>
                    <a:pt x="46" y="40"/>
                    <a:pt x="53" y="25"/>
                    <a:pt x="49" y="15"/>
                  </a:cubicBezTo>
                  <a:cubicBezTo>
                    <a:pt x="46" y="7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858375" y="1297725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7" y="0"/>
                  </a:moveTo>
                  <a:cubicBezTo>
                    <a:pt x="7" y="0"/>
                    <a:pt x="0" y="7"/>
                    <a:pt x="3" y="15"/>
                  </a:cubicBezTo>
                  <a:cubicBezTo>
                    <a:pt x="6" y="25"/>
                    <a:pt x="20" y="40"/>
                    <a:pt x="37" y="43"/>
                  </a:cubicBezTo>
                  <a:cubicBezTo>
                    <a:pt x="40" y="44"/>
                    <a:pt x="42" y="44"/>
                    <a:pt x="44" y="44"/>
                  </a:cubicBezTo>
                  <a:cubicBezTo>
                    <a:pt x="53" y="44"/>
                    <a:pt x="57" y="38"/>
                    <a:pt x="55" y="30"/>
                  </a:cubicBezTo>
                  <a:cubicBezTo>
                    <a:pt x="51" y="19"/>
                    <a:pt x="37" y="5"/>
                    <a:pt x="24" y="1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861300" y="1300575"/>
              <a:ext cx="1650" cy="875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25" y="1"/>
                  </a:moveTo>
                  <a:cubicBezTo>
                    <a:pt x="21" y="1"/>
                    <a:pt x="18" y="1"/>
                    <a:pt x="14" y="2"/>
                  </a:cubicBezTo>
                  <a:cubicBezTo>
                    <a:pt x="0" y="6"/>
                    <a:pt x="0" y="12"/>
                    <a:pt x="11" y="23"/>
                  </a:cubicBezTo>
                  <a:cubicBezTo>
                    <a:pt x="21" y="30"/>
                    <a:pt x="33" y="34"/>
                    <a:pt x="43" y="34"/>
                  </a:cubicBezTo>
                  <a:cubicBezTo>
                    <a:pt x="47" y="34"/>
                    <a:pt x="50" y="34"/>
                    <a:pt x="53" y="33"/>
                  </a:cubicBezTo>
                  <a:cubicBezTo>
                    <a:pt x="66" y="30"/>
                    <a:pt x="66" y="20"/>
                    <a:pt x="56" y="12"/>
                  </a:cubicBezTo>
                  <a:cubicBezTo>
                    <a:pt x="48" y="5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860775" y="1297350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43" y="1"/>
                  </a:moveTo>
                  <a:cubicBezTo>
                    <a:pt x="39" y="1"/>
                    <a:pt x="36" y="2"/>
                    <a:pt x="32" y="3"/>
                  </a:cubicBezTo>
                  <a:cubicBezTo>
                    <a:pt x="14" y="6"/>
                    <a:pt x="0" y="20"/>
                    <a:pt x="4" y="27"/>
                  </a:cubicBezTo>
                  <a:cubicBezTo>
                    <a:pt x="8" y="37"/>
                    <a:pt x="29" y="51"/>
                    <a:pt x="53" y="61"/>
                  </a:cubicBezTo>
                  <a:cubicBezTo>
                    <a:pt x="63" y="65"/>
                    <a:pt x="70" y="67"/>
                    <a:pt x="75" y="67"/>
                  </a:cubicBezTo>
                  <a:cubicBezTo>
                    <a:pt x="86" y="67"/>
                    <a:pt x="88" y="58"/>
                    <a:pt x="80" y="34"/>
                  </a:cubicBezTo>
                  <a:cubicBezTo>
                    <a:pt x="75" y="14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863275" y="1297600"/>
              <a:ext cx="2650" cy="1400"/>
            </a:xfrm>
            <a:custGeom>
              <a:avLst/>
              <a:gdLst/>
              <a:ahLst/>
              <a:cxnLst/>
              <a:rect l="l" t="t" r="r" b="b"/>
              <a:pathLst>
                <a:path w="106" h="56" extrusionOk="0">
                  <a:moveTo>
                    <a:pt x="6" y="1"/>
                  </a:moveTo>
                  <a:cubicBezTo>
                    <a:pt x="1" y="1"/>
                    <a:pt x="0" y="7"/>
                    <a:pt x="4" y="20"/>
                  </a:cubicBezTo>
                  <a:cubicBezTo>
                    <a:pt x="8" y="41"/>
                    <a:pt x="18" y="55"/>
                    <a:pt x="22" y="55"/>
                  </a:cubicBezTo>
                  <a:cubicBezTo>
                    <a:pt x="26" y="55"/>
                    <a:pt x="37" y="54"/>
                    <a:pt x="50" y="54"/>
                  </a:cubicBezTo>
                  <a:cubicBezTo>
                    <a:pt x="56" y="54"/>
                    <a:pt x="63" y="54"/>
                    <a:pt x="70" y="55"/>
                  </a:cubicBezTo>
                  <a:cubicBezTo>
                    <a:pt x="91" y="55"/>
                    <a:pt x="105" y="48"/>
                    <a:pt x="102" y="35"/>
                  </a:cubicBezTo>
                  <a:cubicBezTo>
                    <a:pt x="99" y="26"/>
                    <a:pt x="87" y="20"/>
                    <a:pt x="73" y="20"/>
                  </a:cubicBezTo>
                  <a:cubicBezTo>
                    <a:pt x="70" y="20"/>
                    <a:pt x="67" y="20"/>
                    <a:pt x="63" y="20"/>
                  </a:cubicBezTo>
                  <a:cubicBezTo>
                    <a:pt x="60" y="22"/>
                    <a:pt x="55" y="23"/>
                    <a:pt x="51" y="23"/>
                  </a:cubicBezTo>
                  <a:cubicBezTo>
                    <a:pt x="37" y="23"/>
                    <a:pt x="22" y="17"/>
                    <a:pt x="15" y="6"/>
                  </a:cubicBezTo>
                  <a:cubicBezTo>
                    <a:pt x="11" y="3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865775" y="1298050"/>
              <a:ext cx="6650" cy="1300"/>
            </a:xfrm>
            <a:custGeom>
              <a:avLst/>
              <a:gdLst/>
              <a:ahLst/>
              <a:cxnLst/>
              <a:rect l="l" t="t" r="r" b="b"/>
              <a:pathLst>
                <a:path w="266" h="52" extrusionOk="0">
                  <a:moveTo>
                    <a:pt x="75" y="0"/>
                  </a:moveTo>
                  <a:cubicBezTo>
                    <a:pt x="69" y="0"/>
                    <a:pt x="61" y="1"/>
                    <a:pt x="53" y="2"/>
                  </a:cubicBezTo>
                  <a:cubicBezTo>
                    <a:pt x="1" y="17"/>
                    <a:pt x="99" y="51"/>
                    <a:pt x="170" y="51"/>
                  </a:cubicBezTo>
                  <a:cubicBezTo>
                    <a:pt x="184" y="51"/>
                    <a:pt x="196" y="50"/>
                    <a:pt x="207" y="47"/>
                  </a:cubicBezTo>
                  <a:cubicBezTo>
                    <a:pt x="266" y="32"/>
                    <a:pt x="239" y="10"/>
                    <a:pt x="182" y="10"/>
                  </a:cubicBezTo>
                  <a:cubicBezTo>
                    <a:pt x="173" y="10"/>
                    <a:pt x="162" y="11"/>
                    <a:pt x="151" y="12"/>
                  </a:cubicBezTo>
                  <a:cubicBezTo>
                    <a:pt x="140" y="15"/>
                    <a:pt x="130" y="17"/>
                    <a:pt x="121" y="17"/>
                  </a:cubicBezTo>
                  <a:cubicBezTo>
                    <a:pt x="107" y="17"/>
                    <a:pt x="98" y="14"/>
                    <a:pt x="95" y="9"/>
                  </a:cubicBezTo>
                  <a:cubicBezTo>
                    <a:pt x="95" y="3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872825" y="1298150"/>
              <a:ext cx="12450" cy="3800"/>
            </a:xfrm>
            <a:custGeom>
              <a:avLst/>
              <a:gdLst/>
              <a:ahLst/>
              <a:cxnLst/>
              <a:rect l="l" t="t" r="r" b="b"/>
              <a:pathLst>
                <a:path w="498" h="152" extrusionOk="0">
                  <a:moveTo>
                    <a:pt x="36" y="0"/>
                  </a:moveTo>
                  <a:cubicBezTo>
                    <a:pt x="28" y="0"/>
                    <a:pt x="20" y="3"/>
                    <a:pt x="15" y="8"/>
                  </a:cubicBezTo>
                  <a:cubicBezTo>
                    <a:pt x="0" y="23"/>
                    <a:pt x="5" y="37"/>
                    <a:pt x="35" y="50"/>
                  </a:cubicBezTo>
                  <a:cubicBezTo>
                    <a:pt x="47" y="57"/>
                    <a:pt x="61" y="61"/>
                    <a:pt x="72" y="61"/>
                  </a:cubicBezTo>
                  <a:cubicBezTo>
                    <a:pt x="84" y="61"/>
                    <a:pt x="94" y="57"/>
                    <a:pt x="101" y="50"/>
                  </a:cubicBezTo>
                  <a:cubicBezTo>
                    <a:pt x="107" y="45"/>
                    <a:pt x="111" y="42"/>
                    <a:pt x="113" y="42"/>
                  </a:cubicBezTo>
                  <a:lnTo>
                    <a:pt x="113" y="42"/>
                  </a:lnTo>
                  <a:cubicBezTo>
                    <a:pt x="116" y="42"/>
                    <a:pt x="116" y="48"/>
                    <a:pt x="112" y="61"/>
                  </a:cubicBezTo>
                  <a:cubicBezTo>
                    <a:pt x="107" y="73"/>
                    <a:pt x="108" y="79"/>
                    <a:pt x="115" y="79"/>
                  </a:cubicBezTo>
                  <a:cubicBezTo>
                    <a:pt x="119" y="79"/>
                    <a:pt x="126" y="77"/>
                    <a:pt x="136" y="71"/>
                  </a:cubicBezTo>
                  <a:cubicBezTo>
                    <a:pt x="145" y="64"/>
                    <a:pt x="155" y="60"/>
                    <a:pt x="162" y="60"/>
                  </a:cubicBezTo>
                  <a:cubicBezTo>
                    <a:pt x="168" y="60"/>
                    <a:pt x="173" y="63"/>
                    <a:pt x="174" y="68"/>
                  </a:cubicBezTo>
                  <a:cubicBezTo>
                    <a:pt x="177" y="76"/>
                    <a:pt x="187" y="80"/>
                    <a:pt x="200" y="80"/>
                  </a:cubicBezTo>
                  <a:cubicBezTo>
                    <a:pt x="204" y="80"/>
                    <a:pt x="208" y="79"/>
                    <a:pt x="213" y="78"/>
                  </a:cubicBezTo>
                  <a:cubicBezTo>
                    <a:pt x="219" y="76"/>
                    <a:pt x="224" y="75"/>
                    <a:pt x="230" y="75"/>
                  </a:cubicBezTo>
                  <a:cubicBezTo>
                    <a:pt x="245" y="75"/>
                    <a:pt x="258" y="81"/>
                    <a:pt x="268" y="88"/>
                  </a:cubicBezTo>
                  <a:cubicBezTo>
                    <a:pt x="278" y="97"/>
                    <a:pt x="281" y="100"/>
                    <a:pt x="273" y="100"/>
                  </a:cubicBezTo>
                  <a:cubicBezTo>
                    <a:pt x="270" y="100"/>
                    <a:pt x="266" y="100"/>
                    <a:pt x="261" y="99"/>
                  </a:cubicBezTo>
                  <a:cubicBezTo>
                    <a:pt x="258" y="99"/>
                    <a:pt x="255" y="98"/>
                    <a:pt x="252" y="98"/>
                  </a:cubicBezTo>
                  <a:cubicBezTo>
                    <a:pt x="240" y="98"/>
                    <a:pt x="234" y="104"/>
                    <a:pt x="237" y="113"/>
                  </a:cubicBezTo>
                  <a:cubicBezTo>
                    <a:pt x="239" y="123"/>
                    <a:pt x="250" y="128"/>
                    <a:pt x="265" y="128"/>
                  </a:cubicBezTo>
                  <a:cubicBezTo>
                    <a:pt x="269" y="128"/>
                    <a:pt x="274" y="127"/>
                    <a:pt x="278" y="127"/>
                  </a:cubicBezTo>
                  <a:cubicBezTo>
                    <a:pt x="283" y="125"/>
                    <a:pt x="288" y="124"/>
                    <a:pt x="293" y="124"/>
                  </a:cubicBezTo>
                  <a:cubicBezTo>
                    <a:pt x="304" y="124"/>
                    <a:pt x="314" y="130"/>
                    <a:pt x="317" y="137"/>
                  </a:cubicBezTo>
                  <a:cubicBezTo>
                    <a:pt x="320" y="147"/>
                    <a:pt x="327" y="151"/>
                    <a:pt x="335" y="151"/>
                  </a:cubicBezTo>
                  <a:cubicBezTo>
                    <a:pt x="348" y="151"/>
                    <a:pt x="364" y="137"/>
                    <a:pt x="362" y="117"/>
                  </a:cubicBezTo>
                  <a:cubicBezTo>
                    <a:pt x="362" y="98"/>
                    <a:pt x="365" y="90"/>
                    <a:pt x="385" y="90"/>
                  </a:cubicBezTo>
                  <a:cubicBezTo>
                    <a:pt x="395" y="90"/>
                    <a:pt x="410" y="92"/>
                    <a:pt x="431" y="96"/>
                  </a:cubicBezTo>
                  <a:cubicBezTo>
                    <a:pt x="454" y="99"/>
                    <a:pt x="469" y="102"/>
                    <a:pt x="479" y="102"/>
                  </a:cubicBezTo>
                  <a:cubicBezTo>
                    <a:pt x="497" y="102"/>
                    <a:pt x="496" y="94"/>
                    <a:pt x="490" y="71"/>
                  </a:cubicBezTo>
                  <a:cubicBezTo>
                    <a:pt x="483" y="46"/>
                    <a:pt x="458" y="33"/>
                    <a:pt x="417" y="33"/>
                  </a:cubicBezTo>
                  <a:cubicBezTo>
                    <a:pt x="397" y="33"/>
                    <a:pt x="372" y="36"/>
                    <a:pt x="344" y="43"/>
                  </a:cubicBezTo>
                  <a:cubicBezTo>
                    <a:pt x="332" y="46"/>
                    <a:pt x="319" y="48"/>
                    <a:pt x="309" y="48"/>
                  </a:cubicBezTo>
                  <a:cubicBezTo>
                    <a:pt x="297" y="48"/>
                    <a:pt x="288" y="46"/>
                    <a:pt x="288" y="40"/>
                  </a:cubicBezTo>
                  <a:cubicBezTo>
                    <a:pt x="285" y="33"/>
                    <a:pt x="233" y="23"/>
                    <a:pt x="178" y="23"/>
                  </a:cubicBezTo>
                  <a:cubicBezTo>
                    <a:pt x="122" y="19"/>
                    <a:pt x="67" y="13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875350" y="1294875"/>
              <a:ext cx="3500" cy="1150"/>
            </a:xfrm>
            <a:custGeom>
              <a:avLst/>
              <a:gdLst/>
              <a:ahLst/>
              <a:cxnLst/>
              <a:rect l="l" t="t" r="r" b="b"/>
              <a:pathLst>
                <a:path w="140" h="46" extrusionOk="0">
                  <a:moveTo>
                    <a:pt x="112" y="0"/>
                  </a:moveTo>
                  <a:cubicBezTo>
                    <a:pt x="98" y="0"/>
                    <a:pt x="80" y="3"/>
                    <a:pt x="59" y="8"/>
                  </a:cubicBezTo>
                  <a:cubicBezTo>
                    <a:pt x="21" y="19"/>
                    <a:pt x="0" y="32"/>
                    <a:pt x="11" y="40"/>
                  </a:cubicBezTo>
                  <a:cubicBezTo>
                    <a:pt x="14" y="44"/>
                    <a:pt x="23" y="46"/>
                    <a:pt x="34" y="46"/>
                  </a:cubicBezTo>
                  <a:cubicBezTo>
                    <a:pt x="48" y="46"/>
                    <a:pt x="66" y="43"/>
                    <a:pt x="83" y="40"/>
                  </a:cubicBezTo>
                  <a:cubicBezTo>
                    <a:pt x="115" y="32"/>
                    <a:pt x="139" y="19"/>
                    <a:pt x="136" y="8"/>
                  </a:cubicBezTo>
                  <a:cubicBezTo>
                    <a:pt x="134" y="3"/>
                    <a:pt x="12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881200" y="129517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2" y="0"/>
                  </a:moveTo>
                  <a:cubicBezTo>
                    <a:pt x="4" y="0"/>
                    <a:pt x="0" y="4"/>
                    <a:pt x="3" y="10"/>
                  </a:cubicBezTo>
                  <a:cubicBezTo>
                    <a:pt x="8" y="28"/>
                    <a:pt x="37" y="44"/>
                    <a:pt x="57" y="44"/>
                  </a:cubicBezTo>
                  <a:cubicBezTo>
                    <a:pt x="63" y="44"/>
                    <a:pt x="69" y="42"/>
                    <a:pt x="72" y="37"/>
                  </a:cubicBezTo>
                  <a:cubicBezTo>
                    <a:pt x="75" y="31"/>
                    <a:pt x="61" y="17"/>
                    <a:pt x="37" y="7"/>
                  </a:cubicBezTo>
                  <a:cubicBezTo>
                    <a:pt x="26" y="2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894600" y="1300975"/>
              <a:ext cx="3325" cy="1525"/>
            </a:xfrm>
            <a:custGeom>
              <a:avLst/>
              <a:gdLst/>
              <a:ahLst/>
              <a:cxnLst/>
              <a:rect l="l" t="t" r="r" b="b"/>
              <a:pathLst>
                <a:path w="133" h="61" extrusionOk="0">
                  <a:moveTo>
                    <a:pt x="48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4" y="7"/>
                    <a:pt x="0" y="17"/>
                    <a:pt x="4" y="24"/>
                  </a:cubicBezTo>
                  <a:cubicBezTo>
                    <a:pt x="7" y="41"/>
                    <a:pt x="72" y="61"/>
                    <a:pt x="106" y="61"/>
                  </a:cubicBezTo>
                  <a:cubicBezTo>
                    <a:pt x="116" y="61"/>
                    <a:pt x="123" y="59"/>
                    <a:pt x="125" y="55"/>
                  </a:cubicBezTo>
                  <a:cubicBezTo>
                    <a:pt x="133" y="49"/>
                    <a:pt x="119" y="38"/>
                    <a:pt x="98" y="38"/>
                  </a:cubicBezTo>
                  <a:cubicBezTo>
                    <a:pt x="74" y="34"/>
                    <a:pt x="59" y="24"/>
                    <a:pt x="63" y="14"/>
                  </a:cubicBezTo>
                  <a:cubicBezTo>
                    <a:pt x="65" y="7"/>
                    <a:pt x="59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896250" y="1302750"/>
              <a:ext cx="6375" cy="1675"/>
            </a:xfrm>
            <a:custGeom>
              <a:avLst/>
              <a:gdLst/>
              <a:ahLst/>
              <a:cxnLst/>
              <a:rect l="l" t="t" r="r" b="b"/>
              <a:pathLst>
                <a:path w="255" h="67" extrusionOk="0">
                  <a:moveTo>
                    <a:pt x="161" y="1"/>
                  </a:moveTo>
                  <a:cubicBezTo>
                    <a:pt x="134" y="1"/>
                    <a:pt x="103" y="4"/>
                    <a:pt x="77" y="12"/>
                  </a:cubicBezTo>
                  <a:cubicBezTo>
                    <a:pt x="0" y="33"/>
                    <a:pt x="0" y="33"/>
                    <a:pt x="63" y="40"/>
                  </a:cubicBezTo>
                  <a:cubicBezTo>
                    <a:pt x="97" y="43"/>
                    <a:pt x="132" y="53"/>
                    <a:pt x="146" y="64"/>
                  </a:cubicBezTo>
                  <a:cubicBezTo>
                    <a:pt x="149" y="66"/>
                    <a:pt x="153" y="67"/>
                    <a:pt x="158" y="67"/>
                  </a:cubicBezTo>
                  <a:cubicBezTo>
                    <a:pt x="171" y="67"/>
                    <a:pt x="192" y="60"/>
                    <a:pt x="212" y="50"/>
                  </a:cubicBezTo>
                  <a:cubicBezTo>
                    <a:pt x="254" y="23"/>
                    <a:pt x="254" y="19"/>
                    <a:pt x="208" y="5"/>
                  </a:cubicBezTo>
                  <a:cubicBezTo>
                    <a:pt x="197" y="2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908050" y="1303550"/>
              <a:ext cx="1450" cy="975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21" y="1"/>
                  </a:moveTo>
                  <a:cubicBezTo>
                    <a:pt x="7" y="1"/>
                    <a:pt x="0" y="11"/>
                    <a:pt x="7" y="21"/>
                  </a:cubicBezTo>
                  <a:cubicBezTo>
                    <a:pt x="16" y="33"/>
                    <a:pt x="28" y="38"/>
                    <a:pt x="38" y="38"/>
                  </a:cubicBezTo>
                  <a:cubicBezTo>
                    <a:pt x="49" y="38"/>
                    <a:pt x="58" y="31"/>
                    <a:pt x="56" y="18"/>
                  </a:cubicBezTo>
                  <a:cubicBezTo>
                    <a:pt x="53" y="8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912375" y="1301875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1"/>
                  </a:moveTo>
                  <a:cubicBezTo>
                    <a:pt x="28" y="1"/>
                    <a:pt x="24" y="1"/>
                    <a:pt x="21" y="2"/>
                  </a:cubicBezTo>
                  <a:cubicBezTo>
                    <a:pt x="8" y="5"/>
                    <a:pt x="0" y="16"/>
                    <a:pt x="8" y="26"/>
                  </a:cubicBezTo>
                  <a:cubicBezTo>
                    <a:pt x="11" y="35"/>
                    <a:pt x="18" y="41"/>
                    <a:pt x="28" y="41"/>
                  </a:cubicBezTo>
                  <a:cubicBezTo>
                    <a:pt x="31" y="41"/>
                    <a:pt x="33" y="41"/>
                    <a:pt x="35" y="40"/>
                  </a:cubicBezTo>
                  <a:cubicBezTo>
                    <a:pt x="46" y="37"/>
                    <a:pt x="53" y="26"/>
                    <a:pt x="50" y="16"/>
                  </a:cubicBezTo>
                  <a:cubicBezTo>
                    <a:pt x="47" y="5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914525" y="1298250"/>
              <a:ext cx="6500" cy="2975"/>
            </a:xfrm>
            <a:custGeom>
              <a:avLst/>
              <a:gdLst/>
              <a:ahLst/>
              <a:cxnLst/>
              <a:rect l="l" t="t" r="r" b="b"/>
              <a:pathLst>
                <a:path w="260" h="119" extrusionOk="0">
                  <a:moveTo>
                    <a:pt x="97" y="0"/>
                  </a:moveTo>
                  <a:cubicBezTo>
                    <a:pt x="86" y="0"/>
                    <a:pt x="68" y="15"/>
                    <a:pt x="36" y="46"/>
                  </a:cubicBezTo>
                  <a:cubicBezTo>
                    <a:pt x="1" y="84"/>
                    <a:pt x="2" y="115"/>
                    <a:pt x="29" y="115"/>
                  </a:cubicBezTo>
                  <a:cubicBezTo>
                    <a:pt x="39" y="115"/>
                    <a:pt x="52" y="111"/>
                    <a:pt x="68" y="102"/>
                  </a:cubicBezTo>
                  <a:cubicBezTo>
                    <a:pt x="80" y="94"/>
                    <a:pt x="90" y="90"/>
                    <a:pt x="97" y="90"/>
                  </a:cubicBezTo>
                  <a:cubicBezTo>
                    <a:pt x="106" y="90"/>
                    <a:pt x="112" y="96"/>
                    <a:pt x="116" y="105"/>
                  </a:cubicBezTo>
                  <a:cubicBezTo>
                    <a:pt x="119" y="114"/>
                    <a:pt x="121" y="119"/>
                    <a:pt x="124" y="119"/>
                  </a:cubicBezTo>
                  <a:cubicBezTo>
                    <a:pt x="127" y="119"/>
                    <a:pt x="131" y="112"/>
                    <a:pt x="137" y="99"/>
                  </a:cubicBezTo>
                  <a:cubicBezTo>
                    <a:pt x="140" y="84"/>
                    <a:pt x="145" y="77"/>
                    <a:pt x="152" y="77"/>
                  </a:cubicBezTo>
                  <a:cubicBezTo>
                    <a:pt x="159" y="77"/>
                    <a:pt x="168" y="84"/>
                    <a:pt x="182" y="95"/>
                  </a:cubicBezTo>
                  <a:cubicBezTo>
                    <a:pt x="192" y="105"/>
                    <a:pt x="204" y="111"/>
                    <a:pt x="215" y="111"/>
                  </a:cubicBezTo>
                  <a:cubicBezTo>
                    <a:pt x="223" y="111"/>
                    <a:pt x="230" y="108"/>
                    <a:pt x="234" y="102"/>
                  </a:cubicBezTo>
                  <a:cubicBezTo>
                    <a:pt x="259" y="80"/>
                    <a:pt x="241" y="45"/>
                    <a:pt x="208" y="45"/>
                  </a:cubicBezTo>
                  <a:cubicBezTo>
                    <a:pt x="205" y="45"/>
                    <a:pt x="202" y="46"/>
                    <a:pt x="199" y="46"/>
                  </a:cubicBezTo>
                  <a:cubicBezTo>
                    <a:pt x="182" y="46"/>
                    <a:pt x="161" y="50"/>
                    <a:pt x="148" y="54"/>
                  </a:cubicBezTo>
                  <a:cubicBezTo>
                    <a:pt x="137" y="54"/>
                    <a:pt x="119" y="43"/>
                    <a:pt x="116" y="25"/>
                  </a:cubicBezTo>
                  <a:cubicBezTo>
                    <a:pt x="112" y="9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918100" y="1302675"/>
              <a:ext cx="1250" cy="1450"/>
            </a:xfrm>
            <a:custGeom>
              <a:avLst/>
              <a:gdLst/>
              <a:ahLst/>
              <a:cxnLst/>
              <a:rect l="l" t="t" r="r" b="b"/>
              <a:pathLst>
                <a:path w="50" h="58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5"/>
                    <a:pt x="5" y="32"/>
                  </a:cubicBezTo>
                  <a:cubicBezTo>
                    <a:pt x="10" y="47"/>
                    <a:pt x="21" y="57"/>
                    <a:pt x="33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49" y="53"/>
                    <a:pt x="49" y="40"/>
                    <a:pt x="39" y="26"/>
                  </a:cubicBezTo>
                  <a:cubicBezTo>
                    <a:pt x="27" y="10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920050" y="1301125"/>
              <a:ext cx="2675" cy="1775"/>
            </a:xfrm>
            <a:custGeom>
              <a:avLst/>
              <a:gdLst/>
              <a:ahLst/>
              <a:cxnLst/>
              <a:rect l="l" t="t" r="r" b="b"/>
              <a:pathLst>
                <a:path w="107" h="71" extrusionOk="0">
                  <a:moveTo>
                    <a:pt x="45" y="1"/>
                  </a:moveTo>
                  <a:cubicBezTo>
                    <a:pt x="33" y="1"/>
                    <a:pt x="24" y="4"/>
                    <a:pt x="20" y="8"/>
                  </a:cubicBezTo>
                  <a:cubicBezTo>
                    <a:pt x="0" y="27"/>
                    <a:pt x="27" y="71"/>
                    <a:pt x="53" y="71"/>
                  </a:cubicBezTo>
                  <a:cubicBezTo>
                    <a:pt x="55" y="71"/>
                    <a:pt x="56" y="71"/>
                    <a:pt x="58" y="70"/>
                  </a:cubicBezTo>
                  <a:cubicBezTo>
                    <a:pt x="100" y="60"/>
                    <a:pt x="106" y="14"/>
                    <a:pt x="68" y="4"/>
                  </a:cubicBezTo>
                  <a:cubicBezTo>
                    <a:pt x="60" y="2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920375" y="1293425"/>
              <a:ext cx="7975" cy="4225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0"/>
                  </a:moveTo>
                  <a:lnTo>
                    <a:pt x="38" y="63"/>
                  </a:lnTo>
                  <a:cubicBezTo>
                    <a:pt x="58" y="97"/>
                    <a:pt x="64" y="112"/>
                    <a:pt x="57" y="112"/>
                  </a:cubicBezTo>
                  <a:cubicBezTo>
                    <a:pt x="54" y="112"/>
                    <a:pt x="49" y="109"/>
                    <a:pt x="42" y="104"/>
                  </a:cubicBezTo>
                  <a:cubicBezTo>
                    <a:pt x="30" y="95"/>
                    <a:pt x="22" y="91"/>
                    <a:pt x="18" y="91"/>
                  </a:cubicBezTo>
                  <a:cubicBezTo>
                    <a:pt x="13" y="91"/>
                    <a:pt x="13" y="99"/>
                    <a:pt x="18" y="114"/>
                  </a:cubicBezTo>
                  <a:cubicBezTo>
                    <a:pt x="23" y="132"/>
                    <a:pt x="38" y="143"/>
                    <a:pt x="53" y="143"/>
                  </a:cubicBezTo>
                  <a:cubicBezTo>
                    <a:pt x="55" y="143"/>
                    <a:pt x="57" y="143"/>
                    <a:pt x="59" y="142"/>
                  </a:cubicBezTo>
                  <a:cubicBezTo>
                    <a:pt x="63" y="142"/>
                    <a:pt x="69" y="141"/>
                    <a:pt x="76" y="141"/>
                  </a:cubicBezTo>
                  <a:cubicBezTo>
                    <a:pt x="96" y="141"/>
                    <a:pt x="128" y="144"/>
                    <a:pt x="156" y="149"/>
                  </a:cubicBezTo>
                  <a:cubicBezTo>
                    <a:pt x="171" y="151"/>
                    <a:pt x="183" y="152"/>
                    <a:pt x="193" y="152"/>
                  </a:cubicBezTo>
                  <a:cubicBezTo>
                    <a:pt x="214" y="152"/>
                    <a:pt x="223" y="147"/>
                    <a:pt x="226" y="135"/>
                  </a:cubicBezTo>
                  <a:cubicBezTo>
                    <a:pt x="227" y="129"/>
                    <a:pt x="229" y="127"/>
                    <a:pt x="231" y="127"/>
                  </a:cubicBezTo>
                  <a:cubicBezTo>
                    <a:pt x="235" y="127"/>
                    <a:pt x="239" y="132"/>
                    <a:pt x="242" y="142"/>
                  </a:cubicBezTo>
                  <a:cubicBezTo>
                    <a:pt x="250" y="161"/>
                    <a:pt x="265" y="169"/>
                    <a:pt x="279" y="169"/>
                  </a:cubicBezTo>
                  <a:cubicBezTo>
                    <a:pt x="300" y="169"/>
                    <a:pt x="319" y="152"/>
                    <a:pt x="309" y="125"/>
                  </a:cubicBezTo>
                  <a:cubicBezTo>
                    <a:pt x="302" y="98"/>
                    <a:pt x="277" y="87"/>
                    <a:pt x="232" y="87"/>
                  </a:cubicBezTo>
                  <a:cubicBezTo>
                    <a:pt x="197" y="87"/>
                    <a:pt x="132" y="69"/>
                    <a:pt x="83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922550" y="1299550"/>
              <a:ext cx="1475" cy="1275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15" y="1"/>
                  </a:moveTo>
                  <a:cubicBezTo>
                    <a:pt x="5" y="1"/>
                    <a:pt x="1" y="10"/>
                    <a:pt x="6" y="26"/>
                  </a:cubicBezTo>
                  <a:cubicBezTo>
                    <a:pt x="9" y="41"/>
                    <a:pt x="20" y="50"/>
                    <a:pt x="33" y="50"/>
                  </a:cubicBezTo>
                  <a:cubicBezTo>
                    <a:pt x="34" y="50"/>
                    <a:pt x="36" y="50"/>
                    <a:pt x="38" y="50"/>
                  </a:cubicBezTo>
                  <a:cubicBezTo>
                    <a:pt x="51" y="47"/>
                    <a:pt x="59" y="36"/>
                    <a:pt x="56" y="26"/>
                  </a:cubicBezTo>
                  <a:cubicBezTo>
                    <a:pt x="51" y="15"/>
                    <a:pt x="38" y="5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923750" y="1301375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16" y="1"/>
                  </a:moveTo>
                  <a:cubicBezTo>
                    <a:pt x="3" y="1"/>
                    <a:pt x="1" y="14"/>
                    <a:pt x="8" y="36"/>
                  </a:cubicBezTo>
                  <a:cubicBezTo>
                    <a:pt x="14" y="55"/>
                    <a:pt x="26" y="71"/>
                    <a:pt x="38" y="71"/>
                  </a:cubicBezTo>
                  <a:cubicBezTo>
                    <a:pt x="39" y="71"/>
                    <a:pt x="41" y="71"/>
                    <a:pt x="42" y="71"/>
                  </a:cubicBezTo>
                  <a:cubicBezTo>
                    <a:pt x="52" y="67"/>
                    <a:pt x="59" y="50"/>
                    <a:pt x="56" y="36"/>
                  </a:cubicBezTo>
                  <a:cubicBezTo>
                    <a:pt x="49" y="22"/>
                    <a:pt x="35" y="4"/>
                    <a:pt x="21" y="1"/>
                  </a:cubicBez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925700" y="1300725"/>
              <a:ext cx="1175" cy="2025"/>
            </a:xfrm>
            <a:custGeom>
              <a:avLst/>
              <a:gdLst/>
              <a:ahLst/>
              <a:cxnLst/>
              <a:rect l="l" t="t" r="r" b="b"/>
              <a:pathLst>
                <a:path w="47" h="81" extrusionOk="0">
                  <a:moveTo>
                    <a:pt x="25" y="1"/>
                  </a:moveTo>
                  <a:cubicBezTo>
                    <a:pt x="21" y="1"/>
                    <a:pt x="17" y="8"/>
                    <a:pt x="13" y="20"/>
                  </a:cubicBezTo>
                  <a:cubicBezTo>
                    <a:pt x="0" y="60"/>
                    <a:pt x="1" y="81"/>
                    <a:pt x="20" y="81"/>
                  </a:cubicBezTo>
                  <a:cubicBezTo>
                    <a:pt x="23" y="81"/>
                    <a:pt x="26" y="80"/>
                    <a:pt x="29" y="79"/>
                  </a:cubicBezTo>
                  <a:cubicBezTo>
                    <a:pt x="44" y="76"/>
                    <a:pt x="47" y="55"/>
                    <a:pt x="40" y="30"/>
                  </a:cubicBezTo>
                  <a:cubicBezTo>
                    <a:pt x="34" y="10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929400" y="1296275"/>
              <a:ext cx="800" cy="125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7"/>
                    <a:pt x="16" y="49"/>
                    <a:pt x="21" y="49"/>
                  </a:cubicBezTo>
                  <a:cubicBezTo>
                    <a:pt x="22" y="49"/>
                    <a:pt x="23" y="48"/>
                    <a:pt x="24" y="46"/>
                  </a:cubicBezTo>
                  <a:cubicBezTo>
                    <a:pt x="31" y="35"/>
                    <a:pt x="24" y="21"/>
                    <a:pt x="14" y="8"/>
                  </a:cubicBez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932250" y="12953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1"/>
                  </a:moveTo>
                  <a:cubicBezTo>
                    <a:pt x="27" y="1"/>
                    <a:pt x="22" y="2"/>
                    <a:pt x="17" y="5"/>
                  </a:cubicBezTo>
                  <a:cubicBezTo>
                    <a:pt x="7" y="15"/>
                    <a:pt x="1" y="29"/>
                    <a:pt x="4" y="33"/>
                  </a:cubicBezTo>
                  <a:cubicBezTo>
                    <a:pt x="4" y="37"/>
                    <a:pt x="7" y="39"/>
                    <a:pt x="13" y="39"/>
                  </a:cubicBezTo>
                  <a:cubicBezTo>
                    <a:pt x="17" y="39"/>
                    <a:pt x="22" y="38"/>
                    <a:pt x="28" y="36"/>
                  </a:cubicBezTo>
                  <a:cubicBezTo>
                    <a:pt x="38" y="33"/>
                    <a:pt x="46" y="20"/>
                    <a:pt x="42" y="9"/>
                  </a:cubicBezTo>
                  <a:cubicBezTo>
                    <a:pt x="40" y="3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933025" y="1290150"/>
              <a:ext cx="2525" cy="1575"/>
            </a:xfrm>
            <a:custGeom>
              <a:avLst/>
              <a:gdLst/>
              <a:ahLst/>
              <a:cxnLst/>
              <a:rect l="l" t="t" r="r" b="b"/>
              <a:pathLst>
                <a:path w="101" h="63" extrusionOk="0">
                  <a:moveTo>
                    <a:pt x="50" y="1"/>
                  </a:moveTo>
                  <a:cubicBezTo>
                    <a:pt x="45" y="1"/>
                    <a:pt x="40" y="1"/>
                    <a:pt x="35" y="3"/>
                  </a:cubicBezTo>
                  <a:cubicBezTo>
                    <a:pt x="15" y="6"/>
                    <a:pt x="0" y="27"/>
                    <a:pt x="4" y="44"/>
                  </a:cubicBezTo>
                  <a:cubicBezTo>
                    <a:pt x="8" y="55"/>
                    <a:pt x="17" y="62"/>
                    <a:pt x="26" y="62"/>
                  </a:cubicBezTo>
                  <a:cubicBezTo>
                    <a:pt x="31" y="62"/>
                    <a:pt x="37" y="60"/>
                    <a:pt x="42" y="54"/>
                  </a:cubicBezTo>
                  <a:cubicBezTo>
                    <a:pt x="50" y="50"/>
                    <a:pt x="59" y="47"/>
                    <a:pt x="67" y="47"/>
                  </a:cubicBezTo>
                  <a:cubicBezTo>
                    <a:pt x="76" y="47"/>
                    <a:pt x="85" y="51"/>
                    <a:pt x="90" y="58"/>
                  </a:cubicBezTo>
                  <a:cubicBezTo>
                    <a:pt x="93" y="61"/>
                    <a:pt x="95" y="62"/>
                    <a:pt x="97" y="62"/>
                  </a:cubicBezTo>
                  <a:cubicBezTo>
                    <a:pt x="100" y="62"/>
                    <a:pt x="98" y="51"/>
                    <a:pt x="90" y="34"/>
                  </a:cubicBezTo>
                  <a:cubicBezTo>
                    <a:pt x="82" y="12"/>
                    <a:pt x="68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937025" y="1282025"/>
              <a:ext cx="3300" cy="2450"/>
            </a:xfrm>
            <a:custGeom>
              <a:avLst/>
              <a:gdLst/>
              <a:ahLst/>
              <a:cxnLst/>
              <a:rect l="l" t="t" r="r" b="b"/>
              <a:pathLst>
                <a:path w="132" h="98" extrusionOk="0">
                  <a:moveTo>
                    <a:pt x="48" y="1"/>
                  </a:moveTo>
                  <a:cubicBezTo>
                    <a:pt x="31" y="1"/>
                    <a:pt x="23" y="10"/>
                    <a:pt x="14" y="33"/>
                  </a:cubicBezTo>
                  <a:cubicBezTo>
                    <a:pt x="4" y="57"/>
                    <a:pt x="0" y="81"/>
                    <a:pt x="4" y="91"/>
                  </a:cubicBezTo>
                  <a:cubicBezTo>
                    <a:pt x="5" y="96"/>
                    <a:pt x="6" y="98"/>
                    <a:pt x="8" y="98"/>
                  </a:cubicBezTo>
                  <a:cubicBezTo>
                    <a:pt x="10" y="98"/>
                    <a:pt x="12" y="93"/>
                    <a:pt x="14" y="85"/>
                  </a:cubicBezTo>
                  <a:cubicBezTo>
                    <a:pt x="14" y="71"/>
                    <a:pt x="42" y="50"/>
                    <a:pt x="76" y="43"/>
                  </a:cubicBezTo>
                  <a:cubicBezTo>
                    <a:pt x="128" y="29"/>
                    <a:pt x="132" y="26"/>
                    <a:pt x="84" y="8"/>
                  </a:cubicBezTo>
                  <a:cubicBezTo>
                    <a:pt x="68" y="4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935625" y="1277875"/>
              <a:ext cx="1125" cy="1100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4"/>
                    <a:pt x="0" y="15"/>
                    <a:pt x="4" y="25"/>
                  </a:cubicBezTo>
                  <a:cubicBezTo>
                    <a:pt x="7" y="37"/>
                    <a:pt x="12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8" y="43"/>
                    <a:pt x="35" y="33"/>
                    <a:pt x="39" y="18"/>
                  </a:cubicBezTo>
                  <a:cubicBezTo>
                    <a:pt x="44" y="7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954075" y="127875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0"/>
                    <a:pt x="9" y="32"/>
                  </a:cubicBezTo>
                  <a:cubicBezTo>
                    <a:pt x="15" y="54"/>
                    <a:pt x="27" y="70"/>
                    <a:pt x="40" y="70"/>
                  </a:cubicBezTo>
                  <a:cubicBezTo>
                    <a:pt x="41" y="70"/>
                    <a:pt x="42" y="70"/>
                    <a:pt x="43" y="70"/>
                  </a:cubicBezTo>
                  <a:cubicBezTo>
                    <a:pt x="71" y="63"/>
                    <a:pt x="64" y="43"/>
                    <a:pt x="26" y="11"/>
                  </a:cubicBezTo>
                  <a:cubicBezTo>
                    <a:pt x="17" y="4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911175" y="1140825"/>
              <a:ext cx="2250" cy="1600"/>
            </a:xfrm>
            <a:custGeom>
              <a:avLst/>
              <a:gdLst/>
              <a:ahLst/>
              <a:cxnLst/>
              <a:rect l="l" t="t" r="r" b="b"/>
              <a:pathLst>
                <a:path w="90" h="64" extrusionOk="0">
                  <a:moveTo>
                    <a:pt x="83" y="0"/>
                  </a:moveTo>
                  <a:cubicBezTo>
                    <a:pt x="75" y="0"/>
                    <a:pt x="59" y="3"/>
                    <a:pt x="42" y="8"/>
                  </a:cubicBezTo>
                  <a:cubicBezTo>
                    <a:pt x="18" y="19"/>
                    <a:pt x="0" y="36"/>
                    <a:pt x="7" y="50"/>
                  </a:cubicBezTo>
                  <a:cubicBezTo>
                    <a:pt x="9" y="59"/>
                    <a:pt x="12" y="64"/>
                    <a:pt x="18" y="64"/>
                  </a:cubicBezTo>
                  <a:cubicBezTo>
                    <a:pt x="26" y="64"/>
                    <a:pt x="37" y="57"/>
                    <a:pt x="53" y="43"/>
                  </a:cubicBezTo>
                  <a:cubicBezTo>
                    <a:pt x="73" y="26"/>
                    <a:pt x="90" y="8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907100" y="1124775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14" y="1"/>
                  </a:moveTo>
                  <a:cubicBezTo>
                    <a:pt x="5" y="1"/>
                    <a:pt x="0" y="7"/>
                    <a:pt x="3" y="16"/>
                  </a:cubicBezTo>
                  <a:cubicBezTo>
                    <a:pt x="7" y="24"/>
                    <a:pt x="16" y="30"/>
                    <a:pt x="26" y="30"/>
                  </a:cubicBezTo>
                  <a:cubicBezTo>
                    <a:pt x="28" y="30"/>
                    <a:pt x="30" y="30"/>
                    <a:pt x="32" y="29"/>
                  </a:cubicBezTo>
                  <a:cubicBezTo>
                    <a:pt x="45" y="26"/>
                    <a:pt x="52" y="19"/>
                    <a:pt x="52" y="16"/>
                  </a:cubicBezTo>
                  <a:cubicBezTo>
                    <a:pt x="49" y="12"/>
                    <a:pt x="38" y="5"/>
                    <a:pt x="21" y="2"/>
                  </a:cubicBezTo>
                  <a:cubicBezTo>
                    <a:pt x="18" y="1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916900" y="115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55" y="1"/>
                  </a:moveTo>
                  <a:cubicBezTo>
                    <a:pt x="49" y="1"/>
                    <a:pt x="40" y="2"/>
                    <a:pt x="32" y="6"/>
                  </a:cubicBezTo>
                  <a:cubicBezTo>
                    <a:pt x="11" y="9"/>
                    <a:pt x="0" y="20"/>
                    <a:pt x="3" y="33"/>
                  </a:cubicBezTo>
                  <a:cubicBezTo>
                    <a:pt x="5" y="38"/>
                    <a:pt x="9" y="41"/>
                    <a:pt x="14" y="41"/>
                  </a:cubicBezTo>
                  <a:cubicBezTo>
                    <a:pt x="21" y="41"/>
                    <a:pt x="29" y="37"/>
                    <a:pt x="38" y="30"/>
                  </a:cubicBezTo>
                  <a:cubicBezTo>
                    <a:pt x="56" y="20"/>
                    <a:pt x="69" y="9"/>
                    <a:pt x="66" y="6"/>
                  </a:cubicBezTo>
                  <a:cubicBezTo>
                    <a:pt x="66" y="2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957050" y="1276775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142" y="1"/>
                  </a:moveTo>
                  <a:cubicBezTo>
                    <a:pt x="115" y="1"/>
                    <a:pt x="85" y="46"/>
                    <a:pt x="94" y="83"/>
                  </a:cubicBezTo>
                  <a:cubicBezTo>
                    <a:pt x="99" y="97"/>
                    <a:pt x="101" y="104"/>
                    <a:pt x="97" y="104"/>
                  </a:cubicBezTo>
                  <a:cubicBezTo>
                    <a:pt x="94" y="104"/>
                    <a:pt x="85" y="98"/>
                    <a:pt x="70" y="87"/>
                  </a:cubicBezTo>
                  <a:cubicBezTo>
                    <a:pt x="55" y="71"/>
                    <a:pt x="35" y="62"/>
                    <a:pt x="23" y="62"/>
                  </a:cubicBezTo>
                  <a:cubicBezTo>
                    <a:pt x="21" y="62"/>
                    <a:pt x="19" y="62"/>
                    <a:pt x="18" y="62"/>
                  </a:cubicBezTo>
                  <a:cubicBezTo>
                    <a:pt x="4" y="66"/>
                    <a:pt x="0" y="83"/>
                    <a:pt x="4" y="97"/>
                  </a:cubicBezTo>
                  <a:cubicBezTo>
                    <a:pt x="10" y="119"/>
                    <a:pt x="83" y="133"/>
                    <a:pt x="154" y="133"/>
                  </a:cubicBezTo>
                  <a:cubicBezTo>
                    <a:pt x="194" y="133"/>
                    <a:pt x="234" y="128"/>
                    <a:pt x="261" y="118"/>
                  </a:cubicBezTo>
                  <a:cubicBezTo>
                    <a:pt x="276" y="113"/>
                    <a:pt x="292" y="110"/>
                    <a:pt x="304" y="110"/>
                  </a:cubicBezTo>
                  <a:cubicBezTo>
                    <a:pt x="316" y="110"/>
                    <a:pt x="325" y="113"/>
                    <a:pt x="327" y="118"/>
                  </a:cubicBezTo>
                  <a:cubicBezTo>
                    <a:pt x="329" y="127"/>
                    <a:pt x="331" y="132"/>
                    <a:pt x="335" y="132"/>
                  </a:cubicBezTo>
                  <a:cubicBezTo>
                    <a:pt x="336" y="132"/>
                    <a:pt x="338" y="130"/>
                    <a:pt x="341" y="128"/>
                  </a:cubicBezTo>
                  <a:cubicBezTo>
                    <a:pt x="357" y="102"/>
                    <a:pt x="261" y="13"/>
                    <a:pt x="222" y="13"/>
                  </a:cubicBezTo>
                  <a:cubicBezTo>
                    <a:pt x="220" y="13"/>
                    <a:pt x="218" y="14"/>
                    <a:pt x="216" y="14"/>
                  </a:cubicBezTo>
                  <a:cubicBezTo>
                    <a:pt x="210" y="15"/>
                    <a:pt x="204" y="15"/>
                    <a:pt x="198" y="15"/>
                  </a:cubicBezTo>
                  <a:cubicBezTo>
                    <a:pt x="181" y="15"/>
                    <a:pt x="164" y="12"/>
                    <a:pt x="157" y="7"/>
                  </a:cubicBezTo>
                  <a:cubicBezTo>
                    <a:pt x="152" y="3"/>
                    <a:pt x="147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912075" y="1130850"/>
              <a:ext cx="1475" cy="1075"/>
            </a:xfrm>
            <a:custGeom>
              <a:avLst/>
              <a:gdLst/>
              <a:ahLst/>
              <a:cxnLst/>
              <a:rect l="l" t="t" r="r" b="b"/>
              <a:pathLst>
                <a:path w="59" h="43" extrusionOk="0">
                  <a:moveTo>
                    <a:pt x="6" y="0"/>
                  </a:moveTo>
                  <a:cubicBezTo>
                    <a:pt x="1" y="0"/>
                    <a:pt x="5" y="7"/>
                    <a:pt x="20" y="23"/>
                  </a:cubicBezTo>
                  <a:cubicBezTo>
                    <a:pt x="30" y="35"/>
                    <a:pt x="40" y="42"/>
                    <a:pt x="47" y="42"/>
                  </a:cubicBezTo>
                  <a:cubicBezTo>
                    <a:pt x="50" y="42"/>
                    <a:pt x="52" y="41"/>
                    <a:pt x="54" y="39"/>
                  </a:cubicBezTo>
                  <a:cubicBezTo>
                    <a:pt x="58" y="33"/>
                    <a:pt x="44" y="18"/>
                    <a:pt x="27" y="8"/>
                  </a:cubicBezTo>
                  <a:cubicBezTo>
                    <a:pt x="16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969275" y="1278900"/>
              <a:ext cx="1050" cy="1100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28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5"/>
                    <a:pt x="12" y="44"/>
                    <a:pt x="19" y="44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5" y="43"/>
                    <a:pt x="32" y="33"/>
                    <a:pt x="39" y="19"/>
                  </a:cubicBezTo>
                  <a:cubicBezTo>
                    <a:pt x="42" y="7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970800" y="1278525"/>
              <a:ext cx="1350" cy="1625"/>
            </a:xfrm>
            <a:custGeom>
              <a:avLst/>
              <a:gdLst/>
              <a:ahLst/>
              <a:cxnLst/>
              <a:rect l="l" t="t" r="r" b="b"/>
              <a:pathLst>
                <a:path w="54" h="65" extrusionOk="0">
                  <a:moveTo>
                    <a:pt x="35" y="0"/>
                  </a:moveTo>
                  <a:cubicBezTo>
                    <a:pt x="24" y="0"/>
                    <a:pt x="14" y="10"/>
                    <a:pt x="9" y="23"/>
                  </a:cubicBezTo>
                  <a:cubicBezTo>
                    <a:pt x="1" y="50"/>
                    <a:pt x="6" y="64"/>
                    <a:pt x="16" y="64"/>
                  </a:cubicBezTo>
                  <a:cubicBezTo>
                    <a:pt x="24" y="64"/>
                    <a:pt x="34" y="57"/>
                    <a:pt x="44" y="41"/>
                  </a:cubicBezTo>
                  <a:cubicBezTo>
                    <a:pt x="54" y="23"/>
                    <a:pt x="54" y="7"/>
                    <a:pt x="44" y="2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976525" y="1267250"/>
              <a:ext cx="3700" cy="4350"/>
            </a:xfrm>
            <a:custGeom>
              <a:avLst/>
              <a:gdLst/>
              <a:ahLst/>
              <a:cxnLst/>
              <a:rect l="l" t="t" r="r" b="b"/>
              <a:pathLst>
                <a:path w="148" h="174" extrusionOk="0">
                  <a:moveTo>
                    <a:pt x="103" y="1"/>
                  </a:moveTo>
                  <a:cubicBezTo>
                    <a:pt x="101" y="1"/>
                    <a:pt x="100" y="3"/>
                    <a:pt x="99" y="6"/>
                  </a:cubicBezTo>
                  <a:cubicBezTo>
                    <a:pt x="99" y="20"/>
                    <a:pt x="86" y="37"/>
                    <a:pt x="71" y="41"/>
                  </a:cubicBezTo>
                  <a:cubicBezTo>
                    <a:pt x="54" y="45"/>
                    <a:pt x="33" y="62"/>
                    <a:pt x="23" y="79"/>
                  </a:cubicBezTo>
                  <a:cubicBezTo>
                    <a:pt x="0" y="112"/>
                    <a:pt x="18" y="173"/>
                    <a:pt x="46" y="173"/>
                  </a:cubicBezTo>
                  <a:cubicBezTo>
                    <a:pt x="48" y="173"/>
                    <a:pt x="49" y="173"/>
                    <a:pt x="51" y="173"/>
                  </a:cubicBezTo>
                  <a:cubicBezTo>
                    <a:pt x="116" y="155"/>
                    <a:pt x="148" y="104"/>
                    <a:pt x="127" y="41"/>
                  </a:cubicBezTo>
                  <a:cubicBezTo>
                    <a:pt x="117" y="15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982100" y="1268675"/>
              <a:ext cx="2200" cy="1150"/>
            </a:xfrm>
            <a:custGeom>
              <a:avLst/>
              <a:gdLst/>
              <a:ahLst/>
              <a:cxnLst/>
              <a:rect l="l" t="t" r="r" b="b"/>
              <a:pathLst>
                <a:path w="88" h="46" extrusionOk="0">
                  <a:moveTo>
                    <a:pt x="32" y="0"/>
                  </a:moveTo>
                  <a:cubicBezTo>
                    <a:pt x="31" y="0"/>
                    <a:pt x="30" y="1"/>
                    <a:pt x="29" y="1"/>
                  </a:cubicBezTo>
                  <a:cubicBezTo>
                    <a:pt x="1" y="8"/>
                    <a:pt x="8" y="18"/>
                    <a:pt x="53" y="36"/>
                  </a:cubicBezTo>
                  <a:cubicBezTo>
                    <a:pt x="68" y="42"/>
                    <a:pt x="78" y="45"/>
                    <a:pt x="82" y="45"/>
                  </a:cubicBezTo>
                  <a:cubicBezTo>
                    <a:pt x="87" y="45"/>
                    <a:pt x="84" y="40"/>
                    <a:pt x="74" y="26"/>
                  </a:cubicBezTo>
                  <a:cubicBezTo>
                    <a:pt x="61" y="13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947075" y="1143000"/>
              <a:ext cx="2050" cy="1800"/>
            </a:xfrm>
            <a:custGeom>
              <a:avLst/>
              <a:gdLst/>
              <a:ahLst/>
              <a:cxnLst/>
              <a:rect l="l" t="t" r="r" b="b"/>
              <a:pathLst>
                <a:path w="82" h="72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4" y="8"/>
                    <a:pt x="0" y="22"/>
                    <a:pt x="18" y="46"/>
                  </a:cubicBezTo>
                  <a:cubicBezTo>
                    <a:pt x="28" y="61"/>
                    <a:pt x="40" y="71"/>
                    <a:pt x="48" y="71"/>
                  </a:cubicBezTo>
                  <a:cubicBezTo>
                    <a:pt x="51" y="71"/>
                    <a:pt x="54" y="70"/>
                    <a:pt x="56" y="67"/>
                  </a:cubicBezTo>
                  <a:cubicBezTo>
                    <a:pt x="82" y="44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996000" y="1269450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23" y="1"/>
                  </a:moveTo>
                  <a:cubicBezTo>
                    <a:pt x="21" y="1"/>
                    <a:pt x="19" y="1"/>
                    <a:pt x="18" y="2"/>
                  </a:cubicBezTo>
                  <a:cubicBezTo>
                    <a:pt x="3" y="5"/>
                    <a:pt x="0" y="22"/>
                    <a:pt x="3" y="40"/>
                  </a:cubicBezTo>
                  <a:cubicBezTo>
                    <a:pt x="8" y="51"/>
                    <a:pt x="14" y="56"/>
                    <a:pt x="20" y="56"/>
                  </a:cubicBezTo>
                  <a:cubicBezTo>
                    <a:pt x="24" y="56"/>
                    <a:pt x="28" y="54"/>
                    <a:pt x="32" y="50"/>
                  </a:cubicBezTo>
                  <a:cubicBezTo>
                    <a:pt x="42" y="40"/>
                    <a:pt x="48" y="26"/>
                    <a:pt x="45" y="16"/>
                  </a:cubicBezTo>
                  <a:cubicBezTo>
                    <a:pt x="42" y="7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6002075" y="1267900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6" y="0"/>
                  </a:moveTo>
                  <a:cubicBezTo>
                    <a:pt x="25" y="0"/>
                    <a:pt x="23" y="1"/>
                    <a:pt x="21" y="1"/>
                  </a:cubicBezTo>
                  <a:cubicBezTo>
                    <a:pt x="10" y="4"/>
                    <a:pt x="0" y="19"/>
                    <a:pt x="4" y="29"/>
                  </a:cubicBezTo>
                  <a:cubicBezTo>
                    <a:pt x="7" y="39"/>
                    <a:pt x="14" y="46"/>
                    <a:pt x="21" y="46"/>
                  </a:cubicBezTo>
                  <a:cubicBezTo>
                    <a:pt x="28" y="43"/>
                    <a:pt x="34" y="32"/>
                    <a:pt x="39" y="19"/>
                  </a:cubicBezTo>
                  <a:cubicBezTo>
                    <a:pt x="41" y="9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6013775" y="1268575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7" y="0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6010050" y="1253325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8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6" y="26"/>
                    <a:pt x="16" y="33"/>
                    <a:pt x="27" y="33"/>
                  </a:cubicBezTo>
                  <a:cubicBezTo>
                    <a:pt x="30" y="33"/>
                    <a:pt x="32" y="33"/>
                    <a:pt x="35" y="32"/>
                  </a:cubicBezTo>
                  <a:cubicBezTo>
                    <a:pt x="45" y="29"/>
                    <a:pt x="56" y="22"/>
                    <a:pt x="53" y="19"/>
                  </a:cubicBezTo>
                  <a:cubicBezTo>
                    <a:pt x="53" y="11"/>
                    <a:pt x="38" y="5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6011175" y="1249600"/>
              <a:ext cx="2150" cy="1125"/>
            </a:xfrm>
            <a:custGeom>
              <a:avLst/>
              <a:gdLst/>
              <a:ahLst/>
              <a:cxnLst/>
              <a:rect l="l" t="t" r="r" b="b"/>
              <a:pathLst>
                <a:path w="86" h="45" extrusionOk="0">
                  <a:moveTo>
                    <a:pt x="32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0" y="8"/>
                    <a:pt x="8" y="19"/>
                    <a:pt x="53" y="35"/>
                  </a:cubicBezTo>
                  <a:cubicBezTo>
                    <a:pt x="67" y="41"/>
                    <a:pt x="77" y="45"/>
                    <a:pt x="80" y="45"/>
                  </a:cubicBezTo>
                  <a:cubicBezTo>
                    <a:pt x="86" y="45"/>
                    <a:pt x="82" y="39"/>
                    <a:pt x="70" y="25"/>
                  </a:cubicBezTo>
                  <a:cubicBezTo>
                    <a:pt x="60" y="1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6004825" y="1225875"/>
              <a:ext cx="2650" cy="1325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98" y="0"/>
                  </a:moveTo>
                  <a:cubicBezTo>
                    <a:pt x="93" y="0"/>
                    <a:pt x="83" y="2"/>
                    <a:pt x="67" y="6"/>
                  </a:cubicBezTo>
                  <a:cubicBezTo>
                    <a:pt x="43" y="10"/>
                    <a:pt x="15" y="23"/>
                    <a:pt x="8" y="34"/>
                  </a:cubicBezTo>
                  <a:cubicBezTo>
                    <a:pt x="0" y="47"/>
                    <a:pt x="2" y="53"/>
                    <a:pt x="10" y="53"/>
                  </a:cubicBezTo>
                  <a:cubicBezTo>
                    <a:pt x="20" y="53"/>
                    <a:pt x="40" y="44"/>
                    <a:pt x="67" y="27"/>
                  </a:cubicBezTo>
                  <a:cubicBezTo>
                    <a:pt x="9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6010300" y="1241725"/>
              <a:ext cx="3075" cy="1250"/>
            </a:xfrm>
            <a:custGeom>
              <a:avLst/>
              <a:gdLst/>
              <a:ahLst/>
              <a:cxnLst/>
              <a:rect l="l" t="t" r="r" b="b"/>
              <a:pathLst>
                <a:path w="123" h="50" extrusionOk="0">
                  <a:moveTo>
                    <a:pt x="70" y="1"/>
                  </a:moveTo>
                  <a:cubicBezTo>
                    <a:pt x="56" y="1"/>
                    <a:pt x="42" y="5"/>
                    <a:pt x="28" y="14"/>
                  </a:cubicBezTo>
                  <a:cubicBezTo>
                    <a:pt x="11" y="25"/>
                    <a:pt x="1" y="38"/>
                    <a:pt x="1" y="46"/>
                  </a:cubicBezTo>
                  <a:cubicBezTo>
                    <a:pt x="2" y="48"/>
                    <a:pt x="5" y="49"/>
                    <a:pt x="8" y="49"/>
                  </a:cubicBezTo>
                  <a:cubicBezTo>
                    <a:pt x="14" y="49"/>
                    <a:pt x="24" y="45"/>
                    <a:pt x="35" y="38"/>
                  </a:cubicBezTo>
                  <a:cubicBezTo>
                    <a:pt x="42" y="33"/>
                    <a:pt x="53" y="31"/>
                    <a:pt x="63" y="31"/>
                  </a:cubicBezTo>
                  <a:cubicBezTo>
                    <a:pt x="74" y="31"/>
                    <a:pt x="86" y="33"/>
                    <a:pt x="94" y="38"/>
                  </a:cubicBezTo>
                  <a:cubicBezTo>
                    <a:pt x="105" y="43"/>
                    <a:pt x="112" y="46"/>
                    <a:pt x="117" y="46"/>
                  </a:cubicBezTo>
                  <a:cubicBezTo>
                    <a:pt x="122" y="46"/>
                    <a:pt x="123" y="41"/>
                    <a:pt x="118" y="31"/>
                  </a:cubicBezTo>
                  <a:cubicBezTo>
                    <a:pt x="112" y="12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6014500" y="1253850"/>
              <a:ext cx="1375" cy="750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17" y="0"/>
                  </a:moveTo>
                  <a:cubicBezTo>
                    <a:pt x="6" y="0"/>
                    <a:pt x="0" y="6"/>
                    <a:pt x="3" y="15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44" y="25"/>
                    <a:pt x="54" y="22"/>
                    <a:pt x="51" y="15"/>
                  </a:cubicBezTo>
                  <a:cubicBezTo>
                    <a:pt x="51" y="11"/>
                    <a:pt x="37" y="4"/>
                    <a:pt x="24" y="1"/>
                  </a:cubicBezTo>
                  <a:cubicBezTo>
                    <a:pt x="21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6013950" y="1241950"/>
              <a:ext cx="2275" cy="950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42" y="0"/>
                  </a:moveTo>
                  <a:cubicBezTo>
                    <a:pt x="36" y="0"/>
                    <a:pt x="30" y="1"/>
                    <a:pt x="25" y="2"/>
                  </a:cubicBezTo>
                  <a:cubicBezTo>
                    <a:pt x="7" y="8"/>
                    <a:pt x="1" y="19"/>
                    <a:pt x="11" y="26"/>
                  </a:cubicBezTo>
                  <a:cubicBezTo>
                    <a:pt x="19" y="34"/>
                    <a:pt x="35" y="38"/>
                    <a:pt x="51" y="38"/>
                  </a:cubicBezTo>
                  <a:cubicBezTo>
                    <a:pt x="56" y="38"/>
                    <a:pt x="61" y="37"/>
                    <a:pt x="66" y="37"/>
                  </a:cubicBezTo>
                  <a:cubicBezTo>
                    <a:pt x="84" y="29"/>
                    <a:pt x="91" y="19"/>
                    <a:pt x="80" y="8"/>
                  </a:cubicBezTo>
                  <a:cubicBezTo>
                    <a:pt x="72" y="3"/>
                    <a:pt x="58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6008050" y="1219300"/>
              <a:ext cx="3725" cy="1750"/>
            </a:xfrm>
            <a:custGeom>
              <a:avLst/>
              <a:gdLst/>
              <a:ahLst/>
              <a:cxnLst/>
              <a:rect l="l" t="t" r="r" b="b"/>
              <a:pathLst>
                <a:path w="149" h="70" extrusionOk="0">
                  <a:moveTo>
                    <a:pt x="41" y="0"/>
                  </a:moveTo>
                  <a:cubicBezTo>
                    <a:pt x="24" y="0"/>
                    <a:pt x="9" y="4"/>
                    <a:pt x="4" y="13"/>
                  </a:cubicBezTo>
                  <a:cubicBezTo>
                    <a:pt x="0" y="19"/>
                    <a:pt x="8" y="30"/>
                    <a:pt x="21" y="30"/>
                  </a:cubicBezTo>
                  <a:cubicBezTo>
                    <a:pt x="35" y="30"/>
                    <a:pt x="45" y="40"/>
                    <a:pt x="42" y="51"/>
                  </a:cubicBezTo>
                  <a:cubicBezTo>
                    <a:pt x="36" y="63"/>
                    <a:pt x="40" y="69"/>
                    <a:pt x="49" y="69"/>
                  </a:cubicBezTo>
                  <a:cubicBezTo>
                    <a:pt x="51" y="69"/>
                    <a:pt x="54" y="69"/>
                    <a:pt x="56" y="68"/>
                  </a:cubicBezTo>
                  <a:cubicBezTo>
                    <a:pt x="66" y="65"/>
                    <a:pt x="94" y="65"/>
                    <a:pt x="115" y="65"/>
                  </a:cubicBezTo>
                  <a:cubicBezTo>
                    <a:pt x="118" y="65"/>
                    <a:pt x="121" y="66"/>
                    <a:pt x="123" y="66"/>
                  </a:cubicBezTo>
                  <a:cubicBezTo>
                    <a:pt x="142" y="66"/>
                    <a:pt x="149" y="55"/>
                    <a:pt x="146" y="40"/>
                  </a:cubicBezTo>
                  <a:cubicBezTo>
                    <a:pt x="139" y="19"/>
                    <a:pt x="8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012700" y="1217575"/>
              <a:ext cx="750" cy="2450"/>
            </a:xfrm>
            <a:custGeom>
              <a:avLst/>
              <a:gdLst/>
              <a:ahLst/>
              <a:cxnLst/>
              <a:rect l="l" t="t" r="r" b="b"/>
              <a:pathLst>
                <a:path w="30" h="98" extrusionOk="0">
                  <a:moveTo>
                    <a:pt x="16" y="0"/>
                  </a:moveTo>
                  <a:cubicBezTo>
                    <a:pt x="12" y="0"/>
                    <a:pt x="9" y="9"/>
                    <a:pt x="5" y="26"/>
                  </a:cubicBezTo>
                  <a:cubicBezTo>
                    <a:pt x="0" y="69"/>
                    <a:pt x="4" y="97"/>
                    <a:pt x="11" y="97"/>
                  </a:cubicBezTo>
                  <a:cubicBezTo>
                    <a:pt x="14" y="97"/>
                    <a:pt x="18" y="91"/>
                    <a:pt x="22" y="78"/>
                  </a:cubicBezTo>
                  <a:cubicBezTo>
                    <a:pt x="30" y="57"/>
                    <a:pt x="30" y="30"/>
                    <a:pt x="22" y="12"/>
                  </a:cubicBezTo>
                  <a:cubicBezTo>
                    <a:pt x="20" y="4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011325" y="1213075"/>
              <a:ext cx="1425" cy="1075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6" y="7"/>
                    <a:pt x="18" y="23"/>
                  </a:cubicBezTo>
                  <a:cubicBezTo>
                    <a:pt x="29" y="35"/>
                    <a:pt x="39" y="42"/>
                    <a:pt x="47" y="42"/>
                  </a:cubicBezTo>
                  <a:cubicBezTo>
                    <a:pt x="49" y="42"/>
                    <a:pt x="51" y="41"/>
                    <a:pt x="53" y="39"/>
                  </a:cubicBezTo>
                  <a:cubicBezTo>
                    <a:pt x="57" y="33"/>
                    <a:pt x="47" y="18"/>
                    <a:pt x="26" y="8"/>
                  </a:cubicBezTo>
                  <a:cubicBezTo>
                    <a:pt x="15" y="3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013250" y="1209150"/>
              <a:ext cx="2300" cy="9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41" y="1"/>
                  </a:moveTo>
                  <a:cubicBezTo>
                    <a:pt x="36" y="1"/>
                    <a:pt x="30" y="1"/>
                    <a:pt x="25" y="2"/>
                  </a:cubicBezTo>
                  <a:cubicBezTo>
                    <a:pt x="8" y="6"/>
                    <a:pt x="0" y="20"/>
                    <a:pt x="11" y="26"/>
                  </a:cubicBezTo>
                  <a:cubicBezTo>
                    <a:pt x="18" y="33"/>
                    <a:pt x="30" y="37"/>
                    <a:pt x="44" y="37"/>
                  </a:cubicBezTo>
                  <a:cubicBezTo>
                    <a:pt x="51" y="37"/>
                    <a:pt x="59" y="36"/>
                    <a:pt x="66" y="34"/>
                  </a:cubicBezTo>
                  <a:cubicBezTo>
                    <a:pt x="84" y="30"/>
                    <a:pt x="91" y="20"/>
                    <a:pt x="80" y="9"/>
                  </a:cubicBezTo>
                  <a:cubicBezTo>
                    <a:pt x="70" y="4"/>
                    <a:pt x="5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6007800" y="1188350"/>
              <a:ext cx="2725" cy="1075"/>
            </a:xfrm>
            <a:custGeom>
              <a:avLst/>
              <a:gdLst/>
              <a:ahLst/>
              <a:cxnLst/>
              <a:rect l="l" t="t" r="r" b="b"/>
              <a:pathLst>
                <a:path w="109" h="43" extrusionOk="0">
                  <a:moveTo>
                    <a:pt x="62" y="1"/>
                  </a:moveTo>
                  <a:cubicBezTo>
                    <a:pt x="51" y="1"/>
                    <a:pt x="38" y="4"/>
                    <a:pt x="28" y="12"/>
                  </a:cubicBezTo>
                  <a:cubicBezTo>
                    <a:pt x="0" y="29"/>
                    <a:pt x="4" y="33"/>
                    <a:pt x="42" y="40"/>
                  </a:cubicBezTo>
                  <a:cubicBezTo>
                    <a:pt x="51" y="42"/>
                    <a:pt x="60" y="43"/>
                    <a:pt x="68" y="43"/>
                  </a:cubicBezTo>
                  <a:cubicBezTo>
                    <a:pt x="98" y="43"/>
                    <a:pt x="108" y="28"/>
                    <a:pt x="84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12"/>
            <p:cNvSpPr/>
            <p:nvPr/>
          </p:nvSpPr>
          <p:spPr>
            <a:xfrm>
              <a:off x="6014050" y="1204225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5" y="1"/>
                  </a:moveTo>
                  <a:cubicBezTo>
                    <a:pt x="23" y="1"/>
                    <a:pt x="20" y="1"/>
                    <a:pt x="18" y="2"/>
                  </a:cubicBezTo>
                  <a:cubicBezTo>
                    <a:pt x="3" y="5"/>
                    <a:pt x="0" y="23"/>
                    <a:pt x="3" y="39"/>
                  </a:cubicBezTo>
                  <a:cubicBezTo>
                    <a:pt x="8" y="50"/>
                    <a:pt x="13" y="56"/>
                    <a:pt x="20" y="56"/>
                  </a:cubicBezTo>
                  <a:cubicBezTo>
                    <a:pt x="23" y="56"/>
                    <a:pt x="27" y="54"/>
                    <a:pt x="31" y="50"/>
                  </a:cubicBezTo>
                  <a:cubicBezTo>
                    <a:pt x="42" y="39"/>
                    <a:pt x="48" y="26"/>
                    <a:pt x="45" y="15"/>
                  </a:cubicBezTo>
                  <a:cubicBezTo>
                    <a:pt x="42" y="7"/>
                    <a:pt x="3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2"/>
            <p:cNvSpPr/>
            <p:nvPr/>
          </p:nvSpPr>
          <p:spPr>
            <a:xfrm>
              <a:off x="6014250" y="1199525"/>
              <a:ext cx="850" cy="2025"/>
            </a:xfrm>
            <a:custGeom>
              <a:avLst/>
              <a:gdLst/>
              <a:ahLst/>
              <a:cxnLst/>
              <a:rect l="l" t="t" r="r" b="b"/>
              <a:pathLst>
                <a:path w="34" h="81" extrusionOk="0">
                  <a:moveTo>
                    <a:pt x="16" y="1"/>
                  </a:moveTo>
                  <a:cubicBezTo>
                    <a:pt x="13" y="1"/>
                    <a:pt x="11" y="11"/>
                    <a:pt x="10" y="30"/>
                  </a:cubicBezTo>
                  <a:cubicBezTo>
                    <a:pt x="3" y="67"/>
                    <a:pt x="0" y="81"/>
                    <a:pt x="4" y="81"/>
                  </a:cubicBezTo>
                  <a:cubicBezTo>
                    <a:pt x="7" y="81"/>
                    <a:pt x="12" y="76"/>
                    <a:pt x="20" y="68"/>
                  </a:cubicBezTo>
                  <a:cubicBezTo>
                    <a:pt x="30" y="57"/>
                    <a:pt x="34" y="37"/>
                    <a:pt x="26" y="19"/>
                  </a:cubicBezTo>
                  <a:cubicBezTo>
                    <a:pt x="22" y="7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6012925" y="11923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5" y="0"/>
                  </a:moveTo>
                  <a:cubicBezTo>
                    <a:pt x="12" y="0"/>
                    <a:pt x="15" y="5"/>
                    <a:pt x="24" y="14"/>
                  </a:cubicBezTo>
                  <a:cubicBezTo>
                    <a:pt x="38" y="25"/>
                    <a:pt x="34" y="35"/>
                    <a:pt x="17" y="42"/>
                  </a:cubicBezTo>
                  <a:cubicBezTo>
                    <a:pt x="0" y="45"/>
                    <a:pt x="0" y="52"/>
                    <a:pt x="17" y="55"/>
                  </a:cubicBezTo>
                  <a:cubicBezTo>
                    <a:pt x="34" y="63"/>
                    <a:pt x="63" y="80"/>
                    <a:pt x="87" y="97"/>
                  </a:cubicBezTo>
                  <a:lnTo>
                    <a:pt x="128" y="129"/>
                  </a:lnTo>
                  <a:lnTo>
                    <a:pt x="100" y="94"/>
                  </a:lnTo>
                  <a:cubicBezTo>
                    <a:pt x="83" y="73"/>
                    <a:pt x="66" y="49"/>
                    <a:pt x="58" y="35"/>
                  </a:cubicBezTo>
                  <a:cubicBezTo>
                    <a:pt x="52" y="25"/>
                    <a:pt x="38" y="7"/>
                    <a:pt x="24" y="4"/>
                  </a:cubicBezTo>
                  <a:cubicBezTo>
                    <a:pt x="19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2" name="Google Shape;3682;p12"/>
          <p:cNvSpPr/>
          <p:nvPr/>
        </p:nvSpPr>
        <p:spPr>
          <a:xfrm rot="10800000">
            <a:off x="-469451" y="4392615"/>
            <a:ext cx="2765373" cy="1585230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3" name="Google Shape;3683;p12"/>
          <p:cNvSpPr/>
          <p:nvPr/>
        </p:nvSpPr>
        <p:spPr>
          <a:xfrm rot="10800000">
            <a:off x="-383737" y="4392623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4" name="Google Shape;3684;p12"/>
          <p:cNvSpPr/>
          <p:nvPr/>
        </p:nvSpPr>
        <p:spPr>
          <a:xfrm rot="10800000">
            <a:off x="-1145726" y="-341310"/>
            <a:ext cx="2765373" cy="1585230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5" name="Google Shape;3685;p12"/>
          <p:cNvSpPr/>
          <p:nvPr/>
        </p:nvSpPr>
        <p:spPr>
          <a:xfrm rot="10800000">
            <a:off x="8138313" y="933873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6" name="Google Shape;3686;p12"/>
          <p:cNvGrpSpPr/>
          <p:nvPr/>
        </p:nvGrpSpPr>
        <p:grpSpPr>
          <a:xfrm rot="10800000">
            <a:off x="7394338" y="4017010"/>
            <a:ext cx="2296834" cy="1084521"/>
            <a:chOff x="6419850" y="317880"/>
            <a:chExt cx="2296834" cy="1084521"/>
          </a:xfrm>
        </p:grpSpPr>
        <p:sp>
          <p:nvSpPr>
            <p:cNvPr id="3687" name="Google Shape;3687;p12"/>
            <p:cNvSpPr/>
            <p:nvPr/>
          </p:nvSpPr>
          <p:spPr>
            <a:xfrm>
              <a:off x="6419850" y="1230508"/>
              <a:ext cx="2392" cy="290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7" y="0"/>
                  </a:moveTo>
                  <a:cubicBezTo>
                    <a:pt x="7" y="0"/>
                    <a:pt x="7" y="3"/>
                    <a:pt x="9" y="9"/>
                  </a:cubicBezTo>
                  <a:lnTo>
                    <a:pt x="9" y="9"/>
                  </a:lnTo>
                  <a:cubicBezTo>
                    <a:pt x="4" y="5"/>
                    <a:pt x="2" y="3"/>
                    <a:pt x="1" y="3"/>
                  </a:cubicBezTo>
                  <a:lnTo>
                    <a:pt x="1" y="3"/>
                  </a:lnTo>
                  <a:cubicBezTo>
                    <a:pt x="0" y="3"/>
                    <a:pt x="3" y="6"/>
                    <a:pt x="10" y="13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9" y="9"/>
                  </a:lnTo>
                  <a:cubicBezTo>
                    <a:pt x="9" y="9"/>
                    <a:pt x="9" y="9"/>
                    <a:pt x="10" y="9"/>
                  </a:cubicBezTo>
                  <a:lnTo>
                    <a:pt x="10" y="9"/>
                  </a:lnTo>
                  <a:cubicBezTo>
                    <a:pt x="8" y="4"/>
                    <a:pt x="7" y="0"/>
                    <a:pt x="7" y="0"/>
                  </a:cubicBezTo>
                  <a:close/>
                  <a:moveTo>
                    <a:pt x="10" y="9"/>
                  </a:moveTo>
                  <a:cubicBezTo>
                    <a:pt x="12" y="16"/>
                    <a:pt x="14" y="25"/>
                    <a:pt x="17" y="33"/>
                  </a:cubicBezTo>
                  <a:lnTo>
                    <a:pt x="27" y="23"/>
                  </a:lnTo>
                  <a:cubicBezTo>
                    <a:pt x="21" y="19"/>
                    <a:pt x="15" y="13"/>
                    <a:pt x="10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6421302" y="1232473"/>
              <a:ext cx="940" cy="94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6424805" y="647920"/>
              <a:ext cx="2291879" cy="352249"/>
            </a:xfrm>
            <a:custGeom>
              <a:avLst/>
              <a:gdLst/>
              <a:ahLst/>
              <a:cxnLst/>
              <a:rect l="l" t="t" r="r" b="b"/>
              <a:pathLst>
                <a:path w="26826" h="4123" extrusionOk="0">
                  <a:moveTo>
                    <a:pt x="8511" y="1813"/>
                  </a:moveTo>
                  <a:lnTo>
                    <a:pt x="8511" y="1813"/>
                  </a:lnTo>
                  <a:cubicBezTo>
                    <a:pt x="8511" y="1813"/>
                    <a:pt x="8510" y="1821"/>
                    <a:pt x="8509" y="1832"/>
                  </a:cubicBezTo>
                  <a:lnTo>
                    <a:pt x="8509" y="1832"/>
                  </a:lnTo>
                  <a:cubicBezTo>
                    <a:pt x="8508" y="1831"/>
                    <a:pt x="8508" y="1830"/>
                    <a:pt x="8508" y="1829"/>
                  </a:cubicBezTo>
                  <a:lnTo>
                    <a:pt x="8508" y="1829"/>
                  </a:lnTo>
                  <a:cubicBezTo>
                    <a:pt x="8510" y="1818"/>
                    <a:pt x="8511" y="1813"/>
                    <a:pt x="8511" y="1813"/>
                  </a:cubicBezTo>
                  <a:close/>
                  <a:moveTo>
                    <a:pt x="329" y="1"/>
                  </a:moveTo>
                  <a:cubicBezTo>
                    <a:pt x="234" y="1"/>
                    <a:pt x="126" y="42"/>
                    <a:pt x="1" y="119"/>
                  </a:cubicBezTo>
                  <a:cubicBezTo>
                    <a:pt x="111" y="386"/>
                    <a:pt x="246" y="646"/>
                    <a:pt x="323" y="923"/>
                  </a:cubicBezTo>
                  <a:cubicBezTo>
                    <a:pt x="486" y="1527"/>
                    <a:pt x="611" y="2141"/>
                    <a:pt x="767" y="2748"/>
                  </a:cubicBezTo>
                  <a:cubicBezTo>
                    <a:pt x="930" y="3390"/>
                    <a:pt x="1280" y="3883"/>
                    <a:pt x="1957" y="4122"/>
                  </a:cubicBezTo>
                  <a:cubicBezTo>
                    <a:pt x="2366" y="3983"/>
                    <a:pt x="2592" y="3671"/>
                    <a:pt x="2675" y="3272"/>
                  </a:cubicBezTo>
                  <a:cubicBezTo>
                    <a:pt x="2779" y="2790"/>
                    <a:pt x="2832" y="2294"/>
                    <a:pt x="2898" y="1805"/>
                  </a:cubicBezTo>
                  <a:cubicBezTo>
                    <a:pt x="2928" y="1583"/>
                    <a:pt x="2973" y="1378"/>
                    <a:pt x="3237" y="1256"/>
                  </a:cubicBezTo>
                  <a:cubicBezTo>
                    <a:pt x="3327" y="1458"/>
                    <a:pt x="3404" y="1645"/>
                    <a:pt x="3490" y="1826"/>
                  </a:cubicBezTo>
                  <a:cubicBezTo>
                    <a:pt x="3733" y="2325"/>
                    <a:pt x="3956" y="2835"/>
                    <a:pt x="4236" y="3310"/>
                  </a:cubicBezTo>
                  <a:cubicBezTo>
                    <a:pt x="4368" y="3529"/>
                    <a:pt x="4622" y="3678"/>
                    <a:pt x="4774" y="3817"/>
                  </a:cubicBezTo>
                  <a:cubicBezTo>
                    <a:pt x="5274" y="3706"/>
                    <a:pt x="5444" y="3432"/>
                    <a:pt x="5503" y="3051"/>
                  </a:cubicBezTo>
                  <a:cubicBezTo>
                    <a:pt x="5559" y="2693"/>
                    <a:pt x="5666" y="2339"/>
                    <a:pt x="5697" y="1978"/>
                  </a:cubicBezTo>
                  <a:cubicBezTo>
                    <a:pt x="5725" y="1663"/>
                    <a:pt x="5881" y="1454"/>
                    <a:pt x="6158" y="1187"/>
                  </a:cubicBezTo>
                  <a:cubicBezTo>
                    <a:pt x="6350" y="1589"/>
                    <a:pt x="6523" y="1937"/>
                    <a:pt x="6683" y="2290"/>
                  </a:cubicBezTo>
                  <a:cubicBezTo>
                    <a:pt x="6856" y="2676"/>
                    <a:pt x="6998" y="3078"/>
                    <a:pt x="7196" y="3453"/>
                  </a:cubicBezTo>
                  <a:cubicBezTo>
                    <a:pt x="7322" y="3694"/>
                    <a:pt x="7497" y="3809"/>
                    <a:pt x="7679" y="3809"/>
                  </a:cubicBezTo>
                  <a:cubicBezTo>
                    <a:pt x="7822" y="3809"/>
                    <a:pt x="7969" y="3739"/>
                    <a:pt x="8102" y="3605"/>
                  </a:cubicBezTo>
                  <a:cubicBezTo>
                    <a:pt x="8247" y="2984"/>
                    <a:pt x="8382" y="2415"/>
                    <a:pt x="8515" y="1850"/>
                  </a:cubicBezTo>
                  <a:cubicBezTo>
                    <a:pt x="8514" y="1849"/>
                    <a:pt x="8514" y="1847"/>
                    <a:pt x="8513" y="1846"/>
                  </a:cubicBezTo>
                  <a:lnTo>
                    <a:pt x="8513" y="1846"/>
                  </a:lnTo>
                  <a:cubicBezTo>
                    <a:pt x="8708" y="1570"/>
                    <a:pt x="8899" y="1297"/>
                    <a:pt x="9101" y="1011"/>
                  </a:cubicBezTo>
                  <a:cubicBezTo>
                    <a:pt x="9496" y="1208"/>
                    <a:pt x="9555" y="1541"/>
                    <a:pt x="9649" y="1836"/>
                  </a:cubicBezTo>
                  <a:cubicBezTo>
                    <a:pt x="9764" y="2214"/>
                    <a:pt x="9843" y="2603"/>
                    <a:pt x="9947" y="2984"/>
                  </a:cubicBezTo>
                  <a:cubicBezTo>
                    <a:pt x="10047" y="3335"/>
                    <a:pt x="10225" y="3626"/>
                    <a:pt x="10606" y="3762"/>
                  </a:cubicBezTo>
                  <a:cubicBezTo>
                    <a:pt x="10755" y="3678"/>
                    <a:pt x="10904" y="3592"/>
                    <a:pt x="11043" y="3512"/>
                  </a:cubicBezTo>
                  <a:cubicBezTo>
                    <a:pt x="11432" y="2686"/>
                    <a:pt x="11456" y="1718"/>
                    <a:pt x="12206" y="961"/>
                  </a:cubicBezTo>
                  <a:cubicBezTo>
                    <a:pt x="12386" y="1739"/>
                    <a:pt x="12542" y="2433"/>
                    <a:pt x="12699" y="3106"/>
                  </a:cubicBezTo>
                  <a:cubicBezTo>
                    <a:pt x="12882" y="3269"/>
                    <a:pt x="13045" y="3411"/>
                    <a:pt x="13271" y="3613"/>
                  </a:cubicBezTo>
                  <a:cubicBezTo>
                    <a:pt x="13430" y="3400"/>
                    <a:pt x="13610" y="3230"/>
                    <a:pt x="13701" y="3022"/>
                  </a:cubicBezTo>
                  <a:cubicBezTo>
                    <a:pt x="13885" y="2596"/>
                    <a:pt x="13996" y="2141"/>
                    <a:pt x="14180" y="1718"/>
                  </a:cubicBezTo>
                  <a:cubicBezTo>
                    <a:pt x="14322" y="1381"/>
                    <a:pt x="14460" y="1021"/>
                    <a:pt x="14859" y="798"/>
                  </a:cubicBezTo>
                  <a:cubicBezTo>
                    <a:pt x="15227" y="1635"/>
                    <a:pt x="15266" y="2519"/>
                    <a:pt x="15530" y="3421"/>
                  </a:cubicBezTo>
                  <a:cubicBezTo>
                    <a:pt x="15668" y="3578"/>
                    <a:pt x="15855" y="3789"/>
                    <a:pt x="16036" y="3991"/>
                  </a:cubicBezTo>
                  <a:cubicBezTo>
                    <a:pt x="16483" y="3796"/>
                    <a:pt x="16598" y="3453"/>
                    <a:pt x="16709" y="3075"/>
                  </a:cubicBezTo>
                  <a:cubicBezTo>
                    <a:pt x="16851" y="2588"/>
                    <a:pt x="17014" y="2106"/>
                    <a:pt x="17229" y="1652"/>
                  </a:cubicBezTo>
                  <a:cubicBezTo>
                    <a:pt x="17365" y="1371"/>
                    <a:pt x="17580" y="1111"/>
                    <a:pt x="18013" y="1076"/>
                  </a:cubicBezTo>
                  <a:cubicBezTo>
                    <a:pt x="18111" y="1235"/>
                    <a:pt x="18249" y="1409"/>
                    <a:pt x="18326" y="1603"/>
                  </a:cubicBezTo>
                  <a:cubicBezTo>
                    <a:pt x="18489" y="2026"/>
                    <a:pt x="18635" y="2457"/>
                    <a:pt x="18763" y="2891"/>
                  </a:cubicBezTo>
                  <a:cubicBezTo>
                    <a:pt x="18881" y="3280"/>
                    <a:pt x="19120" y="3533"/>
                    <a:pt x="19467" y="3696"/>
                  </a:cubicBezTo>
                  <a:cubicBezTo>
                    <a:pt x="20289" y="3189"/>
                    <a:pt x="20130" y="2284"/>
                    <a:pt x="20431" y="1589"/>
                  </a:cubicBezTo>
                  <a:cubicBezTo>
                    <a:pt x="20750" y="1406"/>
                    <a:pt x="21073" y="1222"/>
                    <a:pt x="21371" y="1048"/>
                  </a:cubicBezTo>
                  <a:cubicBezTo>
                    <a:pt x="22020" y="1250"/>
                    <a:pt x="22212" y="1773"/>
                    <a:pt x="22395" y="2276"/>
                  </a:cubicBezTo>
                  <a:cubicBezTo>
                    <a:pt x="22569" y="2752"/>
                    <a:pt x="22690" y="3241"/>
                    <a:pt x="23221" y="3470"/>
                  </a:cubicBezTo>
                  <a:cubicBezTo>
                    <a:pt x="23703" y="3234"/>
                    <a:pt x="23821" y="2755"/>
                    <a:pt x="23973" y="2305"/>
                  </a:cubicBezTo>
                  <a:cubicBezTo>
                    <a:pt x="24047" y="2093"/>
                    <a:pt x="24064" y="1857"/>
                    <a:pt x="24164" y="1663"/>
                  </a:cubicBezTo>
                  <a:cubicBezTo>
                    <a:pt x="24277" y="1449"/>
                    <a:pt x="24436" y="1341"/>
                    <a:pt x="24606" y="1341"/>
                  </a:cubicBezTo>
                  <a:cubicBezTo>
                    <a:pt x="24743" y="1341"/>
                    <a:pt x="24888" y="1412"/>
                    <a:pt x="25022" y="1555"/>
                  </a:cubicBezTo>
                  <a:cubicBezTo>
                    <a:pt x="25202" y="1749"/>
                    <a:pt x="25344" y="1971"/>
                    <a:pt x="25496" y="2186"/>
                  </a:cubicBezTo>
                  <a:cubicBezTo>
                    <a:pt x="25698" y="2468"/>
                    <a:pt x="25948" y="2683"/>
                    <a:pt x="26329" y="2783"/>
                  </a:cubicBezTo>
                  <a:cubicBezTo>
                    <a:pt x="26596" y="2609"/>
                    <a:pt x="26784" y="2374"/>
                    <a:pt x="26825" y="2020"/>
                  </a:cubicBezTo>
                  <a:cubicBezTo>
                    <a:pt x="26354" y="2016"/>
                    <a:pt x="26163" y="1933"/>
                    <a:pt x="25909" y="1568"/>
                  </a:cubicBezTo>
                  <a:cubicBezTo>
                    <a:pt x="25621" y="1160"/>
                    <a:pt x="25261" y="861"/>
                    <a:pt x="24747" y="722"/>
                  </a:cubicBezTo>
                  <a:cubicBezTo>
                    <a:pt x="24497" y="830"/>
                    <a:pt x="24231" y="944"/>
                    <a:pt x="24036" y="1027"/>
                  </a:cubicBezTo>
                  <a:cubicBezTo>
                    <a:pt x="23685" y="1402"/>
                    <a:pt x="23384" y="1722"/>
                    <a:pt x="23058" y="2061"/>
                  </a:cubicBezTo>
                  <a:cubicBezTo>
                    <a:pt x="22673" y="1305"/>
                    <a:pt x="22406" y="490"/>
                    <a:pt x="21472" y="365"/>
                  </a:cubicBezTo>
                  <a:cubicBezTo>
                    <a:pt x="21314" y="406"/>
                    <a:pt x="21214" y="584"/>
                    <a:pt x="21074" y="584"/>
                  </a:cubicBezTo>
                  <a:cubicBezTo>
                    <a:pt x="21026" y="584"/>
                    <a:pt x="20974" y="564"/>
                    <a:pt x="20914" y="511"/>
                  </a:cubicBezTo>
                  <a:lnTo>
                    <a:pt x="20914" y="511"/>
                  </a:lnTo>
                  <a:lnTo>
                    <a:pt x="20921" y="521"/>
                  </a:lnTo>
                  <a:cubicBezTo>
                    <a:pt x="20251" y="920"/>
                    <a:pt x="19869" y="1610"/>
                    <a:pt x="19283" y="2114"/>
                  </a:cubicBezTo>
                  <a:cubicBezTo>
                    <a:pt x="19131" y="1808"/>
                    <a:pt x="18978" y="1499"/>
                    <a:pt x="18763" y="1069"/>
                  </a:cubicBezTo>
                  <a:cubicBezTo>
                    <a:pt x="18766" y="830"/>
                    <a:pt x="18551" y="545"/>
                    <a:pt x="18201" y="462"/>
                  </a:cubicBezTo>
                  <a:cubicBezTo>
                    <a:pt x="18084" y="434"/>
                    <a:pt x="17971" y="419"/>
                    <a:pt x="17861" y="419"/>
                  </a:cubicBezTo>
                  <a:cubicBezTo>
                    <a:pt x="17551" y="419"/>
                    <a:pt x="17275" y="537"/>
                    <a:pt x="17053" y="798"/>
                  </a:cubicBezTo>
                  <a:cubicBezTo>
                    <a:pt x="16695" y="1222"/>
                    <a:pt x="16355" y="1659"/>
                    <a:pt x="15998" y="2100"/>
                  </a:cubicBezTo>
                  <a:cubicBezTo>
                    <a:pt x="15744" y="1451"/>
                    <a:pt x="15863" y="636"/>
                    <a:pt x="15137" y="223"/>
                  </a:cubicBezTo>
                  <a:cubicBezTo>
                    <a:pt x="15045" y="198"/>
                    <a:pt x="14958" y="186"/>
                    <a:pt x="14876" y="186"/>
                  </a:cubicBezTo>
                  <a:cubicBezTo>
                    <a:pt x="14608" y="186"/>
                    <a:pt x="14393" y="316"/>
                    <a:pt x="14228" y="577"/>
                  </a:cubicBezTo>
                  <a:cubicBezTo>
                    <a:pt x="14093" y="785"/>
                    <a:pt x="13954" y="990"/>
                    <a:pt x="13823" y="1198"/>
                  </a:cubicBezTo>
                  <a:cubicBezTo>
                    <a:pt x="13625" y="1514"/>
                    <a:pt x="13437" y="1829"/>
                    <a:pt x="13191" y="2228"/>
                  </a:cubicBezTo>
                  <a:cubicBezTo>
                    <a:pt x="13115" y="1951"/>
                    <a:pt x="13066" y="1773"/>
                    <a:pt x="13021" y="1593"/>
                  </a:cubicBezTo>
                  <a:cubicBezTo>
                    <a:pt x="12973" y="1409"/>
                    <a:pt x="12944" y="1222"/>
                    <a:pt x="12878" y="1045"/>
                  </a:cubicBezTo>
                  <a:cubicBezTo>
                    <a:pt x="12732" y="634"/>
                    <a:pt x="12527" y="448"/>
                    <a:pt x="12152" y="448"/>
                  </a:cubicBezTo>
                  <a:cubicBezTo>
                    <a:pt x="12041" y="448"/>
                    <a:pt x="11914" y="465"/>
                    <a:pt x="11769" y="497"/>
                  </a:cubicBezTo>
                  <a:cubicBezTo>
                    <a:pt x="11376" y="1229"/>
                    <a:pt x="10963" y="1999"/>
                    <a:pt x="10499" y="2870"/>
                  </a:cubicBezTo>
                  <a:cubicBezTo>
                    <a:pt x="10419" y="2516"/>
                    <a:pt x="10391" y="2266"/>
                    <a:pt x="10301" y="2041"/>
                  </a:cubicBezTo>
                  <a:cubicBezTo>
                    <a:pt x="10142" y="1638"/>
                    <a:pt x="9975" y="1229"/>
                    <a:pt x="9743" y="868"/>
                  </a:cubicBezTo>
                  <a:cubicBezTo>
                    <a:pt x="9622" y="675"/>
                    <a:pt x="9390" y="568"/>
                    <a:pt x="9188" y="568"/>
                  </a:cubicBezTo>
                  <a:cubicBezTo>
                    <a:pt x="9088" y="568"/>
                    <a:pt x="8996" y="594"/>
                    <a:pt x="8927" y="649"/>
                  </a:cubicBezTo>
                  <a:cubicBezTo>
                    <a:pt x="8674" y="854"/>
                    <a:pt x="8420" y="1097"/>
                    <a:pt x="8251" y="1374"/>
                  </a:cubicBezTo>
                  <a:cubicBezTo>
                    <a:pt x="7987" y="1805"/>
                    <a:pt x="7796" y="2276"/>
                    <a:pt x="7522" y="2832"/>
                  </a:cubicBezTo>
                  <a:cubicBezTo>
                    <a:pt x="7341" y="2391"/>
                    <a:pt x="7199" y="2037"/>
                    <a:pt x="7053" y="1683"/>
                  </a:cubicBezTo>
                  <a:cubicBezTo>
                    <a:pt x="6880" y="1256"/>
                    <a:pt x="6683" y="851"/>
                    <a:pt x="6145" y="694"/>
                  </a:cubicBezTo>
                  <a:cubicBezTo>
                    <a:pt x="5961" y="774"/>
                    <a:pt x="5753" y="868"/>
                    <a:pt x="5559" y="955"/>
                  </a:cubicBezTo>
                  <a:cubicBezTo>
                    <a:pt x="5256" y="1642"/>
                    <a:pt x="4968" y="2294"/>
                    <a:pt x="4680" y="2950"/>
                  </a:cubicBezTo>
                  <a:cubicBezTo>
                    <a:pt x="4406" y="2658"/>
                    <a:pt x="4070" y="1937"/>
                    <a:pt x="3980" y="1469"/>
                  </a:cubicBezTo>
                  <a:cubicBezTo>
                    <a:pt x="3883" y="974"/>
                    <a:pt x="3648" y="718"/>
                    <a:pt x="3293" y="718"/>
                  </a:cubicBezTo>
                  <a:cubicBezTo>
                    <a:pt x="3140" y="718"/>
                    <a:pt x="2965" y="765"/>
                    <a:pt x="2769" y="861"/>
                  </a:cubicBezTo>
                  <a:cubicBezTo>
                    <a:pt x="2669" y="1069"/>
                    <a:pt x="2519" y="1281"/>
                    <a:pt x="2457" y="1514"/>
                  </a:cubicBezTo>
                  <a:cubicBezTo>
                    <a:pt x="2318" y="2047"/>
                    <a:pt x="2228" y="2593"/>
                    <a:pt x="2096" y="3126"/>
                  </a:cubicBezTo>
                  <a:cubicBezTo>
                    <a:pt x="2062" y="3269"/>
                    <a:pt x="1947" y="3394"/>
                    <a:pt x="1853" y="3550"/>
                  </a:cubicBezTo>
                  <a:cubicBezTo>
                    <a:pt x="1475" y="3307"/>
                    <a:pt x="1277" y="2998"/>
                    <a:pt x="1204" y="2609"/>
                  </a:cubicBezTo>
                  <a:cubicBezTo>
                    <a:pt x="1125" y="2165"/>
                    <a:pt x="1072" y="1711"/>
                    <a:pt x="975" y="1270"/>
                  </a:cubicBezTo>
                  <a:cubicBezTo>
                    <a:pt x="899" y="931"/>
                    <a:pt x="808" y="587"/>
                    <a:pt x="663" y="275"/>
                  </a:cubicBezTo>
                  <a:cubicBezTo>
                    <a:pt x="575" y="86"/>
                    <a:pt x="466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6422157" y="1021361"/>
              <a:ext cx="2067527" cy="381040"/>
            </a:xfrm>
            <a:custGeom>
              <a:avLst/>
              <a:gdLst/>
              <a:ahLst/>
              <a:cxnLst/>
              <a:rect l="l" t="t" r="r" b="b"/>
              <a:pathLst>
                <a:path w="24200" h="4460" extrusionOk="0">
                  <a:moveTo>
                    <a:pt x="15270" y="1512"/>
                  </a:moveTo>
                  <a:lnTo>
                    <a:pt x="15270" y="1512"/>
                  </a:lnTo>
                  <a:cubicBezTo>
                    <a:pt x="15267" y="1515"/>
                    <a:pt x="15264" y="1518"/>
                    <a:pt x="15262" y="1521"/>
                  </a:cubicBezTo>
                  <a:lnTo>
                    <a:pt x="15276" y="1524"/>
                  </a:lnTo>
                  <a:cubicBezTo>
                    <a:pt x="15274" y="1520"/>
                    <a:pt x="15272" y="1516"/>
                    <a:pt x="15270" y="1512"/>
                  </a:cubicBezTo>
                  <a:close/>
                  <a:moveTo>
                    <a:pt x="11779" y="1840"/>
                  </a:moveTo>
                  <a:cubicBezTo>
                    <a:pt x="11789" y="1860"/>
                    <a:pt x="11800" y="1878"/>
                    <a:pt x="11810" y="1899"/>
                  </a:cubicBezTo>
                  <a:lnTo>
                    <a:pt x="11747" y="1899"/>
                  </a:lnTo>
                  <a:cubicBezTo>
                    <a:pt x="11758" y="1881"/>
                    <a:pt x="11768" y="1860"/>
                    <a:pt x="11779" y="1840"/>
                  </a:cubicBezTo>
                  <a:close/>
                  <a:moveTo>
                    <a:pt x="295" y="0"/>
                  </a:moveTo>
                  <a:cubicBezTo>
                    <a:pt x="179" y="0"/>
                    <a:pt x="75" y="37"/>
                    <a:pt x="0" y="168"/>
                  </a:cubicBezTo>
                  <a:cubicBezTo>
                    <a:pt x="128" y="352"/>
                    <a:pt x="282" y="501"/>
                    <a:pt x="351" y="678"/>
                  </a:cubicBezTo>
                  <a:cubicBezTo>
                    <a:pt x="448" y="938"/>
                    <a:pt x="490" y="1215"/>
                    <a:pt x="545" y="1490"/>
                  </a:cubicBezTo>
                  <a:cubicBezTo>
                    <a:pt x="677" y="2131"/>
                    <a:pt x="788" y="2780"/>
                    <a:pt x="940" y="3422"/>
                  </a:cubicBezTo>
                  <a:cubicBezTo>
                    <a:pt x="1030" y="3803"/>
                    <a:pt x="1302" y="4041"/>
                    <a:pt x="1550" y="4041"/>
                  </a:cubicBezTo>
                  <a:cubicBezTo>
                    <a:pt x="1562" y="4041"/>
                    <a:pt x="1574" y="4040"/>
                    <a:pt x="1585" y="4039"/>
                  </a:cubicBezTo>
                  <a:cubicBezTo>
                    <a:pt x="1846" y="4015"/>
                    <a:pt x="2033" y="3713"/>
                    <a:pt x="2068" y="3290"/>
                  </a:cubicBezTo>
                  <a:cubicBezTo>
                    <a:pt x="2093" y="2999"/>
                    <a:pt x="2085" y="2697"/>
                    <a:pt x="2165" y="2422"/>
                  </a:cubicBezTo>
                  <a:cubicBezTo>
                    <a:pt x="2290" y="1985"/>
                    <a:pt x="2411" y="1535"/>
                    <a:pt x="2769" y="1098"/>
                  </a:cubicBezTo>
                  <a:cubicBezTo>
                    <a:pt x="2897" y="1389"/>
                    <a:pt x="3004" y="1607"/>
                    <a:pt x="3084" y="1833"/>
                  </a:cubicBezTo>
                  <a:cubicBezTo>
                    <a:pt x="3220" y="2218"/>
                    <a:pt x="3303" y="2624"/>
                    <a:pt x="3466" y="2995"/>
                  </a:cubicBezTo>
                  <a:cubicBezTo>
                    <a:pt x="3685" y="3495"/>
                    <a:pt x="3862" y="4050"/>
                    <a:pt x="4528" y="4233"/>
                  </a:cubicBezTo>
                  <a:cubicBezTo>
                    <a:pt x="4621" y="4154"/>
                    <a:pt x="4784" y="4081"/>
                    <a:pt x="4826" y="3967"/>
                  </a:cubicBezTo>
                  <a:cubicBezTo>
                    <a:pt x="4958" y="3616"/>
                    <a:pt x="5069" y="3252"/>
                    <a:pt x="5132" y="2880"/>
                  </a:cubicBezTo>
                  <a:cubicBezTo>
                    <a:pt x="5194" y="2513"/>
                    <a:pt x="5173" y="2131"/>
                    <a:pt x="5211" y="1756"/>
                  </a:cubicBezTo>
                  <a:cubicBezTo>
                    <a:pt x="5257" y="1372"/>
                    <a:pt x="5423" y="1063"/>
                    <a:pt x="5894" y="910"/>
                  </a:cubicBezTo>
                  <a:cubicBezTo>
                    <a:pt x="6002" y="1032"/>
                    <a:pt x="6141" y="1153"/>
                    <a:pt x="6235" y="1302"/>
                  </a:cubicBezTo>
                  <a:cubicBezTo>
                    <a:pt x="6668" y="2006"/>
                    <a:pt x="6735" y="2822"/>
                    <a:pt x="6887" y="3606"/>
                  </a:cubicBezTo>
                  <a:cubicBezTo>
                    <a:pt x="6967" y="4025"/>
                    <a:pt x="7147" y="4296"/>
                    <a:pt x="7598" y="4459"/>
                  </a:cubicBezTo>
                  <a:cubicBezTo>
                    <a:pt x="7785" y="4175"/>
                    <a:pt x="7969" y="3900"/>
                    <a:pt x="8157" y="3623"/>
                  </a:cubicBezTo>
                  <a:cubicBezTo>
                    <a:pt x="8136" y="3616"/>
                    <a:pt x="8118" y="3609"/>
                    <a:pt x="8101" y="3602"/>
                  </a:cubicBezTo>
                  <a:cubicBezTo>
                    <a:pt x="8157" y="3408"/>
                    <a:pt x="8212" y="3213"/>
                    <a:pt x="8267" y="3019"/>
                  </a:cubicBezTo>
                  <a:cubicBezTo>
                    <a:pt x="8288" y="2377"/>
                    <a:pt x="8795" y="1399"/>
                    <a:pt x="9357" y="1125"/>
                  </a:cubicBezTo>
                  <a:cubicBezTo>
                    <a:pt x="9468" y="1351"/>
                    <a:pt x="9611" y="1566"/>
                    <a:pt x="9686" y="1805"/>
                  </a:cubicBezTo>
                  <a:cubicBezTo>
                    <a:pt x="9832" y="2263"/>
                    <a:pt x="9919" y="2742"/>
                    <a:pt x="10072" y="3200"/>
                  </a:cubicBezTo>
                  <a:cubicBezTo>
                    <a:pt x="10224" y="3665"/>
                    <a:pt x="10370" y="4161"/>
                    <a:pt x="10964" y="4358"/>
                  </a:cubicBezTo>
                  <a:cubicBezTo>
                    <a:pt x="11307" y="4133"/>
                    <a:pt x="11317" y="3692"/>
                    <a:pt x="11526" y="3418"/>
                  </a:cubicBezTo>
                  <a:lnTo>
                    <a:pt x="11526" y="2343"/>
                  </a:lnTo>
                  <a:cubicBezTo>
                    <a:pt x="11619" y="2457"/>
                    <a:pt x="11657" y="2502"/>
                    <a:pt x="11702" y="2558"/>
                  </a:cubicBezTo>
                  <a:cubicBezTo>
                    <a:pt x="11775" y="2073"/>
                    <a:pt x="11879" y="1628"/>
                    <a:pt x="12427" y="1337"/>
                  </a:cubicBezTo>
                  <a:cubicBezTo>
                    <a:pt x="12521" y="1656"/>
                    <a:pt x="12601" y="1913"/>
                    <a:pt x="12670" y="2177"/>
                  </a:cubicBezTo>
                  <a:cubicBezTo>
                    <a:pt x="12757" y="2513"/>
                    <a:pt x="12834" y="2856"/>
                    <a:pt x="12920" y="3197"/>
                  </a:cubicBezTo>
                  <a:cubicBezTo>
                    <a:pt x="13014" y="3561"/>
                    <a:pt x="13274" y="3783"/>
                    <a:pt x="13572" y="3963"/>
                  </a:cubicBezTo>
                  <a:cubicBezTo>
                    <a:pt x="14395" y="3575"/>
                    <a:pt x="14586" y="2752"/>
                    <a:pt x="14890" y="2044"/>
                  </a:cubicBezTo>
                  <a:cubicBezTo>
                    <a:pt x="14953" y="1830"/>
                    <a:pt x="15012" y="1611"/>
                    <a:pt x="15071" y="1396"/>
                  </a:cubicBezTo>
                  <a:cubicBezTo>
                    <a:pt x="15113" y="1386"/>
                    <a:pt x="15151" y="1375"/>
                    <a:pt x="15193" y="1365"/>
                  </a:cubicBezTo>
                  <a:cubicBezTo>
                    <a:pt x="15218" y="1416"/>
                    <a:pt x="15244" y="1464"/>
                    <a:pt x="15270" y="1512"/>
                  </a:cubicBezTo>
                  <a:lnTo>
                    <a:pt x="15270" y="1512"/>
                  </a:lnTo>
                  <a:cubicBezTo>
                    <a:pt x="15444" y="1321"/>
                    <a:pt x="15623" y="1128"/>
                    <a:pt x="15865" y="861"/>
                  </a:cubicBezTo>
                  <a:cubicBezTo>
                    <a:pt x="16358" y="1826"/>
                    <a:pt x="16368" y="2818"/>
                    <a:pt x="16719" y="3706"/>
                  </a:cubicBezTo>
                  <a:cubicBezTo>
                    <a:pt x="16909" y="3891"/>
                    <a:pt x="17079" y="4138"/>
                    <a:pt x="17359" y="4138"/>
                  </a:cubicBezTo>
                  <a:cubicBezTo>
                    <a:pt x="17448" y="4138"/>
                    <a:pt x="17548" y="4113"/>
                    <a:pt x="17663" y="4054"/>
                  </a:cubicBezTo>
                  <a:cubicBezTo>
                    <a:pt x="17780" y="3363"/>
                    <a:pt x="17905" y="2645"/>
                    <a:pt x="18020" y="1979"/>
                  </a:cubicBezTo>
                  <a:cubicBezTo>
                    <a:pt x="18183" y="1764"/>
                    <a:pt x="18315" y="1594"/>
                    <a:pt x="18499" y="1351"/>
                  </a:cubicBezTo>
                  <a:cubicBezTo>
                    <a:pt x="18658" y="1753"/>
                    <a:pt x="18895" y="2103"/>
                    <a:pt x="18915" y="2464"/>
                  </a:cubicBezTo>
                  <a:cubicBezTo>
                    <a:pt x="18946" y="3002"/>
                    <a:pt x="19210" y="3397"/>
                    <a:pt x="19467" y="3838"/>
                  </a:cubicBezTo>
                  <a:cubicBezTo>
                    <a:pt x="19599" y="3876"/>
                    <a:pt x="19737" y="3918"/>
                    <a:pt x="19862" y="3953"/>
                  </a:cubicBezTo>
                  <a:cubicBezTo>
                    <a:pt x="20019" y="3831"/>
                    <a:pt x="20157" y="3727"/>
                    <a:pt x="20299" y="3613"/>
                  </a:cubicBezTo>
                  <a:cubicBezTo>
                    <a:pt x="20483" y="3078"/>
                    <a:pt x="20667" y="2541"/>
                    <a:pt x="20848" y="2003"/>
                  </a:cubicBezTo>
                  <a:cubicBezTo>
                    <a:pt x="20962" y="1660"/>
                    <a:pt x="21184" y="1410"/>
                    <a:pt x="21548" y="1191"/>
                  </a:cubicBezTo>
                  <a:cubicBezTo>
                    <a:pt x="21621" y="1347"/>
                    <a:pt x="21701" y="1461"/>
                    <a:pt x="21729" y="1590"/>
                  </a:cubicBezTo>
                  <a:cubicBezTo>
                    <a:pt x="21788" y="1847"/>
                    <a:pt x="21868" y="2114"/>
                    <a:pt x="21850" y="2371"/>
                  </a:cubicBezTo>
                  <a:cubicBezTo>
                    <a:pt x="21819" y="2943"/>
                    <a:pt x="22149" y="3200"/>
                    <a:pt x="22592" y="3377"/>
                  </a:cubicBezTo>
                  <a:cubicBezTo>
                    <a:pt x="22898" y="3283"/>
                    <a:pt x="23037" y="3068"/>
                    <a:pt x="23151" y="2822"/>
                  </a:cubicBezTo>
                  <a:cubicBezTo>
                    <a:pt x="23150" y="2821"/>
                    <a:pt x="23149" y="2820"/>
                    <a:pt x="23147" y="2820"/>
                  </a:cubicBezTo>
                  <a:lnTo>
                    <a:pt x="23147" y="2820"/>
                  </a:lnTo>
                  <a:cubicBezTo>
                    <a:pt x="23281" y="2536"/>
                    <a:pt x="23206" y="2149"/>
                    <a:pt x="23585" y="1934"/>
                  </a:cubicBezTo>
                  <a:cubicBezTo>
                    <a:pt x="23661" y="2180"/>
                    <a:pt x="23734" y="2402"/>
                    <a:pt x="23817" y="2665"/>
                  </a:cubicBezTo>
                  <a:cubicBezTo>
                    <a:pt x="24199" y="2332"/>
                    <a:pt x="24074" y="1906"/>
                    <a:pt x="24192" y="1524"/>
                  </a:cubicBezTo>
                  <a:cubicBezTo>
                    <a:pt x="23963" y="1389"/>
                    <a:pt x="23745" y="1264"/>
                    <a:pt x="23529" y="1136"/>
                  </a:cubicBezTo>
                  <a:cubicBezTo>
                    <a:pt x="23522" y="1173"/>
                    <a:pt x="23519" y="1208"/>
                    <a:pt x="23512" y="1243"/>
                  </a:cubicBezTo>
                  <a:cubicBezTo>
                    <a:pt x="23186" y="1337"/>
                    <a:pt x="22860" y="1431"/>
                    <a:pt x="22534" y="1527"/>
                  </a:cubicBezTo>
                  <a:cubicBezTo>
                    <a:pt x="22377" y="958"/>
                    <a:pt x="22155" y="661"/>
                    <a:pt x="21514" y="661"/>
                  </a:cubicBezTo>
                  <a:cubicBezTo>
                    <a:pt x="21475" y="661"/>
                    <a:pt x="21434" y="662"/>
                    <a:pt x="21392" y="664"/>
                  </a:cubicBezTo>
                  <a:cubicBezTo>
                    <a:pt x="20636" y="1205"/>
                    <a:pt x="20254" y="2031"/>
                    <a:pt x="19734" y="2850"/>
                  </a:cubicBezTo>
                  <a:cubicBezTo>
                    <a:pt x="19678" y="2665"/>
                    <a:pt x="19651" y="2576"/>
                    <a:pt x="19620" y="2481"/>
                  </a:cubicBezTo>
                  <a:cubicBezTo>
                    <a:pt x="19477" y="2073"/>
                    <a:pt x="19342" y="1663"/>
                    <a:pt x="19189" y="1257"/>
                  </a:cubicBezTo>
                  <a:cubicBezTo>
                    <a:pt x="19074" y="944"/>
                    <a:pt x="18856" y="744"/>
                    <a:pt x="18506" y="720"/>
                  </a:cubicBezTo>
                  <a:cubicBezTo>
                    <a:pt x="18054" y="879"/>
                    <a:pt x="17996" y="934"/>
                    <a:pt x="17780" y="1399"/>
                  </a:cubicBezTo>
                  <a:cubicBezTo>
                    <a:pt x="17607" y="1785"/>
                    <a:pt x="17492" y="2214"/>
                    <a:pt x="17039" y="2416"/>
                  </a:cubicBezTo>
                  <a:cubicBezTo>
                    <a:pt x="16962" y="2076"/>
                    <a:pt x="16882" y="1750"/>
                    <a:pt x="16813" y="1423"/>
                  </a:cubicBezTo>
                  <a:cubicBezTo>
                    <a:pt x="16622" y="563"/>
                    <a:pt x="16327" y="428"/>
                    <a:pt x="15706" y="362"/>
                  </a:cubicBezTo>
                  <a:cubicBezTo>
                    <a:pt x="15515" y="494"/>
                    <a:pt x="15327" y="622"/>
                    <a:pt x="15207" y="709"/>
                  </a:cubicBezTo>
                  <a:cubicBezTo>
                    <a:pt x="14661" y="1476"/>
                    <a:pt x="14162" y="2183"/>
                    <a:pt x="13607" y="2968"/>
                  </a:cubicBezTo>
                  <a:cubicBezTo>
                    <a:pt x="13548" y="2752"/>
                    <a:pt x="13513" y="2645"/>
                    <a:pt x="13486" y="2534"/>
                  </a:cubicBezTo>
                  <a:cubicBezTo>
                    <a:pt x="13399" y="2180"/>
                    <a:pt x="13343" y="1819"/>
                    <a:pt x="13229" y="1476"/>
                  </a:cubicBezTo>
                  <a:cubicBezTo>
                    <a:pt x="13073" y="1021"/>
                    <a:pt x="12775" y="816"/>
                    <a:pt x="12372" y="816"/>
                  </a:cubicBezTo>
                  <a:cubicBezTo>
                    <a:pt x="12317" y="816"/>
                    <a:pt x="12260" y="820"/>
                    <a:pt x="12202" y="827"/>
                  </a:cubicBezTo>
                  <a:cubicBezTo>
                    <a:pt x="11779" y="1014"/>
                    <a:pt x="11622" y="1357"/>
                    <a:pt x="11473" y="1711"/>
                  </a:cubicBezTo>
                  <a:cubicBezTo>
                    <a:pt x="11244" y="2249"/>
                    <a:pt x="11009" y="2784"/>
                    <a:pt x="10741" y="3401"/>
                  </a:cubicBezTo>
                  <a:cubicBezTo>
                    <a:pt x="10640" y="3189"/>
                    <a:pt x="10554" y="3072"/>
                    <a:pt x="10526" y="2939"/>
                  </a:cubicBezTo>
                  <a:cubicBezTo>
                    <a:pt x="10443" y="2561"/>
                    <a:pt x="10384" y="2180"/>
                    <a:pt x="10307" y="1802"/>
                  </a:cubicBezTo>
                  <a:cubicBezTo>
                    <a:pt x="10207" y="1285"/>
                    <a:pt x="9950" y="879"/>
                    <a:pt x="9461" y="646"/>
                  </a:cubicBezTo>
                  <a:cubicBezTo>
                    <a:pt x="9132" y="646"/>
                    <a:pt x="8864" y="744"/>
                    <a:pt x="8691" y="1048"/>
                  </a:cubicBezTo>
                  <a:cubicBezTo>
                    <a:pt x="8493" y="1407"/>
                    <a:pt x="8271" y="1750"/>
                    <a:pt x="8073" y="2107"/>
                  </a:cubicBezTo>
                  <a:cubicBezTo>
                    <a:pt x="7893" y="2443"/>
                    <a:pt x="7734" y="2790"/>
                    <a:pt x="7526" y="3210"/>
                  </a:cubicBezTo>
                  <a:cubicBezTo>
                    <a:pt x="7459" y="3037"/>
                    <a:pt x="7428" y="2957"/>
                    <a:pt x="7396" y="2880"/>
                  </a:cubicBezTo>
                  <a:cubicBezTo>
                    <a:pt x="7151" y="2287"/>
                    <a:pt x="6935" y="1680"/>
                    <a:pt x="6647" y="1108"/>
                  </a:cubicBezTo>
                  <a:cubicBezTo>
                    <a:pt x="6458" y="726"/>
                    <a:pt x="6186" y="536"/>
                    <a:pt x="5906" y="536"/>
                  </a:cubicBezTo>
                  <a:cubicBezTo>
                    <a:pt x="5643" y="536"/>
                    <a:pt x="5372" y="703"/>
                    <a:pt x="5153" y="1035"/>
                  </a:cubicBezTo>
                  <a:cubicBezTo>
                    <a:pt x="5083" y="1143"/>
                    <a:pt x="5041" y="1271"/>
                    <a:pt x="4993" y="1392"/>
                  </a:cubicBezTo>
                  <a:cubicBezTo>
                    <a:pt x="4750" y="2010"/>
                    <a:pt x="4511" y="2631"/>
                    <a:pt x="4250" y="3297"/>
                  </a:cubicBezTo>
                  <a:cubicBezTo>
                    <a:pt x="3667" y="2510"/>
                    <a:pt x="3758" y="1511"/>
                    <a:pt x="3233" y="754"/>
                  </a:cubicBezTo>
                  <a:cubicBezTo>
                    <a:pt x="2998" y="695"/>
                    <a:pt x="2772" y="640"/>
                    <a:pt x="2525" y="577"/>
                  </a:cubicBezTo>
                  <a:cubicBezTo>
                    <a:pt x="1755" y="1323"/>
                    <a:pt x="1714" y="2371"/>
                    <a:pt x="1318" y="3359"/>
                  </a:cubicBezTo>
                  <a:cubicBezTo>
                    <a:pt x="1263" y="3106"/>
                    <a:pt x="1214" y="2950"/>
                    <a:pt x="1201" y="2794"/>
                  </a:cubicBezTo>
                  <a:cubicBezTo>
                    <a:pt x="1156" y="2343"/>
                    <a:pt x="1131" y="1892"/>
                    <a:pt x="1083" y="1441"/>
                  </a:cubicBezTo>
                  <a:cubicBezTo>
                    <a:pt x="1031" y="931"/>
                    <a:pt x="968" y="417"/>
                    <a:pt x="555" y="36"/>
                  </a:cubicBezTo>
                  <a:cubicBezTo>
                    <a:pt x="466" y="19"/>
                    <a:pt x="378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6453597" y="317880"/>
              <a:ext cx="2085896" cy="315597"/>
            </a:xfrm>
            <a:custGeom>
              <a:avLst/>
              <a:gdLst/>
              <a:ahLst/>
              <a:cxnLst/>
              <a:rect l="l" t="t" r="r" b="b"/>
              <a:pathLst>
                <a:path w="24415" h="3694" extrusionOk="0">
                  <a:moveTo>
                    <a:pt x="21076" y="2695"/>
                  </a:moveTo>
                  <a:lnTo>
                    <a:pt x="21084" y="2730"/>
                  </a:lnTo>
                  <a:lnTo>
                    <a:pt x="21084" y="2730"/>
                  </a:lnTo>
                  <a:lnTo>
                    <a:pt x="21055" y="2725"/>
                  </a:lnTo>
                  <a:lnTo>
                    <a:pt x="21076" y="2695"/>
                  </a:lnTo>
                  <a:close/>
                  <a:moveTo>
                    <a:pt x="21028" y="2913"/>
                  </a:moveTo>
                  <a:cubicBezTo>
                    <a:pt x="21038" y="2917"/>
                    <a:pt x="21049" y="2920"/>
                    <a:pt x="21059" y="2927"/>
                  </a:cubicBezTo>
                  <a:cubicBezTo>
                    <a:pt x="21055" y="2934"/>
                    <a:pt x="21052" y="2951"/>
                    <a:pt x="21049" y="2951"/>
                  </a:cubicBezTo>
                  <a:cubicBezTo>
                    <a:pt x="21038" y="2951"/>
                    <a:pt x="21028" y="2944"/>
                    <a:pt x="21017" y="2941"/>
                  </a:cubicBezTo>
                  <a:cubicBezTo>
                    <a:pt x="21021" y="2934"/>
                    <a:pt x="21024" y="2924"/>
                    <a:pt x="21028" y="2913"/>
                  </a:cubicBezTo>
                  <a:close/>
                  <a:moveTo>
                    <a:pt x="22742" y="1"/>
                  </a:moveTo>
                  <a:cubicBezTo>
                    <a:pt x="22719" y="1"/>
                    <a:pt x="22696" y="1"/>
                    <a:pt x="22672" y="3"/>
                  </a:cubicBezTo>
                  <a:cubicBezTo>
                    <a:pt x="22138" y="27"/>
                    <a:pt x="21860" y="446"/>
                    <a:pt x="21593" y="776"/>
                  </a:cubicBezTo>
                  <a:cubicBezTo>
                    <a:pt x="21174" y="1286"/>
                    <a:pt x="20875" y="1900"/>
                    <a:pt x="20525" y="2469"/>
                  </a:cubicBezTo>
                  <a:cubicBezTo>
                    <a:pt x="20476" y="2549"/>
                    <a:pt x="20410" y="2621"/>
                    <a:pt x="20296" y="2771"/>
                  </a:cubicBezTo>
                  <a:cubicBezTo>
                    <a:pt x="20139" y="2514"/>
                    <a:pt x="19984" y="2320"/>
                    <a:pt x="19904" y="2098"/>
                  </a:cubicBezTo>
                  <a:cubicBezTo>
                    <a:pt x="19761" y="1702"/>
                    <a:pt x="19675" y="1286"/>
                    <a:pt x="19547" y="884"/>
                  </a:cubicBezTo>
                  <a:cubicBezTo>
                    <a:pt x="19414" y="461"/>
                    <a:pt x="19185" y="117"/>
                    <a:pt x="18714" y="13"/>
                  </a:cubicBezTo>
                  <a:cubicBezTo>
                    <a:pt x="18557" y="54"/>
                    <a:pt x="18405" y="96"/>
                    <a:pt x="18173" y="155"/>
                  </a:cubicBezTo>
                  <a:cubicBezTo>
                    <a:pt x="17631" y="1033"/>
                    <a:pt x="17066" y="1952"/>
                    <a:pt x="16490" y="2889"/>
                  </a:cubicBezTo>
                  <a:cubicBezTo>
                    <a:pt x="16139" y="2733"/>
                    <a:pt x="16018" y="2455"/>
                    <a:pt x="15931" y="2160"/>
                  </a:cubicBezTo>
                  <a:cubicBezTo>
                    <a:pt x="15810" y="1740"/>
                    <a:pt x="15737" y="1303"/>
                    <a:pt x="15581" y="894"/>
                  </a:cubicBezTo>
                  <a:cubicBezTo>
                    <a:pt x="15431" y="493"/>
                    <a:pt x="15218" y="85"/>
                    <a:pt x="14708" y="85"/>
                  </a:cubicBezTo>
                  <a:cubicBezTo>
                    <a:pt x="14697" y="85"/>
                    <a:pt x="14686" y="85"/>
                    <a:pt x="14676" y="86"/>
                  </a:cubicBezTo>
                  <a:cubicBezTo>
                    <a:pt x="14471" y="93"/>
                    <a:pt x="14269" y="207"/>
                    <a:pt x="14082" y="266"/>
                  </a:cubicBezTo>
                  <a:cubicBezTo>
                    <a:pt x="13645" y="1119"/>
                    <a:pt x="13225" y="1931"/>
                    <a:pt x="12809" y="2746"/>
                  </a:cubicBezTo>
                  <a:cubicBezTo>
                    <a:pt x="12767" y="2750"/>
                    <a:pt x="12725" y="2757"/>
                    <a:pt x="12684" y="2764"/>
                  </a:cubicBezTo>
                  <a:cubicBezTo>
                    <a:pt x="12570" y="2486"/>
                    <a:pt x="12431" y="2219"/>
                    <a:pt x="12344" y="1931"/>
                  </a:cubicBezTo>
                  <a:cubicBezTo>
                    <a:pt x="12226" y="1539"/>
                    <a:pt x="12170" y="1133"/>
                    <a:pt x="12053" y="741"/>
                  </a:cubicBezTo>
                  <a:cubicBezTo>
                    <a:pt x="11945" y="391"/>
                    <a:pt x="11813" y="37"/>
                    <a:pt x="11383" y="6"/>
                  </a:cubicBezTo>
                  <a:cubicBezTo>
                    <a:pt x="10869" y="96"/>
                    <a:pt x="10679" y="491"/>
                    <a:pt x="10484" y="863"/>
                  </a:cubicBezTo>
                  <a:cubicBezTo>
                    <a:pt x="10193" y="1414"/>
                    <a:pt x="9939" y="1983"/>
                    <a:pt x="9659" y="2542"/>
                  </a:cubicBezTo>
                  <a:cubicBezTo>
                    <a:pt x="9586" y="2688"/>
                    <a:pt x="9464" y="2813"/>
                    <a:pt x="9322" y="3007"/>
                  </a:cubicBezTo>
                  <a:cubicBezTo>
                    <a:pt x="9211" y="2778"/>
                    <a:pt x="9121" y="2629"/>
                    <a:pt x="9065" y="2469"/>
                  </a:cubicBezTo>
                  <a:cubicBezTo>
                    <a:pt x="9014" y="2334"/>
                    <a:pt x="9006" y="2184"/>
                    <a:pt x="8964" y="2043"/>
                  </a:cubicBezTo>
                  <a:cubicBezTo>
                    <a:pt x="8850" y="1636"/>
                    <a:pt x="8753" y="1220"/>
                    <a:pt x="8597" y="828"/>
                  </a:cubicBezTo>
                  <a:cubicBezTo>
                    <a:pt x="8483" y="537"/>
                    <a:pt x="8256" y="367"/>
                    <a:pt x="8045" y="367"/>
                  </a:cubicBezTo>
                  <a:cubicBezTo>
                    <a:pt x="7961" y="367"/>
                    <a:pt x="7880" y="394"/>
                    <a:pt x="7810" y="450"/>
                  </a:cubicBezTo>
                  <a:cubicBezTo>
                    <a:pt x="7636" y="589"/>
                    <a:pt x="7486" y="789"/>
                    <a:pt x="7390" y="994"/>
                  </a:cubicBezTo>
                  <a:cubicBezTo>
                    <a:pt x="7237" y="1307"/>
                    <a:pt x="7143" y="1647"/>
                    <a:pt x="7015" y="1973"/>
                  </a:cubicBezTo>
                  <a:cubicBezTo>
                    <a:pt x="6894" y="2272"/>
                    <a:pt x="6751" y="2566"/>
                    <a:pt x="6620" y="2861"/>
                  </a:cubicBezTo>
                  <a:cubicBezTo>
                    <a:pt x="6221" y="2018"/>
                    <a:pt x="6283" y="1078"/>
                    <a:pt x="5784" y="346"/>
                  </a:cubicBezTo>
                  <a:cubicBezTo>
                    <a:pt x="5609" y="302"/>
                    <a:pt x="5483" y="276"/>
                    <a:pt x="5385" y="276"/>
                  </a:cubicBezTo>
                  <a:cubicBezTo>
                    <a:pt x="5191" y="276"/>
                    <a:pt x="5103" y="378"/>
                    <a:pt x="4961" y="651"/>
                  </a:cubicBezTo>
                  <a:cubicBezTo>
                    <a:pt x="4725" y="1102"/>
                    <a:pt x="4527" y="1574"/>
                    <a:pt x="4302" y="2032"/>
                  </a:cubicBezTo>
                  <a:cubicBezTo>
                    <a:pt x="4149" y="2341"/>
                    <a:pt x="3983" y="2639"/>
                    <a:pt x="3823" y="2941"/>
                  </a:cubicBezTo>
                  <a:cubicBezTo>
                    <a:pt x="3785" y="2941"/>
                    <a:pt x="3747" y="2938"/>
                    <a:pt x="3709" y="2938"/>
                  </a:cubicBezTo>
                  <a:cubicBezTo>
                    <a:pt x="3629" y="2743"/>
                    <a:pt x="3521" y="2552"/>
                    <a:pt x="3476" y="2351"/>
                  </a:cubicBezTo>
                  <a:cubicBezTo>
                    <a:pt x="3372" y="1883"/>
                    <a:pt x="3302" y="1404"/>
                    <a:pt x="3206" y="932"/>
                  </a:cubicBezTo>
                  <a:cubicBezTo>
                    <a:pt x="3147" y="640"/>
                    <a:pt x="3057" y="356"/>
                    <a:pt x="2987" y="96"/>
                  </a:cubicBezTo>
                  <a:cubicBezTo>
                    <a:pt x="2910" y="90"/>
                    <a:pt x="2840" y="87"/>
                    <a:pt x="2777" y="87"/>
                  </a:cubicBezTo>
                  <a:cubicBezTo>
                    <a:pt x="2400" y="87"/>
                    <a:pt x="2246" y="202"/>
                    <a:pt x="2127" y="544"/>
                  </a:cubicBezTo>
                  <a:cubicBezTo>
                    <a:pt x="1904" y="1192"/>
                    <a:pt x="1717" y="1855"/>
                    <a:pt x="1496" y="2504"/>
                  </a:cubicBezTo>
                  <a:cubicBezTo>
                    <a:pt x="1416" y="2736"/>
                    <a:pt x="1280" y="2951"/>
                    <a:pt x="1169" y="3177"/>
                  </a:cubicBezTo>
                  <a:cubicBezTo>
                    <a:pt x="1124" y="3170"/>
                    <a:pt x="1079" y="3162"/>
                    <a:pt x="1033" y="3159"/>
                  </a:cubicBezTo>
                  <a:cubicBezTo>
                    <a:pt x="968" y="2927"/>
                    <a:pt x="888" y="2698"/>
                    <a:pt x="846" y="2462"/>
                  </a:cubicBezTo>
                  <a:cubicBezTo>
                    <a:pt x="788" y="2147"/>
                    <a:pt x="770" y="1824"/>
                    <a:pt x="718" y="1508"/>
                  </a:cubicBezTo>
                  <a:cubicBezTo>
                    <a:pt x="670" y="1202"/>
                    <a:pt x="575" y="914"/>
                    <a:pt x="302" y="682"/>
                  </a:cubicBezTo>
                  <a:cubicBezTo>
                    <a:pt x="191" y="727"/>
                    <a:pt x="80" y="776"/>
                    <a:pt x="0" y="810"/>
                  </a:cubicBezTo>
                  <a:cubicBezTo>
                    <a:pt x="76" y="1130"/>
                    <a:pt x="146" y="1411"/>
                    <a:pt x="212" y="1692"/>
                  </a:cubicBezTo>
                  <a:cubicBezTo>
                    <a:pt x="295" y="2063"/>
                    <a:pt x="351" y="2441"/>
                    <a:pt x="461" y="2802"/>
                  </a:cubicBezTo>
                  <a:cubicBezTo>
                    <a:pt x="580" y="3180"/>
                    <a:pt x="749" y="3541"/>
                    <a:pt x="1190" y="3694"/>
                  </a:cubicBezTo>
                  <a:cubicBezTo>
                    <a:pt x="1686" y="3572"/>
                    <a:pt x="1912" y="3194"/>
                    <a:pt x="2043" y="2746"/>
                  </a:cubicBezTo>
                  <a:cubicBezTo>
                    <a:pt x="2203" y="2198"/>
                    <a:pt x="2332" y="1643"/>
                    <a:pt x="2481" y="1092"/>
                  </a:cubicBezTo>
                  <a:cubicBezTo>
                    <a:pt x="2501" y="1023"/>
                    <a:pt x="2564" y="963"/>
                    <a:pt x="2657" y="821"/>
                  </a:cubicBezTo>
                  <a:cubicBezTo>
                    <a:pt x="2724" y="1164"/>
                    <a:pt x="2758" y="1421"/>
                    <a:pt x="2824" y="1671"/>
                  </a:cubicBezTo>
                  <a:cubicBezTo>
                    <a:pt x="2939" y="2108"/>
                    <a:pt x="3046" y="2552"/>
                    <a:pt x="3206" y="2972"/>
                  </a:cubicBezTo>
                  <a:cubicBezTo>
                    <a:pt x="3329" y="3300"/>
                    <a:pt x="3549" y="3559"/>
                    <a:pt x="3953" y="3559"/>
                  </a:cubicBezTo>
                  <a:cubicBezTo>
                    <a:pt x="3969" y="3559"/>
                    <a:pt x="3984" y="3559"/>
                    <a:pt x="4000" y="3558"/>
                  </a:cubicBezTo>
                  <a:cubicBezTo>
                    <a:pt x="4042" y="3531"/>
                    <a:pt x="4101" y="3506"/>
                    <a:pt x="4135" y="3461"/>
                  </a:cubicBezTo>
                  <a:cubicBezTo>
                    <a:pt x="4524" y="2965"/>
                    <a:pt x="4860" y="2438"/>
                    <a:pt x="4985" y="1803"/>
                  </a:cubicBezTo>
                  <a:cubicBezTo>
                    <a:pt x="5055" y="1456"/>
                    <a:pt x="5148" y="1116"/>
                    <a:pt x="5457" y="789"/>
                  </a:cubicBezTo>
                  <a:cubicBezTo>
                    <a:pt x="5530" y="1085"/>
                    <a:pt x="5582" y="1310"/>
                    <a:pt x="5648" y="1532"/>
                  </a:cubicBezTo>
                  <a:cubicBezTo>
                    <a:pt x="5814" y="2088"/>
                    <a:pt x="5995" y="2642"/>
                    <a:pt x="6165" y="3197"/>
                  </a:cubicBezTo>
                  <a:cubicBezTo>
                    <a:pt x="6244" y="3450"/>
                    <a:pt x="6451" y="3573"/>
                    <a:pt x="6663" y="3573"/>
                  </a:cubicBezTo>
                  <a:cubicBezTo>
                    <a:pt x="6881" y="3573"/>
                    <a:pt x="7104" y="3443"/>
                    <a:pt x="7195" y="3191"/>
                  </a:cubicBezTo>
                  <a:cubicBezTo>
                    <a:pt x="7345" y="2767"/>
                    <a:pt x="7476" y="2334"/>
                    <a:pt x="7619" y="1907"/>
                  </a:cubicBezTo>
                  <a:cubicBezTo>
                    <a:pt x="7723" y="1588"/>
                    <a:pt x="7837" y="1272"/>
                    <a:pt x="7944" y="956"/>
                  </a:cubicBezTo>
                  <a:lnTo>
                    <a:pt x="8048" y="967"/>
                  </a:lnTo>
                  <a:cubicBezTo>
                    <a:pt x="8101" y="1098"/>
                    <a:pt x="8163" y="1227"/>
                    <a:pt x="8202" y="1362"/>
                  </a:cubicBezTo>
                  <a:cubicBezTo>
                    <a:pt x="8277" y="1643"/>
                    <a:pt x="8316" y="1938"/>
                    <a:pt x="8413" y="2212"/>
                  </a:cubicBezTo>
                  <a:cubicBezTo>
                    <a:pt x="8548" y="2590"/>
                    <a:pt x="8673" y="2996"/>
                    <a:pt x="8902" y="3319"/>
                  </a:cubicBezTo>
                  <a:cubicBezTo>
                    <a:pt x="9027" y="3494"/>
                    <a:pt x="9177" y="3572"/>
                    <a:pt x="9330" y="3572"/>
                  </a:cubicBezTo>
                  <a:cubicBezTo>
                    <a:pt x="9529" y="3572"/>
                    <a:pt x="9735" y="3441"/>
                    <a:pt x="9905" y="3222"/>
                  </a:cubicBezTo>
                  <a:cubicBezTo>
                    <a:pt x="10234" y="2795"/>
                    <a:pt x="10422" y="2320"/>
                    <a:pt x="10599" y="1827"/>
                  </a:cubicBezTo>
                  <a:cubicBezTo>
                    <a:pt x="10713" y="1497"/>
                    <a:pt x="10849" y="1175"/>
                    <a:pt x="10998" y="859"/>
                  </a:cubicBezTo>
                  <a:cubicBezTo>
                    <a:pt x="11064" y="717"/>
                    <a:pt x="11185" y="602"/>
                    <a:pt x="11286" y="477"/>
                  </a:cubicBezTo>
                  <a:cubicBezTo>
                    <a:pt x="11324" y="485"/>
                    <a:pt x="11366" y="495"/>
                    <a:pt x="11407" y="502"/>
                  </a:cubicBezTo>
                  <a:cubicBezTo>
                    <a:pt x="11511" y="859"/>
                    <a:pt x="11640" y="1213"/>
                    <a:pt x="11712" y="1577"/>
                  </a:cubicBezTo>
                  <a:cubicBezTo>
                    <a:pt x="11816" y="2101"/>
                    <a:pt x="11976" y="2594"/>
                    <a:pt x="12261" y="3048"/>
                  </a:cubicBezTo>
                  <a:cubicBezTo>
                    <a:pt x="12424" y="3301"/>
                    <a:pt x="12625" y="3452"/>
                    <a:pt x="12977" y="3452"/>
                  </a:cubicBezTo>
                  <a:cubicBezTo>
                    <a:pt x="13022" y="3452"/>
                    <a:pt x="13070" y="3449"/>
                    <a:pt x="13121" y="3444"/>
                  </a:cubicBezTo>
                  <a:cubicBezTo>
                    <a:pt x="13232" y="3292"/>
                    <a:pt x="13412" y="3100"/>
                    <a:pt x="13516" y="2875"/>
                  </a:cubicBezTo>
                  <a:cubicBezTo>
                    <a:pt x="13745" y="2389"/>
                    <a:pt x="13923" y="1879"/>
                    <a:pt x="14138" y="1386"/>
                  </a:cubicBezTo>
                  <a:cubicBezTo>
                    <a:pt x="14269" y="1088"/>
                    <a:pt x="14397" y="776"/>
                    <a:pt x="14780" y="571"/>
                  </a:cubicBezTo>
                  <a:cubicBezTo>
                    <a:pt x="14897" y="831"/>
                    <a:pt x="15022" y="1057"/>
                    <a:pt x="15105" y="1297"/>
                  </a:cubicBezTo>
                  <a:cubicBezTo>
                    <a:pt x="15268" y="1764"/>
                    <a:pt x="15383" y="2254"/>
                    <a:pt x="15567" y="2712"/>
                  </a:cubicBezTo>
                  <a:cubicBezTo>
                    <a:pt x="15755" y="3180"/>
                    <a:pt x="16063" y="3537"/>
                    <a:pt x="16726" y="3566"/>
                  </a:cubicBezTo>
                  <a:cubicBezTo>
                    <a:pt x="16920" y="3364"/>
                    <a:pt x="17218" y="3153"/>
                    <a:pt x="17382" y="2864"/>
                  </a:cubicBezTo>
                  <a:cubicBezTo>
                    <a:pt x="17656" y="2371"/>
                    <a:pt x="17829" y="1820"/>
                    <a:pt x="18082" y="1314"/>
                  </a:cubicBezTo>
                  <a:cubicBezTo>
                    <a:pt x="18211" y="1050"/>
                    <a:pt x="18415" y="824"/>
                    <a:pt x="18586" y="581"/>
                  </a:cubicBezTo>
                  <a:cubicBezTo>
                    <a:pt x="18631" y="589"/>
                    <a:pt x="18676" y="592"/>
                    <a:pt x="18721" y="599"/>
                  </a:cubicBezTo>
                  <a:cubicBezTo>
                    <a:pt x="18825" y="845"/>
                    <a:pt x="18940" y="1088"/>
                    <a:pt x="19033" y="1338"/>
                  </a:cubicBezTo>
                  <a:cubicBezTo>
                    <a:pt x="19196" y="1775"/>
                    <a:pt x="19348" y="2216"/>
                    <a:pt x="19505" y="2653"/>
                  </a:cubicBezTo>
                  <a:cubicBezTo>
                    <a:pt x="19684" y="3156"/>
                    <a:pt x="20015" y="3429"/>
                    <a:pt x="20511" y="3429"/>
                  </a:cubicBezTo>
                  <a:cubicBezTo>
                    <a:pt x="20551" y="3429"/>
                    <a:pt x="20593" y="3427"/>
                    <a:pt x="20636" y="3423"/>
                  </a:cubicBezTo>
                  <a:cubicBezTo>
                    <a:pt x="21142" y="3201"/>
                    <a:pt x="21396" y="2829"/>
                    <a:pt x="21510" y="2299"/>
                  </a:cubicBezTo>
                  <a:cubicBezTo>
                    <a:pt x="21590" y="1924"/>
                    <a:pt x="21840" y="1588"/>
                    <a:pt x="21968" y="1217"/>
                  </a:cubicBezTo>
                  <a:cubicBezTo>
                    <a:pt x="22089" y="866"/>
                    <a:pt x="22328" y="675"/>
                    <a:pt x="22700" y="523"/>
                  </a:cubicBezTo>
                  <a:cubicBezTo>
                    <a:pt x="22797" y="690"/>
                    <a:pt x="22908" y="839"/>
                    <a:pt x="22978" y="1008"/>
                  </a:cubicBezTo>
                  <a:cubicBezTo>
                    <a:pt x="23158" y="1439"/>
                    <a:pt x="23307" y="1883"/>
                    <a:pt x="23494" y="2309"/>
                  </a:cubicBezTo>
                  <a:cubicBezTo>
                    <a:pt x="23644" y="2650"/>
                    <a:pt x="23855" y="2944"/>
                    <a:pt x="24282" y="3017"/>
                  </a:cubicBezTo>
                  <a:cubicBezTo>
                    <a:pt x="24338" y="2954"/>
                    <a:pt x="24393" y="2892"/>
                    <a:pt x="24414" y="2868"/>
                  </a:cubicBezTo>
                  <a:cubicBezTo>
                    <a:pt x="24264" y="2496"/>
                    <a:pt x="24129" y="2160"/>
                    <a:pt x="23994" y="1824"/>
                  </a:cubicBezTo>
                  <a:cubicBezTo>
                    <a:pt x="23796" y="1338"/>
                    <a:pt x="23612" y="849"/>
                    <a:pt x="23398" y="370"/>
                  </a:cubicBezTo>
                  <a:cubicBezTo>
                    <a:pt x="23279" y="103"/>
                    <a:pt x="23029" y="1"/>
                    <a:pt x="2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7724522" y="1150967"/>
              <a:ext cx="2734" cy="598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0" y="0"/>
                  </a:moveTo>
                  <a:lnTo>
                    <a:pt x="32" y="7"/>
                  </a:lnTo>
                  <a:lnTo>
                    <a:pt x="1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8211500" y="690894"/>
              <a:ext cx="1880" cy="153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"/>
                  </a:moveTo>
                  <a:lnTo>
                    <a:pt x="1" y="8"/>
                  </a:lnTo>
                  <a:lnTo>
                    <a:pt x="8" y="18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4" name="Google Shape;3694;p12"/>
          <p:cNvGrpSpPr/>
          <p:nvPr/>
        </p:nvGrpSpPr>
        <p:grpSpPr>
          <a:xfrm rot="10800000">
            <a:off x="7099392" y="945396"/>
            <a:ext cx="821456" cy="465482"/>
            <a:chOff x="5897275" y="4858975"/>
            <a:chExt cx="373525" cy="211650"/>
          </a:xfrm>
        </p:grpSpPr>
        <p:sp>
          <p:nvSpPr>
            <p:cNvPr id="3695" name="Google Shape;3695;p12"/>
            <p:cNvSpPr/>
            <p:nvPr/>
          </p:nvSpPr>
          <p:spPr>
            <a:xfrm>
              <a:off x="6025225" y="4858975"/>
              <a:ext cx="245575" cy="181650"/>
            </a:xfrm>
            <a:custGeom>
              <a:avLst/>
              <a:gdLst/>
              <a:ahLst/>
              <a:cxnLst/>
              <a:rect l="l" t="t" r="r" b="b"/>
              <a:pathLst>
                <a:path w="9823" h="7266" extrusionOk="0">
                  <a:moveTo>
                    <a:pt x="1886" y="1"/>
                  </a:moveTo>
                  <a:cubicBezTo>
                    <a:pt x="1683" y="1"/>
                    <a:pt x="1478" y="46"/>
                    <a:pt x="1291" y="136"/>
                  </a:cubicBezTo>
                  <a:cubicBezTo>
                    <a:pt x="874" y="338"/>
                    <a:pt x="989" y="921"/>
                    <a:pt x="1048" y="1371"/>
                  </a:cubicBezTo>
                  <a:cubicBezTo>
                    <a:pt x="990" y="1356"/>
                    <a:pt x="934" y="1349"/>
                    <a:pt x="880" y="1349"/>
                  </a:cubicBezTo>
                  <a:cubicBezTo>
                    <a:pt x="503" y="1349"/>
                    <a:pt x="236" y="1686"/>
                    <a:pt x="139" y="2061"/>
                  </a:cubicBezTo>
                  <a:cubicBezTo>
                    <a:pt x="0" y="2610"/>
                    <a:pt x="240" y="3164"/>
                    <a:pt x="778" y="3356"/>
                  </a:cubicBezTo>
                  <a:cubicBezTo>
                    <a:pt x="874" y="3390"/>
                    <a:pt x="972" y="3404"/>
                    <a:pt x="1072" y="3404"/>
                  </a:cubicBezTo>
                  <a:cubicBezTo>
                    <a:pt x="1352" y="3404"/>
                    <a:pt x="1637" y="3292"/>
                    <a:pt x="1888" y="3189"/>
                  </a:cubicBezTo>
                  <a:cubicBezTo>
                    <a:pt x="2097" y="3106"/>
                    <a:pt x="2296" y="3034"/>
                    <a:pt x="2506" y="3034"/>
                  </a:cubicBezTo>
                  <a:cubicBezTo>
                    <a:pt x="2595" y="3034"/>
                    <a:pt x="2685" y="3047"/>
                    <a:pt x="2780" y="3078"/>
                  </a:cubicBezTo>
                  <a:cubicBezTo>
                    <a:pt x="3084" y="3179"/>
                    <a:pt x="3359" y="3414"/>
                    <a:pt x="3622" y="3585"/>
                  </a:cubicBezTo>
                  <a:cubicBezTo>
                    <a:pt x="4625" y="4237"/>
                    <a:pt x="5711" y="4751"/>
                    <a:pt x="6700" y="5423"/>
                  </a:cubicBezTo>
                  <a:cubicBezTo>
                    <a:pt x="6706" y="5427"/>
                    <a:pt x="6717" y="5433"/>
                    <a:pt x="6727" y="5433"/>
                  </a:cubicBezTo>
                  <a:cubicBezTo>
                    <a:pt x="6644" y="5912"/>
                    <a:pt x="6533" y="6277"/>
                    <a:pt x="6845" y="6700"/>
                  </a:cubicBezTo>
                  <a:cubicBezTo>
                    <a:pt x="7088" y="7031"/>
                    <a:pt x="7544" y="7266"/>
                    <a:pt x="7955" y="7266"/>
                  </a:cubicBezTo>
                  <a:cubicBezTo>
                    <a:pt x="7967" y="7266"/>
                    <a:pt x="7978" y="7266"/>
                    <a:pt x="7990" y="7265"/>
                  </a:cubicBezTo>
                  <a:cubicBezTo>
                    <a:pt x="8792" y="7238"/>
                    <a:pt x="8840" y="6364"/>
                    <a:pt x="8715" y="5739"/>
                  </a:cubicBezTo>
                  <a:lnTo>
                    <a:pt x="8715" y="5739"/>
                  </a:lnTo>
                  <a:cubicBezTo>
                    <a:pt x="8726" y="5739"/>
                    <a:pt x="8737" y="5739"/>
                    <a:pt x="8747" y="5739"/>
                  </a:cubicBezTo>
                  <a:cubicBezTo>
                    <a:pt x="9254" y="5739"/>
                    <a:pt x="9822" y="5412"/>
                    <a:pt x="9673" y="4847"/>
                  </a:cubicBezTo>
                  <a:cubicBezTo>
                    <a:pt x="9572" y="4473"/>
                    <a:pt x="9218" y="4140"/>
                    <a:pt x="8837" y="4056"/>
                  </a:cubicBezTo>
                  <a:cubicBezTo>
                    <a:pt x="8715" y="4031"/>
                    <a:pt x="8596" y="4019"/>
                    <a:pt x="8478" y="4019"/>
                  </a:cubicBezTo>
                  <a:cubicBezTo>
                    <a:pt x="8343" y="4019"/>
                    <a:pt x="8208" y="4034"/>
                    <a:pt x="8070" y="4060"/>
                  </a:cubicBezTo>
                  <a:cubicBezTo>
                    <a:pt x="7825" y="4104"/>
                    <a:pt x="7547" y="4293"/>
                    <a:pt x="7297" y="4293"/>
                  </a:cubicBezTo>
                  <a:cubicBezTo>
                    <a:pt x="7289" y="4293"/>
                    <a:pt x="7281" y="4293"/>
                    <a:pt x="7273" y="4293"/>
                  </a:cubicBezTo>
                  <a:cubicBezTo>
                    <a:pt x="6786" y="4032"/>
                    <a:pt x="6315" y="3755"/>
                    <a:pt x="5840" y="3470"/>
                  </a:cubicBezTo>
                  <a:cubicBezTo>
                    <a:pt x="5319" y="3158"/>
                    <a:pt x="4754" y="2922"/>
                    <a:pt x="4205" y="2665"/>
                  </a:cubicBezTo>
                  <a:cubicBezTo>
                    <a:pt x="3830" y="2492"/>
                    <a:pt x="3432" y="2336"/>
                    <a:pt x="3119" y="2061"/>
                  </a:cubicBezTo>
                  <a:cubicBezTo>
                    <a:pt x="2738" y="1728"/>
                    <a:pt x="3119" y="1170"/>
                    <a:pt x="2984" y="746"/>
                  </a:cubicBezTo>
                  <a:cubicBezTo>
                    <a:pt x="2828" y="254"/>
                    <a:pt x="236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897275" y="4884225"/>
              <a:ext cx="173000" cy="186400"/>
            </a:xfrm>
            <a:custGeom>
              <a:avLst/>
              <a:gdLst/>
              <a:ahLst/>
              <a:cxnLst/>
              <a:rect l="l" t="t" r="r" b="b"/>
              <a:pathLst>
                <a:path w="6920" h="7456" extrusionOk="0">
                  <a:moveTo>
                    <a:pt x="1809" y="1"/>
                  </a:moveTo>
                  <a:cubicBezTo>
                    <a:pt x="1770" y="1"/>
                    <a:pt x="1730" y="3"/>
                    <a:pt x="1691" y="7"/>
                  </a:cubicBezTo>
                  <a:cubicBezTo>
                    <a:pt x="1309" y="45"/>
                    <a:pt x="1236" y="531"/>
                    <a:pt x="1156" y="899"/>
                  </a:cubicBezTo>
                  <a:cubicBezTo>
                    <a:pt x="1060" y="833"/>
                    <a:pt x="960" y="804"/>
                    <a:pt x="862" y="804"/>
                  </a:cubicBezTo>
                  <a:cubicBezTo>
                    <a:pt x="629" y="804"/>
                    <a:pt x="406" y="967"/>
                    <a:pt x="261" y="1180"/>
                  </a:cubicBezTo>
                  <a:cubicBezTo>
                    <a:pt x="1" y="1568"/>
                    <a:pt x="29" y="2068"/>
                    <a:pt x="393" y="2363"/>
                  </a:cubicBezTo>
                  <a:cubicBezTo>
                    <a:pt x="587" y="2522"/>
                    <a:pt x="847" y="2551"/>
                    <a:pt x="1097" y="2551"/>
                  </a:cubicBezTo>
                  <a:cubicBezTo>
                    <a:pt x="1168" y="2551"/>
                    <a:pt x="1238" y="2549"/>
                    <a:pt x="1305" y="2547"/>
                  </a:cubicBezTo>
                  <a:cubicBezTo>
                    <a:pt x="1353" y="2545"/>
                    <a:pt x="1400" y="2543"/>
                    <a:pt x="1447" y="2543"/>
                  </a:cubicBezTo>
                  <a:cubicBezTo>
                    <a:pt x="1654" y="2543"/>
                    <a:pt x="1848" y="2571"/>
                    <a:pt x="2027" y="2710"/>
                  </a:cubicBezTo>
                  <a:cubicBezTo>
                    <a:pt x="2236" y="2873"/>
                    <a:pt x="2385" y="3130"/>
                    <a:pt x="2540" y="3338"/>
                  </a:cubicBezTo>
                  <a:cubicBezTo>
                    <a:pt x="3137" y="4125"/>
                    <a:pt x="3838" y="4826"/>
                    <a:pt x="4418" y="5624"/>
                  </a:cubicBezTo>
                  <a:cubicBezTo>
                    <a:pt x="4425" y="5631"/>
                    <a:pt x="4431" y="5638"/>
                    <a:pt x="4439" y="5642"/>
                  </a:cubicBezTo>
                  <a:cubicBezTo>
                    <a:pt x="4241" y="5989"/>
                    <a:pt x="4053" y="6242"/>
                    <a:pt x="4178" y="6662"/>
                  </a:cubicBezTo>
                  <a:cubicBezTo>
                    <a:pt x="4276" y="6995"/>
                    <a:pt x="4577" y="7314"/>
                    <a:pt x="4910" y="7418"/>
                  </a:cubicBezTo>
                  <a:cubicBezTo>
                    <a:pt x="4990" y="7444"/>
                    <a:pt x="5064" y="7456"/>
                    <a:pt x="5133" y="7456"/>
                  </a:cubicBezTo>
                  <a:cubicBezTo>
                    <a:pt x="5607" y="7456"/>
                    <a:pt x="5832" y="6890"/>
                    <a:pt x="5899" y="6436"/>
                  </a:cubicBezTo>
                  <a:cubicBezTo>
                    <a:pt x="6013" y="6480"/>
                    <a:pt x="6140" y="6504"/>
                    <a:pt x="6264" y="6504"/>
                  </a:cubicBezTo>
                  <a:cubicBezTo>
                    <a:pt x="6571" y="6504"/>
                    <a:pt x="6861" y="6358"/>
                    <a:pt x="6891" y="6010"/>
                  </a:cubicBezTo>
                  <a:cubicBezTo>
                    <a:pt x="6919" y="5690"/>
                    <a:pt x="6735" y="5333"/>
                    <a:pt x="6465" y="5160"/>
                  </a:cubicBezTo>
                  <a:cubicBezTo>
                    <a:pt x="6277" y="5045"/>
                    <a:pt x="6083" y="4982"/>
                    <a:pt x="5864" y="4948"/>
                  </a:cubicBezTo>
                  <a:cubicBezTo>
                    <a:pt x="5820" y="4941"/>
                    <a:pt x="5773" y="4938"/>
                    <a:pt x="5724" y="4938"/>
                  </a:cubicBezTo>
                  <a:cubicBezTo>
                    <a:pt x="5632" y="4938"/>
                    <a:pt x="5533" y="4947"/>
                    <a:pt x="5437" y="4947"/>
                  </a:cubicBezTo>
                  <a:cubicBezTo>
                    <a:pt x="5345" y="4947"/>
                    <a:pt x="5256" y="4939"/>
                    <a:pt x="5181" y="4906"/>
                  </a:cubicBezTo>
                  <a:cubicBezTo>
                    <a:pt x="4876" y="4569"/>
                    <a:pt x="4588" y="4223"/>
                    <a:pt x="4296" y="3869"/>
                  </a:cubicBezTo>
                  <a:cubicBezTo>
                    <a:pt x="3981" y="3480"/>
                    <a:pt x="3602" y="3140"/>
                    <a:pt x="3248" y="2786"/>
                  </a:cubicBezTo>
                  <a:cubicBezTo>
                    <a:pt x="3009" y="2547"/>
                    <a:pt x="2742" y="2314"/>
                    <a:pt x="2575" y="2013"/>
                  </a:cubicBezTo>
                  <a:cubicBezTo>
                    <a:pt x="2370" y="1648"/>
                    <a:pt x="2825" y="1319"/>
                    <a:pt x="2839" y="955"/>
                  </a:cubicBezTo>
                  <a:cubicBezTo>
                    <a:pt x="2859" y="389"/>
                    <a:pt x="2345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7" name="Google Shape;3697;p12"/>
          <p:cNvGrpSpPr/>
          <p:nvPr/>
        </p:nvGrpSpPr>
        <p:grpSpPr>
          <a:xfrm>
            <a:off x="306183" y="1501279"/>
            <a:ext cx="419556" cy="413909"/>
            <a:chOff x="8221660" y="3010582"/>
            <a:chExt cx="419556" cy="413909"/>
          </a:xfrm>
        </p:grpSpPr>
        <p:sp>
          <p:nvSpPr>
            <p:cNvPr id="3698" name="Google Shape;3698;p12"/>
            <p:cNvSpPr/>
            <p:nvPr/>
          </p:nvSpPr>
          <p:spPr>
            <a:xfrm>
              <a:off x="8236996" y="3276943"/>
              <a:ext cx="124350" cy="107187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45" y="1"/>
                  </a:moveTo>
                  <a:cubicBezTo>
                    <a:pt x="484" y="1"/>
                    <a:pt x="349" y="65"/>
                    <a:pt x="289" y="238"/>
                  </a:cubicBezTo>
                  <a:cubicBezTo>
                    <a:pt x="77" y="443"/>
                    <a:pt x="1" y="786"/>
                    <a:pt x="74" y="1068"/>
                  </a:cubicBezTo>
                  <a:cubicBezTo>
                    <a:pt x="191" y="1526"/>
                    <a:pt x="563" y="1792"/>
                    <a:pt x="1011" y="1893"/>
                  </a:cubicBezTo>
                  <a:cubicBezTo>
                    <a:pt x="1115" y="1916"/>
                    <a:pt x="1245" y="1936"/>
                    <a:pt x="1376" y="1936"/>
                  </a:cubicBezTo>
                  <a:cubicBezTo>
                    <a:pt x="1563" y="1936"/>
                    <a:pt x="1751" y="1895"/>
                    <a:pt x="1867" y="1765"/>
                  </a:cubicBezTo>
                  <a:cubicBezTo>
                    <a:pt x="2245" y="1338"/>
                    <a:pt x="1791" y="661"/>
                    <a:pt x="1458" y="356"/>
                  </a:cubicBezTo>
                  <a:cubicBezTo>
                    <a:pt x="1292" y="201"/>
                    <a:pt x="929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8221660" y="3120758"/>
              <a:ext cx="151368" cy="123464"/>
            </a:xfrm>
            <a:custGeom>
              <a:avLst/>
              <a:gdLst/>
              <a:ahLst/>
              <a:cxnLst/>
              <a:rect l="l" t="t" r="r" b="b"/>
              <a:pathLst>
                <a:path w="2734" h="2230" extrusionOk="0">
                  <a:moveTo>
                    <a:pt x="823" y="1"/>
                  </a:moveTo>
                  <a:cubicBezTo>
                    <a:pt x="614" y="1"/>
                    <a:pt x="364" y="59"/>
                    <a:pt x="306" y="270"/>
                  </a:cubicBezTo>
                  <a:lnTo>
                    <a:pt x="309" y="277"/>
                  </a:lnTo>
                  <a:cubicBezTo>
                    <a:pt x="108" y="440"/>
                    <a:pt x="0" y="707"/>
                    <a:pt x="94" y="1050"/>
                  </a:cubicBezTo>
                  <a:cubicBezTo>
                    <a:pt x="259" y="1658"/>
                    <a:pt x="867" y="2229"/>
                    <a:pt x="1515" y="2229"/>
                  </a:cubicBezTo>
                  <a:cubicBezTo>
                    <a:pt x="1645" y="2229"/>
                    <a:pt x="1775" y="2206"/>
                    <a:pt x="1905" y="2157"/>
                  </a:cubicBezTo>
                  <a:cubicBezTo>
                    <a:pt x="2734" y="1844"/>
                    <a:pt x="2471" y="933"/>
                    <a:pt x="1936" y="475"/>
                  </a:cubicBezTo>
                  <a:cubicBezTo>
                    <a:pt x="1669" y="249"/>
                    <a:pt x="1312" y="51"/>
                    <a:pt x="961" y="9"/>
                  </a:cubicBezTo>
                  <a:cubicBezTo>
                    <a:pt x="919" y="4"/>
                    <a:pt x="873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8356474" y="3177895"/>
              <a:ext cx="284742" cy="246596"/>
            </a:xfrm>
            <a:custGeom>
              <a:avLst/>
              <a:gdLst/>
              <a:ahLst/>
              <a:cxnLst/>
              <a:rect l="l" t="t" r="r" b="b"/>
              <a:pathLst>
                <a:path w="5143" h="4454" extrusionOk="0">
                  <a:moveTo>
                    <a:pt x="3363" y="1"/>
                  </a:moveTo>
                  <a:cubicBezTo>
                    <a:pt x="3016" y="1"/>
                    <a:pt x="2669" y="44"/>
                    <a:pt x="2336" y="116"/>
                  </a:cubicBezTo>
                  <a:cubicBezTo>
                    <a:pt x="2172" y="151"/>
                    <a:pt x="1988" y="192"/>
                    <a:pt x="1805" y="247"/>
                  </a:cubicBezTo>
                  <a:cubicBezTo>
                    <a:pt x="1114" y="313"/>
                    <a:pt x="515" y="1007"/>
                    <a:pt x="271" y="1603"/>
                  </a:cubicBezTo>
                  <a:cubicBezTo>
                    <a:pt x="7" y="2249"/>
                    <a:pt x="1" y="2940"/>
                    <a:pt x="278" y="3585"/>
                  </a:cubicBezTo>
                  <a:cubicBezTo>
                    <a:pt x="432" y="3946"/>
                    <a:pt x="758" y="4453"/>
                    <a:pt x="1206" y="4453"/>
                  </a:cubicBezTo>
                  <a:cubicBezTo>
                    <a:pt x="1266" y="4453"/>
                    <a:pt x="1328" y="4444"/>
                    <a:pt x="1392" y="4425"/>
                  </a:cubicBezTo>
                  <a:cubicBezTo>
                    <a:pt x="2401" y="4109"/>
                    <a:pt x="2405" y="2773"/>
                    <a:pt x="3366" y="2423"/>
                  </a:cubicBezTo>
                  <a:cubicBezTo>
                    <a:pt x="3994" y="2194"/>
                    <a:pt x="5083" y="2031"/>
                    <a:pt x="5122" y="1163"/>
                  </a:cubicBezTo>
                  <a:cubicBezTo>
                    <a:pt x="5142" y="667"/>
                    <a:pt x="4848" y="292"/>
                    <a:pt x="4372" y="143"/>
                  </a:cubicBezTo>
                  <a:cubicBezTo>
                    <a:pt x="4048" y="43"/>
                    <a:pt x="3706" y="1"/>
                    <a:pt x="3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8299669" y="3010582"/>
              <a:ext cx="148710" cy="133208"/>
            </a:xfrm>
            <a:custGeom>
              <a:avLst/>
              <a:gdLst/>
              <a:ahLst/>
              <a:cxnLst/>
              <a:rect l="l" t="t" r="r" b="b"/>
              <a:pathLst>
                <a:path w="2686" h="2406" extrusionOk="0">
                  <a:moveTo>
                    <a:pt x="994" y="0"/>
                  </a:moveTo>
                  <a:cubicBezTo>
                    <a:pt x="920" y="0"/>
                    <a:pt x="848" y="10"/>
                    <a:pt x="777" y="29"/>
                  </a:cubicBezTo>
                  <a:cubicBezTo>
                    <a:pt x="645" y="43"/>
                    <a:pt x="516" y="84"/>
                    <a:pt x="409" y="164"/>
                  </a:cubicBezTo>
                  <a:cubicBezTo>
                    <a:pt x="90" y="396"/>
                    <a:pt x="0" y="848"/>
                    <a:pt x="111" y="1216"/>
                  </a:cubicBezTo>
                  <a:cubicBezTo>
                    <a:pt x="267" y="1719"/>
                    <a:pt x="649" y="2079"/>
                    <a:pt x="1134" y="2267"/>
                  </a:cubicBezTo>
                  <a:cubicBezTo>
                    <a:pt x="1316" y="2338"/>
                    <a:pt x="1531" y="2406"/>
                    <a:pt x="1737" y="2406"/>
                  </a:cubicBezTo>
                  <a:cubicBezTo>
                    <a:pt x="1882" y="2406"/>
                    <a:pt x="2022" y="2373"/>
                    <a:pt x="2144" y="2284"/>
                  </a:cubicBezTo>
                  <a:cubicBezTo>
                    <a:pt x="2685" y="1892"/>
                    <a:pt x="2324" y="990"/>
                    <a:pt x="2015" y="574"/>
                  </a:cubicBezTo>
                  <a:cubicBezTo>
                    <a:pt x="1771" y="248"/>
                    <a:pt x="1373" y="0"/>
                    <a:pt x="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8460560" y="3051054"/>
              <a:ext cx="145887" cy="101041"/>
            </a:xfrm>
            <a:custGeom>
              <a:avLst/>
              <a:gdLst/>
              <a:ahLst/>
              <a:cxnLst/>
              <a:rect l="l" t="t" r="r" b="b"/>
              <a:pathLst>
                <a:path w="2635" h="1825" extrusionOk="0">
                  <a:moveTo>
                    <a:pt x="799" y="0"/>
                  </a:moveTo>
                  <a:cubicBezTo>
                    <a:pt x="747" y="0"/>
                    <a:pt x="695" y="5"/>
                    <a:pt x="643" y="16"/>
                  </a:cubicBezTo>
                  <a:cubicBezTo>
                    <a:pt x="605" y="9"/>
                    <a:pt x="567" y="6"/>
                    <a:pt x="528" y="6"/>
                  </a:cubicBezTo>
                  <a:cubicBezTo>
                    <a:pt x="392" y="6"/>
                    <a:pt x="259" y="52"/>
                    <a:pt x="164" y="168"/>
                  </a:cubicBezTo>
                  <a:cubicBezTo>
                    <a:pt x="1" y="367"/>
                    <a:pt x="53" y="655"/>
                    <a:pt x="150" y="869"/>
                  </a:cubicBezTo>
                  <a:cubicBezTo>
                    <a:pt x="369" y="1346"/>
                    <a:pt x="881" y="1825"/>
                    <a:pt x="1435" y="1825"/>
                  </a:cubicBezTo>
                  <a:cubicBezTo>
                    <a:pt x="1539" y="1825"/>
                    <a:pt x="1644" y="1808"/>
                    <a:pt x="1749" y="1771"/>
                  </a:cubicBezTo>
                  <a:cubicBezTo>
                    <a:pt x="2634" y="1464"/>
                    <a:pt x="1696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3" name="Google Shape;3703;p12"/>
          <p:cNvGrpSpPr/>
          <p:nvPr/>
        </p:nvGrpSpPr>
        <p:grpSpPr>
          <a:xfrm>
            <a:off x="237782" y="2757753"/>
            <a:ext cx="309323" cy="305228"/>
            <a:chOff x="8675709" y="3359381"/>
            <a:chExt cx="309323" cy="305228"/>
          </a:xfrm>
        </p:grpSpPr>
        <p:sp>
          <p:nvSpPr>
            <p:cNvPr id="3704" name="Google Shape;3704;p12"/>
            <p:cNvSpPr/>
            <p:nvPr/>
          </p:nvSpPr>
          <p:spPr>
            <a:xfrm>
              <a:off x="8687058" y="3555872"/>
              <a:ext cx="91684" cy="78895"/>
            </a:xfrm>
            <a:custGeom>
              <a:avLst/>
              <a:gdLst/>
              <a:ahLst/>
              <a:cxnLst/>
              <a:rect l="l" t="t" r="r" b="b"/>
              <a:pathLst>
                <a:path w="1656" h="1425" extrusionOk="0">
                  <a:moveTo>
                    <a:pt x="474" y="0"/>
                  </a:moveTo>
                  <a:cubicBezTo>
                    <a:pt x="355" y="0"/>
                    <a:pt x="256" y="48"/>
                    <a:pt x="212" y="175"/>
                  </a:cubicBezTo>
                  <a:cubicBezTo>
                    <a:pt x="56" y="328"/>
                    <a:pt x="1" y="578"/>
                    <a:pt x="52" y="786"/>
                  </a:cubicBezTo>
                  <a:cubicBezTo>
                    <a:pt x="139" y="1125"/>
                    <a:pt x="414" y="1320"/>
                    <a:pt x="747" y="1393"/>
                  </a:cubicBezTo>
                  <a:cubicBezTo>
                    <a:pt x="823" y="1410"/>
                    <a:pt x="919" y="1425"/>
                    <a:pt x="1016" y="1425"/>
                  </a:cubicBezTo>
                  <a:cubicBezTo>
                    <a:pt x="1154" y="1425"/>
                    <a:pt x="1293" y="1395"/>
                    <a:pt x="1378" y="1299"/>
                  </a:cubicBezTo>
                  <a:cubicBezTo>
                    <a:pt x="1655" y="987"/>
                    <a:pt x="1319" y="488"/>
                    <a:pt x="1076" y="262"/>
                  </a:cubicBezTo>
                  <a:cubicBezTo>
                    <a:pt x="952" y="149"/>
                    <a:pt x="683" y="0"/>
                    <a:pt x="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8675709" y="3440713"/>
              <a:ext cx="111671" cy="91131"/>
            </a:xfrm>
            <a:custGeom>
              <a:avLst/>
              <a:gdLst/>
              <a:ahLst/>
              <a:cxnLst/>
              <a:rect l="l" t="t" r="r" b="b"/>
              <a:pathLst>
                <a:path w="2017" h="1646" extrusionOk="0">
                  <a:moveTo>
                    <a:pt x="605" y="1"/>
                  </a:moveTo>
                  <a:cubicBezTo>
                    <a:pt x="450" y="1"/>
                    <a:pt x="268" y="44"/>
                    <a:pt x="226" y="198"/>
                  </a:cubicBezTo>
                  <a:lnTo>
                    <a:pt x="226" y="205"/>
                  </a:lnTo>
                  <a:cubicBezTo>
                    <a:pt x="77" y="326"/>
                    <a:pt x="1" y="520"/>
                    <a:pt x="70" y="774"/>
                  </a:cubicBezTo>
                  <a:cubicBezTo>
                    <a:pt x="192" y="1223"/>
                    <a:pt x="640" y="1645"/>
                    <a:pt x="1120" y="1645"/>
                  </a:cubicBezTo>
                  <a:cubicBezTo>
                    <a:pt x="1215" y="1645"/>
                    <a:pt x="1311" y="1629"/>
                    <a:pt x="1406" y="1593"/>
                  </a:cubicBezTo>
                  <a:cubicBezTo>
                    <a:pt x="2017" y="1360"/>
                    <a:pt x="1822" y="687"/>
                    <a:pt x="1426" y="350"/>
                  </a:cubicBezTo>
                  <a:cubicBezTo>
                    <a:pt x="1232" y="184"/>
                    <a:pt x="968" y="38"/>
                    <a:pt x="709" y="7"/>
                  </a:cubicBezTo>
                  <a:cubicBezTo>
                    <a:pt x="677" y="3"/>
                    <a:pt x="642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8775033" y="3482790"/>
              <a:ext cx="209999" cy="181819"/>
            </a:xfrm>
            <a:custGeom>
              <a:avLst/>
              <a:gdLst/>
              <a:ahLst/>
              <a:cxnLst/>
              <a:rect l="l" t="t" r="r" b="b"/>
              <a:pathLst>
                <a:path w="3793" h="3284" extrusionOk="0">
                  <a:moveTo>
                    <a:pt x="2477" y="1"/>
                  </a:moveTo>
                  <a:cubicBezTo>
                    <a:pt x="2223" y="1"/>
                    <a:pt x="1968" y="33"/>
                    <a:pt x="1725" y="87"/>
                  </a:cubicBezTo>
                  <a:cubicBezTo>
                    <a:pt x="1603" y="111"/>
                    <a:pt x="1468" y="142"/>
                    <a:pt x="1333" y="184"/>
                  </a:cubicBezTo>
                  <a:cubicBezTo>
                    <a:pt x="823" y="232"/>
                    <a:pt x="382" y="743"/>
                    <a:pt x="202" y="1183"/>
                  </a:cubicBezTo>
                  <a:cubicBezTo>
                    <a:pt x="7" y="1659"/>
                    <a:pt x="0" y="2168"/>
                    <a:pt x="205" y="2644"/>
                  </a:cubicBezTo>
                  <a:cubicBezTo>
                    <a:pt x="321" y="2909"/>
                    <a:pt x="558" y="3283"/>
                    <a:pt x="888" y="3283"/>
                  </a:cubicBezTo>
                  <a:cubicBezTo>
                    <a:pt x="933" y="3283"/>
                    <a:pt x="979" y="3276"/>
                    <a:pt x="1027" y="3261"/>
                  </a:cubicBezTo>
                  <a:cubicBezTo>
                    <a:pt x="1773" y="3032"/>
                    <a:pt x="1776" y="2047"/>
                    <a:pt x="2481" y="1787"/>
                  </a:cubicBezTo>
                  <a:cubicBezTo>
                    <a:pt x="2946" y="1617"/>
                    <a:pt x="3747" y="1495"/>
                    <a:pt x="3775" y="860"/>
                  </a:cubicBezTo>
                  <a:cubicBezTo>
                    <a:pt x="3792" y="493"/>
                    <a:pt x="3574" y="215"/>
                    <a:pt x="3224" y="107"/>
                  </a:cubicBezTo>
                  <a:cubicBezTo>
                    <a:pt x="2984" y="33"/>
                    <a:pt x="2731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8733177" y="3359381"/>
              <a:ext cx="109733" cy="98328"/>
            </a:xfrm>
            <a:custGeom>
              <a:avLst/>
              <a:gdLst/>
              <a:ahLst/>
              <a:cxnLst/>
              <a:rect l="l" t="t" r="r" b="b"/>
              <a:pathLst>
                <a:path w="1982" h="1776" extrusionOk="0">
                  <a:moveTo>
                    <a:pt x="733" y="1"/>
                  </a:moveTo>
                  <a:cubicBezTo>
                    <a:pt x="679" y="1"/>
                    <a:pt x="625" y="8"/>
                    <a:pt x="572" y="22"/>
                  </a:cubicBezTo>
                  <a:cubicBezTo>
                    <a:pt x="476" y="32"/>
                    <a:pt x="382" y="64"/>
                    <a:pt x="302" y="123"/>
                  </a:cubicBezTo>
                  <a:cubicBezTo>
                    <a:pt x="66" y="296"/>
                    <a:pt x="0" y="626"/>
                    <a:pt x="84" y="897"/>
                  </a:cubicBezTo>
                  <a:cubicBezTo>
                    <a:pt x="198" y="1268"/>
                    <a:pt x="479" y="1535"/>
                    <a:pt x="840" y="1674"/>
                  </a:cubicBezTo>
                  <a:cubicBezTo>
                    <a:pt x="971" y="1727"/>
                    <a:pt x="1128" y="1776"/>
                    <a:pt x="1279" y="1776"/>
                  </a:cubicBezTo>
                  <a:cubicBezTo>
                    <a:pt x="1386" y="1776"/>
                    <a:pt x="1491" y="1751"/>
                    <a:pt x="1582" y="1684"/>
                  </a:cubicBezTo>
                  <a:cubicBezTo>
                    <a:pt x="1981" y="1396"/>
                    <a:pt x="1714" y="730"/>
                    <a:pt x="1485" y="425"/>
                  </a:cubicBezTo>
                  <a:cubicBezTo>
                    <a:pt x="1305" y="183"/>
                    <a:pt x="101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8851880" y="3389168"/>
              <a:ext cx="107630" cy="74687"/>
            </a:xfrm>
            <a:custGeom>
              <a:avLst/>
              <a:gdLst/>
              <a:ahLst/>
              <a:cxnLst/>
              <a:rect l="l" t="t" r="r" b="b"/>
              <a:pathLst>
                <a:path w="1944" h="1349" extrusionOk="0">
                  <a:moveTo>
                    <a:pt x="589" y="0"/>
                  </a:moveTo>
                  <a:cubicBezTo>
                    <a:pt x="551" y="0"/>
                    <a:pt x="513" y="4"/>
                    <a:pt x="476" y="12"/>
                  </a:cubicBezTo>
                  <a:cubicBezTo>
                    <a:pt x="448" y="7"/>
                    <a:pt x="420" y="5"/>
                    <a:pt x="392" y="5"/>
                  </a:cubicBezTo>
                  <a:cubicBezTo>
                    <a:pt x="289" y="5"/>
                    <a:pt x="189" y="38"/>
                    <a:pt x="118" y="126"/>
                  </a:cubicBezTo>
                  <a:cubicBezTo>
                    <a:pt x="0" y="272"/>
                    <a:pt x="39" y="484"/>
                    <a:pt x="111" y="643"/>
                  </a:cubicBezTo>
                  <a:cubicBezTo>
                    <a:pt x="272" y="997"/>
                    <a:pt x="650" y="1349"/>
                    <a:pt x="1060" y="1349"/>
                  </a:cubicBezTo>
                  <a:cubicBezTo>
                    <a:pt x="1136" y="1349"/>
                    <a:pt x="1214" y="1336"/>
                    <a:pt x="1291" y="1310"/>
                  </a:cubicBezTo>
                  <a:cubicBezTo>
                    <a:pt x="1944" y="1080"/>
                    <a:pt x="1250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9" name="Google Shape;3709;p12"/>
          <p:cNvGrpSpPr/>
          <p:nvPr/>
        </p:nvGrpSpPr>
        <p:grpSpPr>
          <a:xfrm>
            <a:off x="462366" y="2155100"/>
            <a:ext cx="366572" cy="362752"/>
            <a:chOff x="8740818" y="2883353"/>
            <a:chExt cx="366572" cy="362752"/>
          </a:xfrm>
        </p:grpSpPr>
        <p:sp>
          <p:nvSpPr>
            <p:cNvPr id="3710" name="Google Shape;3710;p12"/>
            <p:cNvSpPr/>
            <p:nvPr/>
          </p:nvSpPr>
          <p:spPr>
            <a:xfrm>
              <a:off x="8744970" y="3090972"/>
              <a:ext cx="106190" cy="90300"/>
            </a:xfrm>
            <a:custGeom>
              <a:avLst/>
              <a:gdLst/>
              <a:ahLst/>
              <a:cxnLst/>
              <a:rect l="l" t="t" r="r" b="b"/>
              <a:pathLst>
                <a:path w="1918" h="1631" extrusionOk="0">
                  <a:moveTo>
                    <a:pt x="775" y="0"/>
                  </a:moveTo>
                  <a:cubicBezTo>
                    <a:pt x="718" y="0"/>
                    <a:pt x="656" y="12"/>
                    <a:pt x="599" y="34"/>
                  </a:cubicBezTo>
                  <a:cubicBezTo>
                    <a:pt x="367" y="83"/>
                    <a:pt x="165" y="270"/>
                    <a:pt x="110" y="579"/>
                  </a:cubicBezTo>
                  <a:cubicBezTo>
                    <a:pt x="1" y="1174"/>
                    <a:pt x="529" y="1630"/>
                    <a:pt x="1084" y="1630"/>
                  </a:cubicBezTo>
                  <a:cubicBezTo>
                    <a:pt x="1167" y="1630"/>
                    <a:pt x="1250" y="1620"/>
                    <a:pt x="1331" y="1599"/>
                  </a:cubicBezTo>
                  <a:cubicBezTo>
                    <a:pt x="1917" y="1446"/>
                    <a:pt x="1744" y="797"/>
                    <a:pt x="1466" y="440"/>
                  </a:cubicBezTo>
                  <a:cubicBezTo>
                    <a:pt x="1310" y="238"/>
                    <a:pt x="1099" y="48"/>
                    <a:pt x="841" y="6"/>
                  </a:cubicBezTo>
                  <a:cubicBezTo>
                    <a:pt x="821" y="2"/>
                    <a:pt x="798" y="0"/>
                    <a:pt x="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8740818" y="2941763"/>
              <a:ext cx="128945" cy="120142"/>
            </a:xfrm>
            <a:custGeom>
              <a:avLst/>
              <a:gdLst/>
              <a:ahLst/>
              <a:cxnLst/>
              <a:rect l="l" t="t" r="r" b="b"/>
              <a:pathLst>
                <a:path w="2329" h="2170" extrusionOk="0">
                  <a:moveTo>
                    <a:pt x="622" y="0"/>
                  </a:moveTo>
                  <a:cubicBezTo>
                    <a:pt x="489" y="0"/>
                    <a:pt x="374" y="44"/>
                    <a:pt x="303" y="158"/>
                  </a:cubicBezTo>
                  <a:cubicBezTo>
                    <a:pt x="275" y="182"/>
                    <a:pt x="247" y="211"/>
                    <a:pt x="223" y="245"/>
                  </a:cubicBezTo>
                  <a:cubicBezTo>
                    <a:pt x="1" y="585"/>
                    <a:pt x="88" y="1067"/>
                    <a:pt x="271" y="1404"/>
                  </a:cubicBezTo>
                  <a:cubicBezTo>
                    <a:pt x="504" y="1830"/>
                    <a:pt x="868" y="2115"/>
                    <a:pt x="1361" y="2163"/>
                  </a:cubicBezTo>
                  <a:cubicBezTo>
                    <a:pt x="1404" y="2167"/>
                    <a:pt x="1451" y="2169"/>
                    <a:pt x="1498" y="2169"/>
                  </a:cubicBezTo>
                  <a:cubicBezTo>
                    <a:pt x="1717" y="2169"/>
                    <a:pt x="1963" y="2119"/>
                    <a:pt x="2066" y="1913"/>
                  </a:cubicBezTo>
                  <a:cubicBezTo>
                    <a:pt x="2329" y="1393"/>
                    <a:pt x="1832" y="699"/>
                    <a:pt x="1462" y="366"/>
                  </a:cubicBezTo>
                  <a:cubicBezTo>
                    <a:pt x="1299" y="218"/>
                    <a:pt x="918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8842468" y="3029517"/>
              <a:ext cx="264922" cy="216588"/>
            </a:xfrm>
            <a:custGeom>
              <a:avLst/>
              <a:gdLst/>
              <a:ahLst/>
              <a:cxnLst/>
              <a:rect l="l" t="t" r="r" b="b"/>
              <a:pathLst>
                <a:path w="4785" h="3912" extrusionOk="0">
                  <a:moveTo>
                    <a:pt x="2750" y="1"/>
                  </a:moveTo>
                  <a:cubicBezTo>
                    <a:pt x="2311" y="1"/>
                    <a:pt x="1870" y="87"/>
                    <a:pt x="1509" y="238"/>
                  </a:cubicBezTo>
                  <a:cubicBezTo>
                    <a:pt x="579" y="596"/>
                    <a:pt x="1" y="1796"/>
                    <a:pt x="135" y="2816"/>
                  </a:cubicBezTo>
                  <a:cubicBezTo>
                    <a:pt x="215" y="3430"/>
                    <a:pt x="558" y="3911"/>
                    <a:pt x="1200" y="3911"/>
                  </a:cubicBezTo>
                  <a:cubicBezTo>
                    <a:pt x="1226" y="3911"/>
                    <a:pt x="1253" y="3910"/>
                    <a:pt x="1280" y="3909"/>
                  </a:cubicBezTo>
                  <a:cubicBezTo>
                    <a:pt x="1946" y="3871"/>
                    <a:pt x="2224" y="3069"/>
                    <a:pt x="2508" y="2594"/>
                  </a:cubicBezTo>
                  <a:cubicBezTo>
                    <a:pt x="2886" y="1966"/>
                    <a:pt x="3473" y="1931"/>
                    <a:pt x="4097" y="1675"/>
                  </a:cubicBezTo>
                  <a:cubicBezTo>
                    <a:pt x="4372" y="1561"/>
                    <a:pt x="4784" y="1332"/>
                    <a:pt x="4625" y="964"/>
                  </a:cubicBezTo>
                  <a:cubicBezTo>
                    <a:pt x="4332" y="282"/>
                    <a:pt x="3545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8833001" y="2883353"/>
              <a:ext cx="132599" cy="111173"/>
            </a:xfrm>
            <a:custGeom>
              <a:avLst/>
              <a:gdLst/>
              <a:ahLst/>
              <a:cxnLst/>
              <a:rect l="l" t="t" r="r" b="b"/>
              <a:pathLst>
                <a:path w="2395" h="2008" extrusionOk="0">
                  <a:moveTo>
                    <a:pt x="586" y="1"/>
                  </a:moveTo>
                  <a:cubicBezTo>
                    <a:pt x="437" y="1"/>
                    <a:pt x="305" y="44"/>
                    <a:pt x="216" y="155"/>
                  </a:cubicBezTo>
                  <a:cubicBezTo>
                    <a:pt x="109" y="211"/>
                    <a:pt x="29" y="315"/>
                    <a:pt x="22" y="450"/>
                  </a:cubicBezTo>
                  <a:cubicBezTo>
                    <a:pt x="1" y="755"/>
                    <a:pt x="167" y="1061"/>
                    <a:pt x="351" y="1296"/>
                  </a:cubicBezTo>
                  <a:cubicBezTo>
                    <a:pt x="599" y="1617"/>
                    <a:pt x="1058" y="2008"/>
                    <a:pt x="1490" y="2008"/>
                  </a:cubicBezTo>
                  <a:cubicBezTo>
                    <a:pt x="1675" y="2008"/>
                    <a:pt x="1854" y="1937"/>
                    <a:pt x="2010" y="1758"/>
                  </a:cubicBezTo>
                  <a:cubicBezTo>
                    <a:pt x="2395" y="1317"/>
                    <a:pt x="1864" y="648"/>
                    <a:pt x="1525" y="371"/>
                  </a:cubicBezTo>
                  <a:cubicBezTo>
                    <a:pt x="1337" y="219"/>
                    <a:pt x="920" y="1"/>
                    <a:pt x="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8963053" y="2914634"/>
              <a:ext cx="116100" cy="97332"/>
            </a:xfrm>
            <a:custGeom>
              <a:avLst/>
              <a:gdLst/>
              <a:ahLst/>
              <a:cxnLst/>
              <a:rect l="l" t="t" r="r" b="b"/>
              <a:pathLst>
                <a:path w="2097" h="1758" extrusionOk="0">
                  <a:moveTo>
                    <a:pt x="541" y="0"/>
                  </a:moveTo>
                  <a:cubicBezTo>
                    <a:pt x="444" y="0"/>
                    <a:pt x="360" y="26"/>
                    <a:pt x="310" y="93"/>
                  </a:cubicBezTo>
                  <a:cubicBezTo>
                    <a:pt x="146" y="142"/>
                    <a:pt x="22" y="280"/>
                    <a:pt x="15" y="478"/>
                  </a:cubicBezTo>
                  <a:cubicBezTo>
                    <a:pt x="1" y="818"/>
                    <a:pt x="175" y="1183"/>
                    <a:pt x="417" y="1415"/>
                  </a:cubicBezTo>
                  <a:cubicBezTo>
                    <a:pt x="649" y="1632"/>
                    <a:pt x="914" y="1758"/>
                    <a:pt x="1216" y="1758"/>
                  </a:cubicBezTo>
                  <a:cubicBezTo>
                    <a:pt x="1285" y="1758"/>
                    <a:pt x="1357" y="1751"/>
                    <a:pt x="1430" y="1737"/>
                  </a:cubicBezTo>
                  <a:cubicBezTo>
                    <a:pt x="1642" y="1696"/>
                    <a:pt x="1930" y="1602"/>
                    <a:pt x="1986" y="1359"/>
                  </a:cubicBezTo>
                  <a:cubicBezTo>
                    <a:pt x="2097" y="884"/>
                    <a:pt x="1552" y="419"/>
                    <a:pt x="1191" y="211"/>
                  </a:cubicBezTo>
                  <a:cubicBezTo>
                    <a:pt x="1063" y="136"/>
                    <a:pt x="766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bg>
      <p:bgPr>
        <a:solidFill>
          <a:schemeClr val="accent4"/>
        </a:solidFill>
        <a:effectLst/>
      </p:bgPr>
    </p:bg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6" name="Google Shape;3716;p13"/>
          <p:cNvGrpSpPr/>
          <p:nvPr/>
        </p:nvGrpSpPr>
        <p:grpSpPr>
          <a:xfrm rot="10800000">
            <a:off x="-3502172" y="4133193"/>
            <a:ext cx="6160044" cy="1752604"/>
            <a:chOff x="5021625" y="1087550"/>
            <a:chExt cx="996900" cy="283625"/>
          </a:xfrm>
        </p:grpSpPr>
        <p:sp>
          <p:nvSpPr>
            <p:cNvPr id="3717" name="Google Shape;3717;p13"/>
            <p:cNvSpPr/>
            <p:nvPr/>
          </p:nvSpPr>
          <p:spPr>
            <a:xfrm>
              <a:off x="5021625" y="1091500"/>
              <a:ext cx="996900" cy="249875"/>
            </a:xfrm>
            <a:custGeom>
              <a:avLst/>
              <a:gdLst/>
              <a:ahLst/>
              <a:cxnLst/>
              <a:rect l="l" t="t" r="r" b="b"/>
              <a:pathLst>
                <a:path w="39876" h="9995" extrusionOk="0">
                  <a:moveTo>
                    <a:pt x="27441" y="108"/>
                  </a:moveTo>
                  <a:cubicBezTo>
                    <a:pt x="27477" y="108"/>
                    <a:pt x="27504" y="146"/>
                    <a:pt x="27470" y="156"/>
                  </a:cubicBezTo>
                  <a:cubicBezTo>
                    <a:pt x="27468" y="157"/>
                    <a:pt x="27466" y="157"/>
                    <a:pt x="27464" y="157"/>
                  </a:cubicBezTo>
                  <a:cubicBezTo>
                    <a:pt x="27455" y="157"/>
                    <a:pt x="27450" y="150"/>
                    <a:pt x="27454" y="139"/>
                  </a:cubicBezTo>
                  <a:cubicBezTo>
                    <a:pt x="27457" y="129"/>
                    <a:pt x="27450" y="119"/>
                    <a:pt x="27433" y="114"/>
                  </a:cubicBezTo>
                  <a:cubicBezTo>
                    <a:pt x="27419" y="111"/>
                    <a:pt x="27422" y="108"/>
                    <a:pt x="27436" y="108"/>
                  </a:cubicBezTo>
                  <a:cubicBezTo>
                    <a:pt x="27438" y="108"/>
                    <a:pt x="27439" y="108"/>
                    <a:pt x="27441" y="108"/>
                  </a:cubicBezTo>
                  <a:close/>
                  <a:moveTo>
                    <a:pt x="28599" y="152"/>
                  </a:moveTo>
                  <a:cubicBezTo>
                    <a:pt x="28601" y="152"/>
                    <a:pt x="28603" y="152"/>
                    <a:pt x="28605" y="153"/>
                  </a:cubicBezTo>
                  <a:cubicBezTo>
                    <a:pt x="28623" y="156"/>
                    <a:pt x="28633" y="164"/>
                    <a:pt x="28636" y="170"/>
                  </a:cubicBezTo>
                  <a:cubicBezTo>
                    <a:pt x="28636" y="174"/>
                    <a:pt x="28629" y="181"/>
                    <a:pt x="28615" y="184"/>
                  </a:cubicBezTo>
                  <a:cubicBezTo>
                    <a:pt x="28614" y="185"/>
                    <a:pt x="28612" y="185"/>
                    <a:pt x="28610" y="185"/>
                  </a:cubicBezTo>
                  <a:cubicBezTo>
                    <a:pt x="28601" y="185"/>
                    <a:pt x="28591" y="179"/>
                    <a:pt x="28588" y="167"/>
                  </a:cubicBezTo>
                  <a:cubicBezTo>
                    <a:pt x="28585" y="158"/>
                    <a:pt x="28589" y="152"/>
                    <a:pt x="28599" y="152"/>
                  </a:cubicBezTo>
                  <a:close/>
                  <a:moveTo>
                    <a:pt x="27339" y="128"/>
                  </a:moveTo>
                  <a:cubicBezTo>
                    <a:pt x="27341" y="128"/>
                    <a:pt x="27340" y="131"/>
                    <a:pt x="27339" y="135"/>
                  </a:cubicBezTo>
                  <a:cubicBezTo>
                    <a:pt x="27332" y="146"/>
                    <a:pt x="27350" y="164"/>
                    <a:pt x="27381" y="170"/>
                  </a:cubicBezTo>
                  <a:cubicBezTo>
                    <a:pt x="27450" y="191"/>
                    <a:pt x="27457" y="226"/>
                    <a:pt x="27395" y="236"/>
                  </a:cubicBezTo>
                  <a:cubicBezTo>
                    <a:pt x="27392" y="236"/>
                    <a:pt x="27388" y="237"/>
                    <a:pt x="27385" y="237"/>
                  </a:cubicBezTo>
                  <a:cubicBezTo>
                    <a:pt x="27328" y="237"/>
                    <a:pt x="27285" y="172"/>
                    <a:pt x="27325" y="139"/>
                  </a:cubicBezTo>
                  <a:cubicBezTo>
                    <a:pt x="27332" y="132"/>
                    <a:pt x="27337" y="128"/>
                    <a:pt x="27339" y="128"/>
                  </a:cubicBezTo>
                  <a:close/>
                  <a:moveTo>
                    <a:pt x="29418" y="221"/>
                  </a:moveTo>
                  <a:cubicBezTo>
                    <a:pt x="29421" y="221"/>
                    <a:pt x="29424" y="222"/>
                    <a:pt x="29427" y="223"/>
                  </a:cubicBezTo>
                  <a:cubicBezTo>
                    <a:pt x="29441" y="226"/>
                    <a:pt x="29455" y="236"/>
                    <a:pt x="29459" y="247"/>
                  </a:cubicBezTo>
                  <a:cubicBezTo>
                    <a:pt x="29461" y="257"/>
                    <a:pt x="29458" y="262"/>
                    <a:pt x="29450" y="262"/>
                  </a:cubicBezTo>
                  <a:cubicBezTo>
                    <a:pt x="29448" y="262"/>
                    <a:pt x="29445" y="261"/>
                    <a:pt x="29441" y="260"/>
                  </a:cubicBezTo>
                  <a:cubicBezTo>
                    <a:pt x="29424" y="257"/>
                    <a:pt x="29410" y="247"/>
                    <a:pt x="29406" y="236"/>
                  </a:cubicBezTo>
                  <a:cubicBezTo>
                    <a:pt x="29404" y="226"/>
                    <a:pt x="29409" y="221"/>
                    <a:pt x="29418" y="221"/>
                  </a:cubicBezTo>
                  <a:close/>
                  <a:moveTo>
                    <a:pt x="28273" y="239"/>
                  </a:moveTo>
                  <a:cubicBezTo>
                    <a:pt x="28276" y="239"/>
                    <a:pt x="28279" y="239"/>
                    <a:pt x="28282" y="239"/>
                  </a:cubicBezTo>
                  <a:cubicBezTo>
                    <a:pt x="28303" y="239"/>
                    <a:pt x="28321" y="244"/>
                    <a:pt x="28321" y="250"/>
                  </a:cubicBezTo>
                  <a:cubicBezTo>
                    <a:pt x="28324" y="253"/>
                    <a:pt x="28311" y="260"/>
                    <a:pt x="28293" y="268"/>
                  </a:cubicBezTo>
                  <a:cubicBezTo>
                    <a:pt x="28288" y="268"/>
                    <a:pt x="28284" y="269"/>
                    <a:pt x="28279" y="269"/>
                  </a:cubicBezTo>
                  <a:cubicBezTo>
                    <a:pt x="28265" y="269"/>
                    <a:pt x="28254" y="264"/>
                    <a:pt x="28251" y="253"/>
                  </a:cubicBezTo>
                  <a:cubicBezTo>
                    <a:pt x="28249" y="245"/>
                    <a:pt x="28258" y="239"/>
                    <a:pt x="28273" y="239"/>
                  </a:cubicBezTo>
                  <a:close/>
                  <a:moveTo>
                    <a:pt x="22107" y="329"/>
                  </a:moveTo>
                  <a:cubicBezTo>
                    <a:pt x="22120" y="329"/>
                    <a:pt x="22132" y="333"/>
                    <a:pt x="22135" y="340"/>
                  </a:cubicBezTo>
                  <a:cubicBezTo>
                    <a:pt x="22138" y="354"/>
                    <a:pt x="22131" y="364"/>
                    <a:pt x="22117" y="368"/>
                  </a:cubicBezTo>
                  <a:cubicBezTo>
                    <a:pt x="22107" y="368"/>
                    <a:pt x="22090" y="364"/>
                    <a:pt x="22076" y="354"/>
                  </a:cubicBezTo>
                  <a:cubicBezTo>
                    <a:pt x="22066" y="348"/>
                    <a:pt x="22072" y="337"/>
                    <a:pt x="22093" y="330"/>
                  </a:cubicBezTo>
                  <a:cubicBezTo>
                    <a:pt x="22098" y="329"/>
                    <a:pt x="22102" y="329"/>
                    <a:pt x="22107" y="329"/>
                  </a:cubicBezTo>
                  <a:close/>
                  <a:moveTo>
                    <a:pt x="31541" y="403"/>
                  </a:moveTo>
                  <a:cubicBezTo>
                    <a:pt x="31599" y="403"/>
                    <a:pt x="31690" y="415"/>
                    <a:pt x="31693" y="423"/>
                  </a:cubicBezTo>
                  <a:cubicBezTo>
                    <a:pt x="31696" y="429"/>
                    <a:pt x="31671" y="435"/>
                    <a:pt x="31637" y="435"/>
                  </a:cubicBezTo>
                  <a:cubicBezTo>
                    <a:pt x="31629" y="435"/>
                    <a:pt x="31621" y="435"/>
                    <a:pt x="31613" y="434"/>
                  </a:cubicBezTo>
                  <a:cubicBezTo>
                    <a:pt x="31526" y="431"/>
                    <a:pt x="31471" y="413"/>
                    <a:pt x="31505" y="406"/>
                  </a:cubicBezTo>
                  <a:cubicBezTo>
                    <a:pt x="31513" y="404"/>
                    <a:pt x="31526" y="403"/>
                    <a:pt x="31541" y="403"/>
                  </a:cubicBezTo>
                  <a:close/>
                  <a:moveTo>
                    <a:pt x="35114" y="1092"/>
                  </a:moveTo>
                  <a:cubicBezTo>
                    <a:pt x="35121" y="1092"/>
                    <a:pt x="35125" y="1102"/>
                    <a:pt x="35131" y="1121"/>
                  </a:cubicBezTo>
                  <a:cubicBezTo>
                    <a:pt x="35138" y="1142"/>
                    <a:pt x="35135" y="1166"/>
                    <a:pt x="35124" y="1169"/>
                  </a:cubicBezTo>
                  <a:cubicBezTo>
                    <a:pt x="35121" y="1170"/>
                    <a:pt x="35117" y="1170"/>
                    <a:pt x="35114" y="1170"/>
                  </a:cubicBezTo>
                  <a:cubicBezTo>
                    <a:pt x="35083" y="1170"/>
                    <a:pt x="35071" y="1142"/>
                    <a:pt x="35093" y="1110"/>
                  </a:cubicBezTo>
                  <a:cubicBezTo>
                    <a:pt x="35103" y="1098"/>
                    <a:pt x="35109" y="1092"/>
                    <a:pt x="35114" y="1092"/>
                  </a:cubicBezTo>
                  <a:close/>
                  <a:moveTo>
                    <a:pt x="35235" y="1562"/>
                  </a:moveTo>
                  <a:cubicBezTo>
                    <a:pt x="35242" y="1562"/>
                    <a:pt x="35248" y="1568"/>
                    <a:pt x="35252" y="1582"/>
                  </a:cubicBezTo>
                  <a:cubicBezTo>
                    <a:pt x="35260" y="1592"/>
                    <a:pt x="35249" y="1603"/>
                    <a:pt x="35239" y="1607"/>
                  </a:cubicBezTo>
                  <a:cubicBezTo>
                    <a:pt x="35225" y="1610"/>
                    <a:pt x="35222" y="1624"/>
                    <a:pt x="35225" y="1642"/>
                  </a:cubicBezTo>
                  <a:cubicBezTo>
                    <a:pt x="35232" y="1659"/>
                    <a:pt x="35225" y="1672"/>
                    <a:pt x="35211" y="1676"/>
                  </a:cubicBezTo>
                  <a:cubicBezTo>
                    <a:pt x="35206" y="1678"/>
                    <a:pt x="35201" y="1679"/>
                    <a:pt x="35197" y="1679"/>
                  </a:cubicBezTo>
                  <a:cubicBezTo>
                    <a:pt x="35193" y="1679"/>
                    <a:pt x="35190" y="1678"/>
                    <a:pt x="35190" y="1676"/>
                  </a:cubicBezTo>
                  <a:cubicBezTo>
                    <a:pt x="35187" y="1616"/>
                    <a:pt x="35214" y="1562"/>
                    <a:pt x="35235" y="1562"/>
                  </a:cubicBezTo>
                  <a:close/>
                  <a:moveTo>
                    <a:pt x="35355" y="1748"/>
                  </a:moveTo>
                  <a:cubicBezTo>
                    <a:pt x="35368" y="1748"/>
                    <a:pt x="35377" y="1754"/>
                    <a:pt x="35374" y="1763"/>
                  </a:cubicBezTo>
                  <a:cubicBezTo>
                    <a:pt x="35371" y="1776"/>
                    <a:pt x="35356" y="1791"/>
                    <a:pt x="35343" y="1794"/>
                  </a:cubicBezTo>
                  <a:cubicBezTo>
                    <a:pt x="35341" y="1794"/>
                    <a:pt x="35339" y="1795"/>
                    <a:pt x="35338" y="1795"/>
                  </a:cubicBezTo>
                  <a:cubicBezTo>
                    <a:pt x="35329" y="1795"/>
                    <a:pt x="35322" y="1789"/>
                    <a:pt x="35318" y="1780"/>
                  </a:cubicBezTo>
                  <a:cubicBezTo>
                    <a:pt x="35315" y="1766"/>
                    <a:pt x="35326" y="1756"/>
                    <a:pt x="35346" y="1749"/>
                  </a:cubicBezTo>
                  <a:cubicBezTo>
                    <a:pt x="35350" y="1748"/>
                    <a:pt x="35352" y="1748"/>
                    <a:pt x="35355" y="1748"/>
                  </a:cubicBezTo>
                  <a:close/>
                  <a:moveTo>
                    <a:pt x="12443" y="1685"/>
                  </a:moveTo>
                  <a:cubicBezTo>
                    <a:pt x="12459" y="1685"/>
                    <a:pt x="12462" y="1694"/>
                    <a:pt x="12462" y="1714"/>
                  </a:cubicBezTo>
                  <a:cubicBezTo>
                    <a:pt x="12462" y="1738"/>
                    <a:pt x="12449" y="1752"/>
                    <a:pt x="12428" y="1752"/>
                  </a:cubicBezTo>
                  <a:cubicBezTo>
                    <a:pt x="12426" y="1752"/>
                    <a:pt x="12423" y="1752"/>
                    <a:pt x="12421" y="1752"/>
                  </a:cubicBezTo>
                  <a:cubicBezTo>
                    <a:pt x="12402" y="1752"/>
                    <a:pt x="12394" y="1766"/>
                    <a:pt x="12404" y="1797"/>
                  </a:cubicBezTo>
                  <a:cubicBezTo>
                    <a:pt x="12409" y="1820"/>
                    <a:pt x="12412" y="1830"/>
                    <a:pt x="12409" y="1830"/>
                  </a:cubicBezTo>
                  <a:cubicBezTo>
                    <a:pt x="12408" y="1830"/>
                    <a:pt x="12402" y="1822"/>
                    <a:pt x="12393" y="1808"/>
                  </a:cubicBezTo>
                  <a:cubicBezTo>
                    <a:pt x="12373" y="1776"/>
                    <a:pt x="12341" y="1756"/>
                    <a:pt x="12308" y="1756"/>
                  </a:cubicBezTo>
                  <a:cubicBezTo>
                    <a:pt x="12302" y="1756"/>
                    <a:pt x="12295" y="1757"/>
                    <a:pt x="12289" y="1759"/>
                  </a:cubicBezTo>
                  <a:cubicBezTo>
                    <a:pt x="12279" y="1763"/>
                    <a:pt x="12282" y="1770"/>
                    <a:pt x="12295" y="1780"/>
                  </a:cubicBezTo>
                  <a:cubicBezTo>
                    <a:pt x="12307" y="1789"/>
                    <a:pt x="12307" y="1795"/>
                    <a:pt x="12299" y="1795"/>
                  </a:cubicBezTo>
                  <a:cubicBezTo>
                    <a:pt x="12297" y="1795"/>
                    <a:pt x="12295" y="1794"/>
                    <a:pt x="12292" y="1794"/>
                  </a:cubicBezTo>
                  <a:cubicBezTo>
                    <a:pt x="12275" y="1791"/>
                    <a:pt x="12254" y="1773"/>
                    <a:pt x="12240" y="1752"/>
                  </a:cubicBezTo>
                  <a:cubicBezTo>
                    <a:pt x="12225" y="1729"/>
                    <a:pt x="12223" y="1719"/>
                    <a:pt x="12240" y="1719"/>
                  </a:cubicBezTo>
                  <a:cubicBezTo>
                    <a:pt x="12245" y="1719"/>
                    <a:pt x="12252" y="1720"/>
                    <a:pt x="12261" y="1721"/>
                  </a:cubicBezTo>
                  <a:cubicBezTo>
                    <a:pt x="12266" y="1723"/>
                    <a:pt x="12272" y="1723"/>
                    <a:pt x="12279" y="1723"/>
                  </a:cubicBezTo>
                  <a:cubicBezTo>
                    <a:pt x="12306" y="1723"/>
                    <a:pt x="12346" y="1714"/>
                    <a:pt x="12383" y="1701"/>
                  </a:cubicBezTo>
                  <a:cubicBezTo>
                    <a:pt x="12412" y="1690"/>
                    <a:pt x="12431" y="1685"/>
                    <a:pt x="12443" y="1685"/>
                  </a:cubicBezTo>
                  <a:close/>
                  <a:moveTo>
                    <a:pt x="11806" y="1884"/>
                  </a:moveTo>
                  <a:cubicBezTo>
                    <a:pt x="11818" y="1884"/>
                    <a:pt x="11823" y="1889"/>
                    <a:pt x="11821" y="1898"/>
                  </a:cubicBezTo>
                  <a:cubicBezTo>
                    <a:pt x="11817" y="1912"/>
                    <a:pt x="11800" y="1925"/>
                    <a:pt x="11783" y="1930"/>
                  </a:cubicBezTo>
                  <a:cubicBezTo>
                    <a:pt x="11778" y="1930"/>
                    <a:pt x="11774" y="1931"/>
                    <a:pt x="11770" y="1931"/>
                  </a:cubicBezTo>
                  <a:cubicBezTo>
                    <a:pt x="11757" y="1931"/>
                    <a:pt x="11747" y="1927"/>
                    <a:pt x="11744" y="1919"/>
                  </a:cubicBezTo>
                  <a:cubicBezTo>
                    <a:pt x="11741" y="1909"/>
                    <a:pt x="11758" y="1895"/>
                    <a:pt x="11783" y="1888"/>
                  </a:cubicBezTo>
                  <a:cubicBezTo>
                    <a:pt x="11792" y="1885"/>
                    <a:pt x="11800" y="1884"/>
                    <a:pt x="11806" y="1884"/>
                  </a:cubicBezTo>
                  <a:close/>
                  <a:moveTo>
                    <a:pt x="12920" y="1902"/>
                  </a:moveTo>
                  <a:cubicBezTo>
                    <a:pt x="12940" y="1902"/>
                    <a:pt x="12963" y="1908"/>
                    <a:pt x="12972" y="1919"/>
                  </a:cubicBezTo>
                  <a:cubicBezTo>
                    <a:pt x="12982" y="1933"/>
                    <a:pt x="12969" y="1940"/>
                    <a:pt x="12937" y="1940"/>
                  </a:cubicBezTo>
                  <a:cubicBezTo>
                    <a:pt x="12934" y="1940"/>
                    <a:pt x="12930" y="1940"/>
                    <a:pt x="12927" y="1940"/>
                  </a:cubicBezTo>
                  <a:cubicBezTo>
                    <a:pt x="12904" y="1940"/>
                    <a:pt x="12885" y="1932"/>
                    <a:pt x="12882" y="1922"/>
                  </a:cubicBezTo>
                  <a:cubicBezTo>
                    <a:pt x="12877" y="1909"/>
                    <a:pt x="12897" y="1902"/>
                    <a:pt x="12920" y="1902"/>
                  </a:cubicBezTo>
                  <a:close/>
                  <a:moveTo>
                    <a:pt x="12778" y="1918"/>
                  </a:moveTo>
                  <a:cubicBezTo>
                    <a:pt x="12780" y="1918"/>
                    <a:pt x="12783" y="1918"/>
                    <a:pt x="12785" y="1919"/>
                  </a:cubicBezTo>
                  <a:cubicBezTo>
                    <a:pt x="12799" y="1922"/>
                    <a:pt x="12812" y="1930"/>
                    <a:pt x="12812" y="1936"/>
                  </a:cubicBezTo>
                  <a:cubicBezTo>
                    <a:pt x="12816" y="1940"/>
                    <a:pt x="12806" y="1946"/>
                    <a:pt x="12795" y="1950"/>
                  </a:cubicBezTo>
                  <a:cubicBezTo>
                    <a:pt x="12793" y="1951"/>
                    <a:pt x="12791" y="1951"/>
                    <a:pt x="12789" y="1951"/>
                  </a:cubicBezTo>
                  <a:cubicBezTo>
                    <a:pt x="12777" y="1951"/>
                    <a:pt x="12767" y="1944"/>
                    <a:pt x="12764" y="1933"/>
                  </a:cubicBezTo>
                  <a:cubicBezTo>
                    <a:pt x="12761" y="1924"/>
                    <a:pt x="12768" y="1918"/>
                    <a:pt x="12778" y="1918"/>
                  </a:cubicBezTo>
                  <a:close/>
                  <a:moveTo>
                    <a:pt x="11929" y="2070"/>
                  </a:moveTo>
                  <a:cubicBezTo>
                    <a:pt x="11930" y="2070"/>
                    <a:pt x="11933" y="2071"/>
                    <a:pt x="11935" y="2071"/>
                  </a:cubicBezTo>
                  <a:cubicBezTo>
                    <a:pt x="11952" y="2075"/>
                    <a:pt x="11962" y="2082"/>
                    <a:pt x="11967" y="2085"/>
                  </a:cubicBezTo>
                  <a:cubicBezTo>
                    <a:pt x="11967" y="2092"/>
                    <a:pt x="11959" y="2099"/>
                    <a:pt x="11946" y="2103"/>
                  </a:cubicBezTo>
                  <a:cubicBezTo>
                    <a:pt x="11935" y="2103"/>
                    <a:pt x="11921" y="2096"/>
                    <a:pt x="11917" y="2085"/>
                  </a:cubicBezTo>
                  <a:cubicBezTo>
                    <a:pt x="11915" y="2077"/>
                    <a:pt x="11919" y="2070"/>
                    <a:pt x="11929" y="2070"/>
                  </a:cubicBezTo>
                  <a:close/>
                  <a:moveTo>
                    <a:pt x="35490" y="2022"/>
                  </a:moveTo>
                  <a:cubicBezTo>
                    <a:pt x="35500" y="2022"/>
                    <a:pt x="35507" y="2033"/>
                    <a:pt x="35510" y="2061"/>
                  </a:cubicBezTo>
                  <a:cubicBezTo>
                    <a:pt x="35513" y="2089"/>
                    <a:pt x="35505" y="2113"/>
                    <a:pt x="35495" y="2117"/>
                  </a:cubicBezTo>
                  <a:cubicBezTo>
                    <a:pt x="35494" y="2117"/>
                    <a:pt x="35493" y="2117"/>
                    <a:pt x="35491" y="2117"/>
                  </a:cubicBezTo>
                  <a:cubicBezTo>
                    <a:pt x="35459" y="2117"/>
                    <a:pt x="35448" y="2046"/>
                    <a:pt x="35478" y="2026"/>
                  </a:cubicBezTo>
                  <a:cubicBezTo>
                    <a:pt x="35483" y="2024"/>
                    <a:pt x="35487" y="2022"/>
                    <a:pt x="35490" y="2022"/>
                  </a:cubicBezTo>
                  <a:close/>
                  <a:moveTo>
                    <a:pt x="35422" y="2206"/>
                  </a:moveTo>
                  <a:cubicBezTo>
                    <a:pt x="35429" y="2206"/>
                    <a:pt x="35436" y="2209"/>
                    <a:pt x="35443" y="2214"/>
                  </a:cubicBezTo>
                  <a:cubicBezTo>
                    <a:pt x="35454" y="2224"/>
                    <a:pt x="35447" y="2234"/>
                    <a:pt x="35430" y="2238"/>
                  </a:cubicBezTo>
                  <a:cubicBezTo>
                    <a:pt x="35420" y="2241"/>
                    <a:pt x="35411" y="2242"/>
                    <a:pt x="35405" y="2242"/>
                  </a:cubicBezTo>
                  <a:cubicBezTo>
                    <a:pt x="35388" y="2242"/>
                    <a:pt x="35387" y="2231"/>
                    <a:pt x="35406" y="2214"/>
                  </a:cubicBezTo>
                  <a:cubicBezTo>
                    <a:pt x="35409" y="2209"/>
                    <a:pt x="35415" y="2206"/>
                    <a:pt x="35422" y="2206"/>
                  </a:cubicBezTo>
                  <a:close/>
                  <a:moveTo>
                    <a:pt x="35563" y="2188"/>
                  </a:moveTo>
                  <a:cubicBezTo>
                    <a:pt x="35565" y="2188"/>
                    <a:pt x="35567" y="2191"/>
                    <a:pt x="35568" y="2196"/>
                  </a:cubicBezTo>
                  <a:cubicBezTo>
                    <a:pt x="35572" y="2210"/>
                    <a:pt x="35568" y="2228"/>
                    <a:pt x="35558" y="2238"/>
                  </a:cubicBezTo>
                  <a:cubicBezTo>
                    <a:pt x="35550" y="2245"/>
                    <a:pt x="35545" y="2249"/>
                    <a:pt x="35542" y="2249"/>
                  </a:cubicBezTo>
                  <a:cubicBezTo>
                    <a:pt x="35537" y="2249"/>
                    <a:pt x="35540" y="2237"/>
                    <a:pt x="35551" y="2210"/>
                  </a:cubicBezTo>
                  <a:cubicBezTo>
                    <a:pt x="35555" y="2195"/>
                    <a:pt x="35560" y="2188"/>
                    <a:pt x="35563" y="2188"/>
                  </a:cubicBezTo>
                  <a:close/>
                  <a:moveTo>
                    <a:pt x="35567" y="2462"/>
                  </a:moveTo>
                  <a:cubicBezTo>
                    <a:pt x="35576" y="2462"/>
                    <a:pt x="35589" y="2466"/>
                    <a:pt x="35600" y="2474"/>
                  </a:cubicBezTo>
                  <a:cubicBezTo>
                    <a:pt x="35610" y="2481"/>
                    <a:pt x="35603" y="2495"/>
                    <a:pt x="35582" y="2498"/>
                  </a:cubicBezTo>
                  <a:cubicBezTo>
                    <a:pt x="35578" y="2499"/>
                    <a:pt x="35573" y="2500"/>
                    <a:pt x="35569" y="2500"/>
                  </a:cubicBezTo>
                  <a:cubicBezTo>
                    <a:pt x="35555" y="2500"/>
                    <a:pt x="35543" y="2496"/>
                    <a:pt x="35540" y="2488"/>
                  </a:cubicBezTo>
                  <a:cubicBezTo>
                    <a:pt x="35537" y="2478"/>
                    <a:pt x="35544" y="2467"/>
                    <a:pt x="35558" y="2463"/>
                  </a:cubicBezTo>
                  <a:cubicBezTo>
                    <a:pt x="35560" y="2463"/>
                    <a:pt x="35563" y="2462"/>
                    <a:pt x="35567" y="2462"/>
                  </a:cubicBezTo>
                  <a:close/>
                  <a:moveTo>
                    <a:pt x="39549" y="4031"/>
                  </a:moveTo>
                  <a:cubicBezTo>
                    <a:pt x="39558" y="4031"/>
                    <a:pt x="39567" y="4042"/>
                    <a:pt x="39572" y="4060"/>
                  </a:cubicBezTo>
                  <a:cubicBezTo>
                    <a:pt x="39578" y="4079"/>
                    <a:pt x="39573" y="4095"/>
                    <a:pt x="39561" y="4095"/>
                  </a:cubicBezTo>
                  <a:cubicBezTo>
                    <a:pt x="39560" y="4095"/>
                    <a:pt x="39559" y="4095"/>
                    <a:pt x="39558" y="4095"/>
                  </a:cubicBezTo>
                  <a:cubicBezTo>
                    <a:pt x="39544" y="4087"/>
                    <a:pt x="39531" y="4080"/>
                    <a:pt x="39527" y="4070"/>
                  </a:cubicBezTo>
                  <a:cubicBezTo>
                    <a:pt x="39523" y="4060"/>
                    <a:pt x="39531" y="4045"/>
                    <a:pt x="39540" y="4035"/>
                  </a:cubicBezTo>
                  <a:cubicBezTo>
                    <a:pt x="39543" y="4033"/>
                    <a:pt x="39546" y="4031"/>
                    <a:pt x="39549" y="4031"/>
                  </a:cubicBezTo>
                  <a:close/>
                  <a:moveTo>
                    <a:pt x="39192" y="4538"/>
                  </a:moveTo>
                  <a:cubicBezTo>
                    <a:pt x="39193" y="4538"/>
                    <a:pt x="39194" y="4538"/>
                    <a:pt x="39194" y="4538"/>
                  </a:cubicBezTo>
                  <a:cubicBezTo>
                    <a:pt x="39241" y="4619"/>
                    <a:pt x="39248" y="4639"/>
                    <a:pt x="39193" y="4639"/>
                  </a:cubicBezTo>
                  <a:cubicBezTo>
                    <a:pt x="39179" y="4639"/>
                    <a:pt x="39161" y="4638"/>
                    <a:pt x="39138" y="4636"/>
                  </a:cubicBezTo>
                  <a:cubicBezTo>
                    <a:pt x="39103" y="4636"/>
                    <a:pt x="39073" y="4622"/>
                    <a:pt x="39069" y="4607"/>
                  </a:cubicBezTo>
                  <a:cubicBezTo>
                    <a:pt x="39066" y="4599"/>
                    <a:pt x="39076" y="4589"/>
                    <a:pt x="39092" y="4589"/>
                  </a:cubicBezTo>
                  <a:cubicBezTo>
                    <a:pt x="39095" y="4589"/>
                    <a:pt x="39097" y="4590"/>
                    <a:pt x="39100" y="4590"/>
                  </a:cubicBezTo>
                  <a:cubicBezTo>
                    <a:pt x="39124" y="4590"/>
                    <a:pt x="39152" y="4580"/>
                    <a:pt x="39166" y="4562"/>
                  </a:cubicBezTo>
                  <a:cubicBezTo>
                    <a:pt x="39178" y="4547"/>
                    <a:pt x="39187" y="4538"/>
                    <a:pt x="39192" y="4538"/>
                  </a:cubicBezTo>
                  <a:close/>
                  <a:moveTo>
                    <a:pt x="13410" y="4843"/>
                  </a:moveTo>
                  <a:cubicBezTo>
                    <a:pt x="13415" y="4843"/>
                    <a:pt x="13420" y="4846"/>
                    <a:pt x="13424" y="4854"/>
                  </a:cubicBezTo>
                  <a:cubicBezTo>
                    <a:pt x="13427" y="4865"/>
                    <a:pt x="13416" y="4875"/>
                    <a:pt x="13406" y="4878"/>
                  </a:cubicBezTo>
                  <a:cubicBezTo>
                    <a:pt x="13400" y="4879"/>
                    <a:pt x="13395" y="4880"/>
                    <a:pt x="13391" y="4880"/>
                  </a:cubicBezTo>
                  <a:cubicBezTo>
                    <a:pt x="13385" y="4880"/>
                    <a:pt x="13382" y="4879"/>
                    <a:pt x="13382" y="4875"/>
                  </a:cubicBezTo>
                  <a:cubicBezTo>
                    <a:pt x="13378" y="4871"/>
                    <a:pt x="13385" y="4861"/>
                    <a:pt x="13395" y="4851"/>
                  </a:cubicBezTo>
                  <a:cubicBezTo>
                    <a:pt x="13400" y="4846"/>
                    <a:pt x="13405" y="4843"/>
                    <a:pt x="13410" y="4843"/>
                  </a:cubicBezTo>
                  <a:close/>
                  <a:moveTo>
                    <a:pt x="31952" y="4888"/>
                  </a:moveTo>
                  <a:cubicBezTo>
                    <a:pt x="31961" y="4888"/>
                    <a:pt x="31971" y="4895"/>
                    <a:pt x="31974" y="4906"/>
                  </a:cubicBezTo>
                  <a:cubicBezTo>
                    <a:pt x="31977" y="4915"/>
                    <a:pt x="31970" y="4921"/>
                    <a:pt x="31960" y="4921"/>
                  </a:cubicBezTo>
                  <a:cubicBezTo>
                    <a:pt x="31958" y="4921"/>
                    <a:pt x="31956" y="4920"/>
                    <a:pt x="31953" y="4920"/>
                  </a:cubicBezTo>
                  <a:cubicBezTo>
                    <a:pt x="31939" y="4916"/>
                    <a:pt x="31925" y="4910"/>
                    <a:pt x="31925" y="4902"/>
                  </a:cubicBezTo>
                  <a:cubicBezTo>
                    <a:pt x="31925" y="4899"/>
                    <a:pt x="31933" y="4892"/>
                    <a:pt x="31946" y="4889"/>
                  </a:cubicBezTo>
                  <a:cubicBezTo>
                    <a:pt x="31948" y="4888"/>
                    <a:pt x="31950" y="4888"/>
                    <a:pt x="31952" y="4888"/>
                  </a:cubicBezTo>
                  <a:close/>
                  <a:moveTo>
                    <a:pt x="341" y="5082"/>
                  </a:moveTo>
                  <a:cubicBezTo>
                    <a:pt x="346" y="5082"/>
                    <a:pt x="347" y="5091"/>
                    <a:pt x="347" y="5110"/>
                  </a:cubicBezTo>
                  <a:cubicBezTo>
                    <a:pt x="347" y="5135"/>
                    <a:pt x="340" y="5159"/>
                    <a:pt x="330" y="5159"/>
                  </a:cubicBezTo>
                  <a:cubicBezTo>
                    <a:pt x="326" y="5161"/>
                    <a:pt x="323" y="5161"/>
                    <a:pt x="320" y="5161"/>
                  </a:cubicBezTo>
                  <a:cubicBezTo>
                    <a:pt x="298" y="5161"/>
                    <a:pt x="299" y="5131"/>
                    <a:pt x="323" y="5100"/>
                  </a:cubicBezTo>
                  <a:cubicBezTo>
                    <a:pt x="332" y="5088"/>
                    <a:pt x="338" y="5082"/>
                    <a:pt x="341" y="5082"/>
                  </a:cubicBezTo>
                  <a:close/>
                  <a:moveTo>
                    <a:pt x="39303" y="5190"/>
                  </a:moveTo>
                  <a:cubicBezTo>
                    <a:pt x="39315" y="5190"/>
                    <a:pt x="39326" y="5200"/>
                    <a:pt x="39332" y="5214"/>
                  </a:cubicBezTo>
                  <a:cubicBezTo>
                    <a:pt x="39336" y="5232"/>
                    <a:pt x="39322" y="5249"/>
                    <a:pt x="39298" y="5256"/>
                  </a:cubicBezTo>
                  <a:cubicBezTo>
                    <a:pt x="39284" y="5260"/>
                    <a:pt x="39272" y="5262"/>
                    <a:pt x="39263" y="5262"/>
                  </a:cubicBezTo>
                  <a:cubicBezTo>
                    <a:pt x="39254" y="5262"/>
                    <a:pt x="39249" y="5260"/>
                    <a:pt x="39249" y="5256"/>
                  </a:cubicBezTo>
                  <a:cubicBezTo>
                    <a:pt x="39246" y="5253"/>
                    <a:pt x="39260" y="5243"/>
                    <a:pt x="39281" y="5239"/>
                  </a:cubicBezTo>
                  <a:cubicBezTo>
                    <a:pt x="39302" y="5232"/>
                    <a:pt x="39308" y="5222"/>
                    <a:pt x="39294" y="5211"/>
                  </a:cubicBezTo>
                  <a:cubicBezTo>
                    <a:pt x="39284" y="5204"/>
                    <a:pt x="39287" y="5194"/>
                    <a:pt x="39298" y="5190"/>
                  </a:cubicBezTo>
                  <a:cubicBezTo>
                    <a:pt x="39300" y="5190"/>
                    <a:pt x="39301" y="5190"/>
                    <a:pt x="39303" y="5190"/>
                  </a:cubicBezTo>
                  <a:close/>
                  <a:moveTo>
                    <a:pt x="271" y="5408"/>
                  </a:moveTo>
                  <a:cubicBezTo>
                    <a:pt x="282" y="5408"/>
                    <a:pt x="293" y="5414"/>
                    <a:pt x="295" y="5423"/>
                  </a:cubicBezTo>
                  <a:cubicBezTo>
                    <a:pt x="299" y="5437"/>
                    <a:pt x="292" y="5448"/>
                    <a:pt x="278" y="5451"/>
                  </a:cubicBezTo>
                  <a:cubicBezTo>
                    <a:pt x="275" y="5451"/>
                    <a:pt x="273" y="5452"/>
                    <a:pt x="271" y="5452"/>
                  </a:cubicBezTo>
                  <a:cubicBezTo>
                    <a:pt x="260" y="5452"/>
                    <a:pt x="253" y="5446"/>
                    <a:pt x="250" y="5437"/>
                  </a:cubicBezTo>
                  <a:cubicBezTo>
                    <a:pt x="247" y="5423"/>
                    <a:pt x="254" y="5413"/>
                    <a:pt x="264" y="5409"/>
                  </a:cubicBezTo>
                  <a:cubicBezTo>
                    <a:pt x="266" y="5409"/>
                    <a:pt x="269" y="5408"/>
                    <a:pt x="271" y="5408"/>
                  </a:cubicBezTo>
                  <a:close/>
                  <a:moveTo>
                    <a:pt x="39470" y="5537"/>
                  </a:moveTo>
                  <a:cubicBezTo>
                    <a:pt x="39472" y="5537"/>
                    <a:pt x="39475" y="5540"/>
                    <a:pt x="39478" y="5544"/>
                  </a:cubicBezTo>
                  <a:cubicBezTo>
                    <a:pt x="39489" y="5558"/>
                    <a:pt x="39496" y="5576"/>
                    <a:pt x="39489" y="5582"/>
                  </a:cubicBezTo>
                  <a:cubicBezTo>
                    <a:pt x="39487" y="5585"/>
                    <a:pt x="39485" y="5587"/>
                    <a:pt x="39483" y="5587"/>
                  </a:cubicBezTo>
                  <a:cubicBezTo>
                    <a:pt x="39478" y="5587"/>
                    <a:pt x="39473" y="5577"/>
                    <a:pt x="39468" y="5562"/>
                  </a:cubicBezTo>
                  <a:cubicBezTo>
                    <a:pt x="39466" y="5546"/>
                    <a:pt x="39467" y="5537"/>
                    <a:pt x="39470" y="5537"/>
                  </a:cubicBezTo>
                  <a:close/>
                  <a:moveTo>
                    <a:pt x="771" y="5830"/>
                  </a:moveTo>
                  <a:cubicBezTo>
                    <a:pt x="776" y="5830"/>
                    <a:pt x="782" y="5831"/>
                    <a:pt x="788" y="5832"/>
                  </a:cubicBezTo>
                  <a:cubicBezTo>
                    <a:pt x="809" y="5836"/>
                    <a:pt x="816" y="5843"/>
                    <a:pt x="805" y="5846"/>
                  </a:cubicBezTo>
                  <a:cubicBezTo>
                    <a:pt x="792" y="5850"/>
                    <a:pt x="805" y="5864"/>
                    <a:pt x="830" y="5871"/>
                  </a:cubicBezTo>
                  <a:cubicBezTo>
                    <a:pt x="875" y="5885"/>
                    <a:pt x="875" y="5888"/>
                    <a:pt x="837" y="5909"/>
                  </a:cubicBezTo>
                  <a:cubicBezTo>
                    <a:pt x="824" y="5917"/>
                    <a:pt x="814" y="5920"/>
                    <a:pt x="806" y="5920"/>
                  </a:cubicBezTo>
                  <a:cubicBezTo>
                    <a:pt x="795" y="5920"/>
                    <a:pt x="788" y="5915"/>
                    <a:pt x="784" y="5906"/>
                  </a:cubicBezTo>
                  <a:cubicBezTo>
                    <a:pt x="780" y="5894"/>
                    <a:pt x="773" y="5886"/>
                    <a:pt x="767" y="5886"/>
                  </a:cubicBezTo>
                  <a:cubicBezTo>
                    <a:pt x="763" y="5886"/>
                    <a:pt x="760" y="5888"/>
                    <a:pt x="757" y="5891"/>
                  </a:cubicBezTo>
                  <a:cubicBezTo>
                    <a:pt x="751" y="5897"/>
                    <a:pt x="747" y="5899"/>
                    <a:pt x="743" y="5899"/>
                  </a:cubicBezTo>
                  <a:cubicBezTo>
                    <a:pt x="732" y="5899"/>
                    <a:pt x="729" y="5878"/>
                    <a:pt x="739" y="5850"/>
                  </a:cubicBezTo>
                  <a:cubicBezTo>
                    <a:pt x="745" y="5837"/>
                    <a:pt x="755" y="5830"/>
                    <a:pt x="771" y="5830"/>
                  </a:cubicBezTo>
                  <a:close/>
                  <a:moveTo>
                    <a:pt x="38638" y="6175"/>
                  </a:moveTo>
                  <a:cubicBezTo>
                    <a:pt x="38640" y="6175"/>
                    <a:pt x="38643" y="6175"/>
                    <a:pt x="38645" y="6176"/>
                  </a:cubicBezTo>
                  <a:cubicBezTo>
                    <a:pt x="38660" y="6179"/>
                    <a:pt x="38674" y="6186"/>
                    <a:pt x="38674" y="6193"/>
                  </a:cubicBezTo>
                  <a:cubicBezTo>
                    <a:pt x="38674" y="6197"/>
                    <a:pt x="38666" y="6204"/>
                    <a:pt x="38653" y="6207"/>
                  </a:cubicBezTo>
                  <a:cubicBezTo>
                    <a:pt x="38651" y="6208"/>
                    <a:pt x="38649" y="6208"/>
                    <a:pt x="38647" y="6208"/>
                  </a:cubicBezTo>
                  <a:cubicBezTo>
                    <a:pt x="38638" y="6208"/>
                    <a:pt x="38627" y="6201"/>
                    <a:pt x="38625" y="6189"/>
                  </a:cubicBezTo>
                  <a:cubicBezTo>
                    <a:pt x="38622" y="6181"/>
                    <a:pt x="38628" y="6175"/>
                    <a:pt x="38638" y="6175"/>
                  </a:cubicBezTo>
                  <a:close/>
                  <a:moveTo>
                    <a:pt x="39552" y="6193"/>
                  </a:moveTo>
                  <a:cubicBezTo>
                    <a:pt x="39566" y="6193"/>
                    <a:pt x="39579" y="6197"/>
                    <a:pt x="39585" y="6204"/>
                  </a:cubicBezTo>
                  <a:cubicBezTo>
                    <a:pt x="39596" y="6210"/>
                    <a:pt x="39600" y="6221"/>
                    <a:pt x="39590" y="6224"/>
                  </a:cubicBezTo>
                  <a:cubicBezTo>
                    <a:pt x="39587" y="6225"/>
                    <a:pt x="39583" y="6226"/>
                    <a:pt x="39578" y="6226"/>
                  </a:cubicBezTo>
                  <a:cubicBezTo>
                    <a:pt x="39565" y="6226"/>
                    <a:pt x="39546" y="6223"/>
                    <a:pt x="39531" y="6218"/>
                  </a:cubicBezTo>
                  <a:cubicBezTo>
                    <a:pt x="39492" y="6207"/>
                    <a:pt x="39492" y="6204"/>
                    <a:pt x="39527" y="6197"/>
                  </a:cubicBezTo>
                  <a:cubicBezTo>
                    <a:pt x="39535" y="6194"/>
                    <a:pt x="39543" y="6193"/>
                    <a:pt x="39552" y="6193"/>
                  </a:cubicBezTo>
                  <a:close/>
                  <a:moveTo>
                    <a:pt x="547" y="6159"/>
                  </a:moveTo>
                  <a:cubicBezTo>
                    <a:pt x="555" y="6159"/>
                    <a:pt x="564" y="6163"/>
                    <a:pt x="573" y="6172"/>
                  </a:cubicBezTo>
                  <a:cubicBezTo>
                    <a:pt x="581" y="6183"/>
                    <a:pt x="599" y="6192"/>
                    <a:pt x="617" y="6192"/>
                  </a:cubicBezTo>
                  <a:cubicBezTo>
                    <a:pt x="622" y="6192"/>
                    <a:pt x="627" y="6191"/>
                    <a:pt x="632" y="6189"/>
                  </a:cubicBezTo>
                  <a:cubicBezTo>
                    <a:pt x="641" y="6187"/>
                    <a:pt x="648" y="6186"/>
                    <a:pt x="652" y="6186"/>
                  </a:cubicBezTo>
                  <a:cubicBezTo>
                    <a:pt x="661" y="6186"/>
                    <a:pt x="656" y="6192"/>
                    <a:pt x="638" y="6207"/>
                  </a:cubicBezTo>
                  <a:cubicBezTo>
                    <a:pt x="628" y="6218"/>
                    <a:pt x="617" y="6223"/>
                    <a:pt x="607" y="6223"/>
                  </a:cubicBezTo>
                  <a:cubicBezTo>
                    <a:pt x="601" y="6223"/>
                    <a:pt x="595" y="6221"/>
                    <a:pt x="590" y="6218"/>
                  </a:cubicBezTo>
                  <a:cubicBezTo>
                    <a:pt x="586" y="6213"/>
                    <a:pt x="580" y="6211"/>
                    <a:pt x="573" y="6211"/>
                  </a:cubicBezTo>
                  <a:cubicBezTo>
                    <a:pt x="564" y="6211"/>
                    <a:pt x="555" y="6215"/>
                    <a:pt x="548" y="6221"/>
                  </a:cubicBezTo>
                  <a:cubicBezTo>
                    <a:pt x="545" y="6224"/>
                    <a:pt x="541" y="6226"/>
                    <a:pt x="538" y="6226"/>
                  </a:cubicBezTo>
                  <a:cubicBezTo>
                    <a:pt x="530" y="6226"/>
                    <a:pt x="523" y="6220"/>
                    <a:pt x="521" y="6210"/>
                  </a:cubicBezTo>
                  <a:cubicBezTo>
                    <a:pt x="511" y="6181"/>
                    <a:pt x="527" y="6159"/>
                    <a:pt x="547" y="6159"/>
                  </a:cubicBezTo>
                  <a:close/>
                  <a:moveTo>
                    <a:pt x="39233" y="6172"/>
                  </a:moveTo>
                  <a:cubicBezTo>
                    <a:pt x="39239" y="6172"/>
                    <a:pt x="39242" y="6181"/>
                    <a:pt x="39242" y="6193"/>
                  </a:cubicBezTo>
                  <a:cubicBezTo>
                    <a:pt x="39239" y="6210"/>
                    <a:pt x="39236" y="6228"/>
                    <a:pt x="39228" y="6231"/>
                  </a:cubicBezTo>
                  <a:cubicBezTo>
                    <a:pt x="39228" y="6231"/>
                    <a:pt x="39227" y="6231"/>
                    <a:pt x="39226" y="6231"/>
                  </a:cubicBezTo>
                  <a:cubicBezTo>
                    <a:pt x="39211" y="6231"/>
                    <a:pt x="39208" y="6192"/>
                    <a:pt x="39225" y="6176"/>
                  </a:cubicBezTo>
                  <a:cubicBezTo>
                    <a:pt x="39228" y="6173"/>
                    <a:pt x="39231" y="6172"/>
                    <a:pt x="39233" y="6172"/>
                  </a:cubicBezTo>
                  <a:close/>
                  <a:moveTo>
                    <a:pt x="39381" y="6539"/>
                  </a:moveTo>
                  <a:cubicBezTo>
                    <a:pt x="39383" y="6539"/>
                    <a:pt x="39386" y="6539"/>
                    <a:pt x="39388" y="6540"/>
                  </a:cubicBezTo>
                  <a:cubicBezTo>
                    <a:pt x="39406" y="6543"/>
                    <a:pt x="39416" y="6551"/>
                    <a:pt x="39419" y="6557"/>
                  </a:cubicBezTo>
                  <a:cubicBezTo>
                    <a:pt x="39419" y="6561"/>
                    <a:pt x="39412" y="6567"/>
                    <a:pt x="39398" y="6572"/>
                  </a:cubicBezTo>
                  <a:cubicBezTo>
                    <a:pt x="39385" y="6572"/>
                    <a:pt x="39374" y="6567"/>
                    <a:pt x="39371" y="6554"/>
                  </a:cubicBezTo>
                  <a:cubicBezTo>
                    <a:pt x="39368" y="6545"/>
                    <a:pt x="39372" y="6539"/>
                    <a:pt x="39381" y="6539"/>
                  </a:cubicBezTo>
                  <a:close/>
                  <a:moveTo>
                    <a:pt x="39145" y="6578"/>
                  </a:moveTo>
                  <a:cubicBezTo>
                    <a:pt x="39147" y="6578"/>
                    <a:pt x="39151" y="6580"/>
                    <a:pt x="39156" y="6585"/>
                  </a:cubicBezTo>
                  <a:cubicBezTo>
                    <a:pt x="39166" y="6599"/>
                    <a:pt x="39169" y="6617"/>
                    <a:pt x="39162" y="6623"/>
                  </a:cubicBezTo>
                  <a:cubicBezTo>
                    <a:pt x="39162" y="6626"/>
                    <a:pt x="39160" y="6628"/>
                    <a:pt x="39158" y="6628"/>
                  </a:cubicBezTo>
                  <a:cubicBezTo>
                    <a:pt x="39154" y="6628"/>
                    <a:pt x="39147" y="6618"/>
                    <a:pt x="39145" y="6602"/>
                  </a:cubicBezTo>
                  <a:cubicBezTo>
                    <a:pt x="39141" y="6587"/>
                    <a:pt x="39141" y="6578"/>
                    <a:pt x="39145" y="6578"/>
                  </a:cubicBezTo>
                  <a:close/>
                  <a:moveTo>
                    <a:pt x="39522" y="6587"/>
                  </a:moveTo>
                  <a:cubicBezTo>
                    <a:pt x="39526" y="6587"/>
                    <a:pt x="39522" y="6593"/>
                    <a:pt x="39513" y="6606"/>
                  </a:cubicBezTo>
                  <a:cubicBezTo>
                    <a:pt x="39504" y="6621"/>
                    <a:pt x="39493" y="6631"/>
                    <a:pt x="39483" y="6631"/>
                  </a:cubicBezTo>
                  <a:cubicBezTo>
                    <a:pt x="39481" y="6631"/>
                    <a:pt x="39480" y="6631"/>
                    <a:pt x="39478" y="6630"/>
                  </a:cubicBezTo>
                  <a:cubicBezTo>
                    <a:pt x="39471" y="6627"/>
                    <a:pt x="39478" y="6613"/>
                    <a:pt x="39499" y="6599"/>
                  </a:cubicBezTo>
                  <a:cubicBezTo>
                    <a:pt x="39512" y="6591"/>
                    <a:pt x="39520" y="6587"/>
                    <a:pt x="39522" y="6587"/>
                  </a:cubicBezTo>
                  <a:close/>
                  <a:moveTo>
                    <a:pt x="39419" y="6612"/>
                  </a:moveTo>
                  <a:cubicBezTo>
                    <a:pt x="39432" y="6612"/>
                    <a:pt x="39432" y="6616"/>
                    <a:pt x="39419" y="6623"/>
                  </a:cubicBezTo>
                  <a:cubicBezTo>
                    <a:pt x="39410" y="6630"/>
                    <a:pt x="39399" y="6634"/>
                    <a:pt x="39390" y="6634"/>
                  </a:cubicBezTo>
                  <a:cubicBezTo>
                    <a:pt x="39385" y="6634"/>
                    <a:pt x="39380" y="6633"/>
                    <a:pt x="39377" y="6630"/>
                  </a:cubicBezTo>
                  <a:cubicBezTo>
                    <a:pt x="39367" y="6627"/>
                    <a:pt x="39377" y="6620"/>
                    <a:pt x="39402" y="6613"/>
                  </a:cubicBezTo>
                  <a:cubicBezTo>
                    <a:pt x="39409" y="6612"/>
                    <a:pt x="39415" y="6612"/>
                    <a:pt x="39419" y="6612"/>
                  </a:cubicBezTo>
                  <a:close/>
                  <a:moveTo>
                    <a:pt x="1214" y="6597"/>
                  </a:moveTo>
                  <a:cubicBezTo>
                    <a:pt x="1235" y="6597"/>
                    <a:pt x="1248" y="6608"/>
                    <a:pt x="1256" y="6630"/>
                  </a:cubicBezTo>
                  <a:cubicBezTo>
                    <a:pt x="1267" y="6658"/>
                    <a:pt x="1260" y="6668"/>
                    <a:pt x="1229" y="6668"/>
                  </a:cubicBezTo>
                  <a:cubicBezTo>
                    <a:pt x="1218" y="6667"/>
                    <a:pt x="1208" y="6666"/>
                    <a:pt x="1199" y="6666"/>
                  </a:cubicBezTo>
                  <a:cubicBezTo>
                    <a:pt x="1190" y="6666"/>
                    <a:pt x="1183" y="6667"/>
                    <a:pt x="1180" y="6668"/>
                  </a:cubicBezTo>
                  <a:cubicBezTo>
                    <a:pt x="1176" y="6668"/>
                    <a:pt x="1170" y="6658"/>
                    <a:pt x="1163" y="6641"/>
                  </a:cubicBezTo>
                  <a:cubicBezTo>
                    <a:pt x="1155" y="6623"/>
                    <a:pt x="1173" y="6606"/>
                    <a:pt x="1197" y="6599"/>
                  </a:cubicBezTo>
                  <a:cubicBezTo>
                    <a:pt x="1203" y="6598"/>
                    <a:pt x="1209" y="6597"/>
                    <a:pt x="1214" y="6597"/>
                  </a:cubicBezTo>
                  <a:close/>
                  <a:moveTo>
                    <a:pt x="38809" y="6728"/>
                  </a:moveTo>
                  <a:cubicBezTo>
                    <a:pt x="38815" y="6728"/>
                    <a:pt x="38823" y="6730"/>
                    <a:pt x="38833" y="6734"/>
                  </a:cubicBezTo>
                  <a:cubicBezTo>
                    <a:pt x="38871" y="6749"/>
                    <a:pt x="38877" y="6771"/>
                    <a:pt x="38850" y="6771"/>
                  </a:cubicBezTo>
                  <a:cubicBezTo>
                    <a:pt x="38845" y="6771"/>
                    <a:pt x="38840" y="6771"/>
                    <a:pt x="38833" y="6769"/>
                  </a:cubicBezTo>
                  <a:cubicBezTo>
                    <a:pt x="38819" y="6766"/>
                    <a:pt x="38802" y="6752"/>
                    <a:pt x="38799" y="6738"/>
                  </a:cubicBezTo>
                  <a:cubicBezTo>
                    <a:pt x="38796" y="6732"/>
                    <a:pt x="38800" y="6728"/>
                    <a:pt x="38809" y="6728"/>
                  </a:cubicBezTo>
                  <a:close/>
                  <a:moveTo>
                    <a:pt x="38178" y="6817"/>
                  </a:moveTo>
                  <a:cubicBezTo>
                    <a:pt x="38187" y="6817"/>
                    <a:pt x="38194" y="6826"/>
                    <a:pt x="38187" y="6835"/>
                  </a:cubicBezTo>
                  <a:cubicBezTo>
                    <a:pt x="38184" y="6849"/>
                    <a:pt x="38177" y="6859"/>
                    <a:pt x="38170" y="6863"/>
                  </a:cubicBezTo>
                  <a:cubicBezTo>
                    <a:pt x="38163" y="6863"/>
                    <a:pt x="38157" y="6856"/>
                    <a:pt x="38153" y="6846"/>
                  </a:cubicBezTo>
                  <a:cubicBezTo>
                    <a:pt x="38149" y="6835"/>
                    <a:pt x="38160" y="6821"/>
                    <a:pt x="38174" y="6817"/>
                  </a:cubicBezTo>
                  <a:cubicBezTo>
                    <a:pt x="38175" y="6817"/>
                    <a:pt x="38177" y="6817"/>
                    <a:pt x="38178" y="6817"/>
                  </a:cubicBezTo>
                  <a:close/>
                  <a:moveTo>
                    <a:pt x="39336" y="6842"/>
                  </a:moveTo>
                  <a:lnTo>
                    <a:pt x="39336" y="6842"/>
                  </a:lnTo>
                  <a:cubicBezTo>
                    <a:pt x="39342" y="6842"/>
                    <a:pt x="39337" y="6851"/>
                    <a:pt x="39315" y="6870"/>
                  </a:cubicBezTo>
                  <a:cubicBezTo>
                    <a:pt x="39300" y="6885"/>
                    <a:pt x="39283" y="6895"/>
                    <a:pt x="39273" y="6895"/>
                  </a:cubicBezTo>
                  <a:cubicBezTo>
                    <a:pt x="39272" y="6895"/>
                    <a:pt x="39271" y="6894"/>
                    <a:pt x="39270" y="6894"/>
                  </a:cubicBezTo>
                  <a:cubicBezTo>
                    <a:pt x="39263" y="6891"/>
                    <a:pt x="39270" y="6876"/>
                    <a:pt x="39287" y="6866"/>
                  </a:cubicBezTo>
                  <a:cubicBezTo>
                    <a:pt x="39312" y="6850"/>
                    <a:pt x="39329" y="6842"/>
                    <a:pt x="39336" y="6842"/>
                  </a:cubicBezTo>
                  <a:close/>
                  <a:moveTo>
                    <a:pt x="38022" y="6817"/>
                  </a:moveTo>
                  <a:cubicBezTo>
                    <a:pt x="38025" y="6817"/>
                    <a:pt x="38027" y="6820"/>
                    <a:pt x="38028" y="6825"/>
                  </a:cubicBezTo>
                  <a:cubicBezTo>
                    <a:pt x="38032" y="6838"/>
                    <a:pt x="38024" y="6863"/>
                    <a:pt x="38011" y="6880"/>
                  </a:cubicBezTo>
                  <a:cubicBezTo>
                    <a:pt x="38001" y="6892"/>
                    <a:pt x="37990" y="6899"/>
                    <a:pt x="37980" y="6899"/>
                  </a:cubicBezTo>
                  <a:cubicBezTo>
                    <a:pt x="37975" y="6899"/>
                    <a:pt x="37970" y="6897"/>
                    <a:pt x="37966" y="6894"/>
                  </a:cubicBezTo>
                  <a:cubicBezTo>
                    <a:pt x="37955" y="6884"/>
                    <a:pt x="37955" y="6870"/>
                    <a:pt x="37966" y="6859"/>
                  </a:cubicBezTo>
                  <a:cubicBezTo>
                    <a:pt x="37971" y="6854"/>
                    <a:pt x="37976" y="6851"/>
                    <a:pt x="37981" y="6851"/>
                  </a:cubicBezTo>
                  <a:cubicBezTo>
                    <a:pt x="37985" y="6851"/>
                    <a:pt x="37988" y="6854"/>
                    <a:pt x="37990" y="6859"/>
                  </a:cubicBezTo>
                  <a:cubicBezTo>
                    <a:pt x="37991" y="6861"/>
                    <a:pt x="37992" y="6862"/>
                    <a:pt x="37993" y="6862"/>
                  </a:cubicBezTo>
                  <a:cubicBezTo>
                    <a:pt x="37997" y="6862"/>
                    <a:pt x="38002" y="6854"/>
                    <a:pt x="38008" y="6838"/>
                  </a:cubicBezTo>
                  <a:cubicBezTo>
                    <a:pt x="38012" y="6825"/>
                    <a:pt x="38017" y="6817"/>
                    <a:pt x="38022" y="6817"/>
                  </a:cubicBezTo>
                  <a:close/>
                  <a:moveTo>
                    <a:pt x="39192" y="6859"/>
                  </a:moveTo>
                  <a:cubicBezTo>
                    <a:pt x="39201" y="6859"/>
                    <a:pt x="39200" y="6865"/>
                    <a:pt x="39190" y="6880"/>
                  </a:cubicBezTo>
                  <a:cubicBezTo>
                    <a:pt x="39180" y="6897"/>
                    <a:pt x="39159" y="6908"/>
                    <a:pt x="39145" y="6908"/>
                  </a:cubicBezTo>
                  <a:cubicBezTo>
                    <a:pt x="39107" y="6908"/>
                    <a:pt x="39128" y="6873"/>
                    <a:pt x="39173" y="6863"/>
                  </a:cubicBezTo>
                  <a:cubicBezTo>
                    <a:pt x="39182" y="6861"/>
                    <a:pt x="39188" y="6859"/>
                    <a:pt x="39192" y="6859"/>
                  </a:cubicBezTo>
                  <a:close/>
                  <a:moveTo>
                    <a:pt x="38112" y="6855"/>
                  </a:moveTo>
                  <a:cubicBezTo>
                    <a:pt x="38123" y="6855"/>
                    <a:pt x="38128" y="6866"/>
                    <a:pt x="38128" y="6884"/>
                  </a:cubicBezTo>
                  <a:cubicBezTo>
                    <a:pt x="38125" y="6901"/>
                    <a:pt x="38122" y="6918"/>
                    <a:pt x="38115" y="6918"/>
                  </a:cubicBezTo>
                  <a:cubicBezTo>
                    <a:pt x="38112" y="6918"/>
                    <a:pt x="38101" y="6908"/>
                    <a:pt x="38098" y="6891"/>
                  </a:cubicBezTo>
                  <a:cubicBezTo>
                    <a:pt x="38091" y="6873"/>
                    <a:pt x="38098" y="6859"/>
                    <a:pt x="38108" y="6856"/>
                  </a:cubicBezTo>
                  <a:cubicBezTo>
                    <a:pt x="38109" y="6855"/>
                    <a:pt x="38111" y="6855"/>
                    <a:pt x="38112" y="6855"/>
                  </a:cubicBezTo>
                  <a:close/>
                  <a:moveTo>
                    <a:pt x="39027" y="6885"/>
                  </a:moveTo>
                  <a:cubicBezTo>
                    <a:pt x="39030" y="6885"/>
                    <a:pt x="39033" y="6886"/>
                    <a:pt x="39034" y="6887"/>
                  </a:cubicBezTo>
                  <a:cubicBezTo>
                    <a:pt x="39041" y="6891"/>
                    <a:pt x="39038" y="6897"/>
                    <a:pt x="39023" y="6901"/>
                  </a:cubicBezTo>
                  <a:cubicBezTo>
                    <a:pt x="39007" y="6905"/>
                    <a:pt x="39003" y="6915"/>
                    <a:pt x="39013" y="6921"/>
                  </a:cubicBezTo>
                  <a:cubicBezTo>
                    <a:pt x="39023" y="6932"/>
                    <a:pt x="39017" y="6936"/>
                    <a:pt x="38996" y="6936"/>
                  </a:cubicBezTo>
                  <a:cubicBezTo>
                    <a:pt x="38975" y="6936"/>
                    <a:pt x="38954" y="6932"/>
                    <a:pt x="38954" y="6929"/>
                  </a:cubicBezTo>
                  <a:cubicBezTo>
                    <a:pt x="38951" y="6916"/>
                    <a:pt x="39004" y="6885"/>
                    <a:pt x="39027" y="6885"/>
                  </a:cubicBezTo>
                  <a:close/>
                  <a:moveTo>
                    <a:pt x="38861" y="6908"/>
                  </a:moveTo>
                  <a:cubicBezTo>
                    <a:pt x="38871" y="6908"/>
                    <a:pt x="38879" y="6912"/>
                    <a:pt x="38882" y="6918"/>
                  </a:cubicBezTo>
                  <a:cubicBezTo>
                    <a:pt x="38885" y="6929"/>
                    <a:pt x="38878" y="6936"/>
                    <a:pt x="38864" y="6939"/>
                  </a:cubicBezTo>
                  <a:cubicBezTo>
                    <a:pt x="38861" y="6940"/>
                    <a:pt x="38857" y="6940"/>
                    <a:pt x="38853" y="6940"/>
                  </a:cubicBezTo>
                  <a:cubicBezTo>
                    <a:pt x="38843" y="6940"/>
                    <a:pt x="38833" y="6937"/>
                    <a:pt x="38826" y="6932"/>
                  </a:cubicBezTo>
                  <a:cubicBezTo>
                    <a:pt x="38815" y="6926"/>
                    <a:pt x="38823" y="6915"/>
                    <a:pt x="38844" y="6911"/>
                  </a:cubicBezTo>
                  <a:cubicBezTo>
                    <a:pt x="38850" y="6909"/>
                    <a:pt x="38856" y="6908"/>
                    <a:pt x="38861" y="6908"/>
                  </a:cubicBezTo>
                  <a:close/>
                  <a:moveTo>
                    <a:pt x="33294" y="6931"/>
                  </a:moveTo>
                  <a:cubicBezTo>
                    <a:pt x="33326" y="6931"/>
                    <a:pt x="33360" y="6952"/>
                    <a:pt x="33351" y="6970"/>
                  </a:cubicBezTo>
                  <a:cubicBezTo>
                    <a:pt x="33345" y="6977"/>
                    <a:pt x="33324" y="6980"/>
                    <a:pt x="33303" y="6980"/>
                  </a:cubicBezTo>
                  <a:cubicBezTo>
                    <a:pt x="33251" y="6977"/>
                    <a:pt x="33241" y="6942"/>
                    <a:pt x="33282" y="6932"/>
                  </a:cubicBezTo>
                  <a:cubicBezTo>
                    <a:pt x="33286" y="6931"/>
                    <a:pt x="33290" y="6931"/>
                    <a:pt x="33294" y="6931"/>
                  </a:cubicBezTo>
                  <a:close/>
                  <a:moveTo>
                    <a:pt x="1325" y="7056"/>
                  </a:moveTo>
                  <a:cubicBezTo>
                    <a:pt x="1335" y="7056"/>
                    <a:pt x="1349" y="7062"/>
                    <a:pt x="1360" y="7067"/>
                  </a:cubicBezTo>
                  <a:cubicBezTo>
                    <a:pt x="1371" y="7078"/>
                    <a:pt x="1364" y="7088"/>
                    <a:pt x="1343" y="7095"/>
                  </a:cubicBezTo>
                  <a:cubicBezTo>
                    <a:pt x="1339" y="7096"/>
                    <a:pt x="1334" y="7097"/>
                    <a:pt x="1330" y="7097"/>
                  </a:cubicBezTo>
                  <a:cubicBezTo>
                    <a:pt x="1317" y="7097"/>
                    <a:pt x="1304" y="7092"/>
                    <a:pt x="1301" y="7081"/>
                  </a:cubicBezTo>
                  <a:cubicBezTo>
                    <a:pt x="1298" y="7071"/>
                    <a:pt x="1304" y="7060"/>
                    <a:pt x="1319" y="7057"/>
                  </a:cubicBezTo>
                  <a:cubicBezTo>
                    <a:pt x="1321" y="7056"/>
                    <a:pt x="1323" y="7056"/>
                    <a:pt x="1325" y="7056"/>
                  </a:cubicBezTo>
                  <a:close/>
                  <a:moveTo>
                    <a:pt x="29737" y="7221"/>
                  </a:moveTo>
                  <a:cubicBezTo>
                    <a:pt x="29767" y="7221"/>
                    <a:pt x="29797" y="7241"/>
                    <a:pt x="29789" y="7259"/>
                  </a:cubicBezTo>
                  <a:cubicBezTo>
                    <a:pt x="29785" y="7265"/>
                    <a:pt x="29760" y="7269"/>
                    <a:pt x="29739" y="7269"/>
                  </a:cubicBezTo>
                  <a:cubicBezTo>
                    <a:pt x="29688" y="7265"/>
                    <a:pt x="29674" y="7234"/>
                    <a:pt x="29719" y="7224"/>
                  </a:cubicBezTo>
                  <a:cubicBezTo>
                    <a:pt x="29724" y="7222"/>
                    <a:pt x="29731" y="7221"/>
                    <a:pt x="29737" y="7221"/>
                  </a:cubicBezTo>
                  <a:close/>
                  <a:moveTo>
                    <a:pt x="29379" y="7171"/>
                  </a:moveTo>
                  <a:cubicBezTo>
                    <a:pt x="29406" y="7176"/>
                    <a:pt x="29424" y="7177"/>
                    <a:pt x="29441" y="7177"/>
                  </a:cubicBezTo>
                  <a:cubicBezTo>
                    <a:pt x="29453" y="7177"/>
                    <a:pt x="29464" y="7177"/>
                    <a:pt x="29476" y="7175"/>
                  </a:cubicBezTo>
                  <a:cubicBezTo>
                    <a:pt x="29477" y="7175"/>
                    <a:pt x="29477" y="7175"/>
                    <a:pt x="29478" y="7175"/>
                  </a:cubicBezTo>
                  <a:cubicBezTo>
                    <a:pt x="29508" y="7175"/>
                    <a:pt x="29673" y="7259"/>
                    <a:pt x="29667" y="7272"/>
                  </a:cubicBezTo>
                  <a:cubicBezTo>
                    <a:pt x="29666" y="7274"/>
                    <a:pt x="29662" y="7274"/>
                    <a:pt x="29655" y="7274"/>
                  </a:cubicBezTo>
                  <a:cubicBezTo>
                    <a:pt x="29630" y="7274"/>
                    <a:pt x="29572" y="7265"/>
                    <a:pt x="29507" y="7254"/>
                  </a:cubicBezTo>
                  <a:cubicBezTo>
                    <a:pt x="29458" y="7245"/>
                    <a:pt x="29409" y="7239"/>
                    <a:pt x="29373" y="7239"/>
                  </a:cubicBezTo>
                  <a:cubicBezTo>
                    <a:pt x="29348" y="7239"/>
                    <a:pt x="29328" y="7242"/>
                    <a:pt x="29320" y="7248"/>
                  </a:cubicBezTo>
                  <a:cubicBezTo>
                    <a:pt x="29302" y="7256"/>
                    <a:pt x="29277" y="7261"/>
                    <a:pt x="29256" y="7261"/>
                  </a:cubicBezTo>
                  <a:cubicBezTo>
                    <a:pt x="29248" y="7261"/>
                    <a:pt x="29240" y="7260"/>
                    <a:pt x="29233" y="7259"/>
                  </a:cubicBezTo>
                  <a:cubicBezTo>
                    <a:pt x="29147" y="7244"/>
                    <a:pt x="29161" y="7199"/>
                    <a:pt x="29254" y="7182"/>
                  </a:cubicBezTo>
                  <a:cubicBezTo>
                    <a:pt x="29299" y="7175"/>
                    <a:pt x="29358" y="7171"/>
                    <a:pt x="29379" y="7171"/>
                  </a:cubicBezTo>
                  <a:close/>
                  <a:moveTo>
                    <a:pt x="36550" y="7272"/>
                  </a:moveTo>
                  <a:cubicBezTo>
                    <a:pt x="36560" y="7272"/>
                    <a:pt x="36575" y="7279"/>
                    <a:pt x="36578" y="7289"/>
                  </a:cubicBezTo>
                  <a:cubicBezTo>
                    <a:pt x="36581" y="7298"/>
                    <a:pt x="36574" y="7304"/>
                    <a:pt x="36564" y="7304"/>
                  </a:cubicBezTo>
                  <a:cubicBezTo>
                    <a:pt x="36562" y="7304"/>
                    <a:pt x="36560" y="7304"/>
                    <a:pt x="36557" y="7304"/>
                  </a:cubicBezTo>
                  <a:cubicBezTo>
                    <a:pt x="36543" y="7300"/>
                    <a:pt x="36530" y="7293"/>
                    <a:pt x="36530" y="7289"/>
                  </a:cubicBezTo>
                  <a:cubicBezTo>
                    <a:pt x="36530" y="7283"/>
                    <a:pt x="36536" y="7275"/>
                    <a:pt x="36550" y="7272"/>
                  </a:cubicBezTo>
                  <a:close/>
                  <a:moveTo>
                    <a:pt x="29820" y="7289"/>
                  </a:moveTo>
                  <a:cubicBezTo>
                    <a:pt x="29822" y="7289"/>
                    <a:pt x="29824" y="7289"/>
                    <a:pt x="29827" y="7289"/>
                  </a:cubicBezTo>
                  <a:cubicBezTo>
                    <a:pt x="29840" y="7293"/>
                    <a:pt x="29854" y="7300"/>
                    <a:pt x="29854" y="7307"/>
                  </a:cubicBezTo>
                  <a:cubicBezTo>
                    <a:pt x="29858" y="7310"/>
                    <a:pt x="29851" y="7317"/>
                    <a:pt x="29837" y="7321"/>
                  </a:cubicBezTo>
                  <a:cubicBezTo>
                    <a:pt x="29835" y="7322"/>
                    <a:pt x="29833" y="7322"/>
                    <a:pt x="29832" y="7322"/>
                  </a:cubicBezTo>
                  <a:cubicBezTo>
                    <a:pt x="29822" y="7322"/>
                    <a:pt x="29809" y="7315"/>
                    <a:pt x="29806" y="7304"/>
                  </a:cubicBezTo>
                  <a:cubicBezTo>
                    <a:pt x="29803" y="7295"/>
                    <a:pt x="29809" y="7289"/>
                    <a:pt x="29820" y="7289"/>
                  </a:cubicBezTo>
                  <a:close/>
                  <a:moveTo>
                    <a:pt x="30890" y="7142"/>
                  </a:moveTo>
                  <a:cubicBezTo>
                    <a:pt x="30912" y="7142"/>
                    <a:pt x="30952" y="7145"/>
                    <a:pt x="31006" y="7150"/>
                  </a:cubicBezTo>
                  <a:cubicBezTo>
                    <a:pt x="31033" y="7153"/>
                    <a:pt x="31060" y="7155"/>
                    <a:pt x="31082" y="7155"/>
                  </a:cubicBezTo>
                  <a:cubicBezTo>
                    <a:pt x="31117" y="7155"/>
                    <a:pt x="31143" y="7152"/>
                    <a:pt x="31152" y="7147"/>
                  </a:cubicBezTo>
                  <a:cubicBezTo>
                    <a:pt x="31154" y="7144"/>
                    <a:pt x="31158" y="7143"/>
                    <a:pt x="31163" y="7143"/>
                  </a:cubicBezTo>
                  <a:cubicBezTo>
                    <a:pt x="31175" y="7143"/>
                    <a:pt x="31190" y="7153"/>
                    <a:pt x="31201" y="7168"/>
                  </a:cubicBezTo>
                  <a:cubicBezTo>
                    <a:pt x="31210" y="7182"/>
                    <a:pt x="31223" y="7190"/>
                    <a:pt x="31232" y="7190"/>
                  </a:cubicBezTo>
                  <a:cubicBezTo>
                    <a:pt x="31236" y="7190"/>
                    <a:pt x="31240" y="7189"/>
                    <a:pt x="31242" y="7185"/>
                  </a:cubicBezTo>
                  <a:cubicBezTo>
                    <a:pt x="31248" y="7182"/>
                    <a:pt x="31257" y="7179"/>
                    <a:pt x="31265" y="7179"/>
                  </a:cubicBezTo>
                  <a:cubicBezTo>
                    <a:pt x="31272" y="7179"/>
                    <a:pt x="31279" y="7181"/>
                    <a:pt x="31284" y="7185"/>
                  </a:cubicBezTo>
                  <a:cubicBezTo>
                    <a:pt x="31290" y="7192"/>
                    <a:pt x="31304" y="7196"/>
                    <a:pt x="31318" y="7196"/>
                  </a:cubicBezTo>
                  <a:cubicBezTo>
                    <a:pt x="31326" y="7196"/>
                    <a:pt x="31335" y="7195"/>
                    <a:pt x="31342" y="7192"/>
                  </a:cubicBezTo>
                  <a:cubicBezTo>
                    <a:pt x="31346" y="7191"/>
                    <a:pt x="31351" y="7191"/>
                    <a:pt x="31355" y="7191"/>
                  </a:cubicBezTo>
                  <a:cubicBezTo>
                    <a:pt x="31406" y="7191"/>
                    <a:pt x="31494" y="7236"/>
                    <a:pt x="31478" y="7259"/>
                  </a:cubicBezTo>
                  <a:cubicBezTo>
                    <a:pt x="31475" y="7262"/>
                    <a:pt x="31473" y="7264"/>
                    <a:pt x="31470" y="7264"/>
                  </a:cubicBezTo>
                  <a:cubicBezTo>
                    <a:pt x="31466" y="7264"/>
                    <a:pt x="31461" y="7259"/>
                    <a:pt x="31457" y="7248"/>
                  </a:cubicBezTo>
                  <a:cubicBezTo>
                    <a:pt x="31455" y="7239"/>
                    <a:pt x="31451" y="7234"/>
                    <a:pt x="31447" y="7234"/>
                  </a:cubicBezTo>
                  <a:cubicBezTo>
                    <a:pt x="31444" y="7234"/>
                    <a:pt x="31442" y="7235"/>
                    <a:pt x="31440" y="7238"/>
                  </a:cubicBezTo>
                  <a:cubicBezTo>
                    <a:pt x="31436" y="7243"/>
                    <a:pt x="31429" y="7246"/>
                    <a:pt x="31421" y="7246"/>
                  </a:cubicBezTo>
                  <a:cubicBezTo>
                    <a:pt x="31414" y="7246"/>
                    <a:pt x="31406" y="7244"/>
                    <a:pt x="31398" y="7241"/>
                  </a:cubicBezTo>
                  <a:cubicBezTo>
                    <a:pt x="31385" y="7236"/>
                    <a:pt x="31363" y="7232"/>
                    <a:pt x="31343" y="7232"/>
                  </a:cubicBezTo>
                  <a:cubicBezTo>
                    <a:pt x="31335" y="7232"/>
                    <a:pt x="31328" y="7233"/>
                    <a:pt x="31321" y="7234"/>
                  </a:cubicBezTo>
                  <a:cubicBezTo>
                    <a:pt x="31310" y="7235"/>
                    <a:pt x="31297" y="7236"/>
                    <a:pt x="31284" y="7236"/>
                  </a:cubicBezTo>
                  <a:cubicBezTo>
                    <a:pt x="31267" y="7236"/>
                    <a:pt x="31252" y="7235"/>
                    <a:pt x="31242" y="7230"/>
                  </a:cubicBezTo>
                  <a:cubicBezTo>
                    <a:pt x="31222" y="7227"/>
                    <a:pt x="31180" y="7224"/>
                    <a:pt x="31142" y="7224"/>
                  </a:cubicBezTo>
                  <a:cubicBezTo>
                    <a:pt x="31107" y="7224"/>
                    <a:pt x="31055" y="7220"/>
                    <a:pt x="31027" y="7217"/>
                  </a:cubicBezTo>
                  <a:cubicBezTo>
                    <a:pt x="31014" y="7216"/>
                    <a:pt x="31004" y="7215"/>
                    <a:pt x="30999" y="7215"/>
                  </a:cubicBezTo>
                  <a:cubicBezTo>
                    <a:pt x="30982" y="7215"/>
                    <a:pt x="30993" y="7221"/>
                    <a:pt x="31034" y="7244"/>
                  </a:cubicBezTo>
                  <a:cubicBezTo>
                    <a:pt x="31060" y="7262"/>
                    <a:pt x="31093" y="7269"/>
                    <a:pt x="31116" y="7269"/>
                  </a:cubicBezTo>
                  <a:cubicBezTo>
                    <a:pt x="31120" y="7269"/>
                    <a:pt x="31124" y="7269"/>
                    <a:pt x="31127" y="7269"/>
                  </a:cubicBezTo>
                  <a:cubicBezTo>
                    <a:pt x="31133" y="7267"/>
                    <a:pt x="31139" y="7266"/>
                    <a:pt x="31146" y="7266"/>
                  </a:cubicBezTo>
                  <a:cubicBezTo>
                    <a:pt x="31166" y="7266"/>
                    <a:pt x="31189" y="7272"/>
                    <a:pt x="31204" y="7283"/>
                  </a:cubicBezTo>
                  <a:cubicBezTo>
                    <a:pt x="31235" y="7300"/>
                    <a:pt x="31232" y="7307"/>
                    <a:pt x="31187" y="7314"/>
                  </a:cubicBezTo>
                  <a:cubicBezTo>
                    <a:pt x="31134" y="7325"/>
                    <a:pt x="31094" y="7331"/>
                    <a:pt x="31063" y="7331"/>
                  </a:cubicBezTo>
                  <a:cubicBezTo>
                    <a:pt x="31010" y="7331"/>
                    <a:pt x="30983" y="7314"/>
                    <a:pt x="30968" y="7279"/>
                  </a:cubicBezTo>
                  <a:cubicBezTo>
                    <a:pt x="30954" y="7248"/>
                    <a:pt x="30930" y="7217"/>
                    <a:pt x="30909" y="7203"/>
                  </a:cubicBezTo>
                  <a:cubicBezTo>
                    <a:pt x="30884" y="7189"/>
                    <a:pt x="30881" y="7182"/>
                    <a:pt x="30905" y="7175"/>
                  </a:cubicBezTo>
                  <a:cubicBezTo>
                    <a:pt x="30930" y="7168"/>
                    <a:pt x="30930" y="7165"/>
                    <a:pt x="30895" y="7155"/>
                  </a:cubicBezTo>
                  <a:cubicBezTo>
                    <a:pt x="30860" y="7146"/>
                    <a:pt x="30860" y="7142"/>
                    <a:pt x="30890" y="7142"/>
                  </a:cubicBezTo>
                  <a:close/>
                  <a:moveTo>
                    <a:pt x="30845" y="7093"/>
                  </a:moveTo>
                  <a:cubicBezTo>
                    <a:pt x="30854" y="7093"/>
                    <a:pt x="30857" y="7105"/>
                    <a:pt x="30857" y="7130"/>
                  </a:cubicBezTo>
                  <a:cubicBezTo>
                    <a:pt x="30857" y="7155"/>
                    <a:pt x="30860" y="7182"/>
                    <a:pt x="30860" y="7192"/>
                  </a:cubicBezTo>
                  <a:cubicBezTo>
                    <a:pt x="30866" y="7211"/>
                    <a:pt x="30798" y="7227"/>
                    <a:pt x="30740" y="7227"/>
                  </a:cubicBezTo>
                  <a:cubicBezTo>
                    <a:pt x="30720" y="7227"/>
                    <a:pt x="30701" y="7225"/>
                    <a:pt x="30687" y="7220"/>
                  </a:cubicBezTo>
                  <a:cubicBezTo>
                    <a:pt x="30674" y="7214"/>
                    <a:pt x="30652" y="7212"/>
                    <a:pt x="30631" y="7212"/>
                  </a:cubicBezTo>
                  <a:cubicBezTo>
                    <a:pt x="30613" y="7212"/>
                    <a:pt x="30595" y="7214"/>
                    <a:pt x="30583" y="7217"/>
                  </a:cubicBezTo>
                  <a:cubicBezTo>
                    <a:pt x="30567" y="7221"/>
                    <a:pt x="30544" y="7222"/>
                    <a:pt x="30523" y="7222"/>
                  </a:cubicBezTo>
                  <a:cubicBezTo>
                    <a:pt x="30508" y="7222"/>
                    <a:pt x="30493" y="7222"/>
                    <a:pt x="30482" y="7220"/>
                  </a:cubicBezTo>
                  <a:cubicBezTo>
                    <a:pt x="30451" y="7217"/>
                    <a:pt x="30410" y="7209"/>
                    <a:pt x="30378" y="7203"/>
                  </a:cubicBezTo>
                  <a:cubicBezTo>
                    <a:pt x="30373" y="7202"/>
                    <a:pt x="30369" y="7202"/>
                    <a:pt x="30365" y="7202"/>
                  </a:cubicBezTo>
                  <a:cubicBezTo>
                    <a:pt x="30328" y="7202"/>
                    <a:pt x="30320" y="7228"/>
                    <a:pt x="30364" y="7238"/>
                  </a:cubicBezTo>
                  <a:cubicBezTo>
                    <a:pt x="30378" y="7241"/>
                    <a:pt x="30399" y="7259"/>
                    <a:pt x="30410" y="7279"/>
                  </a:cubicBezTo>
                  <a:cubicBezTo>
                    <a:pt x="30430" y="7307"/>
                    <a:pt x="30423" y="7314"/>
                    <a:pt x="30361" y="7328"/>
                  </a:cubicBezTo>
                  <a:cubicBezTo>
                    <a:pt x="30340" y="7333"/>
                    <a:pt x="30322" y="7335"/>
                    <a:pt x="30309" y="7335"/>
                  </a:cubicBezTo>
                  <a:cubicBezTo>
                    <a:pt x="30297" y="7335"/>
                    <a:pt x="30290" y="7333"/>
                    <a:pt x="30291" y="7328"/>
                  </a:cubicBezTo>
                  <a:cubicBezTo>
                    <a:pt x="30295" y="7317"/>
                    <a:pt x="30264" y="7314"/>
                    <a:pt x="30229" y="7314"/>
                  </a:cubicBezTo>
                  <a:cubicBezTo>
                    <a:pt x="30222" y="7314"/>
                    <a:pt x="30215" y="7314"/>
                    <a:pt x="30207" y="7314"/>
                  </a:cubicBezTo>
                  <a:cubicBezTo>
                    <a:pt x="30175" y="7314"/>
                    <a:pt x="30143" y="7309"/>
                    <a:pt x="30128" y="7304"/>
                  </a:cubicBezTo>
                  <a:cubicBezTo>
                    <a:pt x="30122" y="7302"/>
                    <a:pt x="30116" y="7301"/>
                    <a:pt x="30111" y="7301"/>
                  </a:cubicBezTo>
                  <a:cubicBezTo>
                    <a:pt x="30095" y="7301"/>
                    <a:pt x="30081" y="7309"/>
                    <a:pt x="30066" y="7324"/>
                  </a:cubicBezTo>
                  <a:cubicBezTo>
                    <a:pt x="30055" y="7339"/>
                    <a:pt x="30048" y="7345"/>
                    <a:pt x="30043" y="7345"/>
                  </a:cubicBezTo>
                  <a:cubicBezTo>
                    <a:pt x="30038" y="7345"/>
                    <a:pt x="30034" y="7339"/>
                    <a:pt x="30031" y="7328"/>
                  </a:cubicBezTo>
                  <a:cubicBezTo>
                    <a:pt x="30027" y="7315"/>
                    <a:pt x="30020" y="7309"/>
                    <a:pt x="30011" y="7309"/>
                  </a:cubicBezTo>
                  <a:cubicBezTo>
                    <a:pt x="30005" y="7309"/>
                    <a:pt x="29997" y="7312"/>
                    <a:pt x="29989" y="7317"/>
                  </a:cubicBezTo>
                  <a:cubicBezTo>
                    <a:pt x="29977" y="7324"/>
                    <a:pt x="29969" y="7329"/>
                    <a:pt x="29965" y="7329"/>
                  </a:cubicBezTo>
                  <a:cubicBezTo>
                    <a:pt x="29957" y="7329"/>
                    <a:pt x="29961" y="7315"/>
                    <a:pt x="29973" y="7279"/>
                  </a:cubicBezTo>
                  <a:cubicBezTo>
                    <a:pt x="29979" y="7248"/>
                    <a:pt x="30000" y="7238"/>
                    <a:pt x="30048" y="7234"/>
                  </a:cubicBezTo>
                  <a:cubicBezTo>
                    <a:pt x="30083" y="7234"/>
                    <a:pt x="30135" y="7227"/>
                    <a:pt x="30163" y="7220"/>
                  </a:cubicBezTo>
                  <a:cubicBezTo>
                    <a:pt x="30175" y="7215"/>
                    <a:pt x="30188" y="7212"/>
                    <a:pt x="30198" y="7212"/>
                  </a:cubicBezTo>
                  <a:cubicBezTo>
                    <a:pt x="30208" y="7212"/>
                    <a:pt x="30215" y="7215"/>
                    <a:pt x="30215" y="7220"/>
                  </a:cubicBezTo>
                  <a:cubicBezTo>
                    <a:pt x="30218" y="7234"/>
                    <a:pt x="30246" y="7244"/>
                    <a:pt x="30274" y="7251"/>
                  </a:cubicBezTo>
                  <a:cubicBezTo>
                    <a:pt x="30286" y="7253"/>
                    <a:pt x="30295" y="7254"/>
                    <a:pt x="30302" y="7254"/>
                  </a:cubicBezTo>
                  <a:cubicBezTo>
                    <a:pt x="30318" y="7254"/>
                    <a:pt x="30320" y="7247"/>
                    <a:pt x="30316" y="7230"/>
                  </a:cubicBezTo>
                  <a:cubicBezTo>
                    <a:pt x="30312" y="7217"/>
                    <a:pt x="30285" y="7203"/>
                    <a:pt x="30256" y="7203"/>
                  </a:cubicBezTo>
                  <a:cubicBezTo>
                    <a:pt x="30173" y="7199"/>
                    <a:pt x="30187" y="7134"/>
                    <a:pt x="30271" y="7123"/>
                  </a:cubicBezTo>
                  <a:cubicBezTo>
                    <a:pt x="30290" y="7120"/>
                    <a:pt x="30310" y="7118"/>
                    <a:pt x="30327" y="7118"/>
                  </a:cubicBezTo>
                  <a:cubicBezTo>
                    <a:pt x="30343" y="7118"/>
                    <a:pt x="30357" y="7120"/>
                    <a:pt x="30364" y="7123"/>
                  </a:cubicBezTo>
                  <a:cubicBezTo>
                    <a:pt x="30370" y="7124"/>
                    <a:pt x="30383" y="7125"/>
                    <a:pt x="30399" y="7125"/>
                  </a:cubicBezTo>
                  <a:cubicBezTo>
                    <a:pt x="30428" y="7125"/>
                    <a:pt x="30468" y="7123"/>
                    <a:pt x="30510" y="7116"/>
                  </a:cubicBezTo>
                  <a:cubicBezTo>
                    <a:pt x="30547" y="7112"/>
                    <a:pt x="30596" y="7109"/>
                    <a:pt x="30639" y="7109"/>
                  </a:cubicBezTo>
                  <a:cubicBezTo>
                    <a:pt x="30666" y="7109"/>
                    <a:pt x="30692" y="7110"/>
                    <a:pt x="30711" y="7113"/>
                  </a:cubicBezTo>
                  <a:cubicBezTo>
                    <a:pt x="30722" y="7114"/>
                    <a:pt x="30734" y="7114"/>
                    <a:pt x="30745" y="7114"/>
                  </a:cubicBezTo>
                  <a:cubicBezTo>
                    <a:pt x="30780" y="7114"/>
                    <a:pt x="30813" y="7110"/>
                    <a:pt x="30826" y="7102"/>
                  </a:cubicBezTo>
                  <a:cubicBezTo>
                    <a:pt x="30834" y="7096"/>
                    <a:pt x="30840" y="7093"/>
                    <a:pt x="30845" y="7093"/>
                  </a:cubicBezTo>
                  <a:close/>
                  <a:moveTo>
                    <a:pt x="31427" y="7279"/>
                  </a:moveTo>
                  <a:cubicBezTo>
                    <a:pt x="31429" y="7279"/>
                    <a:pt x="31433" y="7283"/>
                    <a:pt x="31440" y="7289"/>
                  </a:cubicBezTo>
                  <a:cubicBezTo>
                    <a:pt x="31449" y="7298"/>
                    <a:pt x="31467" y="7304"/>
                    <a:pt x="31482" y="7304"/>
                  </a:cubicBezTo>
                  <a:cubicBezTo>
                    <a:pt x="31486" y="7304"/>
                    <a:pt x="31489" y="7304"/>
                    <a:pt x="31492" y="7304"/>
                  </a:cubicBezTo>
                  <a:cubicBezTo>
                    <a:pt x="31495" y="7303"/>
                    <a:pt x="31498" y="7303"/>
                    <a:pt x="31500" y="7303"/>
                  </a:cubicBezTo>
                  <a:cubicBezTo>
                    <a:pt x="31514" y="7303"/>
                    <a:pt x="31527" y="7310"/>
                    <a:pt x="31530" y="7324"/>
                  </a:cubicBezTo>
                  <a:cubicBezTo>
                    <a:pt x="31536" y="7342"/>
                    <a:pt x="31536" y="7348"/>
                    <a:pt x="31524" y="7348"/>
                  </a:cubicBezTo>
                  <a:cubicBezTo>
                    <a:pt x="31517" y="7348"/>
                    <a:pt x="31505" y="7346"/>
                    <a:pt x="31488" y="7342"/>
                  </a:cubicBezTo>
                  <a:cubicBezTo>
                    <a:pt x="31457" y="7334"/>
                    <a:pt x="31433" y="7314"/>
                    <a:pt x="31430" y="7296"/>
                  </a:cubicBezTo>
                  <a:cubicBezTo>
                    <a:pt x="31426" y="7285"/>
                    <a:pt x="31425" y="7279"/>
                    <a:pt x="31427" y="7279"/>
                  </a:cubicBezTo>
                  <a:close/>
                  <a:moveTo>
                    <a:pt x="31322" y="7298"/>
                  </a:moveTo>
                  <a:cubicBezTo>
                    <a:pt x="31335" y="7298"/>
                    <a:pt x="31344" y="7303"/>
                    <a:pt x="31350" y="7310"/>
                  </a:cubicBezTo>
                  <a:cubicBezTo>
                    <a:pt x="31360" y="7321"/>
                    <a:pt x="31336" y="7338"/>
                    <a:pt x="31297" y="7349"/>
                  </a:cubicBezTo>
                  <a:cubicBezTo>
                    <a:pt x="31282" y="7353"/>
                    <a:pt x="31268" y="7355"/>
                    <a:pt x="31256" y="7355"/>
                  </a:cubicBezTo>
                  <a:cubicBezTo>
                    <a:pt x="31217" y="7355"/>
                    <a:pt x="31199" y="7337"/>
                    <a:pt x="31238" y="7321"/>
                  </a:cubicBezTo>
                  <a:cubicBezTo>
                    <a:pt x="31279" y="7305"/>
                    <a:pt x="31305" y="7298"/>
                    <a:pt x="31322" y="7298"/>
                  </a:cubicBezTo>
                  <a:close/>
                  <a:moveTo>
                    <a:pt x="30560" y="7286"/>
                  </a:moveTo>
                  <a:cubicBezTo>
                    <a:pt x="30574" y="7286"/>
                    <a:pt x="30594" y="7292"/>
                    <a:pt x="30618" y="7304"/>
                  </a:cubicBezTo>
                  <a:cubicBezTo>
                    <a:pt x="30669" y="7331"/>
                    <a:pt x="30684" y="7359"/>
                    <a:pt x="30649" y="7369"/>
                  </a:cubicBezTo>
                  <a:cubicBezTo>
                    <a:pt x="30647" y="7370"/>
                    <a:pt x="30645" y="7370"/>
                    <a:pt x="30643" y="7370"/>
                  </a:cubicBezTo>
                  <a:cubicBezTo>
                    <a:pt x="30634" y="7370"/>
                    <a:pt x="30624" y="7364"/>
                    <a:pt x="30621" y="7355"/>
                  </a:cubicBezTo>
                  <a:cubicBezTo>
                    <a:pt x="30619" y="7348"/>
                    <a:pt x="30609" y="7342"/>
                    <a:pt x="30597" y="7342"/>
                  </a:cubicBezTo>
                  <a:cubicBezTo>
                    <a:pt x="30593" y="7342"/>
                    <a:pt x="30588" y="7343"/>
                    <a:pt x="30583" y="7345"/>
                  </a:cubicBezTo>
                  <a:cubicBezTo>
                    <a:pt x="30580" y="7346"/>
                    <a:pt x="30578" y="7346"/>
                    <a:pt x="30575" y="7346"/>
                  </a:cubicBezTo>
                  <a:cubicBezTo>
                    <a:pt x="30558" y="7346"/>
                    <a:pt x="30544" y="7336"/>
                    <a:pt x="30538" y="7321"/>
                  </a:cubicBezTo>
                  <a:cubicBezTo>
                    <a:pt x="30531" y="7298"/>
                    <a:pt x="30540" y="7286"/>
                    <a:pt x="30560" y="7286"/>
                  </a:cubicBezTo>
                  <a:close/>
                  <a:moveTo>
                    <a:pt x="31609" y="7308"/>
                  </a:moveTo>
                  <a:cubicBezTo>
                    <a:pt x="31683" y="7308"/>
                    <a:pt x="31851" y="7339"/>
                    <a:pt x="31856" y="7359"/>
                  </a:cubicBezTo>
                  <a:cubicBezTo>
                    <a:pt x="31863" y="7373"/>
                    <a:pt x="31846" y="7379"/>
                    <a:pt x="31821" y="7379"/>
                  </a:cubicBezTo>
                  <a:cubicBezTo>
                    <a:pt x="31797" y="7376"/>
                    <a:pt x="31755" y="7376"/>
                    <a:pt x="31728" y="7376"/>
                  </a:cubicBezTo>
                  <a:cubicBezTo>
                    <a:pt x="31700" y="7376"/>
                    <a:pt x="31662" y="7369"/>
                    <a:pt x="31638" y="7359"/>
                  </a:cubicBezTo>
                  <a:cubicBezTo>
                    <a:pt x="31625" y="7354"/>
                    <a:pt x="31613" y="7351"/>
                    <a:pt x="31603" y="7351"/>
                  </a:cubicBezTo>
                  <a:cubicBezTo>
                    <a:pt x="31593" y="7351"/>
                    <a:pt x="31585" y="7354"/>
                    <a:pt x="31582" y="7359"/>
                  </a:cubicBezTo>
                  <a:cubicBezTo>
                    <a:pt x="31579" y="7363"/>
                    <a:pt x="31577" y="7365"/>
                    <a:pt x="31574" y="7365"/>
                  </a:cubicBezTo>
                  <a:cubicBezTo>
                    <a:pt x="31570" y="7365"/>
                    <a:pt x="31567" y="7360"/>
                    <a:pt x="31565" y="7352"/>
                  </a:cubicBezTo>
                  <a:cubicBezTo>
                    <a:pt x="31561" y="7342"/>
                    <a:pt x="31565" y="7324"/>
                    <a:pt x="31575" y="7314"/>
                  </a:cubicBezTo>
                  <a:cubicBezTo>
                    <a:pt x="31579" y="7310"/>
                    <a:pt x="31592" y="7308"/>
                    <a:pt x="31609" y="7308"/>
                  </a:cubicBezTo>
                  <a:close/>
                  <a:moveTo>
                    <a:pt x="36265" y="7220"/>
                  </a:moveTo>
                  <a:cubicBezTo>
                    <a:pt x="36280" y="7220"/>
                    <a:pt x="36307" y="7230"/>
                    <a:pt x="36325" y="7248"/>
                  </a:cubicBezTo>
                  <a:cubicBezTo>
                    <a:pt x="36356" y="7275"/>
                    <a:pt x="36359" y="7289"/>
                    <a:pt x="36338" y="7324"/>
                  </a:cubicBezTo>
                  <a:cubicBezTo>
                    <a:pt x="36327" y="7340"/>
                    <a:pt x="36317" y="7349"/>
                    <a:pt x="36311" y="7349"/>
                  </a:cubicBezTo>
                  <a:cubicBezTo>
                    <a:pt x="36308" y="7349"/>
                    <a:pt x="36305" y="7346"/>
                    <a:pt x="36304" y="7342"/>
                  </a:cubicBezTo>
                  <a:cubicBezTo>
                    <a:pt x="36301" y="7330"/>
                    <a:pt x="36290" y="7320"/>
                    <a:pt x="36281" y="7320"/>
                  </a:cubicBezTo>
                  <a:cubicBezTo>
                    <a:pt x="36279" y="7320"/>
                    <a:pt x="36277" y="7320"/>
                    <a:pt x="36276" y="7321"/>
                  </a:cubicBezTo>
                  <a:cubicBezTo>
                    <a:pt x="36262" y="7324"/>
                    <a:pt x="36262" y="7338"/>
                    <a:pt x="36276" y="7352"/>
                  </a:cubicBezTo>
                  <a:cubicBezTo>
                    <a:pt x="36287" y="7369"/>
                    <a:pt x="36287" y="7383"/>
                    <a:pt x="36272" y="7387"/>
                  </a:cubicBezTo>
                  <a:cubicBezTo>
                    <a:pt x="36271" y="7387"/>
                    <a:pt x="36269" y="7387"/>
                    <a:pt x="36267" y="7387"/>
                  </a:cubicBezTo>
                  <a:cubicBezTo>
                    <a:pt x="36255" y="7387"/>
                    <a:pt x="36241" y="7378"/>
                    <a:pt x="36238" y="7366"/>
                  </a:cubicBezTo>
                  <a:cubicBezTo>
                    <a:pt x="36234" y="7349"/>
                    <a:pt x="36221" y="7328"/>
                    <a:pt x="36210" y="7314"/>
                  </a:cubicBezTo>
                  <a:cubicBezTo>
                    <a:pt x="36186" y="7286"/>
                    <a:pt x="36217" y="7230"/>
                    <a:pt x="36259" y="7220"/>
                  </a:cubicBezTo>
                  <a:cubicBezTo>
                    <a:pt x="36261" y="7220"/>
                    <a:pt x="36263" y="7220"/>
                    <a:pt x="36265" y="7220"/>
                  </a:cubicBezTo>
                  <a:close/>
                  <a:moveTo>
                    <a:pt x="33929" y="7535"/>
                  </a:moveTo>
                  <a:cubicBezTo>
                    <a:pt x="33936" y="7535"/>
                    <a:pt x="33940" y="7542"/>
                    <a:pt x="33938" y="7553"/>
                  </a:cubicBezTo>
                  <a:cubicBezTo>
                    <a:pt x="33934" y="7567"/>
                    <a:pt x="33928" y="7577"/>
                    <a:pt x="33920" y="7577"/>
                  </a:cubicBezTo>
                  <a:cubicBezTo>
                    <a:pt x="33920" y="7578"/>
                    <a:pt x="33919" y="7578"/>
                    <a:pt x="33918" y="7578"/>
                  </a:cubicBezTo>
                  <a:cubicBezTo>
                    <a:pt x="33915" y="7578"/>
                    <a:pt x="33910" y="7572"/>
                    <a:pt x="33907" y="7560"/>
                  </a:cubicBezTo>
                  <a:cubicBezTo>
                    <a:pt x="33903" y="7550"/>
                    <a:pt x="33910" y="7539"/>
                    <a:pt x="33923" y="7536"/>
                  </a:cubicBezTo>
                  <a:cubicBezTo>
                    <a:pt x="33925" y="7535"/>
                    <a:pt x="33927" y="7535"/>
                    <a:pt x="33929" y="7535"/>
                  </a:cubicBezTo>
                  <a:close/>
                  <a:moveTo>
                    <a:pt x="35920" y="7627"/>
                  </a:moveTo>
                  <a:cubicBezTo>
                    <a:pt x="35957" y="7627"/>
                    <a:pt x="36001" y="7648"/>
                    <a:pt x="36016" y="7675"/>
                  </a:cubicBezTo>
                  <a:cubicBezTo>
                    <a:pt x="36022" y="7691"/>
                    <a:pt x="36024" y="7699"/>
                    <a:pt x="36019" y="7699"/>
                  </a:cubicBezTo>
                  <a:cubicBezTo>
                    <a:pt x="36015" y="7699"/>
                    <a:pt x="36008" y="7695"/>
                    <a:pt x="35995" y="7688"/>
                  </a:cubicBezTo>
                  <a:cubicBezTo>
                    <a:pt x="35974" y="7675"/>
                    <a:pt x="35943" y="7661"/>
                    <a:pt x="35918" y="7650"/>
                  </a:cubicBezTo>
                  <a:cubicBezTo>
                    <a:pt x="35894" y="7640"/>
                    <a:pt x="35888" y="7633"/>
                    <a:pt x="35901" y="7629"/>
                  </a:cubicBezTo>
                  <a:cubicBezTo>
                    <a:pt x="35907" y="7628"/>
                    <a:pt x="35913" y="7627"/>
                    <a:pt x="35920" y="7627"/>
                  </a:cubicBezTo>
                  <a:close/>
                  <a:moveTo>
                    <a:pt x="32320" y="7612"/>
                  </a:moveTo>
                  <a:cubicBezTo>
                    <a:pt x="32367" y="7612"/>
                    <a:pt x="32429" y="7642"/>
                    <a:pt x="32439" y="7671"/>
                  </a:cubicBezTo>
                  <a:cubicBezTo>
                    <a:pt x="32445" y="7692"/>
                    <a:pt x="32441" y="7701"/>
                    <a:pt x="32420" y="7701"/>
                  </a:cubicBezTo>
                  <a:cubicBezTo>
                    <a:pt x="32405" y="7701"/>
                    <a:pt x="32383" y="7697"/>
                    <a:pt x="32352" y="7688"/>
                  </a:cubicBezTo>
                  <a:cubicBezTo>
                    <a:pt x="32286" y="7667"/>
                    <a:pt x="32258" y="7619"/>
                    <a:pt x="32311" y="7612"/>
                  </a:cubicBezTo>
                  <a:cubicBezTo>
                    <a:pt x="32314" y="7612"/>
                    <a:pt x="32316" y="7612"/>
                    <a:pt x="32320" y="7612"/>
                  </a:cubicBezTo>
                  <a:close/>
                  <a:moveTo>
                    <a:pt x="35804" y="7639"/>
                  </a:moveTo>
                  <a:cubicBezTo>
                    <a:pt x="35815" y="7639"/>
                    <a:pt x="35809" y="7649"/>
                    <a:pt x="35794" y="7678"/>
                  </a:cubicBezTo>
                  <a:cubicBezTo>
                    <a:pt x="35779" y="7706"/>
                    <a:pt x="35765" y="7717"/>
                    <a:pt x="35749" y="7717"/>
                  </a:cubicBezTo>
                  <a:cubicBezTo>
                    <a:pt x="35742" y="7717"/>
                    <a:pt x="35735" y="7715"/>
                    <a:pt x="35728" y="7712"/>
                  </a:cubicBezTo>
                  <a:cubicBezTo>
                    <a:pt x="35695" y="7699"/>
                    <a:pt x="35682" y="7685"/>
                    <a:pt x="35697" y="7685"/>
                  </a:cubicBezTo>
                  <a:cubicBezTo>
                    <a:pt x="35700" y="7685"/>
                    <a:pt x="35706" y="7686"/>
                    <a:pt x="35714" y="7688"/>
                  </a:cubicBezTo>
                  <a:cubicBezTo>
                    <a:pt x="35717" y="7689"/>
                    <a:pt x="35720" y="7689"/>
                    <a:pt x="35723" y="7689"/>
                  </a:cubicBezTo>
                  <a:cubicBezTo>
                    <a:pt x="35731" y="7689"/>
                    <a:pt x="35734" y="7686"/>
                    <a:pt x="35731" y="7678"/>
                  </a:cubicBezTo>
                  <a:cubicBezTo>
                    <a:pt x="35731" y="7667"/>
                    <a:pt x="35749" y="7654"/>
                    <a:pt x="35773" y="7647"/>
                  </a:cubicBezTo>
                  <a:cubicBezTo>
                    <a:pt x="35789" y="7642"/>
                    <a:pt x="35799" y="7639"/>
                    <a:pt x="35804" y="7639"/>
                  </a:cubicBezTo>
                  <a:close/>
                  <a:moveTo>
                    <a:pt x="31939" y="7592"/>
                  </a:moveTo>
                  <a:cubicBezTo>
                    <a:pt x="31989" y="7592"/>
                    <a:pt x="32017" y="7610"/>
                    <a:pt x="31992" y="7633"/>
                  </a:cubicBezTo>
                  <a:cubicBezTo>
                    <a:pt x="31986" y="7640"/>
                    <a:pt x="31977" y="7644"/>
                    <a:pt x="31968" y="7644"/>
                  </a:cubicBezTo>
                  <a:cubicBezTo>
                    <a:pt x="31960" y="7644"/>
                    <a:pt x="31952" y="7641"/>
                    <a:pt x="31946" y="7637"/>
                  </a:cubicBezTo>
                  <a:cubicBezTo>
                    <a:pt x="31942" y="7632"/>
                    <a:pt x="31937" y="7630"/>
                    <a:pt x="31931" y="7630"/>
                  </a:cubicBezTo>
                  <a:cubicBezTo>
                    <a:pt x="31921" y="7630"/>
                    <a:pt x="31910" y="7636"/>
                    <a:pt x="31901" y="7647"/>
                  </a:cubicBezTo>
                  <a:cubicBezTo>
                    <a:pt x="31879" y="7667"/>
                    <a:pt x="31878" y="7674"/>
                    <a:pt x="31923" y="7674"/>
                  </a:cubicBezTo>
                  <a:cubicBezTo>
                    <a:pt x="31942" y="7674"/>
                    <a:pt x="31969" y="7673"/>
                    <a:pt x="32005" y="7671"/>
                  </a:cubicBezTo>
                  <a:cubicBezTo>
                    <a:pt x="32013" y="7670"/>
                    <a:pt x="32021" y="7670"/>
                    <a:pt x="32029" y="7670"/>
                  </a:cubicBezTo>
                  <a:cubicBezTo>
                    <a:pt x="32100" y="7670"/>
                    <a:pt x="32137" y="7685"/>
                    <a:pt x="32130" y="7712"/>
                  </a:cubicBezTo>
                  <a:cubicBezTo>
                    <a:pt x="32120" y="7735"/>
                    <a:pt x="32077" y="7754"/>
                    <a:pt x="32049" y="7754"/>
                  </a:cubicBezTo>
                  <a:cubicBezTo>
                    <a:pt x="32038" y="7754"/>
                    <a:pt x="32029" y="7751"/>
                    <a:pt x="32026" y="7744"/>
                  </a:cubicBezTo>
                  <a:cubicBezTo>
                    <a:pt x="32023" y="7733"/>
                    <a:pt x="32012" y="7729"/>
                    <a:pt x="32000" y="7729"/>
                  </a:cubicBezTo>
                  <a:cubicBezTo>
                    <a:pt x="31996" y="7729"/>
                    <a:pt x="31992" y="7729"/>
                    <a:pt x="31988" y="7730"/>
                  </a:cubicBezTo>
                  <a:cubicBezTo>
                    <a:pt x="31982" y="7731"/>
                    <a:pt x="31975" y="7731"/>
                    <a:pt x="31966" y="7731"/>
                  </a:cubicBezTo>
                  <a:cubicBezTo>
                    <a:pt x="31943" y="7731"/>
                    <a:pt x="31913" y="7728"/>
                    <a:pt x="31888" y="7723"/>
                  </a:cubicBezTo>
                  <a:cubicBezTo>
                    <a:pt x="31821" y="7702"/>
                    <a:pt x="31794" y="7675"/>
                    <a:pt x="31832" y="7664"/>
                  </a:cubicBezTo>
                  <a:cubicBezTo>
                    <a:pt x="31842" y="7661"/>
                    <a:pt x="31846" y="7647"/>
                    <a:pt x="31835" y="7637"/>
                  </a:cubicBezTo>
                  <a:cubicBezTo>
                    <a:pt x="31821" y="7619"/>
                    <a:pt x="31839" y="7608"/>
                    <a:pt x="31883" y="7598"/>
                  </a:cubicBezTo>
                  <a:cubicBezTo>
                    <a:pt x="31904" y="7594"/>
                    <a:pt x="31922" y="7592"/>
                    <a:pt x="31939" y="7592"/>
                  </a:cubicBezTo>
                  <a:close/>
                  <a:moveTo>
                    <a:pt x="35336" y="7654"/>
                  </a:moveTo>
                  <a:lnTo>
                    <a:pt x="35412" y="7696"/>
                  </a:lnTo>
                  <a:cubicBezTo>
                    <a:pt x="35485" y="7737"/>
                    <a:pt x="35513" y="7772"/>
                    <a:pt x="35478" y="7779"/>
                  </a:cubicBezTo>
                  <a:cubicBezTo>
                    <a:pt x="35477" y="7779"/>
                    <a:pt x="35477" y="7779"/>
                    <a:pt x="35476" y="7779"/>
                  </a:cubicBezTo>
                  <a:cubicBezTo>
                    <a:pt x="35464" y="7779"/>
                    <a:pt x="35431" y="7752"/>
                    <a:pt x="35398" y="7720"/>
                  </a:cubicBezTo>
                  <a:lnTo>
                    <a:pt x="35336" y="7654"/>
                  </a:lnTo>
                  <a:close/>
                  <a:moveTo>
                    <a:pt x="27465" y="7731"/>
                  </a:moveTo>
                  <a:cubicBezTo>
                    <a:pt x="27484" y="7731"/>
                    <a:pt x="27500" y="7741"/>
                    <a:pt x="27505" y="7754"/>
                  </a:cubicBezTo>
                  <a:cubicBezTo>
                    <a:pt x="27509" y="7772"/>
                    <a:pt x="27509" y="7786"/>
                    <a:pt x="27502" y="7786"/>
                  </a:cubicBezTo>
                  <a:cubicBezTo>
                    <a:pt x="27501" y="7786"/>
                    <a:pt x="27500" y="7786"/>
                    <a:pt x="27498" y="7786"/>
                  </a:cubicBezTo>
                  <a:cubicBezTo>
                    <a:pt x="27489" y="7786"/>
                    <a:pt x="27467" y="7778"/>
                    <a:pt x="27446" y="7768"/>
                  </a:cubicBezTo>
                  <a:cubicBezTo>
                    <a:pt x="27408" y="7747"/>
                    <a:pt x="27408" y="7744"/>
                    <a:pt x="27450" y="7733"/>
                  </a:cubicBezTo>
                  <a:cubicBezTo>
                    <a:pt x="27455" y="7732"/>
                    <a:pt x="27460" y="7731"/>
                    <a:pt x="27465" y="7731"/>
                  </a:cubicBezTo>
                  <a:close/>
                  <a:moveTo>
                    <a:pt x="32777" y="7718"/>
                  </a:moveTo>
                  <a:cubicBezTo>
                    <a:pt x="32841" y="7718"/>
                    <a:pt x="32896" y="7735"/>
                    <a:pt x="32903" y="7765"/>
                  </a:cubicBezTo>
                  <a:cubicBezTo>
                    <a:pt x="32911" y="7784"/>
                    <a:pt x="32889" y="7795"/>
                    <a:pt x="32854" y="7795"/>
                  </a:cubicBezTo>
                  <a:cubicBezTo>
                    <a:pt x="32826" y="7795"/>
                    <a:pt x="32791" y="7789"/>
                    <a:pt x="32758" y="7775"/>
                  </a:cubicBezTo>
                  <a:cubicBezTo>
                    <a:pt x="32744" y="7770"/>
                    <a:pt x="32730" y="7767"/>
                    <a:pt x="32719" y="7767"/>
                  </a:cubicBezTo>
                  <a:cubicBezTo>
                    <a:pt x="32707" y="7767"/>
                    <a:pt x="32697" y="7770"/>
                    <a:pt x="32692" y="7775"/>
                  </a:cubicBezTo>
                  <a:cubicBezTo>
                    <a:pt x="32689" y="7779"/>
                    <a:pt x="32685" y="7780"/>
                    <a:pt x="32681" y="7780"/>
                  </a:cubicBezTo>
                  <a:cubicBezTo>
                    <a:pt x="32674" y="7780"/>
                    <a:pt x="32667" y="7774"/>
                    <a:pt x="32664" y="7765"/>
                  </a:cubicBezTo>
                  <a:cubicBezTo>
                    <a:pt x="32658" y="7747"/>
                    <a:pt x="32674" y="7733"/>
                    <a:pt x="32716" y="7723"/>
                  </a:cubicBezTo>
                  <a:cubicBezTo>
                    <a:pt x="32736" y="7720"/>
                    <a:pt x="32757" y="7718"/>
                    <a:pt x="32777" y="7718"/>
                  </a:cubicBezTo>
                  <a:close/>
                  <a:moveTo>
                    <a:pt x="1999" y="7764"/>
                  </a:moveTo>
                  <a:cubicBezTo>
                    <a:pt x="2001" y="7764"/>
                    <a:pt x="2003" y="7764"/>
                    <a:pt x="2006" y="7765"/>
                  </a:cubicBezTo>
                  <a:cubicBezTo>
                    <a:pt x="2020" y="7768"/>
                    <a:pt x="2030" y="7775"/>
                    <a:pt x="2033" y="7782"/>
                  </a:cubicBezTo>
                  <a:cubicBezTo>
                    <a:pt x="2033" y="7786"/>
                    <a:pt x="2026" y="7792"/>
                    <a:pt x="2012" y="7796"/>
                  </a:cubicBezTo>
                  <a:cubicBezTo>
                    <a:pt x="2010" y="7796"/>
                    <a:pt x="2008" y="7797"/>
                    <a:pt x="2006" y="7797"/>
                  </a:cubicBezTo>
                  <a:cubicBezTo>
                    <a:pt x="1997" y="7797"/>
                    <a:pt x="1987" y="7790"/>
                    <a:pt x="1985" y="7782"/>
                  </a:cubicBezTo>
                  <a:cubicBezTo>
                    <a:pt x="1982" y="7771"/>
                    <a:pt x="1988" y="7764"/>
                    <a:pt x="1999" y="7764"/>
                  </a:cubicBezTo>
                  <a:close/>
                  <a:moveTo>
                    <a:pt x="35737" y="7768"/>
                  </a:moveTo>
                  <a:cubicBezTo>
                    <a:pt x="35738" y="7768"/>
                    <a:pt x="35740" y="7768"/>
                    <a:pt x="35742" y="7768"/>
                  </a:cubicBezTo>
                  <a:cubicBezTo>
                    <a:pt x="35759" y="7772"/>
                    <a:pt x="35763" y="7813"/>
                    <a:pt x="35742" y="7821"/>
                  </a:cubicBezTo>
                  <a:cubicBezTo>
                    <a:pt x="35739" y="7821"/>
                    <a:pt x="35731" y="7810"/>
                    <a:pt x="35728" y="7792"/>
                  </a:cubicBezTo>
                  <a:cubicBezTo>
                    <a:pt x="35722" y="7777"/>
                    <a:pt x="35726" y="7768"/>
                    <a:pt x="35737" y="7768"/>
                  </a:cubicBezTo>
                  <a:close/>
                  <a:moveTo>
                    <a:pt x="35663" y="7799"/>
                  </a:moveTo>
                  <a:cubicBezTo>
                    <a:pt x="35686" y="7799"/>
                    <a:pt x="35683" y="7829"/>
                    <a:pt x="35655" y="7848"/>
                  </a:cubicBezTo>
                  <a:cubicBezTo>
                    <a:pt x="35638" y="7858"/>
                    <a:pt x="35624" y="7866"/>
                    <a:pt x="35624" y="7866"/>
                  </a:cubicBezTo>
                  <a:cubicBezTo>
                    <a:pt x="35627" y="7821"/>
                    <a:pt x="35638" y="7803"/>
                    <a:pt x="35655" y="7800"/>
                  </a:cubicBezTo>
                  <a:cubicBezTo>
                    <a:pt x="35658" y="7799"/>
                    <a:pt x="35661" y="7799"/>
                    <a:pt x="35663" y="7799"/>
                  </a:cubicBezTo>
                  <a:close/>
                  <a:moveTo>
                    <a:pt x="35780" y="7872"/>
                  </a:moveTo>
                  <a:cubicBezTo>
                    <a:pt x="35788" y="7872"/>
                    <a:pt x="35803" y="7879"/>
                    <a:pt x="35825" y="7893"/>
                  </a:cubicBezTo>
                  <a:cubicBezTo>
                    <a:pt x="35859" y="7914"/>
                    <a:pt x="35856" y="7914"/>
                    <a:pt x="35822" y="7914"/>
                  </a:cubicBezTo>
                  <a:cubicBezTo>
                    <a:pt x="35801" y="7911"/>
                    <a:pt x="35780" y="7904"/>
                    <a:pt x="35776" y="7893"/>
                  </a:cubicBezTo>
                  <a:cubicBezTo>
                    <a:pt x="35771" y="7879"/>
                    <a:pt x="35772" y="7872"/>
                    <a:pt x="35780" y="7872"/>
                  </a:cubicBezTo>
                  <a:close/>
                  <a:moveTo>
                    <a:pt x="35760" y="7931"/>
                  </a:moveTo>
                  <a:cubicBezTo>
                    <a:pt x="35762" y="7931"/>
                    <a:pt x="35764" y="7931"/>
                    <a:pt x="35766" y="7931"/>
                  </a:cubicBezTo>
                  <a:cubicBezTo>
                    <a:pt x="35790" y="7938"/>
                    <a:pt x="35790" y="7976"/>
                    <a:pt x="35766" y="7983"/>
                  </a:cubicBezTo>
                  <a:cubicBezTo>
                    <a:pt x="35763" y="7983"/>
                    <a:pt x="35752" y="7973"/>
                    <a:pt x="35749" y="7956"/>
                  </a:cubicBezTo>
                  <a:cubicBezTo>
                    <a:pt x="35743" y="7940"/>
                    <a:pt x="35747" y="7931"/>
                    <a:pt x="35760" y="7931"/>
                  </a:cubicBezTo>
                  <a:close/>
                  <a:moveTo>
                    <a:pt x="35362" y="8118"/>
                  </a:moveTo>
                  <a:lnTo>
                    <a:pt x="35362" y="8118"/>
                  </a:lnTo>
                  <a:cubicBezTo>
                    <a:pt x="35362" y="8118"/>
                    <a:pt x="35363" y="8118"/>
                    <a:pt x="35364" y="8119"/>
                  </a:cubicBezTo>
                  <a:cubicBezTo>
                    <a:pt x="35374" y="8119"/>
                    <a:pt x="35395" y="8143"/>
                    <a:pt x="35409" y="8167"/>
                  </a:cubicBezTo>
                  <a:cubicBezTo>
                    <a:pt x="35421" y="8189"/>
                    <a:pt x="35426" y="8209"/>
                    <a:pt x="35418" y="8209"/>
                  </a:cubicBezTo>
                  <a:cubicBezTo>
                    <a:pt x="35417" y="8209"/>
                    <a:pt x="35416" y="8209"/>
                    <a:pt x="35416" y="8209"/>
                  </a:cubicBezTo>
                  <a:cubicBezTo>
                    <a:pt x="35406" y="8205"/>
                    <a:pt x="35385" y="8184"/>
                    <a:pt x="35371" y="8160"/>
                  </a:cubicBezTo>
                  <a:cubicBezTo>
                    <a:pt x="35358" y="8135"/>
                    <a:pt x="35354" y="8118"/>
                    <a:pt x="35362" y="8118"/>
                  </a:cubicBezTo>
                  <a:close/>
                  <a:moveTo>
                    <a:pt x="27787" y="8043"/>
                  </a:moveTo>
                  <a:cubicBezTo>
                    <a:pt x="27793" y="8043"/>
                    <a:pt x="27800" y="8044"/>
                    <a:pt x="27808" y="8045"/>
                  </a:cubicBezTo>
                  <a:cubicBezTo>
                    <a:pt x="27832" y="8050"/>
                    <a:pt x="27849" y="8060"/>
                    <a:pt x="27838" y="8063"/>
                  </a:cubicBezTo>
                  <a:cubicBezTo>
                    <a:pt x="27832" y="8066"/>
                    <a:pt x="27814" y="8077"/>
                    <a:pt x="27803" y="8080"/>
                  </a:cubicBezTo>
                  <a:cubicBezTo>
                    <a:pt x="27790" y="8087"/>
                    <a:pt x="27776" y="8095"/>
                    <a:pt x="27769" y="8098"/>
                  </a:cubicBezTo>
                  <a:cubicBezTo>
                    <a:pt x="27762" y="8101"/>
                    <a:pt x="27773" y="8115"/>
                    <a:pt x="27793" y="8125"/>
                  </a:cubicBezTo>
                  <a:cubicBezTo>
                    <a:pt x="27821" y="8143"/>
                    <a:pt x="27824" y="8157"/>
                    <a:pt x="27811" y="8184"/>
                  </a:cubicBezTo>
                  <a:cubicBezTo>
                    <a:pt x="27801" y="8205"/>
                    <a:pt x="27778" y="8215"/>
                    <a:pt x="27753" y="8215"/>
                  </a:cubicBezTo>
                  <a:cubicBezTo>
                    <a:pt x="27724" y="8215"/>
                    <a:pt x="27693" y="8201"/>
                    <a:pt x="27686" y="8175"/>
                  </a:cubicBezTo>
                  <a:cubicBezTo>
                    <a:pt x="27682" y="8163"/>
                    <a:pt x="27671" y="8157"/>
                    <a:pt x="27659" y="8157"/>
                  </a:cubicBezTo>
                  <a:cubicBezTo>
                    <a:pt x="27643" y="8157"/>
                    <a:pt x="27624" y="8168"/>
                    <a:pt x="27616" y="8188"/>
                  </a:cubicBezTo>
                  <a:cubicBezTo>
                    <a:pt x="27615" y="8190"/>
                    <a:pt x="27614" y="8191"/>
                    <a:pt x="27613" y="8191"/>
                  </a:cubicBezTo>
                  <a:cubicBezTo>
                    <a:pt x="27608" y="8191"/>
                    <a:pt x="27597" y="8174"/>
                    <a:pt x="27589" y="8146"/>
                  </a:cubicBezTo>
                  <a:cubicBezTo>
                    <a:pt x="27575" y="8115"/>
                    <a:pt x="27575" y="8087"/>
                    <a:pt x="27585" y="8084"/>
                  </a:cubicBezTo>
                  <a:cubicBezTo>
                    <a:pt x="27586" y="8084"/>
                    <a:pt x="27587" y="8083"/>
                    <a:pt x="27589" y="8083"/>
                  </a:cubicBezTo>
                  <a:cubicBezTo>
                    <a:pt x="27622" y="8083"/>
                    <a:pt x="27734" y="8164"/>
                    <a:pt x="27720" y="8184"/>
                  </a:cubicBezTo>
                  <a:cubicBezTo>
                    <a:pt x="27718" y="8189"/>
                    <a:pt x="27725" y="8193"/>
                    <a:pt x="27736" y="8193"/>
                  </a:cubicBezTo>
                  <a:cubicBezTo>
                    <a:pt x="27741" y="8193"/>
                    <a:pt x="27746" y="8192"/>
                    <a:pt x="27752" y="8191"/>
                  </a:cubicBezTo>
                  <a:cubicBezTo>
                    <a:pt x="27783" y="8184"/>
                    <a:pt x="27783" y="8170"/>
                    <a:pt x="27766" y="8140"/>
                  </a:cubicBezTo>
                  <a:cubicBezTo>
                    <a:pt x="27729" y="8085"/>
                    <a:pt x="27741" y="8043"/>
                    <a:pt x="27787" y="8043"/>
                  </a:cubicBezTo>
                  <a:close/>
                  <a:moveTo>
                    <a:pt x="35521" y="8182"/>
                  </a:moveTo>
                  <a:cubicBezTo>
                    <a:pt x="35527" y="8182"/>
                    <a:pt x="35533" y="8191"/>
                    <a:pt x="35544" y="8209"/>
                  </a:cubicBezTo>
                  <a:cubicBezTo>
                    <a:pt x="35557" y="8227"/>
                    <a:pt x="35558" y="8241"/>
                    <a:pt x="35548" y="8241"/>
                  </a:cubicBezTo>
                  <a:cubicBezTo>
                    <a:pt x="35546" y="8241"/>
                    <a:pt x="35545" y="8241"/>
                    <a:pt x="35544" y="8240"/>
                  </a:cubicBezTo>
                  <a:cubicBezTo>
                    <a:pt x="35542" y="8240"/>
                    <a:pt x="35540" y="8240"/>
                    <a:pt x="35538" y="8240"/>
                  </a:cubicBezTo>
                  <a:cubicBezTo>
                    <a:pt x="35525" y="8240"/>
                    <a:pt x="35508" y="8249"/>
                    <a:pt x="35495" y="8264"/>
                  </a:cubicBezTo>
                  <a:cubicBezTo>
                    <a:pt x="35484" y="8278"/>
                    <a:pt x="35475" y="8284"/>
                    <a:pt x="35470" y="8284"/>
                  </a:cubicBezTo>
                  <a:cubicBezTo>
                    <a:pt x="35459" y="8284"/>
                    <a:pt x="35466" y="8254"/>
                    <a:pt x="35492" y="8216"/>
                  </a:cubicBezTo>
                  <a:cubicBezTo>
                    <a:pt x="35507" y="8194"/>
                    <a:pt x="35514" y="8182"/>
                    <a:pt x="35521" y="8182"/>
                  </a:cubicBezTo>
                  <a:close/>
                  <a:moveTo>
                    <a:pt x="35396" y="8236"/>
                  </a:moveTo>
                  <a:cubicBezTo>
                    <a:pt x="35398" y="8236"/>
                    <a:pt x="35399" y="8236"/>
                    <a:pt x="35401" y="8237"/>
                  </a:cubicBezTo>
                  <a:cubicBezTo>
                    <a:pt x="35426" y="8240"/>
                    <a:pt x="35430" y="8282"/>
                    <a:pt x="35406" y="8289"/>
                  </a:cubicBezTo>
                  <a:cubicBezTo>
                    <a:pt x="35398" y="8289"/>
                    <a:pt x="35391" y="8274"/>
                    <a:pt x="35385" y="8261"/>
                  </a:cubicBezTo>
                  <a:cubicBezTo>
                    <a:pt x="35381" y="8246"/>
                    <a:pt x="35386" y="8236"/>
                    <a:pt x="35396" y="8236"/>
                  </a:cubicBezTo>
                  <a:close/>
                  <a:moveTo>
                    <a:pt x="21713" y="8391"/>
                  </a:moveTo>
                  <a:cubicBezTo>
                    <a:pt x="21721" y="8391"/>
                    <a:pt x="21723" y="8394"/>
                    <a:pt x="21715" y="8399"/>
                  </a:cubicBezTo>
                  <a:cubicBezTo>
                    <a:pt x="21701" y="8407"/>
                    <a:pt x="21674" y="8413"/>
                    <a:pt x="21659" y="8413"/>
                  </a:cubicBezTo>
                  <a:cubicBezTo>
                    <a:pt x="21642" y="8410"/>
                    <a:pt x="21653" y="8403"/>
                    <a:pt x="21684" y="8396"/>
                  </a:cubicBezTo>
                  <a:cubicBezTo>
                    <a:pt x="21696" y="8393"/>
                    <a:pt x="21707" y="8391"/>
                    <a:pt x="21713" y="8391"/>
                  </a:cubicBezTo>
                  <a:close/>
                  <a:moveTo>
                    <a:pt x="16637" y="8383"/>
                  </a:moveTo>
                  <a:cubicBezTo>
                    <a:pt x="16658" y="8383"/>
                    <a:pt x="16675" y="8385"/>
                    <a:pt x="16681" y="8389"/>
                  </a:cubicBezTo>
                  <a:cubicBezTo>
                    <a:pt x="16705" y="8399"/>
                    <a:pt x="16684" y="8407"/>
                    <a:pt x="16612" y="8417"/>
                  </a:cubicBezTo>
                  <a:cubicBezTo>
                    <a:pt x="16575" y="8421"/>
                    <a:pt x="16543" y="8423"/>
                    <a:pt x="16518" y="8423"/>
                  </a:cubicBezTo>
                  <a:cubicBezTo>
                    <a:pt x="16439" y="8423"/>
                    <a:pt x="16428" y="8405"/>
                    <a:pt x="16539" y="8389"/>
                  </a:cubicBezTo>
                  <a:cubicBezTo>
                    <a:pt x="16573" y="8386"/>
                    <a:pt x="16609" y="8383"/>
                    <a:pt x="16637" y="8383"/>
                  </a:cubicBezTo>
                  <a:close/>
                  <a:moveTo>
                    <a:pt x="21071" y="8377"/>
                  </a:moveTo>
                  <a:cubicBezTo>
                    <a:pt x="21104" y="8377"/>
                    <a:pt x="21138" y="8398"/>
                    <a:pt x="21129" y="8417"/>
                  </a:cubicBezTo>
                  <a:cubicBezTo>
                    <a:pt x="21126" y="8424"/>
                    <a:pt x="21101" y="8428"/>
                    <a:pt x="21080" y="8428"/>
                  </a:cubicBezTo>
                  <a:cubicBezTo>
                    <a:pt x="21032" y="8424"/>
                    <a:pt x="21017" y="8389"/>
                    <a:pt x="21059" y="8379"/>
                  </a:cubicBezTo>
                  <a:cubicBezTo>
                    <a:pt x="21063" y="8378"/>
                    <a:pt x="21067" y="8377"/>
                    <a:pt x="21071" y="8377"/>
                  </a:cubicBezTo>
                  <a:close/>
                  <a:moveTo>
                    <a:pt x="20931" y="8374"/>
                  </a:moveTo>
                  <a:cubicBezTo>
                    <a:pt x="20943" y="8374"/>
                    <a:pt x="20952" y="8377"/>
                    <a:pt x="20952" y="8383"/>
                  </a:cubicBezTo>
                  <a:cubicBezTo>
                    <a:pt x="20955" y="8393"/>
                    <a:pt x="20910" y="8410"/>
                    <a:pt x="20851" y="8420"/>
                  </a:cubicBezTo>
                  <a:cubicBezTo>
                    <a:pt x="20818" y="8426"/>
                    <a:pt x="20784" y="8429"/>
                    <a:pt x="20758" y="8429"/>
                  </a:cubicBezTo>
                  <a:cubicBezTo>
                    <a:pt x="20737" y="8429"/>
                    <a:pt x="20720" y="8427"/>
                    <a:pt x="20713" y="8424"/>
                  </a:cubicBezTo>
                  <a:cubicBezTo>
                    <a:pt x="20692" y="8410"/>
                    <a:pt x="20702" y="8407"/>
                    <a:pt x="20761" y="8399"/>
                  </a:cubicBezTo>
                  <a:cubicBezTo>
                    <a:pt x="20806" y="8396"/>
                    <a:pt x="20865" y="8386"/>
                    <a:pt x="20897" y="8379"/>
                  </a:cubicBezTo>
                  <a:cubicBezTo>
                    <a:pt x="20909" y="8376"/>
                    <a:pt x="20921" y="8374"/>
                    <a:pt x="20931" y="8374"/>
                  </a:cubicBezTo>
                  <a:close/>
                  <a:moveTo>
                    <a:pt x="23551" y="8409"/>
                  </a:moveTo>
                  <a:cubicBezTo>
                    <a:pt x="23565" y="8409"/>
                    <a:pt x="23575" y="8413"/>
                    <a:pt x="23578" y="8420"/>
                  </a:cubicBezTo>
                  <a:cubicBezTo>
                    <a:pt x="23582" y="8434"/>
                    <a:pt x="23574" y="8445"/>
                    <a:pt x="23564" y="8448"/>
                  </a:cubicBezTo>
                  <a:cubicBezTo>
                    <a:pt x="23550" y="8448"/>
                    <a:pt x="23533" y="8445"/>
                    <a:pt x="23523" y="8434"/>
                  </a:cubicBezTo>
                  <a:cubicBezTo>
                    <a:pt x="23512" y="8428"/>
                    <a:pt x="23520" y="8417"/>
                    <a:pt x="23536" y="8410"/>
                  </a:cubicBezTo>
                  <a:cubicBezTo>
                    <a:pt x="23541" y="8409"/>
                    <a:pt x="23546" y="8409"/>
                    <a:pt x="23551" y="8409"/>
                  </a:cubicBezTo>
                  <a:close/>
                  <a:moveTo>
                    <a:pt x="17885" y="8390"/>
                  </a:moveTo>
                  <a:cubicBezTo>
                    <a:pt x="17928" y="8390"/>
                    <a:pt x="18009" y="8415"/>
                    <a:pt x="18017" y="8434"/>
                  </a:cubicBezTo>
                  <a:cubicBezTo>
                    <a:pt x="18021" y="8446"/>
                    <a:pt x="18020" y="8451"/>
                    <a:pt x="18004" y="8451"/>
                  </a:cubicBezTo>
                  <a:cubicBezTo>
                    <a:pt x="17991" y="8451"/>
                    <a:pt x="17967" y="8447"/>
                    <a:pt x="17927" y="8441"/>
                  </a:cubicBezTo>
                  <a:cubicBezTo>
                    <a:pt x="17840" y="8428"/>
                    <a:pt x="17833" y="8420"/>
                    <a:pt x="17861" y="8396"/>
                  </a:cubicBezTo>
                  <a:cubicBezTo>
                    <a:pt x="17865" y="8392"/>
                    <a:pt x="17873" y="8390"/>
                    <a:pt x="17885" y="8390"/>
                  </a:cubicBezTo>
                  <a:close/>
                  <a:moveTo>
                    <a:pt x="22047" y="8391"/>
                  </a:moveTo>
                  <a:cubicBezTo>
                    <a:pt x="22054" y="8391"/>
                    <a:pt x="22066" y="8395"/>
                    <a:pt x="22083" y="8403"/>
                  </a:cubicBezTo>
                  <a:cubicBezTo>
                    <a:pt x="22121" y="8420"/>
                    <a:pt x="22121" y="8424"/>
                    <a:pt x="22083" y="8445"/>
                  </a:cubicBezTo>
                  <a:cubicBezTo>
                    <a:pt x="22068" y="8453"/>
                    <a:pt x="22056" y="8457"/>
                    <a:pt x="22046" y="8457"/>
                  </a:cubicBezTo>
                  <a:cubicBezTo>
                    <a:pt x="22026" y="8457"/>
                    <a:pt x="22018" y="8440"/>
                    <a:pt x="22027" y="8410"/>
                  </a:cubicBezTo>
                  <a:cubicBezTo>
                    <a:pt x="22033" y="8397"/>
                    <a:pt x="22037" y="8391"/>
                    <a:pt x="22047" y="8391"/>
                  </a:cubicBezTo>
                  <a:close/>
                  <a:moveTo>
                    <a:pt x="21990" y="8408"/>
                  </a:moveTo>
                  <a:cubicBezTo>
                    <a:pt x="21995" y="8408"/>
                    <a:pt x="21997" y="8413"/>
                    <a:pt x="21992" y="8420"/>
                  </a:cubicBezTo>
                  <a:cubicBezTo>
                    <a:pt x="21989" y="8431"/>
                    <a:pt x="21954" y="8448"/>
                    <a:pt x="21917" y="8458"/>
                  </a:cubicBezTo>
                  <a:cubicBezTo>
                    <a:pt x="21870" y="8470"/>
                    <a:pt x="21824" y="8475"/>
                    <a:pt x="21790" y="8475"/>
                  </a:cubicBezTo>
                  <a:cubicBezTo>
                    <a:pt x="21752" y="8475"/>
                    <a:pt x="21730" y="8468"/>
                    <a:pt x="21743" y="8455"/>
                  </a:cubicBezTo>
                  <a:cubicBezTo>
                    <a:pt x="21753" y="8445"/>
                    <a:pt x="21802" y="8438"/>
                    <a:pt x="21850" y="8434"/>
                  </a:cubicBezTo>
                  <a:cubicBezTo>
                    <a:pt x="21903" y="8434"/>
                    <a:pt x="21954" y="8428"/>
                    <a:pt x="21972" y="8417"/>
                  </a:cubicBezTo>
                  <a:cubicBezTo>
                    <a:pt x="21979" y="8411"/>
                    <a:pt x="21986" y="8408"/>
                    <a:pt x="21990" y="8408"/>
                  </a:cubicBezTo>
                  <a:close/>
                  <a:moveTo>
                    <a:pt x="21432" y="8418"/>
                  </a:moveTo>
                  <a:cubicBezTo>
                    <a:pt x="21489" y="8418"/>
                    <a:pt x="21601" y="8443"/>
                    <a:pt x="21608" y="8458"/>
                  </a:cubicBezTo>
                  <a:cubicBezTo>
                    <a:pt x="21612" y="8471"/>
                    <a:pt x="21598" y="8479"/>
                    <a:pt x="21581" y="8479"/>
                  </a:cubicBezTo>
                  <a:cubicBezTo>
                    <a:pt x="21570" y="8479"/>
                    <a:pt x="21558" y="8476"/>
                    <a:pt x="21549" y="8469"/>
                  </a:cubicBezTo>
                  <a:cubicBezTo>
                    <a:pt x="21544" y="8465"/>
                    <a:pt x="21538" y="8463"/>
                    <a:pt x="21531" y="8463"/>
                  </a:cubicBezTo>
                  <a:cubicBezTo>
                    <a:pt x="21521" y="8463"/>
                    <a:pt x="21510" y="8466"/>
                    <a:pt x="21500" y="8473"/>
                  </a:cubicBezTo>
                  <a:cubicBezTo>
                    <a:pt x="21492" y="8477"/>
                    <a:pt x="21485" y="8480"/>
                    <a:pt x="21479" y="8480"/>
                  </a:cubicBezTo>
                  <a:cubicBezTo>
                    <a:pt x="21472" y="8480"/>
                    <a:pt x="21467" y="8476"/>
                    <a:pt x="21465" y="8469"/>
                  </a:cubicBezTo>
                  <a:cubicBezTo>
                    <a:pt x="21463" y="8461"/>
                    <a:pt x="21453" y="8456"/>
                    <a:pt x="21440" y="8456"/>
                  </a:cubicBezTo>
                  <a:cubicBezTo>
                    <a:pt x="21435" y="8456"/>
                    <a:pt x="21429" y="8457"/>
                    <a:pt x="21424" y="8458"/>
                  </a:cubicBezTo>
                  <a:cubicBezTo>
                    <a:pt x="21419" y="8459"/>
                    <a:pt x="21415" y="8460"/>
                    <a:pt x="21410" y="8460"/>
                  </a:cubicBezTo>
                  <a:cubicBezTo>
                    <a:pt x="21397" y="8460"/>
                    <a:pt x="21385" y="8456"/>
                    <a:pt x="21382" y="8448"/>
                  </a:cubicBezTo>
                  <a:cubicBezTo>
                    <a:pt x="21382" y="8434"/>
                    <a:pt x="21392" y="8424"/>
                    <a:pt x="21410" y="8420"/>
                  </a:cubicBezTo>
                  <a:cubicBezTo>
                    <a:pt x="21415" y="8419"/>
                    <a:pt x="21423" y="8418"/>
                    <a:pt x="21432" y="8418"/>
                  </a:cubicBezTo>
                  <a:close/>
                  <a:moveTo>
                    <a:pt x="20924" y="8455"/>
                  </a:moveTo>
                  <a:cubicBezTo>
                    <a:pt x="20938" y="8455"/>
                    <a:pt x="20955" y="8458"/>
                    <a:pt x="20966" y="8466"/>
                  </a:cubicBezTo>
                  <a:cubicBezTo>
                    <a:pt x="20980" y="8476"/>
                    <a:pt x="20980" y="8487"/>
                    <a:pt x="20966" y="8490"/>
                  </a:cubicBezTo>
                  <a:cubicBezTo>
                    <a:pt x="20963" y="8491"/>
                    <a:pt x="20961" y="8491"/>
                    <a:pt x="20958" y="8491"/>
                  </a:cubicBezTo>
                  <a:cubicBezTo>
                    <a:pt x="20946" y="8491"/>
                    <a:pt x="20932" y="8485"/>
                    <a:pt x="20924" y="8479"/>
                  </a:cubicBezTo>
                  <a:cubicBezTo>
                    <a:pt x="20910" y="8469"/>
                    <a:pt x="20913" y="8458"/>
                    <a:pt x="20924" y="8455"/>
                  </a:cubicBezTo>
                  <a:close/>
                  <a:moveTo>
                    <a:pt x="17764" y="8372"/>
                  </a:moveTo>
                  <a:cubicBezTo>
                    <a:pt x="17797" y="8372"/>
                    <a:pt x="17803" y="8382"/>
                    <a:pt x="17805" y="8407"/>
                  </a:cubicBezTo>
                  <a:cubicBezTo>
                    <a:pt x="17808" y="8431"/>
                    <a:pt x="17798" y="8452"/>
                    <a:pt x="17778" y="8452"/>
                  </a:cubicBezTo>
                  <a:cubicBezTo>
                    <a:pt x="17760" y="8452"/>
                    <a:pt x="17691" y="8462"/>
                    <a:pt x="17618" y="8476"/>
                  </a:cubicBezTo>
                  <a:cubicBezTo>
                    <a:pt x="17549" y="8490"/>
                    <a:pt x="17458" y="8503"/>
                    <a:pt x="17410" y="8511"/>
                  </a:cubicBezTo>
                  <a:cubicBezTo>
                    <a:pt x="17395" y="8512"/>
                    <a:pt x="17382" y="8513"/>
                    <a:pt x="17372" y="8513"/>
                  </a:cubicBezTo>
                  <a:cubicBezTo>
                    <a:pt x="17331" y="8513"/>
                    <a:pt x="17319" y="8501"/>
                    <a:pt x="17305" y="8462"/>
                  </a:cubicBezTo>
                  <a:cubicBezTo>
                    <a:pt x="17291" y="8431"/>
                    <a:pt x="17288" y="8403"/>
                    <a:pt x="17291" y="8403"/>
                  </a:cubicBezTo>
                  <a:cubicBezTo>
                    <a:pt x="17293" y="8402"/>
                    <a:pt x="17298" y="8402"/>
                    <a:pt x="17306" y="8402"/>
                  </a:cubicBezTo>
                  <a:cubicBezTo>
                    <a:pt x="17324" y="8402"/>
                    <a:pt x="17358" y="8404"/>
                    <a:pt x="17392" y="8407"/>
                  </a:cubicBezTo>
                  <a:cubicBezTo>
                    <a:pt x="17448" y="8407"/>
                    <a:pt x="17559" y="8399"/>
                    <a:pt x="17645" y="8386"/>
                  </a:cubicBezTo>
                  <a:cubicBezTo>
                    <a:pt x="17704" y="8377"/>
                    <a:pt x="17741" y="8372"/>
                    <a:pt x="17764" y="8372"/>
                  </a:cubicBezTo>
                  <a:close/>
                  <a:moveTo>
                    <a:pt x="16445" y="8477"/>
                  </a:moveTo>
                  <a:cubicBezTo>
                    <a:pt x="16467" y="8477"/>
                    <a:pt x="16484" y="8482"/>
                    <a:pt x="16484" y="8490"/>
                  </a:cubicBezTo>
                  <a:cubicBezTo>
                    <a:pt x="16484" y="8503"/>
                    <a:pt x="16466" y="8514"/>
                    <a:pt x="16445" y="8514"/>
                  </a:cubicBezTo>
                  <a:cubicBezTo>
                    <a:pt x="16441" y="8514"/>
                    <a:pt x="16437" y="8515"/>
                    <a:pt x="16433" y="8515"/>
                  </a:cubicBezTo>
                  <a:cubicBezTo>
                    <a:pt x="16370" y="8515"/>
                    <a:pt x="16355" y="8489"/>
                    <a:pt x="16417" y="8479"/>
                  </a:cubicBezTo>
                  <a:cubicBezTo>
                    <a:pt x="16427" y="8477"/>
                    <a:pt x="16436" y="8477"/>
                    <a:pt x="16445" y="8477"/>
                  </a:cubicBezTo>
                  <a:close/>
                  <a:moveTo>
                    <a:pt x="17016" y="8436"/>
                  </a:moveTo>
                  <a:cubicBezTo>
                    <a:pt x="17080" y="8436"/>
                    <a:pt x="17203" y="8481"/>
                    <a:pt x="17187" y="8500"/>
                  </a:cubicBezTo>
                  <a:cubicBezTo>
                    <a:pt x="17181" y="8513"/>
                    <a:pt x="17047" y="8521"/>
                    <a:pt x="16930" y="8521"/>
                  </a:cubicBezTo>
                  <a:cubicBezTo>
                    <a:pt x="16856" y="8521"/>
                    <a:pt x="16790" y="8518"/>
                    <a:pt x="16764" y="8511"/>
                  </a:cubicBezTo>
                  <a:cubicBezTo>
                    <a:pt x="16729" y="8503"/>
                    <a:pt x="16702" y="8490"/>
                    <a:pt x="16702" y="8483"/>
                  </a:cubicBezTo>
                  <a:cubicBezTo>
                    <a:pt x="16696" y="8469"/>
                    <a:pt x="16781" y="8442"/>
                    <a:pt x="16824" y="8442"/>
                  </a:cubicBezTo>
                  <a:cubicBezTo>
                    <a:pt x="16833" y="8442"/>
                    <a:pt x="16840" y="8443"/>
                    <a:pt x="16844" y="8445"/>
                  </a:cubicBezTo>
                  <a:cubicBezTo>
                    <a:pt x="16852" y="8449"/>
                    <a:pt x="16863" y="8451"/>
                    <a:pt x="16879" y="8451"/>
                  </a:cubicBezTo>
                  <a:cubicBezTo>
                    <a:pt x="16904" y="8451"/>
                    <a:pt x="16941" y="8446"/>
                    <a:pt x="17000" y="8438"/>
                  </a:cubicBezTo>
                  <a:cubicBezTo>
                    <a:pt x="17005" y="8437"/>
                    <a:pt x="17010" y="8436"/>
                    <a:pt x="17016" y="8436"/>
                  </a:cubicBezTo>
                  <a:close/>
                  <a:moveTo>
                    <a:pt x="22450" y="8500"/>
                  </a:moveTo>
                  <a:cubicBezTo>
                    <a:pt x="22465" y="8500"/>
                    <a:pt x="22489" y="8518"/>
                    <a:pt x="22500" y="8538"/>
                  </a:cubicBezTo>
                  <a:cubicBezTo>
                    <a:pt x="22510" y="8556"/>
                    <a:pt x="22513" y="8564"/>
                    <a:pt x="22503" y="8564"/>
                  </a:cubicBezTo>
                  <a:cubicBezTo>
                    <a:pt x="22498" y="8564"/>
                    <a:pt x="22489" y="8561"/>
                    <a:pt x="22475" y="8556"/>
                  </a:cubicBezTo>
                  <a:cubicBezTo>
                    <a:pt x="22420" y="8535"/>
                    <a:pt x="22405" y="8500"/>
                    <a:pt x="22450" y="8500"/>
                  </a:cubicBezTo>
                  <a:close/>
                  <a:moveTo>
                    <a:pt x="22552" y="8523"/>
                  </a:moveTo>
                  <a:cubicBezTo>
                    <a:pt x="22555" y="8523"/>
                    <a:pt x="22558" y="8524"/>
                    <a:pt x="22562" y="8524"/>
                  </a:cubicBezTo>
                  <a:cubicBezTo>
                    <a:pt x="22599" y="8528"/>
                    <a:pt x="22620" y="8559"/>
                    <a:pt x="22586" y="8566"/>
                  </a:cubicBezTo>
                  <a:cubicBezTo>
                    <a:pt x="22584" y="8567"/>
                    <a:pt x="22582" y="8567"/>
                    <a:pt x="22580" y="8567"/>
                  </a:cubicBezTo>
                  <a:cubicBezTo>
                    <a:pt x="22569" y="8567"/>
                    <a:pt x="22555" y="8559"/>
                    <a:pt x="22544" y="8545"/>
                  </a:cubicBezTo>
                  <a:cubicBezTo>
                    <a:pt x="22535" y="8531"/>
                    <a:pt x="22536" y="8523"/>
                    <a:pt x="22552" y="8523"/>
                  </a:cubicBezTo>
                  <a:close/>
                  <a:moveTo>
                    <a:pt x="20108" y="8442"/>
                  </a:moveTo>
                  <a:cubicBezTo>
                    <a:pt x="20120" y="8442"/>
                    <a:pt x="20126" y="8451"/>
                    <a:pt x="20133" y="8469"/>
                  </a:cubicBezTo>
                  <a:cubicBezTo>
                    <a:pt x="20143" y="8503"/>
                    <a:pt x="20133" y="8511"/>
                    <a:pt x="20074" y="8514"/>
                  </a:cubicBezTo>
                  <a:cubicBezTo>
                    <a:pt x="20015" y="8518"/>
                    <a:pt x="20008" y="8521"/>
                    <a:pt x="20029" y="8549"/>
                  </a:cubicBezTo>
                  <a:cubicBezTo>
                    <a:pt x="20048" y="8568"/>
                    <a:pt x="20050" y="8574"/>
                    <a:pt x="20029" y="8574"/>
                  </a:cubicBezTo>
                  <a:cubicBezTo>
                    <a:pt x="20024" y="8574"/>
                    <a:pt x="20017" y="8574"/>
                    <a:pt x="20008" y="8573"/>
                  </a:cubicBezTo>
                  <a:cubicBezTo>
                    <a:pt x="19981" y="8573"/>
                    <a:pt x="19863" y="8570"/>
                    <a:pt x="19741" y="8566"/>
                  </a:cubicBezTo>
                  <a:cubicBezTo>
                    <a:pt x="19619" y="8563"/>
                    <a:pt x="19474" y="8559"/>
                    <a:pt x="19419" y="8556"/>
                  </a:cubicBezTo>
                  <a:cubicBezTo>
                    <a:pt x="19401" y="8555"/>
                    <a:pt x="19385" y="8554"/>
                    <a:pt x="19371" y="8554"/>
                  </a:cubicBezTo>
                  <a:cubicBezTo>
                    <a:pt x="19337" y="8554"/>
                    <a:pt x="19315" y="8557"/>
                    <a:pt x="19315" y="8559"/>
                  </a:cubicBezTo>
                  <a:cubicBezTo>
                    <a:pt x="19316" y="8563"/>
                    <a:pt x="19314" y="8564"/>
                    <a:pt x="19308" y="8564"/>
                  </a:cubicBezTo>
                  <a:cubicBezTo>
                    <a:pt x="19302" y="8564"/>
                    <a:pt x="19293" y="8563"/>
                    <a:pt x="19283" y="8559"/>
                  </a:cubicBezTo>
                  <a:cubicBezTo>
                    <a:pt x="19273" y="8554"/>
                    <a:pt x="19262" y="8552"/>
                    <a:pt x="19254" y="8552"/>
                  </a:cubicBezTo>
                  <a:cubicBezTo>
                    <a:pt x="19245" y="8552"/>
                    <a:pt x="19238" y="8554"/>
                    <a:pt x="19235" y="8559"/>
                  </a:cubicBezTo>
                  <a:cubicBezTo>
                    <a:pt x="19232" y="8563"/>
                    <a:pt x="19229" y="8565"/>
                    <a:pt x="19226" y="8565"/>
                  </a:cubicBezTo>
                  <a:cubicBezTo>
                    <a:pt x="19223" y="8565"/>
                    <a:pt x="19219" y="8561"/>
                    <a:pt x="19217" y="8553"/>
                  </a:cubicBezTo>
                  <a:cubicBezTo>
                    <a:pt x="19215" y="8543"/>
                    <a:pt x="19209" y="8538"/>
                    <a:pt x="19204" y="8538"/>
                  </a:cubicBezTo>
                  <a:cubicBezTo>
                    <a:pt x="19201" y="8538"/>
                    <a:pt x="19199" y="8540"/>
                    <a:pt x="19196" y="8542"/>
                  </a:cubicBezTo>
                  <a:cubicBezTo>
                    <a:pt x="19193" y="8544"/>
                    <a:pt x="19187" y="8546"/>
                    <a:pt x="19181" y="8546"/>
                  </a:cubicBezTo>
                  <a:cubicBezTo>
                    <a:pt x="19169" y="8546"/>
                    <a:pt x="19154" y="8542"/>
                    <a:pt x="19141" y="8535"/>
                  </a:cubicBezTo>
                  <a:cubicBezTo>
                    <a:pt x="19106" y="8514"/>
                    <a:pt x="19110" y="8511"/>
                    <a:pt x="19179" y="8503"/>
                  </a:cubicBezTo>
                  <a:cubicBezTo>
                    <a:pt x="19205" y="8500"/>
                    <a:pt x="19239" y="8498"/>
                    <a:pt x="19270" y="8498"/>
                  </a:cubicBezTo>
                  <a:cubicBezTo>
                    <a:pt x="19292" y="8498"/>
                    <a:pt x="19312" y="8499"/>
                    <a:pt x="19328" y="8500"/>
                  </a:cubicBezTo>
                  <a:cubicBezTo>
                    <a:pt x="19335" y="8501"/>
                    <a:pt x="19343" y="8501"/>
                    <a:pt x="19351" y="8501"/>
                  </a:cubicBezTo>
                  <a:cubicBezTo>
                    <a:pt x="19386" y="8501"/>
                    <a:pt x="19422" y="8495"/>
                    <a:pt x="19435" y="8487"/>
                  </a:cubicBezTo>
                  <a:cubicBezTo>
                    <a:pt x="19457" y="8473"/>
                    <a:pt x="19481" y="8467"/>
                    <a:pt x="19503" y="8467"/>
                  </a:cubicBezTo>
                  <a:cubicBezTo>
                    <a:pt x="19532" y="8467"/>
                    <a:pt x="19556" y="8479"/>
                    <a:pt x="19564" y="8503"/>
                  </a:cubicBezTo>
                  <a:cubicBezTo>
                    <a:pt x="19569" y="8517"/>
                    <a:pt x="19573" y="8524"/>
                    <a:pt x="19576" y="8524"/>
                  </a:cubicBezTo>
                  <a:cubicBezTo>
                    <a:pt x="19579" y="8524"/>
                    <a:pt x="19583" y="8516"/>
                    <a:pt x="19589" y="8500"/>
                  </a:cubicBezTo>
                  <a:cubicBezTo>
                    <a:pt x="19593" y="8488"/>
                    <a:pt x="19598" y="8482"/>
                    <a:pt x="19603" y="8482"/>
                  </a:cubicBezTo>
                  <a:cubicBezTo>
                    <a:pt x="19610" y="8482"/>
                    <a:pt x="19617" y="8495"/>
                    <a:pt x="19619" y="8518"/>
                  </a:cubicBezTo>
                  <a:cubicBezTo>
                    <a:pt x="19619" y="8521"/>
                    <a:pt x="19621" y="8523"/>
                    <a:pt x="19624" y="8523"/>
                  </a:cubicBezTo>
                  <a:cubicBezTo>
                    <a:pt x="19631" y="8523"/>
                    <a:pt x="19642" y="8516"/>
                    <a:pt x="19651" y="8508"/>
                  </a:cubicBezTo>
                  <a:cubicBezTo>
                    <a:pt x="19676" y="8487"/>
                    <a:pt x="19827" y="8465"/>
                    <a:pt x="19931" y="8465"/>
                  </a:cubicBezTo>
                  <a:cubicBezTo>
                    <a:pt x="19955" y="8465"/>
                    <a:pt x="19977" y="8467"/>
                    <a:pt x="19994" y="8469"/>
                  </a:cubicBezTo>
                  <a:cubicBezTo>
                    <a:pt x="20018" y="8469"/>
                    <a:pt x="20057" y="8462"/>
                    <a:pt x="20081" y="8452"/>
                  </a:cubicBezTo>
                  <a:cubicBezTo>
                    <a:pt x="20092" y="8445"/>
                    <a:pt x="20101" y="8442"/>
                    <a:pt x="20108" y="8442"/>
                  </a:cubicBezTo>
                  <a:close/>
                  <a:moveTo>
                    <a:pt x="24126" y="8588"/>
                  </a:moveTo>
                  <a:cubicBezTo>
                    <a:pt x="24134" y="8588"/>
                    <a:pt x="24141" y="8590"/>
                    <a:pt x="24147" y="8594"/>
                  </a:cubicBezTo>
                  <a:cubicBezTo>
                    <a:pt x="24171" y="8604"/>
                    <a:pt x="24168" y="8612"/>
                    <a:pt x="24130" y="8622"/>
                  </a:cubicBezTo>
                  <a:cubicBezTo>
                    <a:pt x="24114" y="8626"/>
                    <a:pt x="24102" y="8628"/>
                    <a:pt x="24094" y="8628"/>
                  </a:cubicBezTo>
                  <a:cubicBezTo>
                    <a:pt x="24075" y="8628"/>
                    <a:pt x="24077" y="8617"/>
                    <a:pt x="24098" y="8597"/>
                  </a:cubicBezTo>
                  <a:cubicBezTo>
                    <a:pt x="24104" y="8591"/>
                    <a:pt x="24115" y="8588"/>
                    <a:pt x="24126" y="8588"/>
                  </a:cubicBezTo>
                  <a:close/>
                  <a:moveTo>
                    <a:pt x="16124" y="8610"/>
                  </a:moveTo>
                  <a:cubicBezTo>
                    <a:pt x="16146" y="8610"/>
                    <a:pt x="16169" y="8614"/>
                    <a:pt x="16178" y="8622"/>
                  </a:cubicBezTo>
                  <a:cubicBezTo>
                    <a:pt x="16196" y="8637"/>
                    <a:pt x="16178" y="8646"/>
                    <a:pt x="16133" y="8646"/>
                  </a:cubicBezTo>
                  <a:cubicBezTo>
                    <a:pt x="16127" y="8646"/>
                    <a:pt x="16120" y="8646"/>
                    <a:pt x="16112" y="8646"/>
                  </a:cubicBezTo>
                  <a:cubicBezTo>
                    <a:pt x="16091" y="8642"/>
                    <a:pt x="16071" y="8636"/>
                    <a:pt x="16071" y="8628"/>
                  </a:cubicBezTo>
                  <a:cubicBezTo>
                    <a:pt x="16066" y="8617"/>
                    <a:pt x="16095" y="8610"/>
                    <a:pt x="16124" y="8610"/>
                  </a:cubicBezTo>
                  <a:close/>
                  <a:moveTo>
                    <a:pt x="18507" y="8642"/>
                  </a:moveTo>
                  <a:cubicBezTo>
                    <a:pt x="18588" y="8642"/>
                    <a:pt x="18667" y="8648"/>
                    <a:pt x="18669" y="8657"/>
                  </a:cubicBezTo>
                  <a:cubicBezTo>
                    <a:pt x="18676" y="8676"/>
                    <a:pt x="18583" y="8702"/>
                    <a:pt x="18526" y="8702"/>
                  </a:cubicBezTo>
                  <a:cubicBezTo>
                    <a:pt x="18523" y="8702"/>
                    <a:pt x="18519" y="8702"/>
                    <a:pt x="18516" y="8702"/>
                  </a:cubicBezTo>
                  <a:cubicBezTo>
                    <a:pt x="18492" y="8702"/>
                    <a:pt x="18436" y="8702"/>
                    <a:pt x="18385" y="8705"/>
                  </a:cubicBezTo>
                  <a:cubicBezTo>
                    <a:pt x="18373" y="8706"/>
                    <a:pt x="18363" y="8706"/>
                    <a:pt x="18353" y="8706"/>
                  </a:cubicBezTo>
                  <a:cubicBezTo>
                    <a:pt x="18284" y="8706"/>
                    <a:pt x="18252" y="8686"/>
                    <a:pt x="18274" y="8657"/>
                  </a:cubicBezTo>
                  <a:cubicBezTo>
                    <a:pt x="18277" y="8650"/>
                    <a:pt x="18291" y="8645"/>
                    <a:pt x="18303" y="8645"/>
                  </a:cubicBezTo>
                  <a:cubicBezTo>
                    <a:pt x="18306" y="8645"/>
                    <a:pt x="18309" y="8645"/>
                    <a:pt x="18311" y="8646"/>
                  </a:cubicBezTo>
                  <a:cubicBezTo>
                    <a:pt x="18324" y="8648"/>
                    <a:pt x="18341" y="8651"/>
                    <a:pt x="18356" y="8651"/>
                  </a:cubicBezTo>
                  <a:cubicBezTo>
                    <a:pt x="18363" y="8651"/>
                    <a:pt x="18369" y="8650"/>
                    <a:pt x="18374" y="8649"/>
                  </a:cubicBezTo>
                  <a:cubicBezTo>
                    <a:pt x="18408" y="8644"/>
                    <a:pt x="18458" y="8642"/>
                    <a:pt x="18507" y="8642"/>
                  </a:cubicBezTo>
                  <a:close/>
                  <a:moveTo>
                    <a:pt x="17243" y="8694"/>
                  </a:moveTo>
                  <a:cubicBezTo>
                    <a:pt x="17286" y="8694"/>
                    <a:pt x="17326" y="8701"/>
                    <a:pt x="17330" y="8716"/>
                  </a:cubicBezTo>
                  <a:cubicBezTo>
                    <a:pt x="17337" y="8726"/>
                    <a:pt x="17309" y="8737"/>
                    <a:pt x="17260" y="8740"/>
                  </a:cubicBezTo>
                  <a:cubicBezTo>
                    <a:pt x="17239" y="8741"/>
                    <a:pt x="17220" y="8742"/>
                    <a:pt x="17203" y="8742"/>
                  </a:cubicBezTo>
                  <a:cubicBezTo>
                    <a:pt x="17138" y="8742"/>
                    <a:pt x="17115" y="8732"/>
                    <a:pt x="17142" y="8712"/>
                  </a:cubicBezTo>
                  <a:cubicBezTo>
                    <a:pt x="17161" y="8700"/>
                    <a:pt x="17203" y="8694"/>
                    <a:pt x="17243" y="8694"/>
                  </a:cubicBezTo>
                  <a:close/>
                  <a:moveTo>
                    <a:pt x="18191" y="8652"/>
                  </a:moveTo>
                  <a:cubicBezTo>
                    <a:pt x="18207" y="8652"/>
                    <a:pt x="18226" y="8662"/>
                    <a:pt x="18236" y="8677"/>
                  </a:cubicBezTo>
                  <a:cubicBezTo>
                    <a:pt x="18253" y="8708"/>
                    <a:pt x="18249" y="8712"/>
                    <a:pt x="18079" y="8722"/>
                  </a:cubicBezTo>
                  <a:cubicBezTo>
                    <a:pt x="18041" y="8722"/>
                    <a:pt x="18010" y="8716"/>
                    <a:pt x="18003" y="8702"/>
                  </a:cubicBezTo>
                  <a:cubicBezTo>
                    <a:pt x="18002" y="8699"/>
                    <a:pt x="18001" y="8697"/>
                    <a:pt x="17999" y="8697"/>
                  </a:cubicBezTo>
                  <a:cubicBezTo>
                    <a:pt x="17994" y="8697"/>
                    <a:pt x="17986" y="8707"/>
                    <a:pt x="17978" y="8722"/>
                  </a:cubicBezTo>
                  <a:cubicBezTo>
                    <a:pt x="17968" y="8747"/>
                    <a:pt x="17944" y="8767"/>
                    <a:pt x="17927" y="8774"/>
                  </a:cubicBezTo>
                  <a:cubicBezTo>
                    <a:pt x="17922" y="8775"/>
                    <a:pt x="17916" y="8776"/>
                    <a:pt x="17910" y="8776"/>
                  </a:cubicBezTo>
                  <a:cubicBezTo>
                    <a:pt x="17892" y="8776"/>
                    <a:pt x="17868" y="8771"/>
                    <a:pt x="17850" y="8764"/>
                  </a:cubicBezTo>
                  <a:cubicBezTo>
                    <a:pt x="17812" y="8750"/>
                    <a:pt x="17808" y="8747"/>
                    <a:pt x="17833" y="8712"/>
                  </a:cubicBezTo>
                  <a:cubicBezTo>
                    <a:pt x="17844" y="8694"/>
                    <a:pt x="17852" y="8686"/>
                    <a:pt x="17861" y="8686"/>
                  </a:cubicBezTo>
                  <a:cubicBezTo>
                    <a:pt x="17868" y="8686"/>
                    <a:pt x="17877" y="8691"/>
                    <a:pt x="17888" y="8698"/>
                  </a:cubicBezTo>
                  <a:cubicBezTo>
                    <a:pt x="17898" y="8706"/>
                    <a:pt x="17905" y="8710"/>
                    <a:pt x="17910" y="8710"/>
                  </a:cubicBezTo>
                  <a:cubicBezTo>
                    <a:pt x="17917" y="8710"/>
                    <a:pt x="17921" y="8704"/>
                    <a:pt x="17923" y="8695"/>
                  </a:cubicBezTo>
                  <a:cubicBezTo>
                    <a:pt x="17923" y="8670"/>
                    <a:pt x="17957" y="8663"/>
                    <a:pt x="18086" y="8657"/>
                  </a:cubicBezTo>
                  <a:lnTo>
                    <a:pt x="18135" y="8657"/>
                  </a:lnTo>
                  <a:cubicBezTo>
                    <a:pt x="18141" y="8657"/>
                    <a:pt x="18162" y="8657"/>
                    <a:pt x="18183" y="8653"/>
                  </a:cubicBezTo>
                  <a:cubicBezTo>
                    <a:pt x="18186" y="8653"/>
                    <a:pt x="18188" y="8652"/>
                    <a:pt x="18191" y="8652"/>
                  </a:cubicBezTo>
                  <a:close/>
                  <a:moveTo>
                    <a:pt x="17737" y="8784"/>
                  </a:moveTo>
                  <a:cubicBezTo>
                    <a:pt x="17798" y="8784"/>
                    <a:pt x="17814" y="8821"/>
                    <a:pt x="17746" y="8841"/>
                  </a:cubicBezTo>
                  <a:cubicBezTo>
                    <a:pt x="17734" y="8843"/>
                    <a:pt x="17725" y="8844"/>
                    <a:pt x="17716" y="8844"/>
                  </a:cubicBezTo>
                  <a:cubicBezTo>
                    <a:pt x="17696" y="8844"/>
                    <a:pt x="17685" y="8838"/>
                    <a:pt x="17680" y="8823"/>
                  </a:cubicBezTo>
                  <a:cubicBezTo>
                    <a:pt x="17673" y="8802"/>
                    <a:pt x="17687" y="8788"/>
                    <a:pt x="17722" y="8785"/>
                  </a:cubicBezTo>
                  <a:cubicBezTo>
                    <a:pt x="17727" y="8784"/>
                    <a:pt x="17732" y="8784"/>
                    <a:pt x="17737" y="8784"/>
                  </a:cubicBezTo>
                  <a:close/>
                  <a:moveTo>
                    <a:pt x="17522" y="8891"/>
                  </a:moveTo>
                  <a:cubicBezTo>
                    <a:pt x="17576" y="8891"/>
                    <a:pt x="17573" y="8918"/>
                    <a:pt x="17510" y="8937"/>
                  </a:cubicBezTo>
                  <a:cubicBezTo>
                    <a:pt x="17499" y="8940"/>
                    <a:pt x="17489" y="8941"/>
                    <a:pt x="17479" y="8941"/>
                  </a:cubicBezTo>
                  <a:cubicBezTo>
                    <a:pt x="17462" y="8941"/>
                    <a:pt x="17450" y="8937"/>
                    <a:pt x="17448" y="8931"/>
                  </a:cubicBezTo>
                  <a:cubicBezTo>
                    <a:pt x="17447" y="8928"/>
                    <a:pt x="17444" y="8927"/>
                    <a:pt x="17441" y="8927"/>
                  </a:cubicBezTo>
                  <a:cubicBezTo>
                    <a:pt x="17434" y="8927"/>
                    <a:pt x="17422" y="8933"/>
                    <a:pt x="17410" y="8945"/>
                  </a:cubicBezTo>
                  <a:cubicBezTo>
                    <a:pt x="17391" y="8959"/>
                    <a:pt x="17370" y="8969"/>
                    <a:pt x="17361" y="8969"/>
                  </a:cubicBezTo>
                  <a:cubicBezTo>
                    <a:pt x="17360" y="8969"/>
                    <a:pt x="17359" y="8969"/>
                    <a:pt x="17358" y="8969"/>
                  </a:cubicBezTo>
                  <a:cubicBezTo>
                    <a:pt x="17354" y="8968"/>
                    <a:pt x="17345" y="8967"/>
                    <a:pt x="17334" y="8967"/>
                  </a:cubicBezTo>
                  <a:cubicBezTo>
                    <a:pt x="17315" y="8967"/>
                    <a:pt x="17287" y="8969"/>
                    <a:pt x="17260" y="8976"/>
                  </a:cubicBezTo>
                  <a:cubicBezTo>
                    <a:pt x="17216" y="8982"/>
                    <a:pt x="17156" y="8986"/>
                    <a:pt x="17129" y="8986"/>
                  </a:cubicBezTo>
                  <a:cubicBezTo>
                    <a:pt x="17038" y="8982"/>
                    <a:pt x="17062" y="8945"/>
                    <a:pt x="17166" y="8931"/>
                  </a:cubicBezTo>
                  <a:cubicBezTo>
                    <a:pt x="17281" y="8913"/>
                    <a:pt x="17430" y="8896"/>
                    <a:pt x="17504" y="8892"/>
                  </a:cubicBezTo>
                  <a:cubicBezTo>
                    <a:pt x="17510" y="8892"/>
                    <a:pt x="17517" y="8891"/>
                    <a:pt x="17522" y="8891"/>
                  </a:cubicBezTo>
                  <a:close/>
                  <a:moveTo>
                    <a:pt x="13502" y="9131"/>
                  </a:moveTo>
                  <a:cubicBezTo>
                    <a:pt x="13512" y="9131"/>
                    <a:pt x="13516" y="9140"/>
                    <a:pt x="13514" y="9149"/>
                  </a:cubicBezTo>
                  <a:cubicBezTo>
                    <a:pt x="13510" y="9163"/>
                    <a:pt x="13503" y="9174"/>
                    <a:pt x="13496" y="9177"/>
                  </a:cubicBezTo>
                  <a:cubicBezTo>
                    <a:pt x="13489" y="9177"/>
                    <a:pt x="13482" y="9170"/>
                    <a:pt x="13479" y="9160"/>
                  </a:cubicBezTo>
                  <a:cubicBezTo>
                    <a:pt x="13475" y="9149"/>
                    <a:pt x="13486" y="9135"/>
                    <a:pt x="13496" y="9132"/>
                  </a:cubicBezTo>
                  <a:cubicBezTo>
                    <a:pt x="13498" y="9131"/>
                    <a:pt x="13500" y="9131"/>
                    <a:pt x="13502" y="9131"/>
                  </a:cubicBezTo>
                  <a:close/>
                  <a:moveTo>
                    <a:pt x="13564" y="9123"/>
                  </a:moveTo>
                  <a:cubicBezTo>
                    <a:pt x="13567" y="9123"/>
                    <a:pt x="13572" y="9125"/>
                    <a:pt x="13576" y="9128"/>
                  </a:cubicBezTo>
                  <a:cubicBezTo>
                    <a:pt x="13586" y="9139"/>
                    <a:pt x="13586" y="9156"/>
                    <a:pt x="13576" y="9166"/>
                  </a:cubicBezTo>
                  <a:cubicBezTo>
                    <a:pt x="13567" y="9175"/>
                    <a:pt x="13559" y="9179"/>
                    <a:pt x="13553" y="9179"/>
                  </a:cubicBezTo>
                  <a:cubicBezTo>
                    <a:pt x="13543" y="9179"/>
                    <a:pt x="13538" y="9166"/>
                    <a:pt x="13544" y="9142"/>
                  </a:cubicBezTo>
                  <a:cubicBezTo>
                    <a:pt x="13550" y="9130"/>
                    <a:pt x="13556" y="9123"/>
                    <a:pt x="13564" y="9123"/>
                  </a:cubicBezTo>
                  <a:close/>
                  <a:moveTo>
                    <a:pt x="13642" y="9182"/>
                  </a:moveTo>
                  <a:cubicBezTo>
                    <a:pt x="13653" y="9182"/>
                    <a:pt x="13665" y="9186"/>
                    <a:pt x="13673" y="9195"/>
                  </a:cubicBezTo>
                  <a:cubicBezTo>
                    <a:pt x="13683" y="9201"/>
                    <a:pt x="13677" y="9208"/>
                    <a:pt x="13653" y="9208"/>
                  </a:cubicBezTo>
                  <a:cubicBezTo>
                    <a:pt x="13611" y="9204"/>
                    <a:pt x="13600" y="9190"/>
                    <a:pt x="13632" y="9184"/>
                  </a:cubicBezTo>
                  <a:cubicBezTo>
                    <a:pt x="13635" y="9183"/>
                    <a:pt x="13639" y="9182"/>
                    <a:pt x="13642" y="9182"/>
                  </a:cubicBezTo>
                  <a:close/>
                  <a:moveTo>
                    <a:pt x="13746" y="9183"/>
                  </a:moveTo>
                  <a:cubicBezTo>
                    <a:pt x="13748" y="9183"/>
                    <a:pt x="13750" y="9183"/>
                    <a:pt x="13753" y="9184"/>
                  </a:cubicBezTo>
                  <a:cubicBezTo>
                    <a:pt x="13767" y="9187"/>
                    <a:pt x="13781" y="9195"/>
                    <a:pt x="13781" y="9201"/>
                  </a:cubicBezTo>
                  <a:cubicBezTo>
                    <a:pt x="13784" y="9204"/>
                    <a:pt x="13773" y="9211"/>
                    <a:pt x="13763" y="9215"/>
                  </a:cubicBezTo>
                  <a:cubicBezTo>
                    <a:pt x="13761" y="9216"/>
                    <a:pt x="13759" y="9216"/>
                    <a:pt x="13757" y="9216"/>
                  </a:cubicBezTo>
                  <a:cubicBezTo>
                    <a:pt x="13745" y="9216"/>
                    <a:pt x="13735" y="9209"/>
                    <a:pt x="13732" y="9198"/>
                  </a:cubicBezTo>
                  <a:cubicBezTo>
                    <a:pt x="13729" y="9189"/>
                    <a:pt x="13736" y="9183"/>
                    <a:pt x="13746" y="9183"/>
                  </a:cubicBezTo>
                  <a:close/>
                  <a:moveTo>
                    <a:pt x="5339" y="9846"/>
                  </a:moveTo>
                  <a:cubicBezTo>
                    <a:pt x="5348" y="9846"/>
                    <a:pt x="5348" y="9853"/>
                    <a:pt x="5336" y="9871"/>
                  </a:cubicBezTo>
                  <a:cubicBezTo>
                    <a:pt x="5327" y="9883"/>
                    <a:pt x="5316" y="9892"/>
                    <a:pt x="5308" y="9892"/>
                  </a:cubicBezTo>
                  <a:cubicBezTo>
                    <a:pt x="5307" y="9892"/>
                    <a:pt x="5306" y="9892"/>
                    <a:pt x="5305" y="9891"/>
                  </a:cubicBezTo>
                  <a:cubicBezTo>
                    <a:pt x="5285" y="9885"/>
                    <a:pt x="5301" y="9853"/>
                    <a:pt x="5333" y="9846"/>
                  </a:cubicBezTo>
                  <a:cubicBezTo>
                    <a:pt x="5335" y="9846"/>
                    <a:pt x="5337" y="9846"/>
                    <a:pt x="5339" y="9846"/>
                  </a:cubicBezTo>
                  <a:close/>
                  <a:moveTo>
                    <a:pt x="5411" y="9919"/>
                  </a:moveTo>
                  <a:cubicBezTo>
                    <a:pt x="5420" y="9919"/>
                    <a:pt x="5430" y="9920"/>
                    <a:pt x="5440" y="9923"/>
                  </a:cubicBezTo>
                  <a:cubicBezTo>
                    <a:pt x="5479" y="9933"/>
                    <a:pt x="5475" y="9936"/>
                    <a:pt x="5423" y="9951"/>
                  </a:cubicBezTo>
                  <a:cubicBezTo>
                    <a:pt x="5401" y="9957"/>
                    <a:pt x="5384" y="9960"/>
                    <a:pt x="5373" y="9960"/>
                  </a:cubicBezTo>
                  <a:cubicBezTo>
                    <a:pt x="5354" y="9960"/>
                    <a:pt x="5354" y="9950"/>
                    <a:pt x="5374" y="9930"/>
                  </a:cubicBezTo>
                  <a:cubicBezTo>
                    <a:pt x="5381" y="9923"/>
                    <a:pt x="5394" y="9919"/>
                    <a:pt x="5411" y="9919"/>
                  </a:cubicBezTo>
                  <a:close/>
                  <a:moveTo>
                    <a:pt x="24136" y="0"/>
                  </a:moveTo>
                  <a:cubicBezTo>
                    <a:pt x="24110" y="0"/>
                    <a:pt x="24082" y="1"/>
                    <a:pt x="24053" y="4"/>
                  </a:cubicBezTo>
                  <a:cubicBezTo>
                    <a:pt x="24006" y="8"/>
                    <a:pt x="23955" y="9"/>
                    <a:pt x="23915" y="9"/>
                  </a:cubicBezTo>
                  <a:cubicBezTo>
                    <a:pt x="23887" y="9"/>
                    <a:pt x="23864" y="8"/>
                    <a:pt x="23853" y="7"/>
                  </a:cubicBezTo>
                  <a:cubicBezTo>
                    <a:pt x="23844" y="6"/>
                    <a:pt x="23836" y="6"/>
                    <a:pt x="23827" y="6"/>
                  </a:cubicBezTo>
                  <a:cubicBezTo>
                    <a:pt x="23799" y="6"/>
                    <a:pt x="23770" y="10"/>
                    <a:pt x="23752" y="21"/>
                  </a:cubicBezTo>
                  <a:cubicBezTo>
                    <a:pt x="23737" y="30"/>
                    <a:pt x="23724" y="34"/>
                    <a:pt x="23715" y="34"/>
                  </a:cubicBezTo>
                  <a:cubicBezTo>
                    <a:pt x="23709" y="34"/>
                    <a:pt x="23704" y="32"/>
                    <a:pt x="23703" y="28"/>
                  </a:cubicBezTo>
                  <a:cubicBezTo>
                    <a:pt x="23700" y="20"/>
                    <a:pt x="23667" y="17"/>
                    <a:pt x="23625" y="17"/>
                  </a:cubicBezTo>
                  <a:cubicBezTo>
                    <a:pt x="23554" y="17"/>
                    <a:pt x="23456" y="27"/>
                    <a:pt x="23443" y="42"/>
                  </a:cubicBezTo>
                  <a:cubicBezTo>
                    <a:pt x="23437" y="46"/>
                    <a:pt x="23432" y="48"/>
                    <a:pt x="23426" y="48"/>
                  </a:cubicBezTo>
                  <a:cubicBezTo>
                    <a:pt x="23418" y="48"/>
                    <a:pt x="23410" y="43"/>
                    <a:pt x="23401" y="35"/>
                  </a:cubicBezTo>
                  <a:cubicBezTo>
                    <a:pt x="23393" y="25"/>
                    <a:pt x="23374" y="20"/>
                    <a:pt x="23354" y="20"/>
                  </a:cubicBezTo>
                  <a:cubicBezTo>
                    <a:pt x="23325" y="20"/>
                    <a:pt x="23293" y="30"/>
                    <a:pt x="23286" y="49"/>
                  </a:cubicBezTo>
                  <a:cubicBezTo>
                    <a:pt x="23285" y="56"/>
                    <a:pt x="23287" y="60"/>
                    <a:pt x="23291" y="60"/>
                  </a:cubicBezTo>
                  <a:cubicBezTo>
                    <a:pt x="23295" y="60"/>
                    <a:pt x="23301" y="57"/>
                    <a:pt x="23307" y="52"/>
                  </a:cubicBezTo>
                  <a:cubicBezTo>
                    <a:pt x="23314" y="47"/>
                    <a:pt x="23327" y="45"/>
                    <a:pt x="23340" y="45"/>
                  </a:cubicBezTo>
                  <a:cubicBezTo>
                    <a:pt x="23353" y="45"/>
                    <a:pt x="23367" y="47"/>
                    <a:pt x="23377" y="52"/>
                  </a:cubicBezTo>
                  <a:cubicBezTo>
                    <a:pt x="23404" y="67"/>
                    <a:pt x="23434" y="73"/>
                    <a:pt x="23479" y="73"/>
                  </a:cubicBezTo>
                  <a:cubicBezTo>
                    <a:pt x="23509" y="73"/>
                    <a:pt x="23545" y="70"/>
                    <a:pt x="23592" y="66"/>
                  </a:cubicBezTo>
                  <a:cubicBezTo>
                    <a:pt x="23624" y="64"/>
                    <a:pt x="23683" y="61"/>
                    <a:pt x="23743" y="61"/>
                  </a:cubicBezTo>
                  <a:cubicBezTo>
                    <a:pt x="23767" y="61"/>
                    <a:pt x="23792" y="62"/>
                    <a:pt x="23814" y="63"/>
                  </a:cubicBezTo>
                  <a:cubicBezTo>
                    <a:pt x="23847" y="64"/>
                    <a:pt x="23880" y="65"/>
                    <a:pt x="23909" y="65"/>
                  </a:cubicBezTo>
                  <a:cubicBezTo>
                    <a:pt x="23949" y="65"/>
                    <a:pt x="23981" y="63"/>
                    <a:pt x="23991" y="59"/>
                  </a:cubicBezTo>
                  <a:cubicBezTo>
                    <a:pt x="24000" y="58"/>
                    <a:pt x="24015" y="57"/>
                    <a:pt x="24033" y="57"/>
                  </a:cubicBezTo>
                  <a:cubicBezTo>
                    <a:pt x="24052" y="57"/>
                    <a:pt x="24072" y="58"/>
                    <a:pt x="24092" y="59"/>
                  </a:cubicBezTo>
                  <a:cubicBezTo>
                    <a:pt x="24135" y="63"/>
                    <a:pt x="24159" y="64"/>
                    <a:pt x="24178" y="64"/>
                  </a:cubicBezTo>
                  <a:cubicBezTo>
                    <a:pt x="24197" y="64"/>
                    <a:pt x="24211" y="63"/>
                    <a:pt x="24234" y="59"/>
                  </a:cubicBezTo>
                  <a:cubicBezTo>
                    <a:pt x="24237" y="59"/>
                    <a:pt x="24239" y="59"/>
                    <a:pt x="24242" y="59"/>
                  </a:cubicBezTo>
                  <a:cubicBezTo>
                    <a:pt x="24259" y="59"/>
                    <a:pt x="24273" y="68"/>
                    <a:pt x="24279" y="84"/>
                  </a:cubicBezTo>
                  <a:cubicBezTo>
                    <a:pt x="24282" y="99"/>
                    <a:pt x="24293" y="108"/>
                    <a:pt x="24305" y="108"/>
                  </a:cubicBezTo>
                  <a:cubicBezTo>
                    <a:pt x="24307" y="108"/>
                    <a:pt x="24309" y="108"/>
                    <a:pt x="24311" y="108"/>
                  </a:cubicBezTo>
                  <a:cubicBezTo>
                    <a:pt x="24312" y="107"/>
                    <a:pt x="24313" y="107"/>
                    <a:pt x="24315" y="107"/>
                  </a:cubicBezTo>
                  <a:cubicBezTo>
                    <a:pt x="24325" y="107"/>
                    <a:pt x="24338" y="117"/>
                    <a:pt x="24341" y="132"/>
                  </a:cubicBezTo>
                  <a:cubicBezTo>
                    <a:pt x="24348" y="149"/>
                    <a:pt x="24338" y="164"/>
                    <a:pt x="24321" y="164"/>
                  </a:cubicBezTo>
                  <a:cubicBezTo>
                    <a:pt x="24303" y="164"/>
                    <a:pt x="24282" y="177"/>
                    <a:pt x="24269" y="198"/>
                  </a:cubicBezTo>
                  <a:cubicBezTo>
                    <a:pt x="24257" y="216"/>
                    <a:pt x="24249" y="224"/>
                    <a:pt x="24236" y="224"/>
                  </a:cubicBezTo>
                  <a:cubicBezTo>
                    <a:pt x="24226" y="224"/>
                    <a:pt x="24214" y="219"/>
                    <a:pt x="24196" y="209"/>
                  </a:cubicBezTo>
                  <a:cubicBezTo>
                    <a:pt x="24143" y="175"/>
                    <a:pt x="24036" y="152"/>
                    <a:pt x="23959" y="152"/>
                  </a:cubicBezTo>
                  <a:cubicBezTo>
                    <a:pt x="23949" y="152"/>
                    <a:pt x="23940" y="152"/>
                    <a:pt x="23932" y="153"/>
                  </a:cubicBezTo>
                  <a:cubicBezTo>
                    <a:pt x="23922" y="154"/>
                    <a:pt x="23910" y="154"/>
                    <a:pt x="23899" y="154"/>
                  </a:cubicBezTo>
                  <a:cubicBezTo>
                    <a:pt x="23871" y="154"/>
                    <a:pt x="23841" y="152"/>
                    <a:pt x="23824" y="149"/>
                  </a:cubicBezTo>
                  <a:cubicBezTo>
                    <a:pt x="23819" y="149"/>
                    <a:pt x="23813" y="148"/>
                    <a:pt x="23806" y="148"/>
                  </a:cubicBezTo>
                  <a:cubicBezTo>
                    <a:pt x="23786" y="148"/>
                    <a:pt x="23760" y="152"/>
                    <a:pt x="23744" y="160"/>
                  </a:cubicBezTo>
                  <a:cubicBezTo>
                    <a:pt x="23731" y="167"/>
                    <a:pt x="23709" y="170"/>
                    <a:pt x="23686" y="170"/>
                  </a:cubicBezTo>
                  <a:cubicBezTo>
                    <a:pt x="23673" y="170"/>
                    <a:pt x="23660" y="169"/>
                    <a:pt x="23648" y="167"/>
                  </a:cubicBezTo>
                  <a:cubicBezTo>
                    <a:pt x="23638" y="165"/>
                    <a:pt x="23626" y="164"/>
                    <a:pt x="23612" y="164"/>
                  </a:cubicBezTo>
                  <a:cubicBezTo>
                    <a:pt x="23573" y="164"/>
                    <a:pt x="23520" y="171"/>
                    <a:pt x="23474" y="181"/>
                  </a:cubicBezTo>
                  <a:lnTo>
                    <a:pt x="23360" y="202"/>
                  </a:lnTo>
                  <a:lnTo>
                    <a:pt x="23495" y="209"/>
                  </a:lnTo>
                  <a:cubicBezTo>
                    <a:pt x="23603" y="212"/>
                    <a:pt x="23624" y="215"/>
                    <a:pt x="23592" y="236"/>
                  </a:cubicBezTo>
                  <a:cubicBezTo>
                    <a:pt x="23577" y="246"/>
                    <a:pt x="23552" y="253"/>
                    <a:pt x="23529" y="253"/>
                  </a:cubicBezTo>
                  <a:cubicBezTo>
                    <a:pt x="23521" y="253"/>
                    <a:pt x="23513" y="252"/>
                    <a:pt x="23505" y="250"/>
                  </a:cubicBezTo>
                  <a:cubicBezTo>
                    <a:pt x="23495" y="248"/>
                    <a:pt x="23487" y="247"/>
                    <a:pt x="23481" y="247"/>
                  </a:cubicBezTo>
                  <a:cubicBezTo>
                    <a:pt x="23465" y="247"/>
                    <a:pt x="23460" y="254"/>
                    <a:pt x="23460" y="271"/>
                  </a:cubicBezTo>
                  <a:cubicBezTo>
                    <a:pt x="23463" y="287"/>
                    <a:pt x="23460" y="294"/>
                    <a:pt x="23440" y="294"/>
                  </a:cubicBezTo>
                  <a:cubicBezTo>
                    <a:pt x="23429" y="294"/>
                    <a:pt x="23413" y="292"/>
                    <a:pt x="23390" y="288"/>
                  </a:cubicBezTo>
                  <a:cubicBezTo>
                    <a:pt x="23363" y="283"/>
                    <a:pt x="23316" y="280"/>
                    <a:pt x="23274" y="280"/>
                  </a:cubicBezTo>
                  <a:cubicBezTo>
                    <a:pt x="23259" y="280"/>
                    <a:pt x="23244" y="280"/>
                    <a:pt x="23231" y="281"/>
                  </a:cubicBezTo>
                  <a:cubicBezTo>
                    <a:pt x="23221" y="283"/>
                    <a:pt x="23208" y="283"/>
                    <a:pt x="23195" y="283"/>
                  </a:cubicBezTo>
                  <a:cubicBezTo>
                    <a:pt x="23150" y="283"/>
                    <a:pt x="23092" y="275"/>
                    <a:pt x="23054" y="268"/>
                  </a:cubicBezTo>
                  <a:cubicBezTo>
                    <a:pt x="23002" y="253"/>
                    <a:pt x="22912" y="239"/>
                    <a:pt x="22849" y="239"/>
                  </a:cubicBezTo>
                  <a:cubicBezTo>
                    <a:pt x="22791" y="236"/>
                    <a:pt x="22738" y="226"/>
                    <a:pt x="22738" y="212"/>
                  </a:cubicBezTo>
                  <a:cubicBezTo>
                    <a:pt x="22738" y="202"/>
                    <a:pt x="22718" y="191"/>
                    <a:pt x="22690" y="191"/>
                  </a:cubicBezTo>
                  <a:lnTo>
                    <a:pt x="22593" y="191"/>
                  </a:lnTo>
                  <a:cubicBezTo>
                    <a:pt x="22565" y="191"/>
                    <a:pt x="22548" y="202"/>
                    <a:pt x="22551" y="212"/>
                  </a:cubicBezTo>
                  <a:cubicBezTo>
                    <a:pt x="22553" y="220"/>
                    <a:pt x="22564" y="225"/>
                    <a:pt x="22579" y="225"/>
                  </a:cubicBezTo>
                  <a:cubicBezTo>
                    <a:pt x="22589" y="225"/>
                    <a:pt x="22601" y="223"/>
                    <a:pt x="22614" y="219"/>
                  </a:cubicBezTo>
                  <a:cubicBezTo>
                    <a:pt x="22628" y="216"/>
                    <a:pt x="22642" y="214"/>
                    <a:pt x="22655" y="214"/>
                  </a:cubicBezTo>
                  <a:cubicBezTo>
                    <a:pt x="22671" y="214"/>
                    <a:pt x="22684" y="217"/>
                    <a:pt x="22690" y="223"/>
                  </a:cubicBezTo>
                  <a:cubicBezTo>
                    <a:pt x="22705" y="234"/>
                    <a:pt x="22603" y="256"/>
                    <a:pt x="22546" y="256"/>
                  </a:cubicBezTo>
                  <a:cubicBezTo>
                    <a:pt x="22536" y="256"/>
                    <a:pt x="22527" y="255"/>
                    <a:pt x="22520" y="253"/>
                  </a:cubicBezTo>
                  <a:cubicBezTo>
                    <a:pt x="22518" y="253"/>
                    <a:pt x="22514" y="253"/>
                    <a:pt x="22509" y="253"/>
                  </a:cubicBezTo>
                  <a:cubicBezTo>
                    <a:pt x="22483" y="253"/>
                    <a:pt x="22425" y="259"/>
                    <a:pt x="22364" y="271"/>
                  </a:cubicBezTo>
                  <a:cubicBezTo>
                    <a:pt x="22312" y="278"/>
                    <a:pt x="22251" y="284"/>
                    <a:pt x="22207" y="284"/>
                  </a:cubicBezTo>
                  <a:cubicBezTo>
                    <a:pt x="22190" y="284"/>
                    <a:pt x="22176" y="283"/>
                    <a:pt x="22166" y="281"/>
                  </a:cubicBezTo>
                  <a:cubicBezTo>
                    <a:pt x="22150" y="278"/>
                    <a:pt x="22124" y="276"/>
                    <a:pt x="22095" y="276"/>
                  </a:cubicBezTo>
                  <a:cubicBezTo>
                    <a:pt x="22059" y="276"/>
                    <a:pt x="22017" y="279"/>
                    <a:pt x="21982" y="285"/>
                  </a:cubicBezTo>
                  <a:cubicBezTo>
                    <a:pt x="21852" y="303"/>
                    <a:pt x="21772" y="313"/>
                    <a:pt x="21754" y="313"/>
                  </a:cubicBezTo>
                  <a:cubicBezTo>
                    <a:pt x="21751" y="313"/>
                    <a:pt x="21750" y="313"/>
                    <a:pt x="21750" y="313"/>
                  </a:cubicBezTo>
                  <a:cubicBezTo>
                    <a:pt x="21749" y="312"/>
                    <a:pt x="21746" y="311"/>
                    <a:pt x="21742" y="311"/>
                  </a:cubicBezTo>
                  <a:cubicBezTo>
                    <a:pt x="21734" y="311"/>
                    <a:pt x="21720" y="313"/>
                    <a:pt x="21701" y="313"/>
                  </a:cubicBezTo>
                  <a:cubicBezTo>
                    <a:pt x="21614" y="323"/>
                    <a:pt x="21432" y="331"/>
                    <a:pt x="21322" y="331"/>
                  </a:cubicBezTo>
                  <a:cubicBezTo>
                    <a:pt x="21279" y="331"/>
                    <a:pt x="21247" y="330"/>
                    <a:pt x="21236" y="327"/>
                  </a:cubicBezTo>
                  <a:cubicBezTo>
                    <a:pt x="21234" y="326"/>
                    <a:pt x="21231" y="326"/>
                    <a:pt x="21228" y="326"/>
                  </a:cubicBezTo>
                  <a:cubicBezTo>
                    <a:pt x="21216" y="326"/>
                    <a:pt x="21204" y="332"/>
                    <a:pt x="21201" y="340"/>
                  </a:cubicBezTo>
                  <a:cubicBezTo>
                    <a:pt x="21195" y="361"/>
                    <a:pt x="21105" y="378"/>
                    <a:pt x="20955" y="385"/>
                  </a:cubicBezTo>
                  <a:cubicBezTo>
                    <a:pt x="20897" y="389"/>
                    <a:pt x="20830" y="403"/>
                    <a:pt x="20809" y="417"/>
                  </a:cubicBezTo>
                  <a:cubicBezTo>
                    <a:pt x="20799" y="423"/>
                    <a:pt x="20792" y="427"/>
                    <a:pt x="20788" y="427"/>
                  </a:cubicBezTo>
                  <a:cubicBezTo>
                    <a:pt x="20783" y="427"/>
                    <a:pt x="20782" y="423"/>
                    <a:pt x="20785" y="413"/>
                  </a:cubicBezTo>
                  <a:cubicBezTo>
                    <a:pt x="20787" y="401"/>
                    <a:pt x="20772" y="396"/>
                    <a:pt x="20738" y="396"/>
                  </a:cubicBezTo>
                  <a:cubicBezTo>
                    <a:pt x="20723" y="396"/>
                    <a:pt x="20704" y="397"/>
                    <a:pt x="20681" y="399"/>
                  </a:cubicBezTo>
                  <a:cubicBezTo>
                    <a:pt x="20622" y="406"/>
                    <a:pt x="20501" y="413"/>
                    <a:pt x="20418" y="413"/>
                  </a:cubicBezTo>
                  <a:cubicBezTo>
                    <a:pt x="20335" y="413"/>
                    <a:pt x="20251" y="423"/>
                    <a:pt x="20234" y="434"/>
                  </a:cubicBezTo>
                  <a:cubicBezTo>
                    <a:pt x="20227" y="441"/>
                    <a:pt x="20216" y="444"/>
                    <a:pt x="20206" y="444"/>
                  </a:cubicBezTo>
                  <a:cubicBezTo>
                    <a:pt x="20196" y="444"/>
                    <a:pt x="20185" y="441"/>
                    <a:pt x="20178" y="434"/>
                  </a:cubicBezTo>
                  <a:cubicBezTo>
                    <a:pt x="20171" y="429"/>
                    <a:pt x="20158" y="426"/>
                    <a:pt x="20139" y="426"/>
                  </a:cubicBezTo>
                  <a:cubicBezTo>
                    <a:pt x="20109" y="426"/>
                    <a:pt x="20065" y="433"/>
                    <a:pt x="20008" y="448"/>
                  </a:cubicBezTo>
                  <a:cubicBezTo>
                    <a:pt x="19938" y="463"/>
                    <a:pt x="19870" y="473"/>
                    <a:pt x="19844" y="473"/>
                  </a:cubicBezTo>
                  <a:cubicBezTo>
                    <a:pt x="19840" y="473"/>
                    <a:pt x="19837" y="473"/>
                    <a:pt x="19835" y="472"/>
                  </a:cubicBezTo>
                  <a:cubicBezTo>
                    <a:pt x="19833" y="472"/>
                    <a:pt x="19831" y="472"/>
                    <a:pt x="19829" y="472"/>
                  </a:cubicBezTo>
                  <a:cubicBezTo>
                    <a:pt x="19816" y="472"/>
                    <a:pt x="19803" y="481"/>
                    <a:pt x="19800" y="493"/>
                  </a:cubicBezTo>
                  <a:cubicBezTo>
                    <a:pt x="19800" y="505"/>
                    <a:pt x="19798" y="511"/>
                    <a:pt x="19792" y="511"/>
                  </a:cubicBezTo>
                  <a:cubicBezTo>
                    <a:pt x="19787" y="511"/>
                    <a:pt x="19779" y="508"/>
                    <a:pt x="19768" y="500"/>
                  </a:cubicBezTo>
                  <a:cubicBezTo>
                    <a:pt x="19758" y="493"/>
                    <a:pt x="19741" y="489"/>
                    <a:pt x="19725" y="489"/>
                  </a:cubicBezTo>
                  <a:cubicBezTo>
                    <a:pt x="19716" y="489"/>
                    <a:pt x="19707" y="491"/>
                    <a:pt x="19699" y="493"/>
                  </a:cubicBezTo>
                  <a:cubicBezTo>
                    <a:pt x="19679" y="503"/>
                    <a:pt x="19619" y="510"/>
                    <a:pt x="19574" y="514"/>
                  </a:cubicBezTo>
                  <a:cubicBezTo>
                    <a:pt x="19529" y="514"/>
                    <a:pt x="19485" y="521"/>
                    <a:pt x="19474" y="524"/>
                  </a:cubicBezTo>
                  <a:cubicBezTo>
                    <a:pt x="19471" y="525"/>
                    <a:pt x="19469" y="525"/>
                    <a:pt x="19467" y="525"/>
                  </a:cubicBezTo>
                  <a:cubicBezTo>
                    <a:pt x="19460" y="525"/>
                    <a:pt x="19455" y="522"/>
                    <a:pt x="19453" y="514"/>
                  </a:cubicBezTo>
                  <a:cubicBezTo>
                    <a:pt x="19450" y="503"/>
                    <a:pt x="19419" y="500"/>
                    <a:pt x="19387" y="500"/>
                  </a:cubicBezTo>
                  <a:cubicBezTo>
                    <a:pt x="19356" y="503"/>
                    <a:pt x="19331" y="514"/>
                    <a:pt x="19335" y="524"/>
                  </a:cubicBezTo>
                  <a:cubicBezTo>
                    <a:pt x="19338" y="533"/>
                    <a:pt x="19334" y="539"/>
                    <a:pt x="19323" y="539"/>
                  </a:cubicBezTo>
                  <a:cubicBezTo>
                    <a:pt x="19320" y="539"/>
                    <a:pt x="19318" y="539"/>
                    <a:pt x="19315" y="538"/>
                  </a:cubicBezTo>
                  <a:cubicBezTo>
                    <a:pt x="19305" y="536"/>
                    <a:pt x="19285" y="533"/>
                    <a:pt x="19264" y="533"/>
                  </a:cubicBezTo>
                  <a:cubicBezTo>
                    <a:pt x="19255" y="533"/>
                    <a:pt x="19246" y="534"/>
                    <a:pt x="19238" y="535"/>
                  </a:cubicBezTo>
                  <a:cubicBezTo>
                    <a:pt x="19234" y="535"/>
                    <a:pt x="19229" y="536"/>
                    <a:pt x="19224" y="536"/>
                  </a:cubicBezTo>
                  <a:cubicBezTo>
                    <a:pt x="19200" y="536"/>
                    <a:pt x="19174" y="529"/>
                    <a:pt x="19165" y="521"/>
                  </a:cubicBezTo>
                  <a:cubicBezTo>
                    <a:pt x="19161" y="518"/>
                    <a:pt x="19153" y="516"/>
                    <a:pt x="19145" y="516"/>
                  </a:cubicBezTo>
                  <a:cubicBezTo>
                    <a:pt x="19134" y="516"/>
                    <a:pt x="19120" y="520"/>
                    <a:pt x="19110" y="527"/>
                  </a:cubicBezTo>
                  <a:cubicBezTo>
                    <a:pt x="19099" y="535"/>
                    <a:pt x="19087" y="538"/>
                    <a:pt x="19075" y="538"/>
                  </a:cubicBezTo>
                  <a:cubicBezTo>
                    <a:pt x="19064" y="538"/>
                    <a:pt x="19052" y="535"/>
                    <a:pt x="19044" y="527"/>
                  </a:cubicBezTo>
                  <a:cubicBezTo>
                    <a:pt x="19034" y="520"/>
                    <a:pt x="19027" y="517"/>
                    <a:pt x="19022" y="517"/>
                  </a:cubicBezTo>
                  <a:cubicBezTo>
                    <a:pt x="19013" y="517"/>
                    <a:pt x="19008" y="525"/>
                    <a:pt x="19002" y="542"/>
                  </a:cubicBezTo>
                  <a:cubicBezTo>
                    <a:pt x="18994" y="558"/>
                    <a:pt x="18988" y="566"/>
                    <a:pt x="18982" y="566"/>
                  </a:cubicBezTo>
                  <a:cubicBezTo>
                    <a:pt x="18978" y="566"/>
                    <a:pt x="18973" y="562"/>
                    <a:pt x="18967" y="556"/>
                  </a:cubicBezTo>
                  <a:cubicBezTo>
                    <a:pt x="18958" y="546"/>
                    <a:pt x="18944" y="541"/>
                    <a:pt x="18928" y="541"/>
                  </a:cubicBezTo>
                  <a:cubicBezTo>
                    <a:pt x="18889" y="541"/>
                    <a:pt x="18842" y="568"/>
                    <a:pt x="18849" y="597"/>
                  </a:cubicBezTo>
                  <a:cubicBezTo>
                    <a:pt x="18853" y="613"/>
                    <a:pt x="18854" y="621"/>
                    <a:pt x="18850" y="621"/>
                  </a:cubicBezTo>
                  <a:cubicBezTo>
                    <a:pt x="18847" y="621"/>
                    <a:pt x="18841" y="616"/>
                    <a:pt x="18832" y="607"/>
                  </a:cubicBezTo>
                  <a:cubicBezTo>
                    <a:pt x="18822" y="596"/>
                    <a:pt x="18802" y="592"/>
                    <a:pt x="18779" y="592"/>
                  </a:cubicBezTo>
                  <a:cubicBezTo>
                    <a:pt x="18729" y="592"/>
                    <a:pt x="18667" y="614"/>
                    <a:pt x="18686" y="635"/>
                  </a:cubicBezTo>
                  <a:cubicBezTo>
                    <a:pt x="18714" y="665"/>
                    <a:pt x="18575" y="707"/>
                    <a:pt x="18482" y="707"/>
                  </a:cubicBezTo>
                  <a:cubicBezTo>
                    <a:pt x="18458" y="707"/>
                    <a:pt x="18437" y="704"/>
                    <a:pt x="18423" y="697"/>
                  </a:cubicBezTo>
                  <a:cubicBezTo>
                    <a:pt x="18410" y="692"/>
                    <a:pt x="18396" y="689"/>
                    <a:pt x="18385" y="689"/>
                  </a:cubicBezTo>
                  <a:cubicBezTo>
                    <a:pt x="18377" y="689"/>
                    <a:pt x="18370" y="691"/>
                    <a:pt x="18367" y="694"/>
                  </a:cubicBezTo>
                  <a:cubicBezTo>
                    <a:pt x="18364" y="699"/>
                    <a:pt x="18360" y="702"/>
                    <a:pt x="18357" y="702"/>
                  </a:cubicBezTo>
                  <a:cubicBezTo>
                    <a:pt x="18354" y="702"/>
                    <a:pt x="18351" y="699"/>
                    <a:pt x="18350" y="694"/>
                  </a:cubicBezTo>
                  <a:cubicBezTo>
                    <a:pt x="18346" y="681"/>
                    <a:pt x="18325" y="670"/>
                    <a:pt x="18305" y="670"/>
                  </a:cubicBezTo>
                  <a:cubicBezTo>
                    <a:pt x="18301" y="669"/>
                    <a:pt x="18297" y="669"/>
                    <a:pt x="18295" y="669"/>
                  </a:cubicBezTo>
                  <a:cubicBezTo>
                    <a:pt x="18280" y="669"/>
                    <a:pt x="18280" y="677"/>
                    <a:pt x="18295" y="694"/>
                  </a:cubicBezTo>
                  <a:cubicBezTo>
                    <a:pt x="18315" y="718"/>
                    <a:pt x="18298" y="726"/>
                    <a:pt x="18173" y="746"/>
                  </a:cubicBezTo>
                  <a:cubicBezTo>
                    <a:pt x="18124" y="755"/>
                    <a:pt x="18085" y="760"/>
                    <a:pt x="18056" y="760"/>
                  </a:cubicBezTo>
                  <a:cubicBezTo>
                    <a:pt x="18027" y="760"/>
                    <a:pt x="18008" y="755"/>
                    <a:pt x="17999" y="746"/>
                  </a:cubicBezTo>
                  <a:cubicBezTo>
                    <a:pt x="17984" y="734"/>
                    <a:pt x="17956" y="727"/>
                    <a:pt x="17915" y="727"/>
                  </a:cubicBezTo>
                  <a:cubicBezTo>
                    <a:pt x="17867" y="727"/>
                    <a:pt x="17800" y="736"/>
                    <a:pt x="17715" y="753"/>
                  </a:cubicBezTo>
                  <a:cubicBezTo>
                    <a:pt x="17670" y="761"/>
                    <a:pt x="17621" y="767"/>
                    <a:pt x="17587" y="767"/>
                  </a:cubicBezTo>
                  <a:cubicBezTo>
                    <a:pt x="17574" y="767"/>
                    <a:pt x="17563" y="766"/>
                    <a:pt x="17555" y="764"/>
                  </a:cubicBezTo>
                  <a:cubicBezTo>
                    <a:pt x="17543" y="761"/>
                    <a:pt x="17532" y="760"/>
                    <a:pt x="17522" y="760"/>
                  </a:cubicBezTo>
                  <a:cubicBezTo>
                    <a:pt x="17508" y="760"/>
                    <a:pt x="17497" y="763"/>
                    <a:pt x="17493" y="767"/>
                  </a:cubicBezTo>
                  <a:cubicBezTo>
                    <a:pt x="17480" y="787"/>
                    <a:pt x="17343" y="806"/>
                    <a:pt x="17255" y="806"/>
                  </a:cubicBezTo>
                  <a:cubicBezTo>
                    <a:pt x="17223" y="806"/>
                    <a:pt x="17198" y="804"/>
                    <a:pt x="17187" y="798"/>
                  </a:cubicBezTo>
                  <a:cubicBezTo>
                    <a:pt x="17170" y="790"/>
                    <a:pt x="17153" y="785"/>
                    <a:pt x="17137" y="785"/>
                  </a:cubicBezTo>
                  <a:cubicBezTo>
                    <a:pt x="17107" y="785"/>
                    <a:pt x="17081" y="799"/>
                    <a:pt x="17062" y="826"/>
                  </a:cubicBezTo>
                  <a:cubicBezTo>
                    <a:pt x="17053" y="840"/>
                    <a:pt x="17045" y="847"/>
                    <a:pt x="17037" y="847"/>
                  </a:cubicBezTo>
                  <a:cubicBezTo>
                    <a:pt x="17032" y="847"/>
                    <a:pt x="17027" y="844"/>
                    <a:pt x="17021" y="836"/>
                  </a:cubicBezTo>
                  <a:cubicBezTo>
                    <a:pt x="17014" y="830"/>
                    <a:pt x="16999" y="826"/>
                    <a:pt x="16980" y="826"/>
                  </a:cubicBezTo>
                  <a:cubicBezTo>
                    <a:pt x="16970" y="826"/>
                    <a:pt x="16959" y="827"/>
                    <a:pt x="16948" y="830"/>
                  </a:cubicBezTo>
                  <a:cubicBezTo>
                    <a:pt x="16936" y="833"/>
                    <a:pt x="16923" y="834"/>
                    <a:pt x="16913" y="834"/>
                  </a:cubicBezTo>
                  <a:cubicBezTo>
                    <a:pt x="16900" y="834"/>
                    <a:pt x="16891" y="832"/>
                    <a:pt x="16889" y="826"/>
                  </a:cubicBezTo>
                  <a:cubicBezTo>
                    <a:pt x="16886" y="816"/>
                    <a:pt x="16862" y="809"/>
                    <a:pt x="16838" y="809"/>
                  </a:cubicBezTo>
                  <a:cubicBezTo>
                    <a:pt x="16809" y="809"/>
                    <a:pt x="16792" y="819"/>
                    <a:pt x="16796" y="833"/>
                  </a:cubicBezTo>
                  <a:cubicBezTo>
                    <a:pt x="16803" y="857"/>
                    <a:pt x="16688" y="889"/>
                    <a:pt x="16518" y="905"/>
                  </a:cubicBezTo>
                  <a:cubicBezTo>
                    <a:pt x="16466" y="913"/>
                    <a:pt x="16407" y="920"/>
                    <a:pt x="16390" y="926"/>
                  </a:cubicBezTo>
                  <a:cubicBezTo>
                    <a:pt x="16385" y="927"/>
                    <a:pt x="16381" y="927"/>
                    <a:pt x="16377" y="927"/>
                  </a:cubicBezTo>
                  <a:cubicBezTo>
                    <a:pt x="16361" y="927"/>
                    <a:pt x="16345" y="922"/>
                    <a:pt x="16334" y="916"/>
                  </a:cubicBezTo>
                  <a:cubicBezTo>
                    <a:pt x="16331" y="913"/>
                    <a:pt x="16323" y="912"/>
                    <a:pt x="16311" y="912"/>
                  </a:cubicBezTo>
                  <a:cubicBezTo>
                    <a:pt x="16281" y="912"/>
                    <a:pt x="16224" y="921"/>
                    <a:pt x="16164" y="934"/>
                  </a:cubicBezTo>
                  <a:cubicBezTo>
                    <a:pt x="16091" y="949"/>
                    <a:pt x="16027" y="959"/>
                    <a:pt x="16004" y="959"/>
                  </a:cubicBezTo>
                  <a:cubicBezTo>
                    <a:pt x="16001" y="959"/>
                    <a:pt x="15999" y="958"/>
                    <a:pt x="15997" y="958"/>
                  </a:cubicBezTo>
                  <a:cubicBezTo>
                    <a:pt x="15996" y="958"/>
                    <a:pt x="15995" y="957"/>
                    <a:pt x="15994" y="957"/>
                  </a:cubicBezTo>
                  <a:cubicBezTo>
                    <a:pt x="15983" y="957"/>
                    <a:pt x="15961" y="970"/>
                    <a:pt x="15942" y="993"/>
                  </a:cubicBezTo>
                  <a:cubicBezTo>
                    <a:pt x="15914" y="1023"/>
                    <a:pt x="15884" y="1039"/>
                    <a:pt x="15865" y="1039"/>
                  </a:cubicBezTo>
                  <a:cubicBezTo>
                    <a:pt x="15852" y="1039"/>
                    <a:pt x="15844" y="1031"/>
                    <a:pt x="15845" y="1014"/>
                  </a:cubicBezTo>
                  <a:cubicBezTo>
                    <a:pt x="15847" y="998"/>
                    <a:pt x="15841" y="991"/>
                    <a:pt x="15825" y="991"/>
                  </a:cubicBezTo>
                  <a:cubicBezTo>
                    <a:pt x="15815" y="991"/>
                    <a:pt x="15801" y="994"/>
                    <a:pt x="15783" y="1000"/>
                  </a:cubicBezTo>
                  <a:cubicBezTo>
                    <a:pt x="15748" y="1006"/>
                    <a:pt x="15720" y="1024"/>
                    <a:pt x="15723" y="1035"/>
                  </a:cubicBezTo>
                  <a:cubicBezTo>
                    <a:pt x="15725" y="1043"/>
                    <a:pt x="15715" y="1047"/>
                    <a:pt x="15696" y="1047"/>
                  </a:cubicBezTo>
                  <a:cubicBezTo>
                    <a:pt x="15684" y="1047"/>
                    <a:pt x="15669" y="1045"/>
                    <a:pt x="15651" y="1041"/>
                  </a:cubicBezTo>
                  <a:cubicBezTo>
                    <a:pt x="15632" y="1038"/>
                    <a:pt x="15614" y="1037"/>
                    <a:pt x="15598" y="1037"/>
                  </a:cubicBezTo>
                  <a:cubicBezTo>
                    <a:pt x="15578" y="1037"/>
                    <a:pt x="15563" y="1039"/>
                    <a:pt x="15557" y="1045"/>
                  </a:cubicBezTo>
                  <a:cubicBezTo>
                    <a:pt x="15529" y="1072"/>
                    <a:pt x="15439" y="1105"/>
                    <a:pt x="15404" y="1105"/>
                  </a:cubicBezTo>
                  <a:cubicBezTo>
                    <a:pt x="15394" y="1105"/>
                    <a:pt x="15389" y="1103"/>
                    <a:pt x="15390" y="1097"/>
                  </a:cubicBezTo>
                  <a:cubicBezTo>
                    <a:pt x="15393" y="1092"/>
                    <a:pt x="15388" y="1090"/>
                    <a:pt x="15376" y="1090"/>
                  </a:cubicBezTo>
                  <a:cubicBezTo>
                    <a:pt x="15351" y="1090"/>
                    <a:pt x="15298" y="1100"/>
                    <a:pt x="15214" y="1121"/>
                  </a:cubicBezTo>
                  <a:cubicBezTo>
                    <a:pt x="15110" y="1145"/>
                    <a:pt x="14981" y="1169"/>
                    <a:pt x="14922" y="1173"/>
                  </a:cubicBezTo>
                  <a:cubicBezTo>
                    <a:pt x="14641" y="1194"/>
                    <a:pt x="14537" y="1211"/>
                    <a:pt x="14301" y="1259"/>
                  </a:cubicBezTo>
                  <a:cubicBezTo>
                    <a:pt x="14172" y="1289"/>
                    <a:pt x="14049" y="1309"/>
                    <a:pt x="14019" y="1309"/>
                  </a:cubicBezTo>
                  <a:cubicBezTo>
                    <a:pt x="14016" y="1309"/>
                    <a:pt x="14014" y="1309"/>
                    <a:pt x="14013" y="1308"/>
                  </a:cubicBezTo>
                  <a:cubicBezTo>
                    <a:pt x="14006" y="1307"/>
                    <a:pt x="13996" y="1306"/>
                    <a:pt x="13984" y="1306"/>
                  </a:cubicBezTo>
                  <a:cubicBezTo>
                    <a:pt x="13877" y="1306"/>
                    <a:pt x="13598" y="1369"/>
                    <a:pt x="13520" y="1416"/>
                  </a:cubicBezTo>
                  <a:cubicBezTo>
                    <a:pt x="13500" y="1427"/>
                    <a:pt x="13488" y="1433"/>
                    <a:pt x="13483" y="1433"/>
                  </a:cubicBezTo>
                  <a:cubicBezTo>
                    <a:pt x="13477" y="1433"/>
                    <a:pt x="13480" y="1424"/>
                    <a:pt x="13489" y="1405"/>
                  </a:cubicBezTo>
                  <a:cubicBezTo>
                    <a:pt x="13498" y="1387"/>
                    <a:pt x="13500" y="1377"/>
                    <a:pt x="13483" y="1377"/>
                  </a:cubicBezTo>
                  <a:cubicBezTo>
                    <a:pt x="13464" y="1377"/>
                    <a:pt x="13425" y="1388"/>
                    <a:pt x="13350" y="1409"/>
                  </a:cubicBezTo>
                  <a:cubicBezTo>
                    <a:pt x="13275" y="1430"/>
                    <a:pt x="13229" y="1440"/>
                    <a:pt x="13199" y="1440"/>
                  </a:cubicBezTo>
                  <a:cubicBezTo>
                    <a:pt x="13181" y="1440"/>
                    <a:pt x="13169" y="1436"/>
                    <a:pt x="13160" y="1430"/>
                  </a:cubicBezTo>
                  <a:cubicBezTo>
                    <a:pt x="13150" y="1423"/>
                    <a:pt x="13144" y="1419"/>
                    <a:pt x="13140" y="1419"/>
                  </a:cubicBezTo>
                  <a:lnTo>
                    <a:pt x="13140" y="1419"/>
                  </a:lnTo>
                  <a:cubicBezTo>
                    <a:pt x="13135" y="1419"/>
                    <a:pt x="13136" y="1428"/>
                    <a:pt x="13142" y="1447"/>
                  </a:cubicBezTo>
                  <a:cubicBezTo>
                    <a:pt x="13147" y="1464"/>
                    <a:pt x="13147" y="1473"/>
                    <a:pt x="13142" y="1473"/>
                  </a:cubicBezTo>
                  <a:cubicBezTo>
                    <a:pt x="13139" y="1473"/>
                    <a:pt x="13136" y="1471"/>
                    <a:pt x="13132" y="1468"/>
                  </a:cubicBezTo>
                  <a:cubicBezTo>
                    <a:pt x="13122" y="1459"/>
                    <a:pt x="13096" y="1456"/>
                    <a:pt x="13066" y="1456"/>
                  </a:cubicBezTo>
                  <a:cubicBezTo>
                    <a:pt x="12991" y="1456"/>
                    <a:pt x="12885" y="1476"/>
                    <a:pt x="12892" y="1496"/>
                  </a:cubicBezTo>
                  <a:cubicBezTo>
                    <a:pt x="12896" y="1509"/>
                    <a:pt x="12862" y="1527"/>
                    <a:pt x="12820" y="1537"/>
                  </a:cubicBezTo>
                  <a:cubicBezTo>
                    <a:pt x="12798" y="1543"/>
                    <a:pt x="12781" y="1546"/>
                    <a:pt x="12769" y="1546"/>
                  </a:cubicBezTo>
                  <a:cubicBezTo>
                    <a:pt x="12753" y="1546"/>
                    <a:pt x="12745" y="1542"/>
                    <a:pt x="12747" y="1534"/>
                  </a:cubicBezTo>
                  <a:cubicBezTo>
                    <a:pt x="12751" y="1527"/>
                    <a:pt x="12744" y="1523"/>
                    <a:pt x="12729" y="1523"/>
                  </a:cubicBezTo>
                  <a:cubicBezTo>
                    <a:pt x="12721" y="1523"/>
                    <a:pt x="12710" y="1524"/>
                    <a:pt x="12698" y="1527"/>
                  </a:cubicBezTo>
                  <a:cubicBezTo>
                    <a:pt x="12657" y="1537"/>
                    <a:pt x="12646" y="1547"/>
                    <a:pt x="12663" y="1562"/>
                  </a:cubicBezTo>
                  <a:cubicBezTo>
                    <a:pt x="12670" y="1568"/>
                    <a:pt x="12670" y="1571"/>
                    <a:pt x="12666" y="1571"/>
                  </a:cubicBezTo>
                  <a:cubicBezTo>
                    <a:pt x="12660" y="1571"/>
                    <a:pt x="12647" y="1567"/>
                    <a:pt x="12628" y="1562"/>
                  </a:cubicBezTo>
                  <a:cubicBezTo>
                    <a:pt x="12603" y="1550"/>
                    <a:pt x="12574" y="1543"/>
                    <a:pt x="12558" y="1543"/>
                  </a:cubicBezTo>
                  <a:cubicBezTo>
                    <a:pt x="12555" y="1543"/>
                    <a:pt x="12552" y="1544"/>
                    <a:pt x="12549" y="1544"/>
                  </a:cubicBezTo>
                  <a:cubicBezTo>
                    <a:pt x="12535" y="1547"/>
                    <a:pt x="12535" y="1565"/>
                    <a:pt x="12545" y="1582"/>
                  </a:cubicBezTo>
                  <a:cubicBezTo>
                    <a:pt x="12558" y="1597"/>
                    <a:pt x="12563" y="1603"/>
                    <a:pt x="12559" y="1603"/>
                  </a:cubicBezTo>
                  <a:cubicBezTo>
                    <a:pt x="12556" y="1603"/>
                    <a:pt x="12545" y="1597"/>
                    <a:pt x="12524" y="1586"/>
                  </a:cubicBezTo>
                  <a:cubicBezTo>
                    <a:pt x="12506" y="1575"/>
                    <a:pt x="12494" y="1569"/>
                    <a:pt x="12484" y="1569"/>
                  </a:cubicBezTo>
                  <a:cubicBezTo>
                    <a:pt x="12471" y="1569"/>
                    <a:pt x="12459" y="1579"/>
                    <a:pt x="12438" y="1600"/>
                  </a:cubicBezTo>
                  <a:cubicBezTo>
                    <a:pt x="12399" y="1638"/>
                    <a:pt x="12313" y="1676"/>
                    <a:pt x="12237" y="1690"/>
                  </a:cubicBezTo>
                  <a:cubicBezTo>
                    <a:pt x="12236" y="1690"/>
                    <a:pt x="12234" y="1690"/>
                    <a:pt x="12233" y="1690"/>
                  </a:cubicBezTo>
                  <a:cubicBezTo>
                    <a:pt x="12218" y="1690"/>
                    <a:pt x="12209" y="1674"/>
                    <a:pt x="12209" y="1652"/>
                  </a:cubicBezTo>
                  <a:cubicBezTo>
                    <a:pt x="12209" y="1628"/>
                    <a:pt x="12201" y="1618"/>
                    <a:pt x="12182" y="1618"/>
                  </a:cubicBezTo>
                  <a:cubicBezTo>
                    <a:pt x="12176" y="1618"/>
                    <a:pt x="12169" y="1619"/>
                    <a:pt x="12161" y="1621"/>
                  </a:cubicBezTo>
                  <a:cubicBezTo>
                    <a:pt x="12133" y="1627"/>
                    <a:pt x="12116" y="1642"/>
                    <a:pt x="12119" y="1652"/>
                  </a:cubicBezTo>
                  <a:cubicBezTo>
                    <a:pt x="12122" y="1666"/>
                    <a:pt x="12112" y="1676"/>
                    <a:pt x="12091" y="1680"/>
                  </a:cubicBezTo>
                  <a:cubicBezTo>
                    <a:pt x="12088" y="1681"/>
                    <a:pt x="12084" y="1682"/>
                    <a:pt x="12080" y="1682"/>
                  </a:cubicBezTo>
                  <a:cubicBezTo>
                    <a:pt x="12066" y="1682"/>
                    <a:pt x="12052" y="1673"/>
                    <a:pt x="12050" y="1662"/>
                  </a:cubicBezTo>
                  <a:cubicBezTo>
                    <a:pt x="12044" y="1649"/>
                    <a:pt x="12030" y="1639"/>
                    <a:pt x="12016" y="1639"/>
                  </a:cubicBezTo>
                  <a:cubicBezTo>
                    <a:pt x="12012" y="1639"/>
                    <a:pt x="12008" y="1640"/>
                    <a:pt x="12004" y="1642"/>
                  </a:cubicBezTo>
                  <a:cubicBezTo>
                    <a:pt x="11980" y="1648"/>
                    <a:pt x="11977" y="1659"/>
                    <a:pt x="11991" y="1676"/>
                  </a:cubicBezTo>
                  <a:cubicBezTo>
                    <a:pt x="12011" y="1699"/>
                    <a:pt x="11985" y="1716"/>
                    <a:pt x="11950" y="1716"/>
                  </a:cubicBezTo>
                  <a:cubicBezTo>
                    <a:pt x="11932" y="1716"/>
                    <a:pt x="11911" y="1711"/>
                    <a:pt x="11893" y="1701"/>
                  </a:cubicBezTo>
                  <a:cubicBezTo>
                    <a:pt x="11881" y="1692"/>
                    <a:pt x="11867" y="1689"/>
                    <a:pt x="11856" y="1689"/>
                  </a:cubicBezTo>
                  <a:cubicBezTo>
                    <a:pt x="11848" y="1689"/>
                    <a:pt x="11842" y="1690"/>
                    <a:pt x="11837" y="1693"/>
                  </a:cubicBezTo>
                  <a:cubicBezTo>
                    <a:pt x="11831" y="1700"/>
                    <a:pt x="11820" y="1704"/>
                    <a:pt x="11807" y="1704"/>
                  </a:cubicBezTo>
                  <a:cubicBezTo>
                    <a:pt x="11800" y="1704"/>
                    <a:pt x="11793" y="1703"/>
                    <a:pt x="11786" y="1701"/>
                  </a:cubicBezTo>
                  <a:cubicBezTo>
                    <a:pt x="11783" y="1700"/>
                    <a:pt x="11778" y="1699"/>
                    <a:pt x="11770" y="1699"/>
                  </a:cubicBezTo>
                  <a:cubicBezTo>
                    <a:pt x="11669" y="1699"/>
                    <a:pt x="11141" y="1782"/>
                    <a:pt x="10780" y="1853"/>
                  </a:cubicBezTo>
                  <a:cubicBezTo>
                    <a:pt x="10645" y="1882"/>
                    <a:pt x="10530" y="1902"/>
                    <a:pt x="10508" y="1902"/>
                  </a:cubicBezTo>
                  <a:cubicBezTo>
                    <a:pt x="10507" y="1902"/>
                    <a:pt x="10506" y="1902"/>
                    <a:pt x="10505" y="1901"/>
                  </a:cubicBezTo>
                  <a:cubicBezTo>
                    <a:pt x="10499" y="1901"/>
                    <a:pt x="10322" y="1936"/>
                    <a:pt x="10117" y="1981"/>
                  </a:cubicBezTo>
                  <a:cubicBezTo>
                    <a:pt x="9912" y="2026"/>
                    <a:pt x="9708" y="2068"/>
                    <a:pt x="9663" y="2075"/>
                  </a:cubicBezTo>
                  <a:cubicBezTo>
                    <a:pt x="9555" y="2089"/>
                    <a:pt x="9041" y="2200"/>
                    <a:pt x="8556" y="2311"/>
                  </a:cubicBezTo>
                  <a:cubicBezTo>
                    <a:pt x="8337" y="2363"/>
                    <a:pt x="8087" y="2418"/>
                    <a:pt x="8001" y="2436"/>
                  </a:cubicBezTo>
                  <a:cubicBezTo>
                    <a:pt x="7778" y="2478"/>
                    <a:pt x="5690" y="3008"/>
                    <a:pt x="5301" y="3119"/>
                  </a:cubicBezTo>
                  <a:cubicBezTo>
                    <a:pt x="4185" y="3438"/>
                    <a:pt x="3682" y="3591"/>
                    <a:pt x="3081" y="3789"/>
                  </a:cubicBezTo>
                  <a:cubicBezTo>
                    <a:pt x="3008" y="3813"/>
                    <a:pt x="2880" y="3858"/>
                    <a:pt x="2797" y="3886"/>
                  </a:cubicBezTo>
                  <a:cubicBezTo>
                    <a:pt x="2519" y="3976"/>
                    <a:pt x="2089" y="4132"/>
                    <a:pt x="1895" y="4209"/>
                  </a:cubicBezTo>
                  <a:cubicBezTo>
                    <a:pt x="1746" y="4268"/>
                    <a:pt x="1409" y="4396"/>
                    <a:pt x="1354" y="4413"/>
                  </a:cubicBezTo>
                  <a:cubicBezTo>
                    <a:pt x="1312" y="4423"/>
                    <a:pt x="958" y="4569"/>
                    <a:pt x="795" y="4639"/>
                  </a:cubicBezTo>
                  <a:cubicBezTo>
                    <a:pt x="729" y="4667"/>
                    <a:pt x="614" y="4715"/>
                    <a:pt x="538" y="4746"/>
                  </a:cubicBezTo>
                  <a:cubicBezTo>
                    <a:pt x="462" y="4777"/>
                    <a:pt x="344" y="4819"/>
                    <a:pt x="271" y="4840"/>
                  </a:cubicBezTo>
                  <a:cubicBezTo>
                    <a:pt x="156" y="4871"/>
                    <a:pt x="146" y="4878"/>
                    <a:pt x="174" y="4913"/>
                  </a:cubicBezTo>
                  <a:cubicBezTo>
                    <a:pt x="189" y="4932"/>
                    <a:pt x="193" y="4941"/>
                    <a:pt x="185" y="4941"/>
                  </a:cubicBezTo>
                  <a:cubicBezTo>
                    <a:pt x="181" y="4941"/>
                    <a:pt x="171" y="4937"/>
                    <a:pt x="156" y="4930"/>
                  </a:cubicBezTo>
                  <a:cubicBezTo>
                    <a:pt x="144" y="4926"/>
                    <a:pt x="136" y="4923"/>
                    <a:pt x="129" y="4923"/>
                  </a:cubicBezTo>
                  <a:cubicBezTo>
                    <a:pt x="117" y="4923"/>
                    <a:pt x="113" y="4933"/>
                    <a:pt x="111" y="4958"/>
                  </a:cubicBezTo>
                  <a:cubicBezTo>
                    <a:pt x="111" y="4982"/>
                    <a:pt x="87" y="5014"/>
                    <a:pt x="60" y="5027"/>
                  </a:cubicBezTo>
                  <a:cubicBezTo>
                    <a:pt x="1" y="5059"/>
                    <a:pt x="1" y="5086"/>
                    <a:pt x="52" y="5090"/>
                  </a:cubicBezTo>
                  <a:cubicBezTo>
                    <a:pt x="76" y="5090"/>
                    <a:pt x="90" y="5086"/>
                    <a:pt x="87" y="5076"/>
                  </a:cubicBezTo>
                  <a:cubicBezTo>
                    <a:pt x="84" y="5065"/>
                    <a:pt x="118" y="5052"/>
                    <a:pt x="167" y="5041"/>
                  </a:cubicBezTo>
                  <a:cubicBezTo>
                    <a:pt x="188" y="5038"/>
                    <a:pt x="206" y="5036"/>
                    <a:pt x="220" y="5036"/>
                  </a:cubicBezTo>
                  <a:cubicBezTo>
                    <a:pt x="246" y="5036"/>
                    <a:pt x="262" y="5042"/>
                    <a:pt x="271" y="5055"/>
                  </a:cubicBezTo>
                  <a:cubicBezTo>
                    <a:pt x="284" y="5083"/>
                    <a:pt x="271" y="5094"/>
                    <a:pt x="174" y="5110"/>
                  </a:cubicBezTo>
                  <a:cubicBezTo>
                    <a:pt x="136" y="5119"/>
                    <a:pt x="103" y="5124"/>
                    <a:pt x="84" y="5124"/>
                  </a:cubicBezTo>
                  <a:cubicBezTo>
                    <a:pt x="72" y="5124"/>
                    <a:pt x="65" y="5122"/>
                    <a:pt x="66" y="5118"/>
                  </a:cubicBezTo>
                  <a:cubicBezTo>
                    <a:pt x="69" y="5109"/>
                    <a:pt x="65" y="5103"/>
                    <a:pt x="56" y="5103"/>
                  </a:cubicBezTo>
                  <a:cubicBezTo>
                    <a:pt x="54" y="5103"/>
                    <a:pt x="51" y="5103"/>
                    <a:pt x="49" y="5104"/>
                  </a:cubicBezTo>
                  <a:cubicBezTo>
                    <a:pt x="18" y="5115"/>
                    <a:pt x="1" y="5198"/>
                    <a:pt x="28" y="5219"/>
                  </a:cubicBezTo>
                  <a:cubicBezTo>
                    <a:pt x="34" y="5224"/>
                    <a:pt x="38" y="5227"/>
                    <a:pt x="42" y="5227"/>
                  </a:cubicBezTo>
                  <a:cubicBezTo>
                    <a:pt x="47" y="5227"/>
                    <a:pt x="51" y="5220"/>
                    <a:pt x="55" y="5208"/>
                  </a:cubicBezTo>
                  <a:cubicBezTo>
                    <a:pt x="60" y="5194"/>
                    <a:pt x="115" y="5166"/>
                    <a:pt x="174" y="5149"/>
                  </a:cubicBezTo>
                  <a:cubicBezTo>
                    <a:pt x="216" y="5133"/>
                    <a:pt x="248" y="5125"/>
                    <a:pt x="256" y="5125"/>
                  </a:cubicBezTo>
                  <a:cubicBezTo>
                    <a:pt x="259" y="5125"/>
                    <a:pt x="260" y="5126"/>
                    <a:pt x="257" y="5128"/>
                  </a:cubicBezTo>
                  <a:cubicBezTo>
                    <a:pt x="243" y="5139"/>
                    <a:pt x="240" y="5152"/>
                    <a:pt x="250" y="5163"/>
                  </a:cubicBezTo>
                  <a:cubicBezTo>
                    <a:pt x="260" y="5169"/>
                    <a:pt x="233" y="5187"/>
                    <a:pt x="191" y="5198"/>
                  </a:cubicBezTo>
                  <a:cubicBezTo>
                    <a:pt x="150" y="5208"/>
                    <a:pt x="108" y="5232"/>
                    <a:pt x="97" y="5249"/>
                  </a:cubicBezTo>
                  <a:cubicBezTo>
                    <a:pt x="71" y="5300"/>
                    <a:pt x="95" y="5402"/>
                    <a:pt x="132" y="5402"/>
                  </a:cubicBezTo>
                  <a:cubicBezTo>
                    <a:pt x="133" y="5402"/>
                    <a:pt x="134" y="5402"/>
                    <a:pt x="135" y="5402"/>
                  </a:cubicBezTo>
                  <a:cubicBezTo>
                    <a:pt x="140" y="5399"/>
                    <a:pt x="146" y="5398"/>
                    <a:pt x="151" y="5398"/>
                  </a:cubicBezTo>
                  <a:cubicBezTo>
                    <a:pt x="160" y="5398"/>
                    <a:pt x="168" y="5402"/>
                    <a:pt x="170" y="5409"/>
                  </a:cubicBezTo>
                  <a:cubicBezTo>
                    <a:pt x="174" y="5416"/>
                    <a:pt x="188" y="5440"/>
                    <a:pt x="198" y="5461"/>
                  </a:cubicBezTo>
                  <a:cubicBezTo>
                    <a:pt x="219" y="5496"/>
                    <a:pt x="212" y="5503"/>
                    <a:pt x="160" y="5506"/>
                  </a:cubicBezTo>
                  <a:cubicBezTo>
                    <a:pt x="125" y="5510"/>
                    <a:pt x="94" y="5523"/>
                    <a:pt x="87" y="5544"/>
                  </a:cubicBezTo>
                  <a:cubicBezTo>
                    <a:pt x="80" y="5562"/>
                    <a:pt x="80" y="5586"/>
                    <a:pt x="84" y="5597"/>
                  </a:cubicBezTo>
                  <a:cubicBezTo>
                    <a:pt x="86" y="5599"/>
                    <a:pt x="88" y="5600"/>
                    <a:pt x="89" y="5600"/>
                  </a:cubicBezTo>
                  <a:cubicBezTo>
                    <a:pt x="93" y="5600"/>
                    <a:pt x="95" y="5595"/>
                    <a:pt x="97" y="5586"/>
                  </a:cubicBezTo>
                  <a:cubicBezTo>
                    <a:pt x="97" y="5574"/>
                    <a:pt x="108" y="5564"/>
                    <a:pt x="122" y="5564"/>
                  </a:cubicBezTo>
                  <a:cubicBezTo>
                    <a:pt x="124" y="5564"/>
                    <a:pt x="127" y="5565"/>
                    <a:pt x="129" y="5565"/>
                  </a:cubicBezTo>
                  <a:cubicBezTo>
                    <a:pt x="132" y="5566"/>
                    <a:pt x="134" y="5566"/>
                    <a:pt x="136" y="5566"/>
                  </a:cubicBezTo>
                  <a:cubicBezTo>
                    <a:pt x="146" y="5566"/>
                    <a:pt x="143" y="5559"/>
                    <a:pt x="129" y="5547"/>
                  </a:cubicBezTo>
                  <a:cubicBezTo>
                    <a:pt x="121" y="5543"/>
                    <a:pt x="119" y="5540"/>
                    <a:pt x="123" y="5540"/>
                  </a:cubicBezTo>
                  <a:cubicBezTo>
                    <a:pt x="128" y="5540"/>
                    <a:pt x="140" y="5544"/>
                    <a:pt x="156" y="5552"/>
                  </a:cubicBezTo>
                  <a:cubicBezTo>
                    <a:pt x="182" y="5562"/>
                    <a:pt x="209" y="5569"/>
                    <a:pt x="224" y="5569"/>
                  </a:cubicBezTo>
                  <a:cubicBezTo>
                    <a:pt x="228" y="5569"/>
                    <a:pt x="231" y="5569"/>
                    <a:pt x="233" y="5568"/>
                  </a:cubicBezTo>
                  <a:cubicBezTo>
                    <a:pt x="234" y="5568"/>
                    <a:pt x="236" y="5568"/>
                    <a:pt x="238" y="5568"/>
                  </a:cubicBezTo>
                  <a:cubicBezTo>
                    <a:pt x="256" y="5568"/>
                    <a:pt x="300" y="5581"/>
                    <a:pt x="344" y="5603"/>
                  </a:cubicBezTo>
                  <a:cubicBezTo>
                    <a:pt x="383" y="5619"/>
                    <a:pt x="414" y="5627"/>
                    <a:pt x="426" y="5627"/>
                  </a:cubicBezTo>
                  <a:cubicBezTo>
                    <a:pt x="430" y="5627"/>
                    <a:pt x="431" y="5626"/>
                    <a:pt x="430" y="5624"/>
                  </a:cubicBezTo>
                  <a:cubicBezTo>
                    <a:pt x="427" y="5614"/>
                    <a:pt x="434" y="5603"/>
                    <a:pt x="448" y="5600"/>
                  </a:cubicBezTo>
                  <a:cubicBezTo>
                    <a:pt x="449" y="5600"/>
                    <a:pt x="450" y="5599"/>
                    <a:pt x="452" y="5599"/>
                  </a:cubicBezTo>
                  <a:cubicBezTo>
                    <a:pt x="461" y="5599"/>
                    <a:pt x="469" y="5608"/>
                    <a:pt x="472" y="5621"/>
                  </a:cubicBezTo>
                  <a:cubicBezTo>
                    <a:pt x="472" y="5629"/>
                    <a:pt x="482" y="5634"/>
                    <a:pt x="498" y="5634"/>
                  </a:cubicBezTo>
                  <a:cubicBezTo>
                    <a:pt x="509" y="5634"/>
                    <a:pt x="523" y="5632"/>
                    <a:pt x="538" y="5627"/>
                  </a:cubicBezTo>
                  <a:cubicBezTo>
                    <a:pt x="556" y="5623"/>
                    <a:pt x="569" y="5620"/>
                    <a:pt x="578" y="5620"/>
                  </a:cubicBezTo>
                  <a:cubicBezTo>
                    <a:pt x="596" y="5620"/>
                    <a:pt x="601" y="5630"/>
                    <a:pt x="601" y="5656"/>
                  </a:cubicBezTo>
                  <a:cubicBezTo>
                    <a:pt x="601" y="5680"/>
                    <a:pt x="604" y="5711"/>
                    <a:pt x="608" y="5725"/>
                  </a:cubicBezTo>
                  <a:cubicBezTo>
                    <a:pt x="611" y="5739"/>
                    <a:pt x="601" y="5749"/>
                    <a:pt x="580" y="5749"/>
                  </a:cubicBezTo>
                  <a:cubicBezTo>
                    <a:pt x="563" y="5749"/>
                    <a:pt x="545" y="5760"/>
                    <a:pt x="542" y="5773"/>
                  </a:cubicBezTo>
                  <a:cubicBezTo>
                    <a:pt x="542" y="5780"/>
                    <a:pt x="548" y="5784"/>
                    <a:pt x="561" y="5784"/>
                  </a:cubicBezTo>
                  <a:cubicBezTo>
                    <a:pt x="580" y="5784"/>
                    <a:pt x="613" y="5777"/>
                    <a:pt x="663" y="5763"/>
                  </a:cubicBezTo>
                  <a:cubicBezTo>
                    <a:pt x="709" y="5751"/>
                    <a:pt x="739" y="5745"/>
                    <a:pt x="754" y="5745"/>
                  </a:cubicBezTo>
                  <a:cubicBezTo>
                    <a:pt x="782" y="5745"/>
                    <a:pt x="760" y="5766"/>
                    <a:pt x="691" y="5808"/>
                  </a:cubicBezTo>
                  <a:cubicBezTo>
                    <a:pt x="659" y="5828"/>
                    <a:pt x="635" y="5837"/>
                    <a:pt x="620" y="5837"/>
                  </a:cubicBezTo>
                  <a:cubicBezTo>
                    <a:pt x="613" y="5837"/>
                    <a:pt x="608" y="5835"/>
                    <a:pt x="604" y="5832"/>
                  </a:cubicBezTo>
                  <a:cubicBezTo>
                    <a:pt x="601" y="5830"/>
                    <a:pt x="597" y="5829"/>
                    <a:pt x="593" y="5829"/>
                  </a:cubicBezTo>
                  <a:cubicBezTo>
                    <a:pt x="580" y="5829"/>
                    <a:pt x="564" y="5840"/>
                    <a:pt x="548" y="5864"/>
                  </a:cubicBezTo>
                  <a:cubicBezTo>
                    <a:pt x="531" y="5891"/>
                    <a:pt x="510" y="5909"/>
                    <a:pt x="500" y="5912"/>
                  </a:cubicBezTo>
                  <a:cubicBezTo>
                    <a:pt x="493" y="5912"/>
                    <a:pt x="472" y="5922"/>
                    <a:pt x="458" y="5936"/>
                  </a:cubicBezTo>
                  <a:cubicBezTo>
                    <a:pt x="443" y="5950"/>
                    <a:pt x="440" y="5956"/>
                    <a:pt x="450" y="5956"/>
                  </a:cubicBezTo>
                  <a:cubicBezTo>
                    <a:pt x="456" y="5956"/>
                    <a:pt x="466" y="5954"/>
                    <a:pt x="479" y="5950"/>
                  </a:cubicBezTo>
                  <a:cubicBezTo>
                    <a:pt x="493" y="5947"/>
                    <a:pt x="507" y="5945"/>
                    <a:pt x="518" y="5945"/>
                  </a:cubicBezTo>
                  <a:cubicBezTo>
                    <a:pt x="529" y="5945"/>
                    <a:pt x="538" y="5947"/>
                    <a:pt x="542" y="5950"/>
                  </a:cubicBezTo>
                  <a:cubicBezTo>
                    <a:pt x="566" y="5971"/>
                    <a:pt x="545" y="6010"/>
                    <a:pt x="510" y="6020"/>
                  </a:cubicBezTo>
                  <a:cubicBezTo>
                    <a:pt x="497" y="6023"/>
                    <a:pt x="486" y="6034"/>
                    <a:pt x="489" y="6044"/>
                  </a:cubicBezTo>
                  <a:cubicBezTo>
                    <a:pt x="493" y="6058"/>
                    <a:pt x="486" y="6079"/>
                    <a:pt x="479" y="6100"/>
                  </a:cubicBezTo>
                  <a:cubicBezTo>
                    <a:pt x="462" y="6130"/>
                    <a:pt x="488" y="6260"/>
                    <a:pt x="509" y="6260"/>
                  </a:cubicBezTo>
                  <a:cubicBezTo>
                    <a:pt x="509" y="6260"/>
                    <a:pt x="510" y="6260"/>
                    <a:pt x="510" y="6259"/>
                  </a:cubicBezTo>
                  <a:cubicBezTo>
                    <a:pt x="526" y="6254"/>
                    <a:pt x="539" y="6251"/>
                    <a:pt x="549" y="6251"/>
                  </a:cubicBezTo>
                  <a:cubicBezTo>
                    <a:pt x="572" y="6251"/>
                    <a:pt x="583" y="6263"/>
                    <a:pt x="590" y="6287"/>
                  </a:cubicBezTo>
                  <a:cubicBezTo>
                    <a:pt x="599" y="6303"/>
                    <a:pt x="609" y="6313"/>
                    <a:pt x="621" y="6313"/>
                  </a:cubicBezTo>
                  <a:cubicBezTo>
                    <a:pt x="625" y="6313"/>
                    <a:pt x="628" y="6312"/>
                    <a:pt x="632" y="6311"/>
                  </a:cubicBezTo>
                  <a:cubicBezTo>
                    <a:pt x="634" y="6310"/>
                    <a:pt x="637" y="6310"/>
                    <a:pt x="640" y="6310"/>
                  </a:cubicBezTo>
                  <a:cubicBezTo>
                    <a:pt x="648" y="6310"/>
                    <a:pt x="657" y="6314"/>
                    <a:pt x="659" y="6325"/>
                  </a:cubicBezTo>
                  <a:cubicBezTo>
                    <a:pt x="659" y="6337"/>
                    <a:pt x="670" y="6347"/>
                    <a:pt x="680" y="6347"/>
                  </a:cubicBezTo>
                  <a:cubicBezTo>
                    <a:pt x="681" y="6347"/>
                    <a:pt x="683" y="6346"/>
                    <a:pt x="684" y="6346"/>
                  </a:cubicBezTo>
                  <a:cubicBezTo>
                    <a:pt x="694" y="6346"/>
                    <a:pt x="708" y="6353"/>
                    <a:pt x="712" y="6363"/>
                  </a:cubicBezTo>
                  <a:cubicBezTo>
                    <a:pt x="718" y="6377"/>
                    <a:pt x="691" y="6391"/>
                    <a:pt x="643" y="6398"/>
                  </a:cubicBezTo>
                  <a:cubicBezTo>
                    <a:pt x="576" y="6408"/>
                    <a:pt x="569" y="6412"/>
                    <a:pt x="590" y="6443"/>
                  </a:cubicBezTo>
                  <a:cubicBezTo>
                    <a:pt x="599" y="6455"/>
                    <a:pt x="606" y="6463"/>
                    <a:pt x="610" y="6463"/>
                  </a:cubicBezTo>
                  <a:cubicBezTo>
                    <a:pt x="613" y="6463"/>
                    <a:pt x="614" y="6460"/>
                    <a:pt x="614" y="6453"/>
                  </a:cubicBezTo>
                  <a:cubicBezTo>
                    <a:pt x="614" y="6439"/>
                    <a:pt x="628" y="6426"/>
                    <a:pt x="649" y="6418"/>
                  </a:cubicBezTo>
                  <a:cubicBezTo>
                    <a:pt x="652" y="6418"/>
                    <a:pt x="655" y="6418"/>
                    <a:pt x="658" y="6418"/>
                  </a:cubicBezTo>
                  <a:cubicBezTo>
                    <a:pt x="671" y="6418"/>
                    <a:pt x="679" y="6424"/>
                    <a:pt x="673" y="6436"/>
                  </a:cubicBezTo>
                  <a:cubicBezTo>
                    <a:pt x="671" y="6444"/>
                    <a:pt x="674" y="6452"/>
                    <a:pt x="679" y="6452"/>
                  </a:cubicBezTo>
                  <a:cubicBezTo>
                    <a:pt x="681" y="6452"/>
                    <a:pt x="682" y="6452"/>
                    <a:pt x="684" y="6450"/>
                  </a:cubicBezTo>
                  <a:cubicBezTo>
                    <a:pt x="704" y="6442"/>
                    <a:pt x="719" y="6438"/>
                    <a:pt x="731" y="6438"/>
                  </a:cubicBezTo>
                  <a:cubicBezTo>
                    <a:pt x="751" y="6438"/>
                    <a:pt x="760" y="6449"/>
                    <a:pt x="760" y="6471"/>
                  </a:cubicBezTo>
                  <a:cubicBezTo>
                    <a:pt x="760" y="6506"/>
                    <a:pt x="794" y="6532"/>
                    <a:pt x="829" y="6532"/>
                  </a:cubicBezTo>
                  <a:cubicBezTo>
                    <a:pt x="842" y="6532"/>
                    <a:pt x="856" y="6528"/>
                    <a:pt x="867" y="6519"/>
                  </a:cubicBezTo>
                  <a:cubicBezTo>
                    <a:pt x="875" y="6515"/>
                    <a:pt x="884" y="6512"/>
                    <a:pt x="892" y="6512"/>
                  </a:cubicBezTo>
                  <a:cubicBezTo>
                    <a:pt x="900" y="6512"/>
                    <a:pt x="907" y="6515"/>
                    <a:pt x="909" y="6523"/>
                  </a:cubicBezTo>
                  <a:cubicBezTo>
                    <a:pt x="913" y="6533"/>
                    <a:pt x="888" y="6551"/>
                    <a:pt x="861" y="6557"/>
                  </a:cubicBezTo>
                  <a:cubicBezTo>
                    <a:pt x="795" y="6575"/>
                    <a:pt x="795" y="6592"/>
                    <a:pt x="861" y="6613"/>
                  </a:cubicBezTo>
                  <a:cubicBezTo>
                    <a:pt x="885" y="6623"/>
                    <a:pt x="896" y="6634"/>
                    <a:pt x="878" y="6637"/>
                  </a:cubicBezTo>
                  <a:cubicBezTo>
                    <a:pt x="864" y="6641"/>
                    <a:pt x="826" y="6662"/>
                    <a:pt x="798" y="6682"/>
                  </a:cubicBezTo>
                  <a:cubicBezTo>
                    <a:pt x="747" y="6717"/>
                    <a:pt x="747" y="6721"/>
                    <a:pt x="792" y="6724"/>
                  </a:cubicBezTo>
                  <a:cubicBezTo>
                    <a:pt x="794" y="6724"/>
                    <a:pt x="797" y="6724"/>
                    <a:pt x="800" y="6724"/>
                  </a:cubicBezTo>
                  <a:cubicBezTo>
                    <a:pt x="849" y="6724"/>
                    <a:pt x="898" y="6699"/>
                    <a:pt x="875" y="6682"/>
                  </a:cubicBezTo>
                  <a:cubicBezTo>
                    <a:pt x="855" y="6666"/>
                    <a:pt x="936" y="6599"/>
                    <a:pt x="974" y="6599"/>
                  </a:cubicBezTo>
                  <a:cubicBezTo>
                    <a:pt x="976" y="6599"/>
                    <a:pt x="977" y="6599"/>
                    <a:pt x="979" y="6599"/>
                  </a:cubicBezTo>
                  <a:cubicBezTo>
                    <a:pt x="996" y="6602"/>
                    <a:pt x="1006" y="6617"/>
                    <a:pt x="1003" y="6627"/>
                  </a:cubicBezTo>
                  <a:cubicBezTo>
                    <a:pt x="1000" y="6637"/>
                    <a:pt x="1010" y="6651"/>
                    <a:pt x="1024" y="6655"/>
                  </a:cubicBezTo>
                  <a:cubicBezTo>
                    <a:pt x="1069" y="6665"/>
                    <a:pt x="1062" y="6697"/>
                    <a:pt x="1017" y="6697"/>
                  </a:cubicBezTo>
                  <a:cubicBezTo>
                    <a:pt x="989" y="6697"/>
                    <a:pt x="1000" y="6703"/>
                    <a:pt x="1045" y="6721"/>
                  </a:cubicBezTo>
                  <a:cubicBezTo>
                    <a:pt x="1083" y="6734"/>
                    <a:pt x="1121" y="6745"/>
                    <a:pt x="1131" y="6745"/>
                  </a:cubicBezTo>
                  <a:cubicBezTo>
                    <a:pt x="1132" y="6744"/>
                    <a:pt x="1133" y="6744"/>
                    <a:pt x="1134" y="6744"/>
                  </a:cubicBezTo>
                  <a:cubicBezTo>
                    <a:pt x="1141" y="6744"/>
                    <a:pt x="1152" y="6757"/>
                    <a:pt x="1155" y="6772"/>
                  </a:cubicBezTo>
                  <a:cubicBezTo>
                    <a:pt x="1162" y="6785"/>
                    <a:pt x="1183" y="6801"/>
                    <a:pt x="1203" y="6801"/>
                  </a:cubicBezTo>
                  <a:cubicBezTo>
                    <a:pt x="1204" y="6801"/>
                    <a:pt x="1206" y="6801"/>
                    <a:pt x="1208" y="6801"/>
                  </a:cubicBezTo>
                  <a:cubicBezTo>
                    <a:pt x="1256" y="6801"/>
                    <a:pt x="1284" y="6863"/>
                    <a:pt x="1267" y="6921"/>
                  </a:cubicBezTo>
                  <a:cubicBezTo>
                    <a:pt x="1261" y="6936"/>
                    <a:pt x="1260" y="6943"/>
                    <a:pt x="1266" y="6943"/>
                  </a:cubicBezTo>
                  <a:cubicBezTo>
                    <a:pt x="1270" y="6943"/>
                    <a:pt x="1277" y="6939"/>
                    <a:pt x="1288" y="6932"/>
                  </a:cubicBezTo>
                  <a:cubicBezTo>
                    <a:pt x="1300" y="6924"/>
                    <a:pt x="1310" y="6919"/>
                    <a:pt x="1317" y="6919"/>
                  </a:cubicBezTo>
                  <a:cubicBezTo>
                    <a:pt x="1321" y="6919"/>
                    <a:pt x="1324" y="6921"/>
                    <a:pt x="1325" y="6926"/>
                  </a:cubicBezTo>
                  <a:cubicBezTo>
                    <a:pt x="1334" y="6948"/>
                    <a:pt x="1289" y="6976"/>
                    <a:pt x="1264" y="6976"/>
                  </a:cubicBezTo>
                  <a:cubicBezTo>
                    <a:pt x="1257" y="6976"/>
                    <a:pt x="1252" y="6975"/>
                    <a:pt x="1250" y="6970"/>
                  </a:cubicBezTo>
                  <a:cubicBezTo>
                    <a:pt x="1246" y="6967"/>
                    <a:pt x="1240" y="6966"/>
                    <a:pt x="1231" y="6966"/>
                  </a:cubicBezTo>
                  <a:cubicBezTo>
                    <a:pt x="1212" y="6966"/>
                    <a:pt x="1181" y="6974"/>
                    <a:pt x="1145" y="6988"/>
                  </a:cubicBezTo>
                  <a:cubicBezTo>
                    <a:pt x="1058" y="7023"/>
                    <a:pt x="1024" y="7049"/>
                    <a:pt x="1050" y="7049"/>
                  </a:cubicBezTo>
                  <a:cubicBezTo>
                    <a:pt x="1062" y="7049"/>
                    <a:pt x="1088" y="7043"/>
                    <a:pt x="1128" y="7030"/>
                  </a:cubicBezTo>
                  <a:cubicBezTo>
                    <a:pt x="1184" y="7011"/>
                    <a:pt x="1222" y="7001"/>
                    <a:pt x="1245" y="7001"/>
                  </a:cubicBezTo>
                  <a:cubicBezTo>
                    <a:pt x="1273" y="7001"/>
                    <a:pt x="1277" y="7016"/>
                    <a:pt x="1260" y="7046"/>
                  </a:cubicBezTo>
                  <a:cubicBezTo>
                    <a:pt x="1239" y="7085"/>
                    <a:pt x="1246" y="7092"/>
                    <a:pt x="1315" y="7123"/>
                  </a:cubicBezTo>
                  <a:cubicBezTo>
                    <a:pt x="1345" y="7139"/>
                    <a:pt x="1384" y="7149"/>
                    <a:pt x="1409" y="7149"/>
                  </a:cubicBezTo>
                  <a:cubicBezTo>
                    <a:pt x="1416" y="7149"/>
                    <a:pt x="1422" y="7149"/>
                    <a:pt x="1426" y="7147"/>
                  </a:cubicBezTo>
                  <a:cubicBezTo>
                    <a:pt x="1434" y="7143"/>
                    <a:pt x="1446" y="7141"/>
                    <a:pt x="1459" y="7141"/>
                  </a:cubicBezTo>
                  <a:cubicBezTo>
                    <a:pt x="1480" y="7141"/>
                    <a:pt x="1505" y="7146"/>
                    <a:pt x="1527" y="7155"/>
                  </a:cubicBezTo>
                  <a:cubicBezTo>
                    <a:pt x="1560" y="7169"/>
                    <a:pt x="1572" y="7179"/>
                    <a:pt x="1558" y="7179"/>
                  </a:cubicBezTo>
                  <a:cubicBezTo>
                    <a:pt x="1556" y="7179"/>
                    <a:pt x="1554" y="7179"/>
                    <a:pt x="1551" y="7179"/>
                  </a:cubicBezTo>
                  <a:cubicBezTo>
                    <a:pt x="1523" y="7179"/>
                    <a:pt x="1509" y="7192"/>
                    <a:pt x="1509" y="7224"/>
                  </a:cubicBezTo>
                  <a:cubicBezTo>
                    <a:pt x="1509" y="7246"/>
                    <a:pt x="1501" y="7262"/>
                    <a:pt x="1486" y="7262"/>
                  </a:cubicBezTo>
                  <a:cubicBezTo>
                    <a:pt x="1485" y="7262"/>
                    <a:pt x="1483" y="7262"/>
                    <a:pt x="1482" y="7262"/>
                  </a:cubicBezTo>
                  <a:cubicBezTo>
                    <a:pt x="1479" y="7261"/>
                    <a:pt x="1477" y="7261"/>
                    <a:pt x="1475" y="7261"/>
                  </a:cubicBezTo>
                  <a:cubicBezTo>
                    <a:pt x="1464" y="7261"/>
                    <a:pt x="1458" y="7266"/>
                    <a:pt x="1461" y="7272"/>
                  </a:cubicBezTo>
                  <a:cubicBezTo>
                    <a:pt x="1464" y="7286"/>
                    <a:pt x="1464" y="7307"/>
                    <a:pt x="1461" y="7324"/>
                  </a:cubicBezTo>
                  <a:cubicBezTo>
                    <a:pt x="1461" y="7340"/>
                    <a:pt x="1463" y="7347"/>
                    <a:pt x="1471" y="7347"/>
                  </a:cubicBezTo>
                  <a:cubicBezTo>
                    <a:pt x="1477" y="7347"/>
                    <a:pt x="1486" y="7344"/>
                    <a:pt x="1499" y="7338"/>
                  </a:cubicBezTo>
                  <a:cubicBezTo>
                    <a:pt x="1505" y="7335"/>
                    <a:pt x="1513" y="7333"/>
                    <a:pt x="1523" y="7333"/>
                  </a:cubicBezTo>
                  <a:cubicBezTo>
                    <a:pt x="1602" y="7333"/>
                    <a:pt x="1793" y="7422"/>
                    <a:pt x="1762" y="7453"/>
                  </a:cubicBezTo>
                  <a:cubicBezTo>
                    <a:pt x="1735" y="7481"/>
                    <a:pt x="1769" y="7518"/>
                    <a:pt x="1806" y="7518"/>
                  </a:cubicBezTo>
                  <a:cubicBezTo>
                    <a:pt x="1815" y="7518"/>
                    <a:pt x="1824" y="7516"/>
                    <a:pt x="1832" y="7512"/>
                  </a:cubicBezTo>
                  <a:cubicBezTo>
                    <a:pt x="1846" y="7503"/>
                    <a:pt x="1856" y="7499"/>
                    <a:pt x="1861" y="7499"/>
                  </a:cubicBezTo>
                  <a:cubicBezTo>
                    <a:pt x="1866" y="7499"/>
                    <a:pt x="1867" y="7503"/>
                    <a:pt x="1863" y="7512"/>
                  </a:cubicBezTo>
                  <a:cubicBezTo>
                    <a:pt x="1860" y="7525"/>
                    <a:pt x="1871" y="7550"/>
                    <a:pt x="1887" y="7560"/>
                  </a:cubicBezTo>
                  <a:cubicBezTo>
                    <a:pt x="1905" y="7571"/>
                    <a:pt x="1922" y="7602"/>
                    <a:pt x="1926" y="7633"/>
                  </a:cubicBezTo>
                  <a:cubicBezTo>
                    <a:pt x="1929" y="7662"/>
                    <a:pt x="1938" y="7685"/>
                    <a:pt x="1951" y="7685"/>
                  </a:cubicBezTo>
                  <a:cubicBezTo>
                    <a:pt x="1952" y="7685"/>
                    <a:pt x="1953" y="7685"/>
                    <a:pt x="1954" y="7685"/>
                  </a:cubicBezTo>
                  <a:cubicBezTo>
                    <a:pt x="1956" y="7684"/>
                    <a:pt x="1957" y="7684"/>
                    <a:pt x="1959" y="7684"/>
                  </a:cubicBezTo>
                  <a:cubicBezTo>
                    <a:pt x="1970" y="7684"/>
                    <a:pt x="1979" y="7694"/>
                    <a:pt x="1985" y="7709"/>
                  </a:cubicBezTo>
                  <a:cubicBezTo>
                    <a:pt x="1988" y="7723"/>
                    <a:pt x="1985" y="7741"/>
                    <a:pt x="1971" y="7744"/>
                  </a:cubicBezTo>
                  <a:cubicBezTo>
                    <a:pt x="1961" y="7747"/>
                    <a:pt x="1954" y="7765"/>
                    <a:pt x="1961" y="7782"/>
                  </a:cubicBezTo>
                  <a:cubicBezTo>
                    <a:pt x="1974" y="7833"/>
                    <a:pt x="2120" y="7973"/>
                    <a:pt x="2156" y="7973"/>
                  </a:cubicBezTo>
                  <a:cubicBezTo>
                    <a:pt x="2156" y="7973"/>
                    <a:pt x="2157" y="7973"/>
                    <a:pt x="2158" y="7973"/>
                  </a:cubicBezTo>
                  <a:cubicBezTo>
                    <a:pt x="2159" y="7973"/>
                    <a:pt x="2160" y="7973"/>
                    <a:pt x="2162" y="7973"/>
                  </a:cubicBezTo>
                  <a:cubicBezTo>
                    <a:pt x="2176" y="7973"/>
                    <a:pt x="2197" y="7989"/>
                    <a:pt x="2210" y="8011"/>
                  </a:cubicBezTo>
                  <a:cubicBezTo>
                    <a:pt x="2224" y="8031"/>
                    <a:pt x="2236" y="8041"/>
                    <a:pt x="2252" y="8041"/>
                  </a:cubicBezTo>
                  <a:cubicBezTo>
                    <a:pt x="2261" y="8041"/>
                    <a:pt x="2271" y="8038"/>
                    <a:pt x="2283" y="8032"/>
                  </a:cubicBezTo>
                  <a:cubicBezTo>
                    <a:pt x="2296" y="8025"/>
                    <a:pt x="2305" y="8021"/>
                    <a:pt x="2311" y="8021"/>
                  </a:cubicBezTo>
                  <a:cubicBezTo>
                    <a:pt x="2320" y="8021"/>
                    <a:pt x="2323" y="8029"/>
                    <a:pt x="2321" y="8045"/>
                  </a:cubicBezTo>
                  <a:cubicBezTo>
                    <a:pt x="2318" y="8064"/>
                    <a:pt x="2325" y="8073"/>
                    <a:pt x="2336" y="8073"/>
                  </a:cubicBezTo>
                  <a:cubicBezTo>
                    <a:pt x="2352" y="8073"/>
                    <a:pt x="2376" y="8054"/>
                    <a:pt x="2391" y="8021"/>
                  </a:cubicBezTo>
                  <a:cubicBezTo>
                    <a:pt x="2400" y="8001"/>
                    <a:pt x="2405" y="7991"/>
                    <a:pt x="2414" y="7991"/>
                  </a:cubicBezTo>
                  <a:cubicBezTo>
                    <a:pt x="2422" y="7991"/>
                    <a:pt x="2432" y="7998"/>
                    <a:pt x="2449" y="8011"/>
                  </a:cubicBezTo>
                  <a:cubicBezTo>
                    <a:pt x="2466" y="8023"/>
                    <a:pt x="2482" y="8029"/>
                    <a:pt x="2502" y="8029"/>
                  </a:cubicBezTo>
                  <a:cubicBezTo>
                    <a:pt x="2524" y="8029"/>
                    <a:pt x="2549" y="8022"/>
                    <a:pt x="2585" y="8008"/>
                  </a:cubicBezTo>
                  <a:cubicBezTo>
                    <a:pt x="2621" y="7995"/>
                    <a:pt x="2655" y="7988"/>
                    <a:pt x="2670" y="7988"/>
                  </a:cubicBezTo>
                  <a:cubicBezTo>
                    <a:pt x="2675" y="7988"/>
                    <a:pt x="2678" y="7989"/>
                    <a:pt x="2678" y="7990"/>
                  </a:cubicBezTo>
                  <a:cubicBezTo>
                    <a:pt x="2679" y="7992"/>
                    <a:pt x="2684" y="7993"/>
                    <a:pt x="2691" y="7993"/>
                  </a:cubicBezTo>
                  <a:cubicBezTo>
                    <a:pt x="2713" y="7993"/>
                    <a:pt x="2759" y="7986"/>
                    <a:pt x="2811" y="7973"/>
                  </a:cubicBezTo>
                  <a:cubicBezTo>
                    <a:pt x="2865" y="7960"/>
                    <a:pt x="2917" y="7953"/>
                    <a:pt x="2947" y="7953"/>
                  </a:cubicBezTo>
                  <a:cubicBezTo>
                    <a:pt x="2958" y="7953"/>
                    <a:pt x="2965" y="7954"/>
                    <a:pt x="2970" y="7956"/>
                  </a:cubicBezTo>
                  <a:cubicBezTo>
                    <a:pt x="2976" y="7960"/>
                    <a:pt x="2988" y="7962"/>
                    <a:pt x="3003" y="7962"/>
                  </a:cubicBezTo>
                  <a:cubicBezTo>
                    <a:pt x="3025" y="7962"/>
                    <a:pt x="3054" y="7958"/>
                    <a:pt x="3078" y="7952"/>
                  </a:cubicBezTo>
                  <a:cubicBezTo>
                    <a:pt x="3123" y="7941"/>
                    <a:pt x="3237" y="7925"/>
                    <a:pt x="3334" y="7917"/>
                  </a:cubicBezTo>
                  <a:cubicBezTo>
                    <a:pt x="3432" y="7907"/>
                    <a:pt x="3557" y="7890"/>
                    <a:pt x="3612" y="7876"/>
                  </a:cubicBezTo>
                  <a:cubicBezTo>
                    <a:pt x="3684" y="7859"/>
                    <a:pt x="3808" y="7848"/>
                    <a:pt x="3904" y="7848"/>
                  </a:cubicBezTo>
                  <a:cubicBezTo>
                    <a:pt x="3966" y="7848"/>
                    <a:pt x="4016" y="7853"/>
                    <a:pt x="4036" y="7862"/>
                  </a:cubicBezTo>
                  <a:cubicBezTo>
                    <a:pt x="4052" y="7872"/>
                    <a:pt x="4084" y="7907"/>
                    <a:pt x="4105" y="7941"/>
                  </a:cubicBezTo>
                  <a:cubicBezTo>
                    <a:pt x="4125" y="7980"/>
                    <a:pt x="4146" y="8011"/>
                    <a:pt x="4156" y="8021"/>
                  </a:cubicBezTo>
                  <a:cubicBezTo>
                    <a:pt x="4167" y="8029"/>
                    <a:pt x="4164" y="8035"/>
                    <a:pt x="4146" y="8039"/>
                  </a:cubicBezTo>
                  <a:cubicBezTo>
                    <a:pt x="4111" y="8050"/>
                    <a:pt x="4170" y="8143"/>
                    <a:pt x="4233" y="8167"/>
                  </a:cubicBezTo>
                  <a:cubicBezTo>
                    <a:pt x="4268" y="8181"/>
                    <a:pt x="4285" y="8212"/>
                    <a:pt x="4299" y="8274"/>
                  </a:cubicBezTo>
                  <a:cubicBezTo>
                    <a:pt x="4312" y="8318"/>
                    <a:pt x="4329" y="8355"/>
                    <a:pt x="4339" y="8355"/>
                  </a:cubicBezTo>
                  <a:cubicBezTo>
                    <a:pt x="4339" y="8355"/>
                    <a:pt x="4340" y="8354"/>
                    <a:pt x="4340" y="8354"/>
                  </a:cubicBezTo>
                  <a:cubicBezTo>
                    <a:pt x="4341" y="8354"/>
                    <a:pt x="4342" y="8354"/>
                    <a:pt x="4342" y="8354"/>
                  </a:cubicBezTo>
                  <a:cubicBezTo>
                    <a:pt x="4353" y="8354"/>
                    <a:pt x="4365" y="8377"/>
                    <a:pt x="4369" y="8407"/>
                  </a:cubicBezTo>
                  <a:cubicBezTo>
                    <a:pt x="4382" y="8493"/>
                    <a:pt x="4438" y="8732"/>
                    <a:pt x="4469" y="8847"/>
                  </a:cubicBezTo>
                  <a:cubicBezTo>
                    <a:pt x="4489" y="8916"/>
                    <a:pt x="4489" y="8955"/>
                    <a:pt x="4473" y="8958"/>
                  </a:cubicBezTo>
                  <a:cubicBezTo>
                    <a:pt x="4424" y="8972"/>
                    <a:pt x="4427" y="9014"/>
                    <a:pt x="4479" y="9041"/>
                  </a:cubicBezTo>
                  <a:cubicBezTo>
                    <a:pt x="4503" y="9055"/>
                    <a:pt x="4524" y="9083"/>
                    <a:pt x="4524" y="9097"/>
                  </a:cubicBezTo>
                  <a:cubicBezTo>
                    <a:pt x="4524" y="9115"/>
                    <a:pt x="4559" y="9177"/>
                    <a:pt x="4601" y="9239"/>
                  </a:cubicBezTo>
                  <a:cubicBezTo>
                    <a:pt x="4646" y="9302"/>
                    <a:pt x="4673" y="9354"/>
                    <a:pt x="4667" y="9357"/>
                  </a:cubicBezTo>
                  <a:cubicBezTo>
                    <a:pt x="4660" y="9361"/>
                    <a:pt x="4677" y="9364"/>
                    <a:pt x="4708" y="9368"/>
                  </a:cubicBezTo>
                  <a:cubicBezTo>
                    <a:pt x="4771" y="9371"/>
                    <a:pt x="4812" y="9454"/>
                    <a:pt x="4767" y="9486"/>
                  </a:cubicBezTo>
                  <a:cubicBezTo>
                    <a:pt x="4753" y="9493"/>
                    <a:pt x="4774" y="9503"/>
                    <a:pt x="4812" y="9507"/>
                  </a:cubicBezTo>
                  <a:cubicBezTo>
                    <a:pt x="4851" y="9510"/>
                    <a:pt x="4882" y="9520"/>
                    <a:pt x="4885" y="9534"/>
                  </a:cubicBezTo>
                  <a:cubicBezTo>
                    <a:pt x="4889" y="9544"/>
                    <a:pt x="4937" y="9576"/>
                    <a:pt x="4993" y="9600"/>
                  </a:cubicBezTo>
                  <a:cubicBezTo>
                    <a:pt x="5048" y="9627"/>
                    <a:pt x="5097" y="9659"/>
                    <a:pt x="5101" y="9669"/>
                  </a:cubicBezTo>
                  <a:cubicBezTo>
                    <a:pt x="5103" y="9678"/>
                    <a:pt x="5111" y="9687"/>
                    <a:pt x="5120" y="9687"/>
                  </a:cubicBezTo>
                  <a:cubicBezTo>
                    <a:pt x="5122" y="9687"/>
                    <a:pt x="5123" y="9687"/>
                    <a:pt x="5125" y="9687"/>
                  </a:cubicBezTo>
                  <a:cubicBezTo>
                    <a:pt x="5125" y="9686"/>
                    <a:pt x="5126" y="9686"/>
                    <a:pt x="5127" y="9686"/>
                  </a:cubicBezTo>
                  <a:cubicBezTo>
                    <a:pt x="5139" y="9686"/>
                    <a:pt x="5184" y="9702"/>
                    <a:pt x="5229" y="9722"/>
                  </a:cubicBezTo>
                  <a:cubicBezTo>
                    <a:pt x="5277" y="9739"/>
                    <a:pt x="5336" y="9760"/>
                    <a:pt x="5357" y="9760"/>
                  </a:cubicBezTo>
                  <a:cubicBezTo>
                    <a:pt x="5419" y="9767"/>
                    <a:pt x="5413" y="9805"/>
                    <a:pt x="5347" y="9822"/>
                  </a:cubicBezTo>
                  <a:cubicBezTo>
                    <a:pt x="5280" y="9840"/>
                    <a:pt x="5197" y="9909"/>
                    <a:pt x="5208" y="9944"/>
                  </a:cubicBezTo>
                  <a:cubicBezTo>
                    <a:pt x="5210" y="9950"/>
                    <a:pt x="5222" y="9954"/>
                    <a:pt x="5237" y="9954"/>
                  </a:cubicBezTo>
                  <a:cubicBezTo>
                    <a:pt x="5246" y="9954"/>
                    <a:pt x="5255" y="9953"/>
                    <a:pt x="5264" y="9951"/>
                  </a:cubicBezTo>
                  <a:cubicBezTo>
                    <a:pt x="5270" y="9949"/>
                    <a:pt x="5278" y="9948"/>
                    <a:pt x="5286" y="9948"/>
                  </a:cubicBezTo>
                  <a:cubicBezTo>
                    <a:pt x="5308" y="9948"/>
                    <a:pt x="5335" y="9954"/>
                    <a:pt x="5350" y="9965"/>
                  </a:cubicBezTo>
                  <a:cubicBezTo>
                    <a:pt x="5369" y="9976"/>
                    <a:pt x="5392" y="9986"/>
                    <a:pt x="5405" y="9986"/>
                  </a:cubicBezTo>
                  <a:cubicBezTo>
                    <a:pt x="5406" y="9986"/>
                    <a:pt x="5408" y="9986"/>
                    <a:pt x="5409" y="9986"/>
                  </a:cubicBezTo>
                  <a:cubicBezTo>
                    <a:pt x="5419" y="9986"/>
                    <a:pt x="5451" y="9986"/>
                    <a:pt x="5482" y="9992"/>
                  </a:cubicBezTo>
                  <a:cubicBezTo>
                    <a:pt x="5489" y="9994"/>
                    <a:pt x="5501" y="9995"/>
                    <a:pt x="5516" y="9995"/>
                  </a:cubicBezTo>
                  <a:cubicBezTo>
                    <a:pt x="5555" y="9995"/>
                    <a:pt x="5614" y="9989"/>
                    <a:pt x="5669" y="9981"/>
                  </a:cubicBezTo>
                  <a:cubicBezTo>
                    <a:pt x="5794" y="9963"/>
                    <a:pt x="5918" y="9952"/>
                    <a:pt x="5999" y="9952"/>
                  </a:cubicBezTo>
                  <a:cubicBezTo>
                    <a:pt x="6039" y="9952"/>
                    <a:pt x="6068" y="9955"/>
                    <a:pt x="6082" y="9961"/>
                  </a:cubicBezTo>
                  <a:cubicBezTo>
                    <a:pt x="6088" y="9963"/>
                    <a:pt x="6096" y="9963"/>
                    <a:pt x="6106" y="9963"/>
                  </a:cubicBezTo>
                  <a:cubicBezTo>
                    <a:pt x="6135" y="9963"/>
                    <a:pt x="6179" y="9956"/>
                    <a:pt x="6217" y="9944"/>
                  </a:cubicBezTo>
                  <a:cubicBezTo>
                    <a:pt x="6254" y="9933"/>
                    <a:pt x="6279" y="9928"/>
                    <a:pt x="6295" y="9928"/>
                  </a:cubicBezTo>
                  <a:cubicBezTo>
                    <a:pt x="6308" y="9928"/>
                    <a:pt x="6315" y="9932"/>
                    <a:pt x="6315" y="9940"/>
                  </a:cubicBezTo>
                  <a:cubicBezTo>
                    <a:pt x="6315" y="9950"/>
                    <a:pt x="6316" y="9956"/>
                    <a:pt x="6317" y="9956"/>
                  </a:cubicBezTo>
                  <a:cubicBezTo>
                    <a:pt x="6318" y="9956"/>
                    <a:pt x="6318" y="9956"/>
                    <a:pt x="6318" y="9954"/>
                  </a:cubicBezTo>
                  <a:cubicBezTo>
                    <a:pt x="6325" y="9930"/>
                    <a:pt x="6488" y="9909"/>
                    <a:pt x="6644" y="9909"/>
                  </a:cubicBezTo>
                  <a:cubicBezTo>
                    <a:pt x="6713" y="9906"/>
                    <a:pt x="6793" y="9895"/>
                    <a:pt x="6825" y="9881"/>
                  </a:cubicBezTo>
                  <a:cubicBezTo>
                    <a:pt x="6841" y="9872"/>
                    <a:pt x="6855" y="9868"/>
                    <a:pt x="6865" y="9868"/>
                  </a:cubicBezTo>
                  <a:cubicBezTo>
                    <a:pt x="6873" y="9868"/>
                    <a:pt x="6878" y="9871"/>
                    <a:pt x="6880" y="9877"/>
                  </a:cubicBezTo>
                  <a:cubicBezTo>
                    <a:pt x="6883" y="9883"/>
                    <a:pt x="6887" y="9886"/>
                    <a:pt x="6892" y="9886"/>
                  </a:cubicBezTo>
                  <a:cubicBezTo>
                    <a:pt x="6900" y="9886"/>
                    <a:pt x="6912" y="9879"/>
                    <a:pt x="6929" y="9864"/>
                  </a:cubicBezTo>
                  <a:cubicBezTo>
                    <a:pt x="6946" y="9849"/>
                    <a:pt x="6958" y="9842"/>
                    <a:pt x="6972" y="9842"/>
                  </a:cubicBezTo>
                  <a:cubicBezTo>
                    <a:pt x="6984" y="9842"/>
                    <a:pt x="6996" y="9847"/>
                    <a:pt x="7012" y="9856"/>
                  </a:cubicBezTo>
                  <a:cubicBezTo>
                    <a:pt x="7027" y="9867"/>
                    <a:pt x="7039" y="9873"/>
                    <a:pt x="7049" y="9873"/>
                  </a:cubicBezTo>
                  <a:cubicBezTo>
                    <a:pt x="7058" y="9873"/>
                    <a:pt x="7064" y="9868"/>
                    <a:pt x="7067" y="9861"/>
                  </a:cubicBezTo>
                  <a:cubicBezTo>
                    <a:pt x="7071" y="9850"/>
                    <a:pt x="7088" y="9836"/>
                    <a:pt x="7099" y="9832"/>
                  </a:cubicBezTo>
                  <a:cubicBezTo>
                    <a:pt x="7112" y="9832"/>
                    <a:pt x="7220" y="9812"/>
                    <a:pt x="7335" y="9794"/>
                  </a:cubicBezTo>
                  <a:cubicBezTo>
                    <a:pt x="7435" y="9776"/>
                    <a:pt x="7527" y="9766"/>
                    <a:pt x="7555" y="9766"/>
                  </a:cubicBezTo>
                  <a:cubicBezTo>
                    <a:pt x="7559" y="9766"/>
                    <a:pt x="7562" y="9766"/>
                    <a:pt x="7563" y="9767"/>
                  </a:cubicBezTo>
                  <a:cubicBezTo>
                    <a:pt x="7566" y="9769"/>
                    <a:pt x="7574" y="9770"/>
                    <a:pt x="7587" y="9770"/>
                  </a:cubicBezTo>
                  <a:cubicBezTo>
                    <a:pt x="7610" y="9770"/>
                    <a:pt x="7647" y="9766"/>
                    <a:pt x="7685" y="9760"/>
                  </a:cubicBezTo>
                  <a:cubicBezTo>
                    <a:pt x="7822" y="9730"/>
                    <a:pt x="7871" y="9720"/>
                    <a:pt x="7889" y="9720"/>
                  </a:cubicBezTo>
                  <a:cubicBezTo>
                    <a:pt x="7897" y="9720"/>
                    <a:pt x="7899" y="9722"/>
                    <a:pt x="7900" y="9725"/>
                  </a:cubicBezTo>
                  <a:cubicBezTo>
                    <a:pt x="7900" y="9729"/>
                    <a:pt x="7907" y="9730"/>
                    <a:pt x="7917" y="9730"/>
                  </a:cubicBezTo>
                  <a:cubicBezTo>
                    <a:pt x="7924" y="9730"/>
                    <a:pt x="7933" y="9730"/>
                    <a:pt x="7942" y="9728"/>
                  </a:cubicBezTo>
                  <a:cubicBezTo>
                    <a:pt x="7966" y="9725"/>
                    <a:pt x="8039" y="9711"/>
                    <a:pt x="8111" y="9697"/>
                  </a:cubicBezTo>
                  <a:cubicBezTo>
                    <a:pt x="8169" y="9686"/>
                    <a:pt x="8225" y="9679"/>
                    <a:pt x="8250" y="9679"/>
                  </a:cubicBezTo>
                  <a:cubicBezTo>
                    <a:pt x="8255" y="9679"/>
                    <a:pt x="8259" y="9679"/>
                    <a:pt x="8261" y="9680"/>
                  </a:cubicBezTo>
                  <a:cubicBezTo>
                    <a:pt x="8263" y="9680"/>
                    <a:pt x="8265" y="9680"/>
                    <a:pt x="8268" y="9680"/>
                  </a:cubicBezTo>
                  <a:cubicBezTo>
                    <a:pt x="8295" y="9680"/>
                    <a:pt x="8390" y="9667"/>
                    <a:pt x="8490" y="9648"/>
                  </a:cubicBezTo>
                  <a:cubicBezTo>
                    <a:pt x="8591" y="9629"/>
                    <a:pt x="8684" y="9614"/>
                    <a:pt x="8707" y="9614"/>
                  </a:cubicBezTo>
                  <a:cubicBezTo>
                    <a:pt x="8709" y="9614"/>
                    <a:pt x="8711" y="9614"/>
                    <a:pt x="8712" y="9614"/>
                  </a:cubicBezTo>
                  <a:cubicBezTo>
                    <a:pt x="8712" y="9614"/>
                    <a:pt x="8713" y="9614"/>
                    <a:pt x="8715" y="9614"/>
                  </a:cubicBezTo>
                  <a:cubicBezTo>
                    <a:pt x="8738" y="9614"/>
                    <a:pt x="8870" y="9588"/>
                    <a:pt x="9021" y="9558"/>
                  </a:cubicBezTo>
                  <a:cubicBezTo>
                    <a:pt x="9171" y="9526"/>
                    <a:pt x="9305" y="9502"/>
                    <a:pt x="9330" y="9502"/>
                  </a:cubicBezTo>
                  <a:cubicBezTo>
                    <a:pt x="9331" y="9502"/>
                    <a:pt x="9332" y="9502"/>
                    <a:pt x="9333" y="9503"/>
                  </a:cubicBezTo>
                  <a:cubicBezTo>
                    <a:pt x="9344" y="9503"/>
                    <a:pt x="9440" y="9489"/>
                    <a:pt x="9552" y="9465"/>
                  </a:cubicBezTo>
                  <a:cubicBezTo>
                    <a:pt x="9663" y="9444"/>
                    <a:pt x="9832" y="9416"/>
                    <a:pt x="9927" y="9403"/>
                  </a:cubicBezTo>
                  <a:cubicBezTo>
                    <a:pt x="10023" y="9392"/>
                    <a:pt x="10190" y="9361"/>
                    <a:pt x="10294" y="9340"/>
                  </a:cubicBezTo>
                  <a:cubicBezTo>
                    <a:pt x="10398" y="9315"/>
                    <a:pt x="10505" y="9299"/>
                    <a:pt x="10526" y="9299"/>
                  </a:cubicBezTo>
                  <a:cubicBezTo>
                    <a:pt x="10527" y="9299"/>
                    <a:pt x="10528" y="9299"/>
                    <a:pt x="10530" y="9299"/>
                  </a:cubicBezTo>
                  <a:cubicBezTo>
                    <a:pt x="10563" y="9299"/>
                    <a:pt x="10719" y="9268"/>
                    <a:pt x="10891" y="9229"/>
                  </a:cubicBezTo>
                  <a:cubicBezTo>
                    <a:pt x="11080" y="9183"/>
                    <a:pt x="11207" y="9162"/>
                    <a:pt x="11268" y="9162"/>
                  </a:cubicBezTo>
                  <a:cubicBezTo>
                    <a:pt x="11277" y="9162"/>
                    <a:pt x="11284" y="9162"/>
                    <a:pt x="11290" y="9163"/>
                  </a:cubicBezTo>
                  <a:cubicBezTo>
                    <a:pt x="11319" y="9165"/>
                    <a:pt x="11354" y="9168"/>
                    <a:pt x="11378" y="9168"/>
                  </a:cubicBezTo>
                  <a:cubicBezTo>
                    <a:pt x="11387" y="9168"/>
                    <a:pt x="11395" y="9167"/>
                    <a:pt x="11400" y="9166"/>
                  </a:cubicBezTo>
                  <a:cubicBezTo>
                    <a:pt x="11403" y="9165"/>
                    <a:pt x="11406" y="9165"/>
                    <a:pt x="11409" y="9165"/>
                  </a:cubicBezTo>
                  <a:cubicBezTo>
                    <a:pt x="11443" y="9165"/>
                    <a:pt x="11471" y="9219"/>
                    <a:pt x="11435" y="9229"/>
                  </a:cubicBezTo>
                  <a:cubicBezTo>
                    <a:pt x="11432" y="9229"/>
                    <a:pt x="11427" y="9230"/>
                    <a:pt x="11422" y="9230"/>
                  </a:cubicBezTo>
                  <a:cubicBezTo>
                    <a:pt x="11408" y="9230"/>
                    <a:pt x="11388" y="9226"/>
                    <a:pt x="11373" y="9219"/>
                  </a:cubicBezTo>
                  <a:cubicBezTo>
                    <a:pt x="11364" y="9215"/>
                    <a:pt x="11356" y="9213"/>
                    <a:pt x="11351" y="9213"/>
                  </a:cubicBezTo>
                  <a:cubicBezTo>
                    <a:pt x="11346" y="9213"/>
                    <a:pt x="11344" y="9215"/>
                    <a:pt x="11345" y="9219"/>
                  </a:cubicBezTo>
                  <a:cubicBezTo>
                    <a:pt x="11349" y="9229"/>
                    <a:pt x="11366" y="9243"/>
                    <a:pt x="11387" y="9253"/>
                  </a:cubicBezTo>
                  <a:cubicBezTo>
                    <a:pt x="11397" y="9258"/>
                    <a:pt x="11409" y="9261"/>
                    <a:pt x="11428" y="9261"/>
                  </a:cubicBezTo>
                  <a:cubicBezTo>
                    <a:pt x="11471" y="9261"/>
                    <a:pt x="11548" y="9245"/>
                    <a:pt x="11720" y="9201"/>
                  </a:cubicBezTo>
                  <a:cubicBezTo>
                    <a:pt x="11775" y="9189"/>
                    <a:pt x="11823" y="9182"/>
                    <a:pt x="11849" y="9182"/>
                  </a:cubicBezTo>
                  <a:cubicBezTo>
                    <a:pt x="11861" y="9182"/>
                    <a:pt x="11868" y="9184"/>
                    <a:pt x="11869" y="9187"/>
                  </a:cubicBezTo>
                  <a:cubicBezTo>
                    <a:pt x="11871" y="9194"/>
                    <a:pt x="11879" y="9198"/>
                    <a:pt x="11891" y="9198"/>
                  </a:cubicBezTo>
                  <a:cubicBezTo>
                    <a:pt x="11897" y="9198"/>
                    <a:pt x="11903" y="9197"/>
                    <a:pt x="11911" y="9195"/>
                  </a:cubicBezTo>
                  <a:cubicBezTo>
                    <a:pt x="11932" y="9184"/>
                    <a:pt x="12001" y="9174"/>
                    <a:pt x="12066" y="9166"/>
                  </a:cubicBezTo>
                  <a:cubicBezTo>
                    <a:pt x="12133" y="9160"/>
                    <a:pt x="12191" y="9149"/>
                    <a:pt x="12205" y="9142"/>
                  </a:cubicBezTo>
                  <a:cubicBezTo>
                    <a:pt x="12216" y="9139"/>
                    <a:pt x="12247" y="9125"/>
                    <a:pt x="12279" y="9111"/>
                  </a:cubicBezTo>
                  <a:cubicBezTo>
                    <a:pt x="12351" y="9086"/>
                    <a:pt x="12351" y="9086"/>
                    <a:pt x="12313" y="9062"/>
                  </a:cubicBezTo>
                  <a:cubicBezTo>
                    <a:pt x="12289" y="9045"/>
                    <a:pt x="12289" y="9035"/>
                    <a:pt x="12313" y="9020"/>
                  </a:cubicBezTo>
                  <a:cubicBezTo>
                    <a:pt x="12338" y="9003"/>
                    <a:pt x="12425" y="8989"/>
                    <a:pt x="12475" y="8989"/>
                  </a:cubicBezTo>
                  <a:cubicBezTo>
                    <a:pt x="12495" y="8989"/>
                    <a:pt x="12509" y="8991"/>
                    <a:pt x="12511" y="8996"/>
                  </a:cubicBezTo>
                  <a:cubicBezTo>
                    <a:pt x="12511" y="8997"/>
                    <a:pt x="12513" y="8998"/>
                    <a:pt x="12517" y="8998"/>
                  </a:cubicBezTo>
                  <a:cubicBezTo>
                    <a:pt x="12541" y="8998"/>
                    <a:pt x="12630" y="8982"/>
                    <a:pt x="12733" y="8958"/>
                  </a:cubicBezTo>
                  <a:cubicBezTo>
                    <a:pt x="13014" y="8896"/>
                    <a:pt x="13177" y="8865"/>
                    <a:pt x="13299" y="8854"/>
                  </a:cubicBezTo>
                  <a:cubicBezTo>
                    <a:pt x="13350" y="8851"/>
                    <a:pt x="13413" y="8844"/>
                    <a:pt x="13434" y="8841"/>
                  </a:cubicBezTo>
                  <a:cubicBezTo>
                    <a:pt x="13458" y="8841"/>
                    <a:pt x="13486" y="8841"/>
                    <a:pt x="13499" y="8844"/>
                  </a:cubicBezTo>
                  <a:cubicBezTo>
                    <a:pt x="13500" y="8844"/>
                    <a:pt x="13501" y="8844"/>
                    <a:pt x="13503" y="8844"/>
                  </a:cubicBezTo>
                  <a:cubicBezTo>
                    <a:pt x="13529" y="8844"/>
                    <a:pt x="13686" y="8814"/>
                    <a:pt x="13861" y="8774"/>
                  </a:cubicBezTo>
                  <a:cubicBezTo>
                    <a:pt x="14055" y="8732"/>
                    <a:pt x="14252" y="8698"/>
                    <a:pt x="14335" y="8698"/>
                  </a:cubicBezTo>
                  <a:cubicBezTo>
                    <a:pt x="14415" y="8695"/>
                    <a:pt x="14506" y="8691"/>
                    <a:pt x="14537" y="8691"/>
                  </a:cubicBezTo>
                  <a:cubicBezTo>
                    <a:pt x="14564" y="8691"/>
                    <a:pt x="14603" y="8702"/>
                    <a:pt x="14614" y="8712"/>
                  </a:cubicBezTo>
                  <a:cubicBezTo>
                    <a:pt x="14621" y="8722"/>
                    <a:pt x="14640" y="8728"/>
                    <a:pt x="14658" y="8728"/>
                  </a:cubicBezTo>
                  <a:cubicBezTo>
                    <a:pt x="14664" y="8728"/>
                    <a:pt x="14670" y="8727"/>
                    <a:pt x="14676" y="8726"/>
                  </a:cubicBezTo>
                  <a:cubicBezTo>
                    <a:pt x="14703" y="8719"/>
                    <a:pt x="14710" y="8708"/>
                    <a:pt x="14700" y="8698"/>
                  </a:cubicBezTo>
                  <a:cubicBezTo>
                    <a:pt x="14665" y="8670"/>
                    <a:pt x="14998" y="8625"/>
                    <a:pt x="15352" y="8607"/>
                  </a:cubicBezTo>
                  <a:cubicBezTo>
                    <a:pt x="15443" y="8604"/>
                    <a:pt x="15536" y="8597"/>
                    <a:pt x="15564" y="8594"/>
                  </a:cubicBezTo>
                  <a:cubicBezTo>
                    <a:pt x="15567" y="8594"/>
                    <a:pt x="15570" y="8594"/>
                    <a:pt x="15573" y="8594"/>
                  </a:cubicBezTo>
                  <a:cubicBezTo>
                    <a:pt x="15595" y="8594"/>
                    <a:pt x="15617" y="8603"/>
                    <a:pt x="15626" y="8618"/>
                  </a:cubicBezTo>
                  <a:cubicBezTo>
                    <a:pt x="15636" y="8634"/>
                    <a:pt x="15648" y="8646"/>
                    <a:pt x="15658" y="8646"/>
                  </a:cubicBezTo>
                  <a:cubicBezTo>
                    <a:pt x="15659" y="8646"/>
                    <a:pt x="15660" y="8646"/>
                    <a:pt x="15661" y="8646"/>
                  </a:cubicBezTo>
                  <a:cubicBezTo>
                    <a:pt x="15693" y="8642"/>
                    <a:pt x="15752" y="8640"/>
                    <a:pt x="15812" y="8640"/>
                  </a:cubicBezTo>
                  <a:cubicBezTo>
                    <a:pt x="15906" y="8640"/>
                    <a:pt x="16002" y="8645"/>
                    <a:pt x="16005" y="8653"/>
                  </a:cubicBezTo>
                  <a:cubicBezTo>
                    <a:pt x="16008" y="8660"/>
                    <a:pt x="16001" y="8667"/>
                    <a:pt x="15994" y="8670"/>
                  </a:cubicBezTo>
                  <a:cubicBezTo>
                    <a:pt x="15974" y="8678"/>
                    <a:pt x="15860" y="8683"/>
                    <a:pt x="15764" y="8683"/>
                  </a:cubicBezTo>
                  <a:cubicBezTo>
                    <a:pt x="15690" y="8683"/>
                    <a:pt x="15628" y="8680"/>
                    <a:pt x="15626" y="8674"/>
                  </a:cubicBezTo>
                  <a:cubicBezTo>
                    <a:pt x="15624" y="8670"/>
                    <a:pt x="15617" y="8668"/>
                    <a:pt x="15608" y="8668"/>
                  </a:cubicBezTo>
                  <a:cubicBezTo>
                    <a:pt x="15598" y="8668"/>
                    <a:pt x="15585" y="8670"/>
                    <a:pt x="15571" y="8674"/>
                  </a:cubicBezTo>
                  <a:cubicBezTo>
                    <a:pt x="15464" y="8704"/>
                    <a:pt x="15174" y="8753"/>
                    <a:pt x="15116" y="8753"/>
                  </a:cubicBezTo>
                  <a:cubicBezTo>
                    <a:pt x="15113" y="8753"/>
                    <a:pt x="15111" y="8753"/>
                    <a:pt x="15110" y="8753"/>
                  </a:cubicBezTo>
                  <a:cubicBezTo>
                    <a:pt x="15104" y="8753"/>
                    <a:pt x="15099" y="8752"/>
                    <a:pt x="15095" y="8752"/>
                  </a:cubicBezTo>
                  <a:cubicBezTo>
                    <a:pt x="15073" y="8752"/>
                    <a:pt x="15070" y="8759"/>
                    <a:pt x="15078" y="8771"/>
                  </a:cubicBezTo>
                  <a:cubicBezTo>
                    <a:pt x="15087" y="8782"/>
                    <a:pt x="15108" y="8789"/>
                    <a:pt x="15128" y="8789"/>
                  </a:cubicBezTo>
                  <a:cubicBezTo>
                    <a:pt x="15132" y="8789"/>
                    <a:pt x="15136" y="8789"/>
                    <a:pt x="15141" y="8788"/>
                  </a:cubicBezTo>
                  <a:cubicBezTo>
                    <a:pt x="15168" y="8788"/>
                    <a:pt x="15231" y="8778"/>
                    <a:pt x="15280" y="8774"/>
                  </a:cubicBezTo>
                  <a:cubicBezTo>
                    <a:pt x="15331" y="8767"/>
                    <a:pt x="15432" y="8761"/>
                    <a:pt x="15509" y="8761"/>
                  </a:cubicBezTo>
                  <a:cubicBezTo>
                    <a:pt x="15581" y="8757"/>
                    <a:pt x="15672" y="8750"/>
                    <a:pt x="15713" y="8740"/>
                  </a:cubicBezTo>
                  <a:cubicBezTo>
                    <a:pt x="15731" y="8736"/>
                    <a:pt x="15748" y="8733"/>
                    <a:pt x="15763" y="8733"/>
                  </a:cubicBezTo>
                  <a:cubicBezTo>
                    <a:pt x="15785" y="8733"/>
                    <a:pt x="15802" y="8738"/>
                    <a:pt x="15810" y="8747"/>
                  </a:cubicBezTo>
                  <a:cubicBezTo>
                    <a:pt x="15817" y="8758"/>
                    <a:pt x="15829" y="8763"/>
                    <a:pt x="15840" y="8763"/>
                  </a:cubicBezTo>
                  <a:cubicBezTo>
                    <a:pt x="15847" y="8763"/>
                    <a:pt x="15854" y="8761"/>
                    <a:pt x="15859" y="8757"/>
                  </a:cubicBezTo>
                  <a:cubicBezTo>
                    <a:pt x="15876" y="8746"/>
                    <a:pt x="15925" y="8741"/>
                    <a:pt x="15979" y="8741"/>
                  </a:cubicBezTo>
                  <a:cubicBezTo>
                    <a:pt x="16056" y="8741"/>
                    <a:pt x="16143" y="8751"/>
                    <a:pt x="16157" y="8767"/>
                  </a:cubicBezTo>
                  <a:cubicBezTo>
                    <a:pt x="16167" y="8778"/>
                    <a:pt x="16173" y="8784"/>
                    <a:pt x="16177" y="8784"/>
                  </a:cubicBezTo>
                  <a:cubicBezTo>
                    <a:pt x="16182" y="8784"/>
                    <a:pt x="16184" y="8776"/>
                    <a:pt x="16188" y="8757"/>
                  </a:cubicBezTo>
                  <a:cubicBezTo>
                    <a:pt x="16196" y="8740"/>
                    <a:pt x="16213" y="8726"/>
                    <a:pt x="16226" y="8726"/>
                  </a:cubicBezTo>
                  <a:cubicBezTo>
                    <a:pt x="16233" y="8727"/>
                    <a:pt x="16247" y="8728"/>
                    <a:pt x="16262" y="8728"/>
                  </a:cubicBezTo>
                  <a:cubicBezTo>
                    <a:pt x="16277" y="8728"/>
                    <a:pt x="16294" y="8727"/>
                    <a:pt x="16310" y="8726"/>
                  </a:cubicBezTo>
                  <a:cubicBezTo>
                    <a:pt x="16316" y="8724"/>
                    <a:pt x="16324" y="8724"/>
                    <a:pt x="16331" y="8724"/>
                  </a:cubicBezTo>
                  <a:cubicBezTo>
                    <a:pt x="16359" y="8724"/>
                    <a:pt x="16391" y="8733"/>
                    <a:pt x="16410" y="8747"/>
                  </a:cubicBezTo>
                  <a:cubicBezTo>
                    <a:pt x="16461" y="8782"/>
                    <a:pt x="16448" y="8817"/>
                    <a:pt x="16406" y="8817"/>
                  </a:cubicBezTo>
                  <a:cubicBezTo>
                    <a:pt x="16391" y="8817"/>
                    <a:pt x="16372" y="8812"/>
                    <a:pt x="16351" y="8802"/>
                  </a:cubicBezTo>
                  <a:cubicBezTo>
                    <a:pt x="16331" y="8792"/>
                    <a:pt x="16308" y="8787"/>
                    <a:pt x="16289" y="8787"/>
                  </a:cubicBezTo>
                  <a:cubicBezTo>
                    <a:pt x="16263" y="8787"/>
                    <a:pt x="16245" y="8796"/>
                    <a:pt x="16250" y="8812"/>
                  </a:cubicBezTo>
                  <a:cubicBezTo>
                    <a:pt x="16253" y="8819"/>
                    <a:pt x="16258" y="8822"/>
                    <a:pt x="16266" y="8822"/>
                  </a:cubicBezTo>
                  <a:cubicBezTo>
                    <a:pt x="16271" y="8822"/>
                    <a:pt x="16278" y="8820"/>
                    <a:pt x="16285" y="8816"/>
                  </a:cubicBezTo>
                  <a:cubicBezTo>
                    <a:pt x="16294" y="8810"/>
                    <a:pt x="16304" y="8806"/>
                    <a:pt x="16313" y="8806"/>
                  </a:cubicBezTo>
                  <a:cubicBezTo>
                    <a:pt x="16320" y="8806"/>
                    <a:pt x="16326" y="8808"/>
                    <a:pt x="16330" y="8812"/>
                  </a:cubicBezTo>
                  <a:cubicBezTo>
                    <a:pt x="16348" y="8827"/>
                    <a:pt x="16245" y="8849"/>
                    <a:pt x="16184" y="8849"/>
                  </a:cubicBezTo>
                  <a:cubicBezTo>
                    <a:pt x="16174" y="8849"/>
                    <a:pt x="16164" y="8849"/>
                    <a:pt x="16157" y="8847"/>
                  </a:cubicBezTo>
                  <a:cubicBezTo>
                    <a:pt x="16155" y="8847"/>
                    <a:pt x="16153" y="8846"/>
                    <a:pt x="16151" y="8846"/>
                  </a:cubicBezTo>
                  <a:cubicBezTo>
                    <a:pt x="16142" y="8846"/>
                    <a:pt x="16142" y="8853"/>
                    <a:pt x="16151" y="8865"/>
                  </a:cubicBezTo>
                  <a:cubicBezTo>
                    <a:pt x="16157" y="8873"/>
                    <a:pt x="16194" y="8877"/>
                    <a:pt x="16241" y="8877"/>
                  </a:cubicBezTo>
                  <a:cubicBezTo>
                    <a:pt x="16327" y="8877"/>
                    <a:pt x="16446" y="8865"/>
                    <a:pt x="16473" y="8847"/>
                  </a:cubicBezTo>
                  <a:cubicBezTo>
                    <a:pt x="16487" y="8841"/>
                    <a:pt x="16487" y="8823"/>
                    <a:pt x="16476" y="8816"/>
                  </a:cubicBezTo>
                  <a:cubicBezTo>
                    <a:pt x="16468" y="8809"/>
                    <a:pt x="16466" y="8806"/>
                    <a:pt x="16473" y="8806"/>
                  </a:cubicBezTo>
                  <a:cubicBezTo>
                    <a:pt x="16477" y="8806"/>
                    <a:pt x="16484" y="8807"/>
                    <a:pt x="16494" y="8809"/>
                  </a:cubicBezTo>
                  <a:cubicBezTo>
                    <a:pt x="16498" y="8810"/>
                    <a:pt x="16504" y="8810"/>
                    <a:pt x="16511" y="8810"/>
                  </a:cubicBezTo>
                  <a:cubicBezTo>
                    <a:pt x="16531" y="8810"/>
                    <a:pt x="16559" y="8806"/>
                    <a:pt x="16577" y="8799"/>
                  </a:cubicBezTo>
                  <a:cubicBezTo>
                    <a:pt x="16589" y="8795"/>
                    <a:pt x="16603" y="8793"/>
                    <a:pt x="16615" y="8793"/>
                  </a:cubicBezTo>
                  <a:cubicBezTo>
                    <a:pt x="16627" y="8793"/>
                    <a:pt x="16638" y="8795"/>
                    <a:pt x="16643" y="8799"/>
                  </a:cubicBezTo>
                  <a:cubicBezTo>
                    <a:pt x="16650" y="8804"/>
                    <a:pt x="16663" y="8807"/>
                    <a:pt x="16678" y="8807"/>
                  </a:cubicBezTo>
                  <a:cubicBezTo>
                    <a:pt x="16690" y="8807"/>
                    <a:pt x="16703" y="8805"/>
                    <a:pt x="16716" y="8802"/>
                  </a:cubicBezTo>
                  <a:cubicBezTo>
                    <a:pt x="16730" y="8799"/>
                    <a:pt x="16745" y="8797"/>
                    <a:pt x="16759" y="8797"/>
                  </a:cubicBezTo>
                  <a:cubicBezTo>
                    <a:pt x="16773" y="8797"/>
                    <a:pt x="16785" y="8799"/>
                    <a:pt x="16792" y="8802"/>
                  </a:cubicBezTo>
                  <a:cubicBezTo>
                    <a:pt x="16809" y="8809"/>
                    <a:pt x="16841" y="8812"/>
                    <a:pt x="16868" y="8812"/>
                  </a:cubicBezTo>
                  <a:cubicBezTo>
                    <a:pt x="16874" y="8812"/>
                    <a:pt x="16878" y="8812"/>
                    <a:pt x="16882" y="8812"/>
                  </a:cubicBezTo>
                  <a:cubicBezTo>
                    <a:pt x="16906" y="8812"/>
                    <a:pt x="16899" y="8822"/>
                    <a:pt x="16851" y="8861"/>
                  </a:cubicBezTo>
                  <a:cubicBezTo>
                    <a:pt x="16817" y="8889"/>
                    <a:pt x="16768" y="8910"/>
                    <a:pt x="16750" y="8910"/>
                  </a:cubicBezTo>
                  <a:cubicBezTo>
                    <a:pt x="16747" y="8909"/>
                    <a:pt x="16745" y="8909"/>
                    <a:pt x="16742" y="8909"/>
                  </a:cubicBezTo>
                  <a:cubicBezTo>
                    <a:pt x="16727" y="8909"/>
                    <a:pt x="16720" y="8918"/>
                    <a:pt x="16723" y="8927"/>
                  </a:cubicBezTo>
                  <a:cubicBezTo>
                    <a:pt x="16726" y="8941"/>
                    <a:pt x="16719" y="8951"/>
                    <a:pt x="16708" y="8955"/>
                  </a:cubicBezTo>
                  <a:cubicBezTo>
                    <a:pt x="16707" y="8955"/>
                    <a:pt x="16706" y="8955"/>
                    <a:pt x="16704" y="8955"/>
                  </a:cubicBezTo>
                  <a:cubicBezTo>
                    <a:pt x="16694" y="8955"/>
                    <a:pt x="16688" y="8943"/>
                    <a:pt x="16688" y="8927"/>
                  </a:cubicBezTo>
                  <a:cubicBezTo>
                    <a:pt x="16690" y="8912"/>
                    <a:pt x="16687" y="8905"/>
                    <a:pt x="16676" y="8905"/>
                  </a:cubicBezTo>
                  <a:cubicBezTo>
                    <a:pt x="16664" y="8905"/>
                    <a:pt x="16640" y="8914"/>
                    <a:pt x="16598" y="8931"/>
                  </a:cubicBezTo>
                  <a:cubicBezTo>
                    <a:pt x="16546" y="8951"/>
                    <a:pt x="16479" y="8976"/>
                    <a:pt x="16449" y="8979"/>
                  </a:cubicBezTo>
                  <a:cubicBezTo>
                    <a:pt x="16427" y="8984"/>
                    <a:pt x="16402" y="8986"/>
                    <a:pt x="16378" y="8986"/>
                  </a:cubicBezTo>
                  <a:cubicBezTo>
                    <a:pt x="16314" y="8986"/>
                    <a:pt x="16252" y="8970"/>
                    <a:pt x="16244" y="8948"/>
                  </a:cubicBezTo>
                  <a:cubicBezTo>
                    <a:pt x="16241" y="8940"/>
                    <a:pt x="16237" y="8936"/>
                    <a:pt x="16231" y="8936"/>
                  </a:cubicBezTo>
                  <a:cubicBezTo>
                    <a:pt x="16224" y="8936"/>
                    <a:pt x="16215" y="8942"/>
                    <a:pt x="16202" y="8955"/>
                  </a:cubicBezTo>
                  <a:cubicBezTo>
                    <a:pt x="16185" y="8969"/>
                    <a:pt x="16165" y="8976"/>
                    <a:pt x="16155" y="8976"/>
                  </a:cubicBezTo>
                  <a:cubicBezTo>
                    <a:pt x="16153" y="8976"/>
                    <a:pt x="16152" y="8976"/>
                    <a:pt x="16151" y="8976"/>
                  </a:cubicBezTo>
                  <a:cubicBezTo>
                    <a:pt x="16147" y="8974"/>
                    <a:pt x="16142" y="8973"/>
                    <a:pt x="16134" y="8973"/>
                  </a:cubicBezTo>
                  <a:cubicBezTo>
                    <a:pt x="16072" y="8973"/>
                    <a:pt x="15879" y="9019"/>
                    <a:pt x="15872" y="9038"/>
                  </a:cubicBezTo>
                  <a:cubicBezTo>
                    <a:pt x="15869" y="9049"/>
                    <a:pt x="15838" y="9059"/>
                    <a:pt x="15800" y="9059"/>
                  </a:cubicBezTo>
                  <a:cubicBezTo>
                    <a:pt x="15765" y="9059"/>
                    <a:pt x="15723" y="9065"/>
                    <a:pt x="15709" y="9073"/>
                  </a:cubicBezTo>
                  <a:cubicBezTo>
                    <a:pt x="15704" y="9078"/>
                    <a:pt x="15687" y="9081"/>
                    <a:pt x="15665" y="9081"/>
                  </a:cubicBezTo>
                  <a:cubicBezTo>
                    <a:pt x="15648" y="9081"/>
                    <a:pt x="15628" y="9079"/>
                    <a:pt x="15609" y="9076"/>
                  </a:cubicBezTo>
                  <a:cubicBezTo>
                    <a:pt x="15583" y="9072"/>
                    <a:pt x="15553" y="9069"/>
                    <a:pt x="15528" y="9069"/>
                  </a:cubicBezTo>
                  <a:cubicBezTo>
                    <a:pt x="15513" y="9069"/>
                    <a:pt x="15500" y="9070"/>
                    <a:pt x="15491" y="9073"/>
                  </a:cubicBezTo>
                  <a:cubicBezTo>
                    <a:pt x="15467" y="9080"/>
                    <a:pt x="15297" y="9083"/>
                    <a:pt x="15113" y="9083"/>
                  </a:cubicBezTo>
                  <a:cubicBezTo>
                    <a:pt x="14763" y="9083"/>
                    <a:pt x="14724" y="9083"/>
                    <a:pt x="14564" y="9107"/>
                  </a:cubicBezTo>
                  <a:cubicBezTo>
                    <a:pt x="14513" y="9115"/>
                    <a:pt x="14402" y="9128"/>
                    <a:pt x="14319" y="9139"/>
                  </a:cubicBezTo>
                  <a:cubicBezTo>
                    <a:pt x="14239" y="9149"/>
                    <a:pt x="14156" y="9166"/>
                    <a:pt x="14141" y="9177"/>
                  </a:cubicBezTo>
                  <a:cubicBezTo>
                    <a:pt x="14133" y="9183"/>
                    <a:pt x="14127" y="9185"/>
                    <a:pt x="14123" y="9185"/>
                  </a:cubicBezTo>
                  <a:cubicBezTo>
                    <a:pt x="14117" y="9185"/>
                    <a:pt x="14117" y="9180"/>
                    <a:pt x="14121" y="9170"/>
                  </a:cubicBezTo>
                  <a:cubicBezTo>
                    <a:pt x="14126" y="9155"/>
                    <a:pt x="14122" y="9148"/>
                    <a:pt x="14112" y="9148"/>
                  </a:cubicBezTo>
                  <a:cubicBezTo>
                    <a:pt x="14111" y="9148"/>
                    <a:pt x="14109" y="9148"/>
                    <a:pt x="14106" y="9149"/>
                  </a:cubicBezTo>
                  <a:cubicBezTo>
                    <a:pt x="14104" y="9149"/>
                    <a:pt x="14103" y="9150"/>
                    <a:pt x="14101" y="9150"/>
                  </a:cubicBezTo>
                  <a:cubicBezTo>
                    <a:pt x="14091" y="9150"/>
                    <a:pt x="14086" y="9141"/>
                    <a:pt x="14090" y="9132"/>
                  </a:cubicBezTo>
                  <a:cubicBezTo>
                    <a:pt x="14093" y="9120"/>
                    <a:pt x="14105" y="9114"/>
                    <a:pt x="14119" y="9114"/>
                  </a:cubicBezTo>
                  <a:cubicBezTo>
                    <a:pt x="14122" y="9114"/>
                    <a:pt x="14124" y="9114"/>
                    <a:pt x="14127" y="9115"/>
                  </a:cubicBezTo>
                  <a:cubicBezTo>
                    <a:pt x="14132" y="9115"/>
                    <a:pt x="14135" y="9116"/>
                    <a:pt x="14138" y="9116"/>
                  </a:cubicBezTo>
                  <a:cubicBezTo>
                    <a:pt x="14145" y="9116"/>
                    <a:pt x="14145" y="9113"/>
                    <a:pt x="14135" y="9107"/>
                  </a:cubicBezTo>
                  <a:cubicBezTo>
                    <a:pt x="14126" y="9102"/>
                    <a:pt x="14110" y="9099"/>
                    <a:pt x="14088" y="9099"/>
                  </a:cubicBezTo>
                  <a:cubicBezTo>
                    <a:pt x="14043" y="9099"/>
                    <a:pt x="13973" y="9111"/>
                    <a:pt x="13888" y="9132"/>
                  </a:cubicBezTo>
                  <a:cubicBezTo>
                    <a:pt x="13861" y="9138"/>
                    <a:pt x="13838" y="9142"/>
                    <a:pt x="13820" y="9142"/>
                  </a:cubicBezTo>
                  <a:cubicBezTo>
                    <a:pt x="13800" y="9142"/>
                    <a:pt x="13788" y="9137"/>
                    <a:pt x="13784" y="9128"/>
                  </a:cubicBezTo>
                  <a:cubicBezTo>
                    <a:pt x="13783" y="9121"/>
                    <a:pt x="13779" y="9117"/>
                    <a:pt x="13772" y="9117"/>
                  </a:cubicBezTo>
                  <a:cubicBezTo>
                    <a:pt x="13763" y="9117"/>
                    <a:pt x="13750" y="9123"/>
                    <a:pt x="13732" y="9135"/>
                  </a:cubicBezTo>
                  <a:cubicBezTo>
                    <a:pt x="13704" y="9152"/>
                    <a:pt x="13675" y="9161"/>
                    <a:pt x="13654" y="9161"/>
                  </a:cubicBezTo>
                  <a:cubicBezTo>
                    <a:pt x="13636" y="9161"/>
                    <a:pt x="13622" y="9155"/>
                    <a:pt x="13618" y="9142"/>
                  </a:cubicBezTo>
                  <a:cubicBezTo>
                    <a:pt x="13614" y="9132"/>
                    <a:pt x="13628" y="9118"/>
                    <a:pt x="13653" y="9115"/>
                  </a:cubicBezTo>
                  <a:cubicBezTo>
                    <a:pt x="13711" y="9097"/>
                    <a:pt x="13739" y="9062"/>
                    <a:pt x="13711" y="9038"/>
                  </a:cubicBezTo>
                  <a:cubicBezTo>
                    <a:pt x="13705" y="9034"/>
                    <a:pt x="13697" y="9031"/>
                    <a:pt x="13688" y="9031"/>
                  </a:cubicBezTo>
                  <a:cubicBezTo>
                    <a:pt x="13667" y="9031"/>
                    <a:pt x="13633" y="9044"/>
                    <a:pt x="13573" y="9073"/>
                  </a:cubicBezTo>
                  <a:cubicBezTo>
                    <a:pt x="13496" y="9110"/>
                    <a:pt x="13451" y="9122"/>
                    <a:pt x="13402" y="9122"/>
                  </a:cubicBezTo>
                  <a:cubicBezTo>
                    <a:pt x="13395" y="9122"/>
                    <a:pt x="13389" y="9122"/>
                    <a:pt x="13382" y="9121"/>
                  </a:cubicBezTo>
                  <a:cubicBezTo>
                    <a:pt x="13377" y="9121"/>
                    <a:pt x="13372" y="9121"/>
                    <a:pt x="13367" y="9121"/>
                  </a:cubicBezTo>
                  <a:cubicBezTo>
                    <a:pt x="13248" y="9121"/>
                    <a:pt x="12931" y="9188"/>
                    <a:pt x="12941" y="9211"/>
                  </a:cubicBezTo>
                  <a:cubicBezTo>
                    <a:pt x="12945" y="9222"/>
                    <a:pt x="12934" y="9232"/>
                    <a:pt x="12924" y="9236"/>
                  </a:cubicBezTo>
                  <a:cubicBezTo>
                    <a:pt x="12922" y="9237"/>
                    <a:pt x="12920" y="9237"/>
                    <a:pt x="12918" y="9237"/>
                  </a:cubicBezTo>
                  <a:cubicBezTo>
                    <a:pt x="12908" y="9237"/>
                    <a:pt x="12904" y="9230"/>
                    <a:pt x="12907" y="9222"/>
                  </a:cubicBezTo>
                  <a:cubicBezTo>
                    <a:pt x="12910" y="9208"/>
                    <a:pt x="12899" y="9195"/>
                    <a:pt x="12886" y="9190"/>
                  </a:cubicBezTo>
                  <a:cubicBezTo>
                    <a:pt x="12882" y="9190"/>
                    <a:pt x="12879" y="9189"/>
                    <a:pt x="12876" y="9189"/>
                  </a:cubicBezTo>
                  <a:cubicBezTo>
                    <a:pt x="12867" y="9189"/>
                    <a:pt x="12862" y="9193"/>
                    <a:pt x="12865" y="9201"/>
                  </a:cubicBezTo>
                  <a:cubicBezTo>
                    <a:pt x="12879" y="9227"/>
                    <a:pt x="12877" y="9239"/>
                    <a:pt x="12856" y="9239"/>
                  </a:cubicBezTo>
                  <a:cubicBezTo>
                    <a:pt x="12847" y="9239"/>
                    <a:pt x="12833" y="9236"/>
                    <a:pt x="12816" y="9232"/>
                  </a:cubicBezTo>
                  <a:cubicBezTo>
                    <a:pt x="12792" y="9225"/>
                    <a:pt x="12777" y="9221"/>
                    <a:pt x="12768" y="9221"/>
                  </a:cubicBezTo>
                  <a:cubicBezTo>
                    <a:pt x="12754" y="9221"/>
                    <a:pt x="12752" y="9229"/>
                    <a:pt x="12750" y="9249"/>
                  </a:cubicBezTo>
                  <a:cubicBezTo>
                    <a:pt x="12748" y="9264"/>
                    <a:pt x="12750" y="9272"/>
                    <a:pt x="12756" y="9272"/>
                  </a:cubicBezTo>
                  <a:cubicBezTo>
                    <a:pt x="12758" y="9272"/>
                    <a:pt x="12761" y="9270"/>
                    <a:pt x="12764" y="9267"/>
                  </a:cubicBezTo>
                  <a:cubicBezTo>
                    <a:pt x="12769" y="9262"/>
                    <a:pt x="12774" y="9259"/>
                    <a:pt x="12779" y="9259"/>
                  </a:cubicBezTo>
                  <a:cubicBezTo>
                    <a:pt x="12783" y="9259"/>
                    <a:pt x="12787" y="9262"/>
                    <a:pt x="12788" y="9267"/>
                  </a:cubicBezTo>
                  <a:cubicBezTo>
                    <a:pt x="12790" y="9272"/>
                    <a:pt x="12811" y="9274"/>
                    <a:pt x="12845" y="9274"/>
                  </a:cubicBezTo>
                  <a:cubicBezTo>
                    <a:pt x="12961" y="9274"/>
                    <a:pt x="13219" y="9250"/>
                    <a:pt x="13315" y="9225"/>
                  </a:cubicBezTo>
                  <a:cubicBezTo>
                    <a:pt x="13361" y="9211"/>
                    <a:pt x="13413" y="9187"/>
                    <a:pt x="13427" y="9170"/>
                  </a:cubicBezTo>
                  <a:cubicBezTo>
                    <a:pt x="13437" y="9155"/>
                    <a:pt x="13443" y="9148"/>
                    <a:pt x="13448" y="9148"/>
                  </a:cubicBezTo>
                  <a:cubicBezTo>
                    <a:pt x="13453" y="9148"/>
                    <a:pt x="13456" y="9157"/>
                    <a:pt x="13458" y="9174"/>
                  </a:cubicBezTo>
                  <a:cubicBezTo>
                    <a:pt x="13461" y="9200"/>
                    <a:pt x="13474" y="9209"/>
                    <a:pt x="13499" y="9209"/>
                  </a:cubicBezTo>
                  <a:cubicBezTo>
                    <a:pt x="13503" y="9209"/>
                    <a:pt x="13508" y="9208"/>
                    <a:pt x="13514" y="9208"/>
                  </a:cubicBezTo>
                  <a:cubicBezTo>
                    <a:pt x="13523" y="9207"/>
                    <a:pt x="13531" y="9206"/>
                    <a:pt x="13538" y="9206"/>
                  </a:cubicBezTo>
                  <a:cubicBezTo>
                    <a:pt x="13592" y="9206"/>
                    <a:pt x="13581" y="9238"/>
                    <a:pt x="13510" y="9249"/>
                  </a:cubicBezTo>
                  <a:cubicBezTo>
                    <a:pt x="13469" y="9253"/>
                    <a:pt x="13437" y="9267"/>
                    <a:pt x="13434" y="9274"/>
                  </a:cubicBezTo>
                  <a:cubicBezTo>
                    <a:pt x="13433" y="9277"/>
                    <a:pt x="13444" y="9279"/>
                    <a:pt x="13466" y="9279"/>
                  </a:cubicBezTo>
                  <a:cubicBezTo>
                    <a:pt x="13509" y="9279"/>
                    <a:pt x="13593" y="9272"/>
                    <a:pt x="13690" y="9260"/>
                  </a:cubicBezTo>
                  <a:cubicBezTo>
                    <a:pt x="13814" y="9248"/>
                    <a:pt x="13938" y="9239"/>
                    <a:pt x="13986" y="9239"/>
                  </a:cubicBezTo>
                  <a:cubicBezTo>
                    <a:pt x="13993" y="9239"/>
                    <a:pt x="13999" y="9239"/>
                    <a:pt x="14002" y="9239"/>
                  </a:cubicBezTo>
                  <a:cubicBezTo>
                    <a:pt x="14031" y="9239"/>
                    <a:pt x="14093" y="9236"/>
                    <a:pt x="14145" y="9229"/>
                  </a:cubicBezTo>
                  <a:cubicBezTo>
                    <a:pt x="14194" y="9222"/>
                    <a:pt x="14298" y="9211"/>
                    <a:pt x="14374" y="9204"/>
                  </a:cubicBezTo>
                  <a:cubicBezTo>
                    <a:pt x="14450" y="9201"/>
                    <a:pt x="14537" y="9184"/>
                    <a:pt x="14569" y="9170"/>
                  </a:cubicBezTo>
                  <a:cubicBezTo>
                    <a:pt x="14585" y="9161"/>
                    <a:pt x="14596" y="9157"/>
                    <a:pt x="14602" y="9157"/>
                  </a:cubicBezTo>
                  <a:cubicBezTo>
                    <a:pt x="14606" y="9157"/>
                    <a:pt x="14606" y="9160"/>
                    <a:pt x="14599" y="9166"/>
                  </a:cubicBezTo>
                  <a:cubicBezTo>
                    <a:pt x="14583" y="9184"/>
                    <a:pt x="14612" y="9193"/>
                    <a:pt x="14672" y="9193"/>
                  </a:cubicBezTo>
                  <a:cubicBezTo>
                    <a:pt x="14762" y="9193"/>
                    <a:pt x="14922" y="9174"/>
                    <a:pt x="15106" y="9139"/>
                  </a:cubicBezTo>
                  <a:cubicBezTo>
                    <a:pt x="15118" y="9135"/>
                    <a:pt x="15135" y="9134"/>
                    <a:pt x="15152" y="9134"/>
                  </a:cubicBezTo>
                  <a:cubicBezTo>
                    <a:pt x="15170" y="9134"/>
                    <a:pt x="15188" y="9135"/>
                    <a:pt x="15203" y="9139"/>
                  </a:cubicBezTo>
                  <a:cubicBezTo>
                    <a:pt x="15214" y="9141"/>
                    <a:pt x="15235" y="9142"/>
                    <a:pt x="15261" y="9142"/>
                  </a:cubicBezTo>
                  <a:cubicBezTo>
                    <a:pt x="15356" y="9142"/>
                    <a:pt x="15524" y="9129"/>
                    <a:pt x="15543" y="9118"/>
                  </a:cubicBezTo>
                  <a:cubicBezTo>
                    <a:pt x="15548" y="9116"/>
                    <a:pt x="15570" y="9113"/>
                    <a:pt x="15598" y="9113"/>
                  </a:cubicBezTo>
                  <a:cubicBezTo>
                    <a:pt x="15609" y="9113"/>
                    <a:pt x="15621" y="9114"/>
                    <a:pt x="15634" y="9115"/>
                  </a:cubicBezTo>
                  <a:cubicBezTo>
                    <a:pt x="15672" y="9118"/>
                    <a:pt x="15730" y="9121"/>
                    <a:pt x="15755" y="9125"/>
                  </a:cubicBezTo>
                  <a:cubicBezTo>
                    <a:pt x="15783" y="9125"/>
                    <a:pt x="15810" y="9121"/>
                    <a:pt x="15821" y="9118"/>
                  </a:cubicBezTo>
                  <a:cubicBezTo>
                    <a:pt x="15824" y="9117"/>
                    <a:pt x="15834" y="9116"/>
                    <a:pt x="15848" y="9116"/>
                  </a:cubicBezTo>
                  <a:cubicBezTo>
                    <a:pt x="15868" y="9116"/>
                    <a:pt x="15898" y="9117"/>
                    <a:pt x="15928" y="9121"/>
                  </a:cubicBezTo>
                  <a:cubicBezTo>
                    <a:pt x="15942" y="9122"/>
                    <a:pt x="15958" y="9123"/>
                    <a:pt x="15975" y="9123"/>
                  </a:cubicBezTo>
                  <a:cubicBezTo>
                    <a:pt x="16022" y="9123"/>
                    <a:pt x="16077" y="9119"/>
                    <a:pt x="16116" y="9115"/>
                  </a:cubicBezTo>
                  <a:cubicBezTo>
                    <a:pt x="16209" y="9100"/>
                    <a:pt x="16404" y="9094"/>
                    <a:pt x="16663" y="9086"/>
                  </a:cubicBezTo>
                  <a:cubicBezTo>
                    <a:pt x="16896" y="9080"/>
                    <a:pt x="16997" y="9070"/>
                    <a:pt x="17014" y="9045"/>
                  </a:cubicBezTo>
                  <a:cubicBezTo>
                    <a:pt x="17023" y="9036"/>
                    <a:pt x="17048" y="9030"/>
                    <a:pt x="17076" y="9030"/>
                  </a:cubicBezTo>
                  <a:cubicBezTo>
                    <a:pt x="17082" y="9030"/>
                    <a:pt x="17088" y="9031"/>
                    <a:pt x="17094" y="9031"/>
                  </a:cubicBezTo>
                  <a:cubicBezTo>
                    <a:pt x="17102" y="9032"/>
                    <a:pt x="17113" y="9033"/>
                    <a:pt x="17125" y="9033"/>
                  </a:cubicBezTo>
                  <a:cubicBezTo>
                    <a:pt x="17160" y="9033"/>
                    <a:pt x="17207" y="9029"/>
                    <a:pt x="17243" y="9024"/>
                  </a:cubicBezTo>
                  <a:cubicBezTo>
                    <a:pt x="17274" y="9017"/>
                    <a:pt x="17312" y="9015"/>
                    <a:pt x="17342" y="9015"/>
                  </a:cubicBezTo>
                  <a:cubicBezTo>
                    <a:pt x="17360" y="9015"/>
                    <a:pt x="17375" y="9016"/>
                    <a:pt x="17385" y="9017"/>
                  </a:cubicBezTo>
                  <a:cubicBezTo>
                    <a:pt x="17396" y="9019"/>
                    <a:pt x="17405" y="9020"/>
                    <a:pt x="17413" y="9020"/>
                  </a:cubicBezTo>
                  <a:cubicBezTo>
                    <a:pt x="17432" y="9020"/>
                    <a:pt x="17445" y="9014"/>
                    <a:pt x="17455" y="9000"/>
                  </a:cubicBezTo>
                  <a:cubicBezTo>
                    <a:pt x="17467" y="8979"/>
                    <a:pt x="17481" y="8969"/>
                    <a:pt x="17493" y="8969"/>
                  </a:cubicBezTo>
                  <a:cubicBezTo>
                    <a:pt x="17504" y="8969"/>
                    <a:pt x="17512" y="8977"/>
                    <a:pt x="17517" y="8993"/>
                  </a:cubicBezTo>
                  <a:cubicBezTo>
                    <a:pt x="17521" y="9003"/>
                    <a:pt x="17529" y="9009"/>
                    <a:pt x="17546" y="9009"/>
                  </a:cubicBezTo>
                  <a:cubicBezTo>
                    <a:pt x="17562" y="9009"/>
                    <a:pt x="17586" y="9003"/>
                    <a:pt x="17621" y="8993"/>
                  </a:cubicBezTo>
                  <a:cubicBezTo>
                    <a:pt x="17670" y="8979"/>
                    <a:pt x="17722" y="8955"/>
                    <a:pt x="17733" y="8945"/>
                  </a:cubicBezTo>
                  <a:cubicBezTo>
                    <a:pt x="17746" y="8931"/>
                    <a:pt x="17802" y="8916"/>
                    <a:pt x="17861" y="8913"/>
                  </a:cubicBezTo>
                  <a:cubicBezTo>
                    <a:pt x="17916" y="8913"/>
                    <a:pt x="18045" y="8896"/>
                    <a:pt x="18145" y="8875"/>
                  </a:cubicBezTo>
                  <a:cubicBezTo>
                    <a:pt x="18230" y="8860"/>
                    <a:pt x="18312" y="8850"/>
                    <a:pt x="18343" y="8850"/>
                  </a:cubicBezTo>
                  <a:cubicBezTo>
                    <a:pt x="18347" y="8850"/>
                    <a:pt x="18351" y="8850"/>
                    <a:pt x="18353" y="8851"/>
                  </a:cubicBezTo>
                  <a:cubicBezTo>
                    <a:pt x="18357" y="8852"/>
                    <a:pt x="18363" y="8852"/>
                    <a:pt x="18370" y="8852"/>
                  </a:cubicBezTo>
                  <a:cubicBezTo>
                    <a:pt x="18391" y="8852"/>
                    <a:pt x="18422" y="8849"/>
                    <a:pt x="18450" y="8844"/>
                  </a:cubicBezTo>
                  <a:cubicBezTo>
                    <a:pt x="18542" y="8827"/>
                    <a:pt x="18627" y="8817"/>
                    <a:pt x="18679" y="8817"/>
                  </a:cubicBezTo>
                  <a:cubicBezTo>
                    <a:pt x="18702" y="8817"/>
                    <a:pt x="18719" y="8819"/>
                    <a:pt x="18728" y="8823"/>
                  </a:cubicBezTo>
                  <a:cubicBezTo>
                    <a:pt x="18733" y="8825"/>
                    <a:pt x="18739" y="8827"/>
                    <a:pt x="18746" y="8827"/>
                  </a:cubicBezTo>
                  <a:cubicBezTo>
                    <a:pt x="18759" y="8827"/>
                    <a:pt x="18774" y="8823"/>
                    <a:pt x="18783" y="8816"/>
                  </a:cubicBezTo>
                  <a:cubicBezTo>
                    <a:pt x="18797" y="8808"/>
                    <a:pt x="18819" y="8804"/>
                    <a:pt x="18843" y="8804"/>
                  </a:cubicBezTo>
                  <a:cubicBezTo>
                    <a:pt x="18851" y="8804"/>
                    <a:pt x="18859" y="8805"/>
                    <a:pt x="18867" y="8806"/>
                  </a:cubicBezTo>
                  <a:cubicBezTo>
                    <a:pt x="18926" y="8814"/>
                    <a:pt x="19002" y="8817"/>
                    <a:pt x="19084" y="8817"/>
                  </a:cubicBezTo>
                  <a:cubicBezTo>
                    <a:pt x="19248" y="8817"/>
                    <a:pt x="19432" y="8802"/>
                    <a:pt x="19544" y="8774"/>
                  </a:cubicBezTo>
                  <a:cubicBezTo>
                    <a:pt x="19563" y="8769"/>
                    <a:pt x="19582" y="8767"/>
                    <a:pt x="19598" y="8767"/>
                  </a:cubicBezTo>
                  <a:cubicBezTo>
                    <a:pt x="19617" y="8767"/>
                    <a:pt x="19631" y="8770"/>
                    <a:pt x="19637" y="8778"/>
                  </a:cubicBezTo>
                  <a:cubicBezTo>
                    <a:pt x="19641" y="8783"/>
                    <a:pt x="19649" y="8785"/>
                    <a:pt x="19662" y="8785"/>
                  </a:cubicBezTo>
                  <a:cubicBezTo>
                    <a:pt x="19685" y="8785"/>
                    <a:pt x="19723" y="8778"/>
                    <a:pt x="19773" y="8764"/>
                  </a:cubicBezTo>
                  <a:cubicBezTo>
                    <a:pt x="19824" y="8750"/>
                    <a:pt x="19885" y="8741"/>
                    <a:pt x="19923" y="8741"/>
                  </a:cubicBezTo>
                  <a:cubicBezTo>
                    <a:pt x="19934" y="8741"/>
                    <a:pt x="19943" y="8742"/>
                    <a:pt x="19949" y="8743"/>
                  </a:cubicBezTo>
                  <a:cubicBezTo>
                    <a:pt x="19982" y="8750"/>
                    <a:pt x="20017" y="8754"/>
                    <a:pt x="20052" y="8754"/>
                  </a:cubicBezTo>
                  <a:cubicBezTo>
                    <a:pt x="20088" y="8754"/>
                    <a:pt x="20124" y="8750"/>
                    <a:pt x="20161" y="8743"/>
                  </a:cubicBezTo>
                  <a:cubicBezTo>
                    <a:pt x="20165" y="8743"/>
                    <a:pt x="20169" y="8742"/>
                    <a:pt x="20174" y="8742"/>
                  </a:cubicBezTo>
                  <a:cubicBezTo>
                    <a:pt x="20197" y="8742"/>
                    <a:pt x="20223" y="8748"/>
                    <a:pt x="20241" y="8757"/>
                  </a:cubicBezTo>
                  <a:cubicBezTo>
                    <a:pt x="20256" y="8767"/>
                    <a:pt x="20282" y="8774"/>
                    <a:pt x="20306" y="8774"/>
                  </a:cubicBezTo>
                  <a:cubicBezTo>
                    <a:pt x="20314" y="8774"/>
                    <a:pt x="20323" y="8773"/>
                    <a:pt x="20330" y="8771"/>
                  </a:cubicBezTo>
                  <a:cubicBezTo>
                    <a:pt x="20438" y="8754"/>
                    <a:pt x="20510" y="8745"/>
                    <a:pt x="20552" y="8745"/>
                  </a:cubicBezTo>
                  <a:cubicBezTo>
                    <a:pt x="20570" y="8745"/>
                    <a:pt x="20583" y="8747"/>
                    <a:pt x="20591" y="8750"/>
                  </a:cubicBezTo>
                  <a:cubicBezTo>
                    <a:pt x="20600" y="8753"/>
                    <a:pt x="20616" y="8755"/>
                    <a:pt x="20635" y="8755"/>
                  </a:cubicBezTo>
                  <a:cubicBezTo>
                    <a:pt x="20699" y="8755"/>
                    <a:pt x="20798" y="8739"/>
                    <a:pt x="20796" y="8726"/>
                  </a:cubicBezTo>
                  <a:cubicBezTo>
                    <a:pt x="20793" y="8719"/>
                    <a:pt x="20681" y="8716"/>
                    <a:pt x="20549" y="8716"/>
                  </a:cubicBezTo>
                  <a:cubicBezTo>
                    <a:pt x="20414" y="8716"/>
                    <a:pt x="20306" y="8708"/>
                    <a:pt x="20303" y="8698"/>
                  </a:cubicBezTo>
                  <a:cubicBezTo>
                    <a:pt x="20298" y="8681"/>
                    <a:pt x="20412" y="8651"/>
                    <a:pt x="20469" y="8651"/>
                  </a:cubicBezTo>
                  <a:cubicBezTo>
                    <a:pt x="20482" y="8651"/>
                    <a:pt x="20492" y="8653"/>
                    <a:pt x="20497" y="8657"/>
                  </a:cubicBezTo>
                  <a:cubicBezTo>
                    <a:pt x="20503" y="8660"/>
                    <a:pt x="20512" y="8662"/>
                    <a:pt x="20522" y="8662"/>
                  </a:cubicBezTo>
                  <a:cubicBezTo>
                    <a:pt x="20547" y="8662"/>
                    <a:pt x="20578" y="8651"/>
                    <a:pt x="20574" y="8636"/>
                  </a:cubicBezTo>
                  <a:cubicBezTo>
                    <a:pt x="20568" y="8619"/>
                    <a:pt x="20460" y="8605"/>
                    <a:pt x="20363" y="8605"/>
                  </a:cubicBezTo>
                  <a:cubicBezTo>
                    <a:pt x="20338" y="8605"/>
                    <a:pt x="20314" y="8605"/>
                    <a:pt x="20293" y="8607"/>
                  </a:cubicBezTo>
                  <a:cubicBezTo>
                    <a:pt x="20278" y="8609"/>
                    <a:pt x="20265" y="8610"/>
                    <a:pt x="20253" y="8610"/>
                  </a:cubicBezTo>
                  <a:cubicBezTo>
                    <a:pt x="20221" y="8610"/>
                    <a:pt x="20202" y="8603"/>
                    <a:pt x="20202" y="8591"/>
                  </a:cubicBezTo>
                  <a:cubicBezTo>
                    <a:pt x="20204" y="8568"/>
                    <a:pt x="20258" y="8554"/>
                    <a:pt x="20312" y="8554"/>
                  </a:cubicBezTo>
                  <a:cubicBezTo>
                    <a:pt x="20340" y="8554"/>
                    <a:pt x="20368" y="8558"/>
                    <a:pt x="20390" y="8566"/>
                  </a:cubicBezTo>
                  <a:cubicBezTo>
                    <a:pt x="20406" y="8572"/>
                    <a:pt x="20419" y="8576"/>
                    <a:pt x="20426" y="8576"/>
                  </a:cubicBezTo>
                  <a:cubicBezTo>
                    <a:pt x="20431" y="8576"/>
                    <a:pt x="20433" y="8574"/>
                    <a:pt x="20431" y="8570"/>
                  </a:cubicBezTo>
                  <a:cubicBezTo>
                    <a:pt x="20428" y="8559"/>
                    <a:pt x="20445" y="8545"/>
                    <a:pt x="20470" y="8538"/>
                  </a:cubicBezTo>
                  <a:cubicBezTo>
                    <a:pt x="20477" y="8536"/>
                    <a:pt x="20484" y="8535"/>
                    <a:pt x="20490" y="8535"/>
                  </a:cubicBezTo>
                  <a:cubicBezTo>
                    <a:pt x="20500" y="8535"/>
                    <a:pt x="20507" y="8539"/>
                    <a:pt x="20504" y="8545"/>
                  </a:cubicBezTo>
                  <a:cubicBezTo>
                    <a:pt x="20501" y="8556"/>
                    <a:pt x="20522" y="8566"/>
                    <a:pt x="20543" y="8566"/>
                  </a:cubicBezTo>
                  <a:cubicBezTo>
                    <a:pt x="20567" y="8566"/>
                    <a:pt x="20633" y="8573"/>
                    <a:pt x="20689" y="8583"/>
                  </a:cubicBezTo>
                  <a:cubicBezTo>
                    <a:pt x="20726" y="8590"/>
                    <a:pt x="20762" y="8593"/>
                    <a:pt x="20787" y="8593"/>
                  </a:cubicBezTo>
                  <a:cubicBezTo>
                    <a:pt x="20800" y="8593"/>
                    <a:pt x="20810" y="8592"/>
                    <a:pt x="20813" y="8591"/>
                  </a:cubicBezTo>
                  <a:cubicBezTo>
                    <a:pt x="20821" y="8585"/>
                    <a:pt x="20838" y="8582"/>
                    <a:pt x="20854" y="8582"/>
                  </a:cubicBezTo>
                  <a:cubicBezTo>
                    <a:pt x="20860" y="8582"/>
                    <a:pt x="20866" y="8582"/>
                    <a:pt x="20872" y="8583"/>
                  </a:cubicBezTo>
                  <a:cubicBezTo>
                    <a:pt x="20901" y="8586"/>
                    <a:pt x="20936" y="8588"/>
                    <a:pt x="20974" y="8588"/>
                  </a:cubicBezTo>
                  <a:cubicBezTo>
                    <a:pt x="21076" y="8588"/>
                    <a:pt x="21198" y="8578"/>
                    <a:pt x="21271" y="8563"/>
                  </a:cubicBezTo>
                  <a:cubicBezTo>
                    <a:pt x="21279" y="8561"/>
                    <a:pt x="21286" y="8560"/>
                    <a:pt x="21292" y="8560"/>
                  </a:cubicBezTo>
                  <a:cubicBezTo>
                    <a:pt x="21307" y="8560"/>
                    <a:pt x="21315" y="8566"/>
                    <a:pt x="21313" y="8573"/>
                  </a:cubicBezTo>
                  <a:cubicBezTo>
                    <a:pt x="21311" y="8580"/>
                    <a:pt x="21316" y="8584"/>
                    <a:pt x="21325" y="8584"/>
                  </a:cubicBezTo>
                  <a:cubicBezTo>
                    <a:pt x="21333" y="8584"/>
                    <a:pt x="21345" y="8581"/>
                    <a:pt x="21358" y="8577"/>
                  </a:cubicBezTo>
                  <a:cubicBezTo>
                    <a:pt x="21372" y="8571"/>
                    <a:pt x="21382" y="8568"/>
                    <a:pt x="21390" y="8568"/>
                  </a:cubicBezTo>
                  <a:cubicBezTo>
                    <a:pt x="21402" y="8568"/>
                    <a:pt x="21408" y="8574"/>
                    <a:pt x="21410" y="8587"/>
                  </a:cubicBezTo>
                  <a:cubicBezTo>
                    <a:pt x="21411" y="8597"/>
                    <a:pt x="21413" y="8602"/>
                    <a:pt x="21417" y="8602"/>
                  </a:cubicBezTo>
                  <a:cubicBezTo>
                    <a:pt x="21420" y="8602"/>
                    <a:pt x="21425" y="8597"/>
                    <a:pt x="21434" y="8587"/>
                  </a:cubicBezTo>
                  <a:cubicBezTo>
                    <a:pt x="21445" y="8573"/>
                    <a:pt x="21459" y="8567"/>
                    <a:pt x="21479" y="8567"/>
                  </a:cubicBezTo>
                  <a:cubicBezTo>
                    <a:pt x="21490" y="8567"/>
                    <a:pt x="21504" y="8569"/>
                    <a:pt x="21521" y="8573"/>
                  </a:cubicBezTo>
                  <a:cubicBezTo>
                    <a:pt x="21540" y="8577"/>
                    <a:pt x="21562" y="8578"/>
                    <a:pt x="21582" y="8578"/>
                  </a:cubicBezTo>
                  <a:cubicBezTo>
                    <a:pt x="21602" y="8578"/>
                    <a:pt x="21620" y="8577"/>
                    <a:pt x="21632" y="8573"/>
                  </a:cubicBezTo>
                  <a:cubicBezTo>
                    <a:pt x="21638" y="8572"/>
                    <a:pt x="21647" y="8572"/>
                    <a:pt x="21656" y="8572"/>
                  </a:cubicBezTo>
                  <a:cubicBezTo>
                    <a:pt x="21680" y="8572"/>
                    <a:pt x="21712" y="8575"/>
                    <a:pt x="21733" y="8580"/>
                  </a:cubicBezTo>
                  <a:cubicBezTo>
                    <a:pt x="21750" y="8585"/>
                    <a:pt x="21763" y="8587"/>
                    <a:pt x="21773" y="8587"/>
                  </a:cubicBezTo>
                  <a:cubicBezTo>
                    <a:pt x="21785" y="8587"/>
                    <a:pt x="21792" y="8583"/>
                    <a:pt x="21792" y="8573"/>
                  </a:cubicBezTo>
                  <a:cubicBezTo>
                    <a:pt x="21794" y="8547"/>
                    <a:pt x="21985" y="8513"/>
                    <a:pt x="22081" y="8513"/>
                  </a:cubicBezTo>
                  <a:cubicBezTo>
                    <a:pt x="22111" y="8513"/>
                    <a:pt x="22132" y="8516"/>
                    <a:pt x="22135" y="8524"/>
                  </a:cubicBezTo>
                  <a:cubicBezTo>
                    <a:pt x="22140" y="8539"/>
                    <a:pt x="22143" y="8547"/>
                    <a:pt x="22151" y="8547"/>
                  </a:cubicBezTo>
                  <a:cubicBezTo>
                    <a:pt x="22161" y="8547"/>
                    <a:pt x="22178" y="8536"/>
                    <a:pt x="22215" y="8514"/>
                  </a:cubicBezTo>
                  <a:cubicBezTo>
                    <a:pt x="22235" y="8498"/>
                    <a:pt x="22254" y="8491"/>
                    <a:pt x="22268" y="8491"/>
                  </a:cubicBezTo>
                  <a:cubicBezTo>
                    <a:pt x="22275" y="8491"/>
                    <a:pt x="22280" y="8493"/>
                    <a:pt x="22284" y="8497"/>
                  </a:cubicBezTo>
                  <a:cubicBezTo>
                    <a:pt x="22289" y="8500"/>
                    <a:pt x="22295" y="8501"/>
                    <a:pt x="22301" y="8501"/>
                  </a:cubicBezTo>
                  <a:cubicBezTo>
                    <a:pt x="22309" y="8501"/>
                    <a:pt x="22317" y="8499"/>
                    <a:pt x="22322" y="8493"/>
                  </a:cubicBezTo>
                  <a:cubicBezTo>
                    <a:pt x="22327" y="8488"/>
                    <a:pt x="22331" y="8486"/>
                    <a:pt x="22334" y="8486"/>
                  </a:cubicBezTo>
                  <a:cubicBezTo>
                    <a:pt x="22337" y="8486"/>
                    <a:pt x="22338" y="8489"/>
                    <a:pt x="22336" y="8497"/>
                  </a:cubicBezTo>
                  <a:cubicBezTo>
                    <a:pt x="22333" y="8511"/>
                    <a:pt x="22346" y="8524"/>
                    <a:pt x="22370" y="8524"/>
                  </a:cubicBezTo>
                  <a:cubicBezTo>
                    <a:pt x="22405" y="8528"/>
                    <a:pt x="22409" y="8532"/>
                    <a:pt x="22388" y="8553"/>
                  </a:cubicBezTo>
                  <a:cubicBezTo>
                    <a:pt x="22364" y="8573"/>
                    <a:pt x="22375" y="8580"/>
                    <a:pt x="22430" y="8583"/>
                  </a:cubicBezTo>
                  <a:cubicBezTo>
                    <a:pt x="22449" y="8585"/>
                    <a:pt x="22469" y="8586"/>
                    <a:pt x="22486" y="8586"/>
                  </a:cubicBezTo>
                  <a:cubicBezTo>
                    <a:pt x="22503" y="8586"/>
                    <a:pt x="22517" y="8585"/>
                    <a:pt x="22524" y="8583"/>
                  </a:cubicBezTo>
                  <a:cubicBezTo>
                    <a:pt x="22529" y="8582"/>
                    <a:pt x="22536" y="8581"/>
                    <a:pt x="22546" y="8581"/>
                  </a:cubicBezTo>
                  <a:cubicBezTo>
                    <a:pt x="22603" y="8581"/>
                    <a:pt x="22728" y="8604"/>
                    <a:pt x="22770" y="8622"/>
                  </a:cubicBezTo>
                  <a:cubicBezTo>
                    <a:pt x="22783" y="8628"/>
                    <a:pt x="22793" y="8631"/>
                    <a:pt x="22800" y="8631"/>
                  </a:cubicBezTo>
                  <a:cubicBezTo>
                    <a:pt x="22810" y="8631"/>
                    <a:pt x="22815" y="8625"/>
                    <a:pt x="22818" y="8612"/>
                  </a:cubicBezTo>
                  <a:cubicBezTo>
                    <a:pt x="22823" y="8596"/>
                    <a:pt x="22828" y="8589"/>
                    <a:pt x="22838" y="8589"/>
                  </a:cubicBezTo>
                  <a:cubicBezTo>
                    <a:pt x="22845" y="8589"/>
                    <a:pt x="22853" y="8592"/>
                    <a:pt x="22863" y="8597"/>
                  </a:cubicBezTo>
                  <a:cubicBezTo>
                    <a:pt x="22873" y="8602"/>
                    <a:pt x="22882" y="8604"/>
                    <a:pt x="22890" y="8604"/>
                  </a:cubicBezTo>
                  <a:cubicBezTo>
                    <a:pt x="22901" y="8604"/>
                    <a:pt x="22911" y="8599"/>
                    <a:pt x="22919" y="8587"/>
                  </a:cubicBezTo>
                  <a:cubicBezTo>
                    <a:pt x="22934" y="8567"/>
                    <a:pt x="23049" y="8548"/>
                    <a:pt x="23122" y="8548"/>
                  </a:cubicBezTo>
                  <a:cubicBezTo>
                    <a:pt x="23153" y="8548"/>
                    <a:pt x="23176" y="8551"/>
                    <a:pt x="23182" y="8559"/>
                  </a:cubicBezTo>
                  <a:cubicBezTo>
                    <a:pt x="23185" y="8561"/>
                    <a:pt x="23190" y="8563"/>
                    <a:pt x="23198" y="8563"/>
                  </a:cubicBezTo>
                  <a:cubicBezTo>
                    <a:pt x="23213" y="8563"/>
                    <a:pt x="23236" y="8558"/>
                    <a:pt x="23259" y="8549"/>
                  </a:cubicBezTo>
                  <a:cubicBezTo>
                    <a:pt x="23282" y="8540"/>
                    <a:pt x="23310" y="8535"/>
                    <a:pt x="23331" y="8535"/>
                  </a:cubicBezTo>
                  <a:cubicBezTo>
                    <a:pt x="23342" y="8535"/>
                    <a:pt x="23351" y="8536"/>
                    <a:pt x="23356" y="8538"/>
                  </a:cubicBezTo>
                  <a:cubicBezTo>
                    <a:pt x="23367" y="8542"/>
                    <a:pt x="23380" y="8543"/>
                    <a:pt x="23395" y="8543"/>
                  </a:cubicBezTo>
                  <a:cubicBezTo>
                    <a:pt x="23409" y="8543"/>
                    <a:pt x="23424" y="8542"/>
                    <a:pt x="23436" y="8538"/>
                  </a:cubicBezTo>
                  <a:cubicBezTo>
                    <a:pt x="23450" y="8534"/>
                    <a:pt x="23478" y="8533"/>
                    <a:pt x="23509" y="8533"/>
                  </a:cubicBezTo>
                  <a:cubicBezTo>
                    <a:pt x="23531" y="8533"/>
                    <a:pt x="23555" y="8534"/>
                    <a:pt x="23578" y="8535"/>
                  </a:cubicBezTo>
                  <a:lnTo>
                    <a:pt x="23679" y="8542"/>
                  </a:lnTo>
                  <a:lnTo>
                    <a:pt x="23599" y="8563"/>
                  </a:lnTo>
                  <a:cubicBezTo>
                    <a:pt x="23544" y="8580"/>
                    <a:pt x="23533" y="8587"/>
                    <a:pt x="23557" y="8594"/>
                  </a:cubicBezTo>
                  <a:cubicBezTo>
                    <a:pt x="23564" y="8596"/>
                    <a:pt x="23573" y="8598"/>
                    <a:pt x="23581" y="8598"/>
                  </a:cubicBezTo>
                  <a:cubicBezTo>
                    <a:pt x="23598" y="8598"/>
                    <a:pt x="23614" y="8594"/>
                    <a:pt x="23624" y="8587"/>
                  </a:cubicBezTo>
                  <a:cubicBezTo>
                    <a:pt x="23631" y="8582"/>
                    <a:pt x="23636" y="8580"/>
                    <a:pt x="23640" y="8580"/>
                  </a:cubicBezTo>
                  <a:cubicBezTo>
                    <a:pt x="23648" y="8580"/>
                    <a:pt x="23650" y="8588"/>
                    <a:pt x="23648" y="8604"/>
                  </a:cubicBezTo>
                  <a:cubicBezTo>
                    <a:pt x="23645" y="8622"/>
                    <a:pt x="23652" y="8633"/>
                    <a:pt x="23670" y="8633"/>
                  </a:cubicBezTo>
                  <a:cubicBezTo>
                    <a:pt x="23673" y="8633"/>
                    <a:pt x="23676" y="8633"/>
                    <a:pt x="23679" y="8632"/>
                  </a:cubicBezTo>
                  <a:cubicBezTo>
                    <a:pt x="23689" y="8628"/>
                    <a:pt x="23711" y="8626"/>
                    <a:pt x="23734" y="8626"/>
                  </a:cubicBezTo>
                  <a:cubicBezTo>
                    <a:pt x="23750" y="8626"/>
                    <a:pt x="23767" y="8627"/>
                    <a:pt x="23783" y="8628"/>
                  </a:cubicBezTo>
                  <a:cubicBezTo>
                    <a:pt x="23793" y="8630"/>
                    <a:pt x="23806" y="8630"/>
                    <a:pt x="23819" y="8630"/>
                  </a:cubicBezTo>
                  <a:cubicBezTo>
                    <a:pt x="23850" y="8630"/>
                    <a:pt x="23886" y="8627"/>
                    <a:pt x="23908" y="8625"/>
                  </a:cubicBezTo>
                  <a:cubicBezTo>
                    <a:pt x="23913" y="8624"/>
                    <a:pt x="23919" y="8624"/>
                    <a:pt x="23925" y="8624"/>
                  </a:cubicBezTo>
                  <a:cubicBezTo>
                    <a:pt x="23953" y="8624"/>
                    <a:pt x="23986" y="8630"/>
                    <a:pt x="24008" y="8639"/>
                  </a:cubicBezTo>
                  <a:cubicBezTo>
                    <a:pt x="24042" y="8652"/>
                    <a:pt x="24106" y="8659"/>
                    <a:pt x="24155" y="8659"/>
                  </a:cubicBezTo>
                  <a:cubicBezTo>
                    <a:pt x="24186" y="8659"/>
                    <a:pt x="24211" y="8656"/>
                    <a:pt x="24216" y="8649"/>
                  </a:cubicBezTo>
                  <a:cubicBezTo>
                    <a:pt x="24219" y="8642"/>
                    <a:pt x="24235" y="8638"/>
                    <a:pt x="24252" y="8638"/>
                  </a:cubicBezTo>
                  <a:cubicBezTo>
                    <a:pt x="24258" y="8638"/>
                    <a:pt x="24264" y="8638"/>
                    <a:pt x="24269" y="8639"/>
                  </a:cubicBezTo>
                  <a:cubicBezTo>
                    <a:pt x="24276" y="8640"/>
                    <a:pt x="24285" y="8640"/>
                    <a:pt x="24294" y="8640"/>
                  </a:cubicBezTo>
                  <a:cubicBezTo>
                    <a:pt x="24320" y="8640"/>
                    <a:pt x="24350" y="8637"/>
                    <a:pt x="24373" y="8632"/>
                  </a:cubicBezTo>
                  <a:cubicBezTo>
                    <a:pt x="24388" y="8630"/>
                    <a:pt x="24409" y="8629"/>
                    <a:pt x="24430" y="8629"/>
                  </a:cubicBezTo>
                  <a:cubicBezTo>
                    <a:pt x="24450" y="8629"/>
                    <a:pt x="24470" y="8630"/>
                    <a:pt x="24484" y="8632"/>
                  </a:cubicBezTo>
                  <a:cubicBezTo>
                    <a:pt x="24501" y="8636"/>
                    <a:pt x="24520" y="8637"/>
                    <a:pt x="24539" y="8637"/>
                  </a:cubicBezTo>
                  <a:cubicBezTo>
                    <a:pt x="24557" y="8637"/>
                    <a:pt x="24574" y="8636"/>
                    <a:pt x="24588" y="8632"/>
                  </a:cubicBezTo>
                  <a:cubicBezTo>
                    <a:pt x="24597" y="8630"/>
                    <a:pt x="24606" y="8628"/>
                    <a:pt x="24613" y="8628"/>
                  </a:cubicBezTo>
                  <a:cubicBezTo>
                    <a:pt x="24627" y="8628"/>
                    <a:pt x="24637" y="8632"/>
                    <a:pt x="24639" y="8639"/>
                  </a:cubicBezTo>
                  <a:cubicBezTo>
                    <a:pt x="24642" y="8647"/>
                    <a:pt x="24651" y="8650"/>
                    <a:pt x="24666" y="8650"/>
                  </a:cubicBezTo>
                  <a:cubicBezTo>
                    <a:pt x="24679" y="8650"/>
                    <a:pt x="24695" y="8648"/>
                    <a:pt x="24713" y="8642"/>
                  </a:cubicBezTo>
                  <a:cubicBezTo>
                    <a:pt x="24740" y="8636"/>
                    <a:pt x="24766" y="8633"/>
                    <a:pt x="24790" y="8633"/>
                  </a:cubicBezTo>
                  <a:cubicBezTo>
                    <a:pt x="24843" y="8633"/>
                    <a:pt x="24884" y="8648"/>
                    <a:pt x="24893" y="8674"/>
                  </a:cubicBezTo>
                  <a:cubicBezTo>
                    <a:pt x="24896" y="8684"/>
                    <a:pt x="24911" y="8693"/>
                    <a:pt x="24929" y="8693"/>
                  </a:cubicBezTo>
                  <a:cubicBezTo>
                    <a:pt x="24934" y="8693"/>
                    <a:pt x="24940" y="8692"/>
                    <a:pt x="24945" y="8691"/>
                  </a:cubicBezTo>
                  <a:cubicBezTo>
                    <a:pt x="24954" y="8688"/>
                    <a:pt x="24964" y="8687"/>
                    <a:pt x="24973" y="8687"/>
                  </a:cubicBezTo>
                  <a:cubicBezTo>
                    <a:pt x="24988" y="8687"/>
                    <a:pt x="25002" y="8690"/>
                    <a:pt x="25011" y="8695"/>
                  </a:cubicBezTo>
                  <a:cubicBezTo>
                    <a:pt x="25015" y="8699"/>
                    <a:pt x="25022" y="8701"/>
                    <a:pt x="25030" y="8701"/>
                  </a:cubicBezTo>
                  <a:cubicBezTo>
                    <a:pt x="25042" y="8701"/>
                    <a:pt x="25058" y="8696"/>
                    <a:pt x="25073" y="8687"/>
                  </a:cubicBezTo>
                  <a:cubicBezTo>
                    <a:pt x="25089" y="8679"/>
                    <a:pt x="25106" y="8674"/>
                    <a:pt x="25118" y="8674"/>
                  </a:cubicBezTo>
                  <a:cubicBezTo>
                    <a:pt x="25124" y="8674"/>
                    <a:pt x="25129" y="8675"/>
                    <a:pt x="25132" y="8677"/>
                  </a:cubicBezTo>
                  <a:cubicBezTo>
                    <a:pt x="25188" y="8717"/>
                    <a:pt x="25756" y="8800"/>
                    <a:pt x="25948" y="8800"/>
                  </a:cubicBezTo>
                  <a:cubicBezTo>
                    <a:pt x="25958" y="8800"/>
                    <a:pt x="25968" y="8800"/>
                    <a:pt x="25976" y="8799"/>
                  </a:cubicBezTo>
                  <a:cubicBezTo>
                    <a:pt x="25978" y="8799"/>
                    <a:pt x="25980" y="8799"/>
                    <a:pt x="25982" y="8799"/>
                  </a:cubicBezTo>
                  <a:cubicBezTo>
                    <a:pt x="26052" y="8799"/>
                    <a:pt x="26106" y="8863"/>
                    <a:pt x="26069" y="8906"/>
                  </a:cubicBezTo>
                  <a:cubicBezTo>
                    <a:pt x="26038" y="8940"/>
                    <a:pt x="26038" y="8952"/>
                    <a:pt x="26081" y="8952"/>
                  </a:cubicBezTo>
                  <a:cubicBezTo>
                    <a:pt x="26096" y="8952"/>
                    <a:pt x="26116" y="8951"/>
                    <a:pt x="26142" y="8948"/>
                  </a:cubicBezTo>
                  <a:cubicBezTo>
                    <a:pt x="26154" y="8946"/>
                    <a:pt x="26166" y="8946"/>
                    <a:pt x="26179" y="8946"/>
                  </a:cubicBezTo>
                  <a:cubicBezTo>
                    <a:pt x="26222" y="8946"/>
                    <a:pt x="26266" y="8955"/>
                    <a:pt x="26288" y="8966"/>
                  </a:cubicBezTo>
                  <a:cubicBezTo>
                    <a:pt x="26310" y="8979"/>
                    <a:pt x="26339" y="8988"/>
                    <a:pt x="26360" y="8988"/>
                  </a:cubicBezTo>
                  <a:cubicBezTo>
                    <a:pt x="26365" y="8988"/>
                    <a:pt x="26370" y="8988"/>
                    <a:pt x="26375" y="8986"/>
                  </a:cubicBezTo>
                  <a:cubicBezTo>
                    <a:pt x="26386" y="8983"/>
                    <a:pt x="26395" y="8982"/>
                    <a:pt x="26403" y="8982"/>
                  </a:cubicBezTo>
                  <a:cubicBezTo>
                    <a:pt x="26434" y="8982"/>
                    <a:pt x="26444" y="9002"/>
                    <a:pt x="26434" y="9035"/>
                  </a:cubicBezTo>
                  <a:cubicBezTo>
                    <a:pt x="26430" y="9048"/>
                    <a:pt x="26427" y="9055"/>
                    <a:pt x="26423" y="9055"/>
                  </a:cubicBezTo>
                  <a:cubicBezTo>
                    <a:pt x="26419" y="9055"/>
                    <a:pt x="26414" y="9047"/>
                    <a:pt x="26409" y="9031"/>
                  </a:cubicBezTo>
                  <a:cubicBezTo>
                    <a:pt x="26403" y="9017"/>
                    <a:pt x="26398" y="9010"/>
                    <a:pt x="26395" y="9010"/>
                  </a:cubicBezTo>
                  <a:cubicBezTo>
                    <a:pt x="26393" y="9010"/>
                    <a:pt x="26392" y="9013"/>
                    <a:pt x="26392" y="9020"/>
                  </a:cubicBezTo>
                  <a:cubicBezTo>
                    <a:pt x="26386" y="9051"/>
                    <a:pt x="26426" y="9079"/>
                    <a:pt x="26461" y="9079"/>
                  </a:cubicBezTo>
                  <a:cubicBezTo>
                    <a:pt x="26470" y="9079"/>
                    <a:pt x="26478" y="9077"/>
                    <a:pt x="26485" y="9073"/>
                  </a:cubicBezTo>
                  <a:cubicBezTo>
                    <a:pt x="26492" y="9068"/>
                    <a:pt x="26500" y="9065"/>
                    <a:pt x="26510" y="9065"/>
                  </a:cubicBezTo>
                  <a:cubicBezTo>
                    <a:pt x="26527" y="9065"/>
                    <a:pt x="26547" y="9073"/>
                    <a:pt x="26562" y="9086"/>
                  </a:cubicBezTo>
                  <a:cubicBezTo>
                    <a:pt x="26580" y="9099"/>
                    <a:pt x="26601" y="9107"/>
                    <a:pt x="26614" y="9107"/>
                  </a:cubicBezTo>
                  <a:cubicBezTo>
                    <a:pt x="26619" y="9107"/>
                    <a:pt x="26623" y="9106"/>
                    <a:pt x="26624" y="9104"/>
                  </a:cubicBezTo>
                  <a:cubicBezTo>
                    <a:pt x="26628" y="9101"/>
                    <a:pt x="26633" y="9100"/>
                    <a:pt x="26639" y="9100"/>
                  </a:cubicBezTo>
                  <a:cubicBezTo>
                    <a:pt x="26651" y="9100"/>
                    <a:pt x="26666" y="9104"/>
                    <a:pt x="26679" y="9111"/>
                  </a:cubicBezTo>
                  <a:cubicBezTo>
                    <a:pt x="26699" y="9123"/>
                    <a:pt x="26716" y="9128"/>
                    <a:pt x="26727" y="9128"/>
                  </a:cubicBezTo>
                  <a:cubicBezTo>
                    <a:pt x="26743" y="9128"/>
                    <a:pt x="26748" y="9117"/>
                    <a:pt x="26732" y="9097"/>
                  </a:cubicBezTo>
                  <a:cubicBezTo>
                    <a:pt x="26714" y="9080"/>
                    <a:pt x="26721" y="9070"/>
                    <a:pt x="26767" y="9059"/>
                  </a:cubicBezTo>
                  <a:cubicBezTo>
                    <a:pt x="26798" y="9049"/>
                    <a:pt x="26825" y="9031"/>
                    <a:pt x="26829" y="9017"/>
                  </a:cubicBezTo>
                  <a:cubicBezTo>
                    <a:pt x="26836" y="8998"/>
                    <a:pt x="26852" y="8988"/>
                    <a:pt x="26872" y="8988"/>
                  </a:cubicBezTo>
                  <a:cubicBezTo>
                    <a:pt x="26894" y="8988"/>
                    <a:pt x="26921" y="9000"/>
                    <a:pt x="26943" y="9024"/>
                  </a:cubicBezTo>
                  <a:cubicBezTo>
                    <a:pt x="26964" y="9044"/>
                    <a:pt x="26975" y="9054"/>
                    <a:pt x="26983" y="9054"/>
                  </a:cubicBezTo>
                  <a:cubicBezTo>
                    <a:pt x="26991" y="9054"/>
                    <a:pt x="26996" y="9046"/>
                    <a:pt x="27002" y="9031"/>
                  </a:cubicBezTo>
                  <a:cubicBezTo>
                    <a:pt x="27019" y="8996"/>
                    <a:pt x="27085" y="8960"/>
                    <a:pt x="27125" y="8960"/>
                  </a:cubicBezTo>
                  <a:cubicBezTo>
                    <a:pt x="27136" y="8960"/>
                    <a:pt x="27146" y="8963"/>
                    <a:pt x="27152" y="8969"/>
                  </a:cubicBezTo>
                  <a:cubicBezTo>
                    <a:pt x="27156" y="8973"/>
                    <a:pt x="27159" y="8974"/>
                    <a:pt x="27160" y="8974"/>
                  </a:cubicBezTo>
                  <a:cubicBezTo>
                    <a:pt x="27163" y="8974"/>
                    <a:pt x="27163" y="8969"/>
                    <a:pt x="27158" y="8958"/>
                  </a:cubicBezTo>
                  <a:cubicBezTo>
                    <a:pt x="27124" y="8868"/>
                    <a:pt x="27127" y="8854"/>
                    <a:pt x="27196" y="8847"/>
                  </a:cubicBezTo>
                  <a:cubicBezTo>
                    <a:pt x="27256" y="8844"/>
                    <a:pt x="27262" y="8841"/>
                    <a:pt x="27238" y="8802"/>
                  </a:cubicBezTo>
                  <a:cubicBezTo>
                    <a:pt x="27225" y="8782"/>
                    <a:pt x="27200" y="8757"/>
                    <a:pt x="27186" y="8747"/>
                  </a:cubicBezTo>
                  <a:cubicBezTo>
                    <a:pt x="27155" y="8726"/>
                    <a:pt x="27169" y="8698"/>
                    <a:pt x="27225" y="8684"/>
                  </a:cubicBezTo>
                  <a:cubicBezTo>
                    <a:pt x="27230" y="8683"/>
                    <a:pt x="27235" y="8682"/>
                    <a:pt x="27239" y="8682"/>
                  </a:cubicBezTo>
                  <a:cubicBezTo>
                    <a:pt x="27256" y="8682"/>
                    <a:pt x="27262" y="8692"/>
                    <a:pt x="27262" y="8712"/>
                  </a:cubicBezTo>
                  <a:cubicBezTo>
                    <a:pt x="27261" y="8728"/>
                    <a:pt x="27261" y="8736"/>
                    <a:pt x="27263" y="8736"/>
                  </a:cubicBezTo>
                  <a:cubicBezTo>
                    <a:pt x="27264" y="8736"/>
                    <a:pt x="27268" y="8729"/>
                    <a:pt x="27273" y="8716"/>
                  </a:cubicBezTo>
                  <a:cubicBezTo>
                    <a:pt x="27280" y="8695"/>
                    <a:pt x="27291" y="8688"/>
                    <a:pt x="27317" y="8688"/>
                  </a:cubicBezTo>
                  <a:cubicBezTo>
                    <a:pt x="27327" y="8688"/>
                    <a:pt x="27339" y="8689"/>
                    <a:pt x="27353" y="8691"/>
                  </a:cubicBezTo>
                  <a:cubicBezTo>
                    <a:pt x="27387" y="8695"/>
                    <a:pt x="27422" y="8708"/>
                    <a:pt x="27425" y="8722"/>
                  </a:cubicBezTo>
                  <a:cubicBezTo>
                    <a:pt x="27426" y="8727"/>
                    <a:pt x="27428" y="8729"/>
                    <a:pt x="27430" y="8729"/>
                  </a:cubicBezTo>
                  <a:cubicBezTo>
                    <a:pt x="27436" y="8729"/>
                    <a:pt x="27444" y="8718"/>
                    <a:pt x="27454" y="8702"/>
                  </a:cubicBezTo>
                  <a:cubicBezTo>
                    <a:pt x="27464" y="8675"/>
                    <a:pt x="27469" y="8664"/>
                    <a:pt x="27483" y="8664"/>
                  </a:cubicBezTo>
                  <a:cubicBezTo>
                    <a:pt x="27492" y="8664"/>
                    <a:pt x="27505" y="8669"/>
                    <a:pt x="27526" y="8677"/>
                  </a:cubicBezTo>
                  <a:cubicBezTo>
                    <a:pt x="27550" y="8689"/>
                    <a:pt x="27578" y="8699"/>
                    <a:pt x="27591" y="8699"/>
                  </a:cubicBezTo>
                  <a:cubicBezTo>
                    <a:pt x="27593" y="8699"/>
                    <a:pt x="27594" y="8699"/>
                    <a:pt x="27595" y="8698"/>
                  </a:cubicBezTo>
                  <a:cubicBezTo>
                    <a:pt x="27598" y="8698"/>
                    <a:pt x="27601" y="8698"/>
                    <a:pt x="27606" y="8698"/>
                  </a:cubicBezTo>
                  <a:cubicBezTo>
                    <a:pt x="27641" y="8698"/>
                    <a:pt x="27745" y="8708"/>
                    <a:pt x="27887" y="8729"/>
                  </a:cubicBezTo>
                  <a:cubicBezTo>
                    <a:pt x="27936" y="8737"/>
                    <a:pt x="27991" y="8747"/>
                    <a:pt x="28012" y="8757"/>
                  </a:cubicBezTo>
                  <a:cubicBezTo>
                    <a:pt x="28024" y="8763"/>
                    <a:pt x="28043" y="8765"/>
                    <a:pt x="28064" y="8765"/>
                  </a:cubicBezTo>
                  <a:cubicBezTo>
                    <a:pt x="28097" y="8765"/>
                    <a:pt x="28135" y="8759"/>
                    <a:pt x="28165" y="8747"/>
                  </a:cubicBezTo>
                  <a:cubicBezTo>
                    <a:pt x="28166" y="8746"/>
                    <a:pt x="28167" y="8746"/>
                    <a:pt x="28167" y="8746"/>
                  </a:cubicBezTo>
                  <a:cubicBezTo>
                    <a:pt x="28173" y="8746"/>
                    <a:pt x="28178" y="8755"/>
                    <a:pt x="28175" y="8771"/>
                  </a:cubicBezTo>
                  <a:cubicBezTo>
                    <a:pt x="28175" y="8788"/>
                    <a:pt x="28189" y="8802"/>
                    <a:pt x="28210" y="8802"/>
                  </a:cubicBezTo>
                  <a:cubicBezTo>
                    <a:pt x="28213" y="8803"/>
                    <a:pt x="28216" y="8803"/>
                    <a:pt x="28218" y="8803"/>
                  </a:cubicBezTo>
                  <a:cubicBezTo>
                    <a:pt x="28237" y="8803"/>
                    <a:pt x="28247" y="8793"/>
                    <a:pt x="28241" y="8778"/>
                  </a:cubicBezTo>
                  <a:cubicBezTo>
                    <a:pt x="28237" y="8761"/>
                    <a:pt x="28251" y="8750"/>
                    <a:pt x="28279" y="8747"/>
                  </a:cubicBezTo>
                  <a:cubicBezTo>
                    <a:pt x="28307" y="8747"/>
                    <a:pt x="28331" y="8737"/>
                    <a:pt x="28335" y="8722"/>
                  </a:cubicBezTo>
                  <a:cubicBezTo>
                    <a:pt x="28338" y="8713"/>
                    <a:pt x="28351" y="8704"/>
                    <a:pt x="28368" y="8704"/>
                  </a:cubicBezTo>
                  <a:cubicBezTo>
                    <a:pt x="28371" y="8704"/>
                    <a:pt x="28374" y="8704"/>
                    <a:pt x="28376" y="8705"/>
                  </a:cubicBezTo>
                  <a:cubicBezTo>
                    <a:pt x="28397" y="8705"/>
                    <a:pt x="28407" y="8698"/>
                    <a:pt x="28404" y="8677"/>
                  </a:cubicBezTo>
                  <a:cubicBezTo>
                    <a:pt x="28397" y="8660"/>
                    <a:pt x="28370" y="8649"/>
                    <a:pt x="28338" y="8649"/>
                  </a:cubicBezTo>
                  <a:cubicBezTo>
                    <a:pt x="28311" y="8649"/>
                    <a:pt x="28258" y="8628"/>
                    <a:pt x="28224" y="8604"/>
                  </a:cubicBezTo>
                  <a:cubicBezTo>
                    <a:pt x="28192" y="8579"/>
                    <a:pt x="28151" y="8562"/>
                    <a:pt x="28131" y="8562"/>
                  </a:cubicBezTo>
                  <a:cubicBezTo>
                    <a:pt x="28130" y="8562"/>
                    <a:pt x="28128" y="8562"/>
                    <a:pt x="28127" y="8563"/>
                  </a:cubicBezTo>
                  <a:cubicBezTo>
                    <a:pt x="28121" y="8564"/>
                    <a:pt x="28117" y="8565"/>
                    <a:pt x="28114" y="8565"/>
                  </a:cubicBezTo>
                  <a:cubicBezTo>
                    <a:pt x="28104" y="8565"/>
                    <a:pt x="28108" y="8555"/>
                    <a:pt x="28127" y="8532"/>
                  </a:cubicBezTo>
                  <a:cubicBezTo>
                    <a:pt x="28147" y="8511"/>
                    <a:pt x="28151" y="8490"/>
                    <a:pt x="28141" y="8483"/>
                  </a:cubicBezTo>
                  <a:cubicBezTo>
                    <a:pt x="28120" y="8473"/>
                    <a:pt x="28187" y="8386"/>
                    <a:pt x="28215" y="8386"/>
                  </a:cubicBezTo>
                  <a:cubicBezTo>
                    <a:pt x="28215" y="8386"/>
                    <a:pt x="28216" y="8386"/>
                    <a:pt x="28216" y="8386"/>
                  </a:cubicBezTo>
                  <a:cubicBezTo>
                    <a:pt x="28224" y="8386"/>
                    <a:pt x="28224" y="8365"/>
                    <a:pt x="28213" y="8337"/>
                  </a:cubicBezTo>
                  <a:cubicBezTo>
                    <a:pt x="28205" y="8314"/>
                    <a:pt x="28189" y="8301"/>
                    <a:pt x="28175" y="8301"/>
                  </a:cubicBezTo>
                  <a:cubicBezTo>
                    <a:pt x="28171" y="8301"/>
                    <a:pt x="28168" y="8301"/>
                    <a:pt x="28165" y="8303"/>
                  </a:cubicBezTo>
                  <a:cubicBezTo>
                    <a:pt x="28160" y="8305"/>
                    <a:pt x="28155" y="8306"/>
                    <a:pt x="28151" y="8306"/>
                  </a:cubicBezTo>
                  <a:cubicBezTo>
                    <a:pt x="28135" y="8306"/>
                    <a:pt x="28120" y="8294"/>
                    <a:pt x="28109" y="8274"/>
                  </a:cubicBezTo>
                  <a:cubicBezTo>
                    <a:pt x="28098" y="8250"/>
                    <a:pt x="28083" y="8237"/>
                    <a:pt x="28070" y="8237"/>
                  </a:cubicBezTo>
                  <a:cubicBezTo>
                    <a:pt x="28059" y="8237"/>
                    <a:pt x="28050" y="8246"/>
                    <a:pt x="28043" y="8264"/>
                  </a:cubicBezTo>
                  <a:cubicBezTo>
                    <a:pt x="28038" y="8275"/>
                    <a:pt x="28024" y="8281"/>
                    <a:pt x="28001" y="8281"/>
                  </a:cubicBezTo>
                  <a:cubicBezTo>
                    <a:pt x="27993" y="8281"/>
                    <a:pt x="27984" y="8280"/>
                    <a:pt x="27974" y="8279"/>
                  </a:cubicBezTo>
                  <a:cubicBezTo>
                    <a:pt x="27922" y="8271"/>
                    <a:pt x="27912" y="8261"/>
                    <a:pt x="27912" y="8216"/>
                  </a:cubicBezTo>
                  <a:cubicBezTo>
                    <a:pt x="27905" y="8112"/>
                    <a:pt x="27917" y="8066"/>
                    <a:pt x="27941" y="8066"/>
                  </a:cubicBezTo>
                  <a:cubicBezTo>
                    <a:pt x="27942" y="8066"/>
                    <a:pt x="27944" y="8066"/>
                    <a:pt x="27946" y="8066"/>
                  </a:cubicBezTo>
                  <a:cubicBezTo>
                    <a:pt x="27952" y="8068"/>
                    <a:pt x="27956" y="8069"/>
                    <a:pt x="27959" y="8069"/>
                  </a:cubicBezTo>
                  <a:cubicBezTo>
                    <a:pt x="27966" y="8069"/>
                    <a:pt x="27963" y="8063"/>
                    <a:pt x="27953" y="8056"/>
                  </a:cubicBezTo>
                  <a:cubicBezTo>
                    <a:pt x="27946" y="8050"/>
                    <a:pt x="27935" y="8048"/>
                    <a:pt x="27925" y="8048"/>
                  </a:cubicBezTo>
                  <a:cubicBezTo>
                    <a:pt x="27916" y="8048"/>
                    <a:pt x="27907" y="8050"/>
                    <a:pt x="27901" y="8053"/>
                  </a:cubicBezTo>
                  <a:cubicBezTo>
                    <a:pt x="27896" y="8056"/>
                    <a:pt x="27892" y="8057"/>
                    <a:pt x="27889" y="8057"/>
                  </a:cubicBezTo>
                  <a:cubicBezTo>
                    <a:pt x="27880" y="8057"/>
                    <a:pt x="27877" y="8047"/>
                    <a:pt x="27877" y="8025"/>
                  </a:cubicBezTo>
                  <a:cubicBezTo>
                    <a:pt x="27877" y="8002"/>
                    <a:pt x="27874" y="7993"/>
                    <a:pt x="27864" y="7993"/>
                  </a:cubicBezTo>
                  <a:cubicBezTo>
                    <a:pt x="27859" y="7993"/>
                    <a:pt x="27852" y="7996"/>
                    <a:pt x="27842" y="8000"/>
                  </a:cubicBezTo>
                  <a:cubicBezTo>
                    <a:pt x="27831" y="8009"/>
                    <a:pt x="27819" y="8012"/>
                    <a:pt x="27807" y="8012"/>
                  </a:cubicBezTo>
                  <a:cubicBezTo>
                    <a:pt x="27799" y="8012"/>
                    <a:pt x="27792" y="8011"/>
                    <a:pt x="27787" y="8008"/>
                  </a:cubicBezTo>
                  <a:cubicBezTo>
                    <a:pt x="27779" y="8000"/>
                    <a:pt x="27779" y="7994"/>
                    <a:pt x="27786" y="7994"/>
                  </a:cubicBezTo>
                  <a:cubicBezTo>
                    <a:pt x="27788" y="7994"/>
                    <a:pt x="27792" y="7995"/>
                    <a:pt x="27797" y="7997"/>
                  </a:cubicBezTo>
                  <a:cubicBezTo>
                    <a:pt x="27799" y="7998"/>
                    <a:pt x="27802" y="7998"/>
                    <a:pt x="27804" y="7998"/>
                  </a:cubicBezTo>
                  <a:cubicBezTo>
                    <a:pt x="27814" y="7998"/>
                    <a:pt x="27820" y="7991"/>
                    <a:pt x="27818" y="7980"/>
                  </a:cubicBezTo>
                  <a:cubicBezTo>
                    <a:pt x="27814" y="7966"/>
                    <a:pt x="27835" y="7956"/>
                    <a:pt x="27863" y="7956"/>
                  </a:cubicBezTo>
                  <a:cubicBezTo>
                    <a:pt x="27915" y="7956"/>
                    <a:pt x="28008" y="7893"/>
                    <a:pt x="28002" y="7869"/>
                  </a:cubicBezTo>
                  <a:cubicBezTo>
                    <a:pt x="27999" y="7861"/>
                    <a:pt x="27989" y="7857"/>
                    <a:pt x="27976" y="7857"/>
                  </a:cubicBezTo>
                  <a:cubicBezTo>
                    <a:pt x="27972" y="7857"/>
                    <a:pt x="27968" y="7857"/>
                    <a:pt x="27963" y="7858"/>
                  </a:cubicBezTo>
                  <a:cubicBezTo>
                    <a:pt x="27957" y="7860"/>
                    <a:pt x="27952" y="7861"/>
                    <a:pt x="27947" y="7861"/>
                  </a:cubicBezTo>
                  <a:cubicBezTo>
                    <a:pt x="27934" y="7861"/>
                    <a:pt x="27924" y="7855"/>
                    <a:pt x="27922" y="7848"/>
                  </a:cubicBezTo>
                  <a:cubicBezTo>
                    <a:pt x="27919" y="7840"/>
                    <a:pt x="27909" y="7836"/>
                    <a:pt x="27896" y="7836"/>
                  </a:cubicBezTo>
                  <a:cubicBezTo>
                    <a:pt x="27892" y="7836"/>
                    <a:pt x="27888" y="7836"/>
                    <a:pt x="27883" y="7837"/>
                  </a:cubicBezTo>
                  <a:cubicBezTo>
                    <a:pt x="27881" y="7838"/>
                    <a:pt x="27879" y="7838"/>
                    <a:pt x="27876" y="7838"/>
                  </a:cubicBezTo>
                  <a:cubicBezTo>
                    <a:pt x="27858" y="7838"/>
                    <a:pt x="27841" y="7824"/>
                    <a:pt x="27832" y="7796"/>
                  </a:cubicBezTo>
                  <a:lnTo>
                    <a:pt x="27818" y="7744"/>
                  </a:lnTo>
                  <a:lnTo>
                    <a:pt x="27995" y="7712"/>
                  </a:lnTo>
                  <a:cubicBezTo>
                    <a:pt x="28083" y="7701"/>
                    <a:pt x="28171" y="7691"/>
                    <a:pt x="28207" y="7691"/>
                  </a:cubicBezTo>
                  <a:cubicBezTo>
                    <a:pt x="28213" y="7691"/>
                    <a:pt x="28217" y="7691"/>
                    <a:pt x="28220" y="7692"/>
                  </a:cubicBezTo>
                  <a:cubicBezTo>
                    <a:pt x="28229" y="7693"/>
                    <a:pt x="28236" y="7694"/>
                    <a:pt x="28243" y="7694"/>
                  </a:cubicBezTo>
                  <a:cubicBezTo>
                    <a:pt x="28263" y="7694"/>
                    <a:pt x="28274" y="7686"/>
                    <a:pt x="28279" y="7671"/>
                  </a:cubicBezTo>
                  <a:cubicBezTo>
                    <a:pt x="28283" y="7658"/>
                    <a:pt x="28288" y="7652"/>
                    <a:pt x="28291" y="7652"/>
                  </a:cubicBezTo>
                  <a:cubicBezTo>
                    <a:pt x="28293" y="7652"/>
                    <a:pt x="28295" y="7655"/>
                    <a:pt x="28296" y="7661"/>
                  </a:cubicBezTo>
                  <a:cubicBezTo>
                    <a:pt x="28299" y="7667"/>
                    <a:pt x="28309" y="7671"/>
                    <a:pt x="28324" y="7671"/>
                  </a:cubicBezTo>
                  <a:cubicBezTo>
                    <a:pt x="28331" y="7671"/>
                    <a:pt x="28340" y="7670"/>
                    <a:pt x="28349" y="7667"/>
                  </a:cubicBezTo>
                  <a:cubicBezTo>
                    <a:pt x="28373" y="7661"/>
                    <a:pt x="28391" y="7650"/>
                    <a:pt x="28386" y="7640"/>
                  </a:cubicBezTo>
                  <a:cubicBezTo>
                    <a:pt x="28386" y="7634"/>
                    <a:pt x="28379" y="7628"/>
                    <a:pt x="28369" y="7628"/>
                  </a:cubicBezTo>
                  <a:cubicBezTo>
                    <a:pt x="28367" y="7628"/>
                    <a:pt x="28365" y="7629"/>
                    <a:pt x="28362" y="7629"/>
                  </a:cubicBezTo>
                  <a:cubicBezTo>
                    <a:pt x="28361" y="7629"/>
                    <a:pt x="28360" y="7630"/>
                    <a:pt x="28359" y="7630"/>
                  </a:cubicBezTo>
                  <a:cubicBezTo>
                    <a:pt x="28331" y="7630"/>
                    <a:pt x="28287" y="7535"/>
                    <a:pt x="28300" y="7504"/>
                  </a:cubicBezTo>
                  <a:cubicBezTo>
                    <a:pt x="28311" y="7483"/>
                    <a:pt x="28300" y="7477"/>
                    <a:pt x="28272" y="7477"/>
                  </a:cubicBezTo>
                  <a:cubicBezTo>
                    <a:pt x="28237" y="7477"/>
                    <a:pt x="28237" y="7477"/>
                    <a:pt x="28279" y="7463"/>
                  </a:cubicBezTo>
                  <a:cubicBezTo>
                    <a:pt x="28289" y="7460"/>
                    <a:pt x="28299" y="7458"/>
                    <a:pt x="28309" y="7458"/>
                  </a:cubicBezTo>
                  <a:cubicBezTo>
                    <a:pt x="28322" y="7458"/>
                    <a:pt x="28333" y="7462"/>
                    <a:pt x="28335" y="7470"/>
                  </a:cubicBezTo>
                  <a:cubicBezTo>
                    <a:pt x="28337" y="7478"/>
                    <a:pt x="28345" y="7485"/>
                    <a:pt x="28355" y="7485"/>
                  </a:cubicBezTo>
                  <a:cubicBezTo>
                    <a:pt x="28357" y="7485"/>
                    <a:pt x="28360" y="7484"/>
                    <a:pt x="28362" y="7483"/>
                  </a:cubicBezTo>
                  <a:cubicBezTo>
                    <a:pt x="28373" y="7480"/>
                    <a:pt x="28380" y="7463"/>
                    <a:pt x="28376" y="7449"/>
                  </a:cubicBezTo>
                  <a:cubicBezTo>
                    <a:pt x="28370" y="7435"/>
                    <a:pt x="28380" y="7418"/>
                    <a:pt x="28397" y="7414"/>
                  </a:cubicBezTo>
                  <a:cubicBezTo>
                    <a:pt x="28411" y="7411"/>
                    <a:pt x="28442" y="7400"/>
                    <a:pt x="28470" y="7393"/>
                  </a:cubicBezTo>
                  <a:cubicBezTo>
                    <a:pt x="28508" y="7379"/>
                    <a:pt x="28508" y="7376"/>
                    <a:pt x="28466" y="7369"/>
                  </a:cubicBezTo>
                  <a:cubicBezTo>
                    <a:pt x="28442" y="7363"/>
                    <a:pt x="28418" y="7352"/>
                    <a:pt x="28415" y="7342"/>
                  </a:cubicBezTo>
                  <a:cubicBezTo>
                    <a:pt x="28409" y="7326"/>
                    <a:pt x="28503" y="7305"/>
                    <a:pt x="28566" y="7305"/>
                  </a:cubicBezTo>
                  <a:cubicBezTo>
                    <a:pt x="28584" y="7305"/>
                    <a:pt x="28599" y="7306"/>
                    <a:pt x="28609" y="7310"/>
                  </a:cubicBezTo>
                  <a:cubicBezTo>
                    <a:pt x="28620" y="7316"/>
                    <a:pt x="28638" y="7319"/>
                    <a:pt x="28656" y="7319"/>
                  </a:cubicBezTo>
                  <a:cubicBezTo>
                    <a:pt x="28672" y="7319"/>
                    <a:pt x="28688" y="7317"/>
                    <a:pt x="28703" y="7314"/>
                  </a:cubicBezTo>
                  <a:cubicBezTo>
                    <a:pt x="28716" y="7312"/>
                    <a:pt x="28733" y="7311"/>
                    <a:pt x="28748" y="7311"/>
                  </a:cubicBezTo>
                  <a:cubicBezTo>
                    <a:pt x="28763" y="7311"/>
                    <a:pt x="28777" y="7312"/>
                    <a:pt x="28786" y="7314"/>
                  </a:cubicBezTo>
                  <a:cubicBezTo>
                    <a:pt x="28793" y="7316"/>
                    <a:pt x="28800" y="7317"/>
                    <a:pt x="28807" y="7317"/>
                  </a:cubicBezTo>
                  <a:cubicBezTo>
                    <a:pt x="28821" y="7317"/>
                    <a:pt x="28834" y="7312"/>
                    <a:pt x="28841" y="7304"/>
                  </a:cubicBezTo>
                  <a:cubicBezTo>
                    <a:pt x="28848" y="7298"/>
                    <a:pt x="28853" y="7295"/>
                    <a:pt x="28856" y="7295"/>
                  </a:cubicBezTo>
                  <a:lnTo>
                    <a:pt x="28856" y="7295"/>
                  </a:lnTo>
                  <a:cubicBezTo>
                    <a:pt x="28859" y="7295"/>
                    <a:pt x="28859" y="7300"/>
                    <a:pt x="28855" y="7310"/>
                  </a:cubicBezTo>
                  <a:cubicBezTo>
                    <a:pt x="28852" y="7322"/>
                    <a:pt x="28871" y="7329"/>
                    <a:pt x="28907" y="7329"/>
                  </a:cubicBezTo>
                  <a:cubicBezTo>
                    <a:pt x="28915" y="7329"/>
                    <a:pt x="28923" y="7328"/>
                    <a:pt x="28932" y="7328"/>
                  </a:cubicBezTo>
                  <a:cubicBezTo>
                    <a:pt x="28944" y="7327"/>
                    <a:pt x="28956" y="7326"/>
                    <a:pt x="28967" y="7326"/>
                  </a:cubicBezTo>
                  <a:cubicBezTo>
                    <a:pt x="28998" y="7326"/>
                    <a:pt x="29024" y="7329"/>
                    <a:pt x="29032" y="7334"/>
                  </a:cubicBezTo>
                  <a:cubicBezTo>
                    <a:pt x="29035" y="7337"/>
                    <a:pt x="29042" y="7338"/>
                    <a:pt x="29049" y="7338"/>
                  </a:cubicBezTo>
                  <a:cubicBezTo>
                    <a:pt x="29063" y="7338"/>
                    <a:pt x="29082" y="7334"/>
                    <a:pt x="29098" y="7328"/>
                  </a:cubicBezTo>
                  <a:cubicBezTo>
                    <a:pt x="29114" y="7319"/>
                    <a:pt x="29122" y="7315"/>
                    <a:pt x="29125" y="7315"/>
                  </a:cubicBezTo>
                  <a:lnTo>
                    <a:pt x="29125" y="7315"/>
                  </a:lnTo>
                  <a:cubicBezTo>
                    <a:pt x="29127" y="7315"/>
                    <a:pt x="29124" y="7319"/>
                    <a:pt x="29115" y="7328"/>
                  </a:cubicBezTo>
                  <a:cubicBezTo>
                    <a:pt x="29094" y="7352"/>
                    <a:pt x="29105" y="7359"/>
                    <a:pt x="29167" y="7376"/>
                  </a:cubicBezTo>
                  <a:cubicBezTo>
                    <a:pt x="29183" y="7380"/>
                    <a:pt x="29204" y="7382"/>
                    <a:pt x="29227" y="7382"/>
                  </a:cubicBezTo>
                  <a:cubicBezTo>
                    <a:pt x="29322" y="7382"/>
                    <a:pt x="29457" y="7352"/>
                    <a:pt x="29452" y="7324"/>
                  </a:cubicBezTo>
                  <a:cubicBezTo>
                    <a:pt x="29452" y="7320"/>
                    <a:pt x="29453" y="7318"/>
                    <a:pt x="29455" y="7318"/>
                  </a:cubicBezTo>
                  <a:cubicBezTo>
                    <a:pt x="29459" y="7318"/>
                    <a:pt x="29467" y="7328"/>
                    <a:pt x="29480" y="7345"/>
                  </a:cubicBezTo>
                  <a:cubicBezTo>
                    <a:pt x="29504" y="7376"/>
                    <a:pt x="29504" y="7400"/>
                    <a:pt x="29486" y="7428"/>
                  </a:cubicBezTo>
                  <a:cubicBezTo>
                    <a:pt x="29472" y="7446"/>
                    <a:pt x="29467" y="7454"/>
                    <a:pt x="29470" y="7454"/>
                  </a:cubicBezTo>
                  <a:cubicBezTo>
                    <a:pt x="29472" y="7454"/>
                    <a:pt x="29480" y="7449"/>
                    <a:pt x="29494" y="7442"/>
                  </a:cubicBezTo>
                  <a:cubicBezTo>
                    <a:pt x="29509" y="7432"/>
                    <a:pt x="29539" y="7427"/>
                    <a:pt x="29569" y="7427"/>
                  </a:cubicBezTo>
                  <a:cubicBezTo>
                    <a:pt x="29612" y="7427"/>
                    <a:pt x="29656" y="7436"/>
                    <a:pt x="29660" y="7453"/>
                  </a:cubicBezTo>
                  <a:cubicBezTo>
                    <a:pt x="29664" y="7459"/>
                    <a:pt x="29639" y="7477"/>
                    <a:pt x="29608" y="7488"/>
                  </a:cubicBezTo>
                  <a:lnTo>
                    <a:pt x="29549" y="7508"/>
                  </a:lnTo>
                  <a:lnTo>
                    <a:pt x="29619" y="7522"/>
                  </a:lnTo>
                  <a:cubicBezTo>
                    <a:pt x="29637" y="7526"/>
                    <a:pt x="29652" y="7528"/>
                    <a:pt x="29664" y="7528"/>
                  </a:cubicBezTo>
                  <a:cubicBezTo>
                    <a:pt x="29683" y="7528"/>
                    <a:pt x="29694" y="7523"/>
                    <a:pt x="29698" y="7512"/>
                  </a:cubicBezTo>
                  <a:cubicBezTo>
                    <a:pt x="29704" y="7497"/>
                    <a:pt x="29720" y="7490"/>
                    <a:pt x="29742" y="7490"/>
                  </a:cubicBezTo>
                  <a:cubicBezTo>
                    <a:pt x="29747" y="7490"/>
                    <a:pt x="29752" y="7490"/>
                    <a:pt x="29757" y="7491"/>
                  </a:cubicBezTo>
                  <a:cubicBezTo>
                    <a:pt x="29806" y="7494"/>
                    <a:pt x="29806" y="7494"/>
                    <a:pt x="29764" y="7508"/>
                  </a:cubicBezTo>
                  <a:cubicBezTo>
                    <a:pt x="29736" y="7515"/>
                    <a:pt x="29754" y="7525"/>
                    <a:pt x="29819" y="7536"/>
                  </a:cubicBezTo>
                  <a:cubicBezTo>
                    <a:pt x="29872" y="7545"/>
                    <a:pt x="29902" y="7550"/>
                    <a:pt x="29915" y="7550"/>
                  </a:cubicBezTo>
                  <a:cubicBezTo>
                    <a:pt x="29933" y="7550"/>
                    <a:pt x="29927" y="7543"/>
                    <a:pt x="29913" y="7525"/>
                  </a:cubicBezTo>
                  <a:cubicBezTo>
                    <a:pt x="29896" y="7508"/>
                    <a:pt x="29910" y="7498"/>
                    <a:pt x="29965" y="7488"/>
                  </a:cubicBezTo>
                  <a:cubicBezTo>
                    <a:pt x="30007" y="7480"/>
                    <a:pt x="30045" y="7477"/>
                    <a:pt x="30048" y="7477"/>
                  </a:cubicBezTo>
                  <a:cubicBezTo>
                    <a:pt x="30050" y="7478"/>
                    <a:pt x="30055" y="7479"/>
                    <a:pt x="30061" y="7479"/>
                  </a:cubicBezTo>
                  <a:cubicBezTo>
                    <a:pt x="30067" y="7479"/>
                    <a:pt x="30075" y="7478"/>
                    <a:pt x="30080" y="7477"/>
                  </a:cubicBezTo>
                  <a:cubicBezTo>
                    <a:pt x="30083" y="7476"/>
                    <a:pt x="30087" y="7476"/>
                    <a:pt x="30089" y="7476"/>
                  </a:cubicBezTo>
                  <a:cubicBezTo>
                    <a:pt x="30128" y="7476"/>
                    <a:pt x="30104" y="7516"/>
                    <a:pt x="30056" y="7525"/>
                  </a:cubicBezTo>
                  <a:cubicBezTo>
                    <a:pt x="30027" y="7529"/>
                    <a:pt x="30007" y="7543"/>
                    <a:pt x="30018" y="7550"/>
                  </a:cubicBezTo>
                  <a:cubicBezTo>
                    <a:pt x="30024" y="7555"/>
                    <a:pt x="30035" y="7557"/>
                    <a:pt x="30049" y="7557"/>
                  </a:cubicBezTo>
                  <a:cubicBezTo>
                    <a:pt x="30066" y="7557"/>
                    <a:pt x="30088" y="7554"/>
                    <a:pt x="30111" y="7546"/>
                  </a:cubicBezTo>
                  <a:cubicBezTo>
                    <a:pt x="30130" y="7541"/>
                    <a:pt x="30154" y="7538"/>
                    <a:pt x="30178" y="7538"/>
                  </a:cubicBezTo>
                  <a:cubicBezTo>
                    <a:pt x="30201" y="7538"/>
                    <a:pt x="30224" y="7541"/>
                    <a:pt x="30239" y="7546"/>
                  </a:cubicBezTo>
                  <a:cubicBezTo>
                    <a:pt x="30259" y="7553"/>
                    <a:pt x="30272" y="7556"/>
                    <a:pt x="30281" y="7556"/>
                  </a:cubicBezTo>
                  <a:cubicBezTo>
                    <a:pt x="30296" y="7556"/>
                    <a:pt x="30298" y="7547"/>
                    <a:pt x="30298" y="7525"/>
                  </a:cubicBezTo>
                  <a:cubicBezTo>
                    <a:pt x="30298" y="7510"/>
                    <a:pt x="30299" y="7502"/>
                    <a:pt x="30303" y="7502"/>
                  </a:cubicBezTo>
                  <a:cubicBezTo>
                    <a:pt x="30306" y="7502"/>
                    <a:pt x="30314" y="7511"/>
                    <a:pt x="30326" y="7529"/>
                  </a:cubicBezTo>
                  <a:cubicBezTo>
                    <a:pt x="30346" y="7555"/>
                    <a:pt x="30383" y="7570"/>
                    <a:pt x="30416" y="7570"/>
                  </a:cubicBezTo>
                  <a:cubicBezTo>
                    <a:pt x="30436" y="7570"/>
                    <a:pt x="30455" y="7565"/>
                    <a:pt x="30468" y="7553"/>
                  </a:cubicBezTo>
                  <a:cubicBezTo>
                    <a:pt x="30474" y="7547"/>
                    <a:pt x="30488" y="7545"/>
                    <a:pt x="30505" y="7545"/>
                  </a:cubicBezTo>
                  <a:cubicBezTo>
                    <a:pt x="30519" y="7545"/>
                    <a:pt x="30536" y="7547"/>
                    <a:pt x="30551" y="7550"/>
                  </a:cubicBezTo>
                  <a:cubicBezTo>
                    <a:pt x="30570" y="7556"/>
                    <a:pt x="30587" y="7558"/>
                    <a:pt x="30598" y="7558"/>
                  </a:cubicBezTo>
                  <a:cubicBezTo>
                    <a:pt x="30607" y="7558"/>
                    <a:pt x="30612" y="7556"/>
                    <a:pt x="30610" y="7553"/>
                  </a:cubicBezTo>
                  <a:cubicBezTo>
                    <a:pt x="30610" y="7549"/>
                    <a:pt x="30612" y="7547"/>
                    <a:pt x="30614" y="7547"/>
                  </a:cubicBezTo>
                  <a:cubicBezTo>
                    <a:pt x="30618" y="7547"/>
                    <a:pt x="30623" y="7550"/>
                    <a:pt x="30631" y="7557"/>
                  </a:cubicBezTo>
                  <a:cubicBezTo>
                    <a:pt x="30645" y="7567"/>
                    <a:pt x="30697" y="7577"/>
                    <a:pt x="30749" y="7584"/>
                  </a:cubicBezTo>
                  <a:cubicBezTo>
                    <a:pt x="30778" y="7587"/>
                    <a:pt x="30798" y="7588"/>
                    <a:pt x="30811" y="7588"/>
                  </a:cubicBezTo>
                  <a:cubicBezTo>
                    <a:pt x="30837" y="7588"/>
                    <a:pt x="30839" y="7582"/>
                    <a:pt x="30833" y="7563"/>
                  </a:cubicBezTo>
                  <a:cubicBezTo>
                    <a:pt x="30828" y="7550"/>
                    <a:pt x="30819" y="7543"/>
                    <a:pt x="30808" y="7543"/>
                  </a:cubicBezTo>
                  <a:cubicBezTo>
                    <a:pt x="30805" y="7543"/>
                    <a:pt x="30801" y="7544"/>
                    <a:pt x="30798" y="7546"/>
                  </a:cubicBezTo>
                  <a:cubicBezTo>
                    <a:pt x="30773" y="7554"/>
                    <a:pt x="30754" y="7559"/>
                    <a:pt x="30740" y="7559"/>
                  </a:cubicBezTo>
                  <a:cubicBezTo>
                    <a:pt x="30718" y="7559"/>
                    <a:pt x="30707" y="7548"/>
                    <a:pt x="30701" y="7525"/>
                  </a:cubicBezTo>
                  <a:cubicBezTo>
                    <a:pt x="30691" y="7494"/>
                    <a:pt x="30722" y="7470"/>
                    <a:pt x="30753" y="7470"/>
                  </a:cubicBezTo>
                  <a:cubicBezTo>
                    <a:pt x="30767" y="7470"/>
                    <a:pt x="30781" y="7475"/>
                    <a:pt x="30791" y="7488"/>
                  </a:cubicBezTo>
                  <a:cubicBezTo>
                    <a:pt x="30799" y="7496"/>
                    <a:pt x="30809" y="7501"/>
                    <a:pt x="30821" y="7501"/>
                  </a:cubicBezTo>
                  <a:cubicBezTo>
                    <a:pt x="30832" y="7501"/>
                    <a:pt x="30844" y="7497"/>
                    <a:pt x="30857" y="7491"/>
                  </a:cubicBezTo>
                  <a:cubicBezTo>
                    <a:pt x="30871" y="7484"/>
                    <a:pt x="30887" y="7480"/>
                    <a:pt x="30904" y="7480"/>
                  </a:cubicBezTo>
                  <a:cubicBezTo>
                    <a:pt x="30920" y="7480"/>
                    <a:pt x="30937" y="7484"/>
                    <a:pt x="30951" y="7491"/>
                  </a:cubicBezTo>
                  <a:cubicBezTo>
                    <a:pt x="30967" y="7497"/>
                    <a:pt x="30983" y="7500"/>
                    <a:pt x="30995" y="7500"/>
                  </a:cubicBezTo>
                  <a:cubicBezTo>
                    <a:pt x="31004" y="7500"/>
                    <a:pt x="31010" y="7498"/>
                    <a:pt x="31013" y="7494"/>
                  </a:cubicBezTo>
                  <a:cubicBezTo>
                    <a:pt x="31016" y="7491"/>
                    <a:pt x="31019" y="7490"/>
                    <a:pt x="31021" y="7490"/>
                  </a:cubicBezTo>
                  <a:cubicBezTo>
                    <a:pt x="31025" y="7490"/>
                    <a:pt x="31028" y="7493"/>
                    <a:pt x="31030" y="7501"/>
                  </a:cubicBezTo>
                  <a:cubicBezTo>
                    <a:pt x="31033" y="7510"/>
                    <a:pt x="31046" y="7515"/>
                    <a:pt x="31063" y="7515"/>
                  </a:cubicBezTo>
                  <a:cubicBezTo>
                    <a:pt x="31071" y="7515"/>
                    <a:pt x="31080" y="7514"/>
                    <a:pt x="31089" y="7512"/>
                  </a:cubicBezTo>
                  <a:cubicBezTo>
                    <a:pt x="31107" y="7508"/>
                    <a:pt x="31122" y="7506"/>
                    <a:pt x="31136" y="7506"/>
                  </a:cubicBezTo>
                  <a:cubicBezTo>
                    <a:pt x="31171" y="7506"/>
                    <a:pt x="31196" y="7519"/>
                    <a:pt x="31222" y="7546"/>
                  </a:cubicBezTo>
                  <a:cubicBezTo>
                    <a:pt x="31233" y="7562"/>
                    <a:pt x="31255" y="7570"/>
                    <a:pt x="31282" y="7570"/>
                  </a:cubicBezTo>
                  <a:cubicBezTo>
                    <a:pt x="31302" y="7570"/>
                    <a:pt x="31324" y="7566"/>
                    <a:pt x="31346" y="7557"/>
                  </a:cubicBezTo>
                  <a:cubicBezTo>
                    <a:pt x="31347" y="7556"/>
                    <a:pt x="31348" y="7556"/>
                    <a:pt x="31349" y="7556"/>
                  </a:cubicBezTo>
                  <a:cubicBezTo>
                    <a:pt x="31357" y="7556"/>
                    <a:pt x="31368" y="7565"/>
                    <a:pt x="31371" y="7577"/>
                  </a:cubicBezTo>
                  <a:cubicBezTo>
                    <a:pt x="31374" y="7595"/>
                    <a:pt x="31409" y="7612"/>
                    <a:pt x="31446" y="7616"/>
                  </a:cubicBezTo>
                  <a:cubicBezTo>
                    <a:pt x="31485" y="7616"/>
                    <a:pt x="31526" y="7626"/>
                    <a:pt x="31540" y="7640"/>
                  </a:cubicBezTo>
                  <a:cubicBezTo>
                    <a:pt x="31548" y="7646"/>
                    <a:pt x="31552" y="7649"/>
                    <a:pt x="31555" y="7649"/>
                  </a:cubicBezTo>
                  <a:cubicBezTo>
                    <a:pt x="31560" y="7649"/>
                    <a:pt x="31560" y="7643"/>
                    <a:pt x="31558" y="7633"/>
                  </a:cubicBezTo>
                  <a:cubicBezTo>
                    <a:pt x="31550" y="7611"/>
                    <a:pt x="31561" y="7600"/>
                    <a:pt x="31577" y="7600"/>
                  </a:cubicBezTo>
                  <a:cubicBezTo>
                    <a:pt x="31597" y="7600"/>
                    <a:pt x="31624" y="7615"/>
                    <a:pt x="31638" y="7643"/>
                  </a:cubicBezTo>
                  <a:cubicBezTo>
                    <a:pt x="31651" y="7675"/>
                    <a:pt x="31679" y="7692"/>
                    <a:pt x="31710" y="7692"/>
                  </a:cubicBezTo>
                  <a:cubicBezTo>
                    <a:pt x="31738" y="7692"/>
                    <a:pt x="31763" y="7709"/>
                    <a:pt x="31773" y="7737"/>
                  </a:cubicBezTo>
                  <a:cubicBezTo>
                    <a:pt x="31785" y="7769"/>
                    <a:pt x="31790" y="7781"/>
                    <a:pt x="31765" y="7781"/>
                  </a:cubicBezTo>
                  <a:cubicBezTo>
                    <a:pt x="31749" y="7781"/>
                    <a:pt x="31721" y="7776"/>
                    <a:pt x="31675" y="7768"/>
                  </a:cubicBezTo>
                  <a:cubicBezTo>
                    <a:pt x="31624" y="7758"/>
                    <a:pt x="31550" y="7754"/>
                    <a:pt x="31516" y="7754"/>
                  </a:cubicBezTo>
                  <a:cubicBezTo>
                    <a:pt x="31508" y="7755"/>
                    <a:pt x="31500" y="7755"/>
                    <a:pt x="31493" y="7755"/>
                  </a:cubicBezTo>
                  <a:cubicBezTo>
                    <a:pt x="31466" y="7755"/>
                    <a:pt x="31452" y="7749"/>
                    <a:pt x="31457" y="7744"/>
                  </a:cubicBezTo>
                  <a:cubicBezTo>
                    <a:pt x="31474" y="7713"/>
                    <a:pt x="31372" y="7692"/>
                    <a:pt x="31247" y="7692"/>
                  </a:cubicBezTo>
                  <a:cubicBezTo>
                    <a:pt x="31216" y="7692"/>
                    <a:pt x="31184" y="7693"/>
                    <a:pt x="31152" y="7696"/>
                  </a:cubicBezTo>
                  <a:cubicBezTo>
                    <a:pt x="31103" y="7702"/>
                    <a:pt x="31092" y="7706"/>
                    <a:pt x="31113" y="7717"/>
                  </a:cubicBezTo>
                  <a:cubicBezTo>
                    <a:pt x="31123" y="7722"/>
                    <a:pt x="31140" y="7725"/>
                    <a:pt x="31159" y="7725"/>
                  </a:cubicBezTo>
                  <a:cubicBezTo>
                    <a:pt x="31175" y="7725"/>
                    <a:pt x="31192" y="7723"/>
                    <a:pt x="31207" y="7720"/>
                  </a:cubicBezTo>
                  <a:cubicBezTo>
                    <a:pt x="31214" y="7718"/>
                    <a:pt x="31222" y="7718"/>
                    <a:pt x="31230" y="7718"/>
                  </a:cubicBezTo>
                  <a:cubicBezTo>
                    <a:pt x="31266" y="7718"/>
                    <a:pt x="31315" y="7730"/>
                    <a:pt x="31346" y="7744"/>
                  </a:cubicBezTo>
                  <a:cubicBezTo>
                    <a:pt x="31418" y="7776"/>
                    <a:pt x="31516" y="7799"/>
                    <a:pt x="31564" y="7799"/>
                  </a:cubicBezTo>
                  <a:cubicBezTo>
                    <a:pt x="31579" y="7799"/>
                    <a:pt x="31589" y="7797"/>
                    <a:pt x="31592" y="7792"/>
                  </a:cubicBezTo>
                  <a:cubicBezTo>
                    <a:pt x="31594" y="7790"/>
                    <a:pt x="31598" y="7788"/>
                    <a:pt x="31603" y="7788"/>
                  </a:cubicBezTo>
                  <a:cubicBezTo>
                    <a:pt x="31623" y="7788"/>
                    <a:pt x="31668" y="7811"/>
                    <a:pt x="31738" y="7858"/>
                  </a:cubicBezTo>
                  <a:cubicBezTo>
                    <a:pt x="31756" y="7870"/>
                    <a:pt x="31768" y="7877"/>
                    <a:pt x="31773" y="7877"/>
                  </a:cubicBezTo>
                  <a:cubicBezTo>
                    <a:pt x="31776" y="7877"/>
                    <a:pt x="31775" y="7873"/>
                    <a:pt x="31769" y="7866"/>
                  </a:cubicBezTo>
                  <a:cubicBezTo>
                    <a:pt x="31755" y="7848"/>
                    <a:pt x="31752" y="7831"/>
                    <a:pt x="31766" y="7831"/>
                  </a:cubicBezTo>
                  <a:cubicBezTo>
                    <a:pt x="31768" y="7830"/>
                    <a:pt x="31770" y="7830"/>
                    <a:pt x="31771" y="7830"/>
                  </a:cubicBezTo>
                  <a:cubicBezTo>
                    <a:pt x="31781" y="7830"/>
                    <a:pt x="31791" y="7836"/>
                    <a:pt x="31794" y="7848"/>
                  </a:cubicBezTo>
                  <a:cubicBezTo>
                    <a:pt x="31797" y="7857"/>
                    <a:pt x="31800" y="7861"/>
                    <a:pt x="31803" y="7861"/>
                  </a:cubicBezTo>
                  <a:cubicBezTo>
                    <a:pt x="31806" y="7861"/>
                    <a:pt x="31808" y="7857"/>
                    <a:pt x="31808" y="7848"/>
                  </a:cubicBezTo>
                  <a:cubicBezTo>
                    <a:pt x="31810" y="7834"/>
                    <a:pt x="31823" y="7828"/>
                    <a:pt x="31851" y="7828"/>
                  </a:cubicBezTo>
                  <a:cubicBezTo>
                    <a:pt x="31864" y="7828"/>
                    <a:pt x="31879" y="7829"/>
                    <a:pt x="31898" y="7831"/>
                  </a:cubicBezTo>
                  <a:cubicBezTo>
                    <a:pt x="31932" y="7833"/>
                    <a:pt x="31957" y="7834"/>
                    <a:pt x="31973" y="7834"/>
                  </a:cubicBezTo>
                  <a:cubicBezTo>
                    <a:pt x="32006" y="7834"/>
                    <a:pt x="32007" y="7828"/>
                    <a:pt x="31988" y="7810"/>
                  </a:cubicBezTo>
                  <a:cubicBezTo>
                    <a:pt x="31981" y="7805"/>
                    <a:pt x="31980" y="7803"/>
                    <a:pt x="31983" y="7803"/>
                  </a:cubicBezTo>
                  <a:lnTo>
                    <a:pt x="31983" y="7803"/>
                  </a:lnTo>
                  <a:cubicBezTo>
                    <a:pt x="31987" y="7803"/>
                    <a:pt x="31995" y="7806"/>
                    <a:pt x="32008" y="7813"/>
                  </a:cubicBezTo>
                  <a:cubicBezTo>
                    <a:pt x="32024" y="7823"/>
                    <a:pt x="32039" y="7828"/>
                    <a:pt x="32054" y="7828"/>
                  </a:cubicBezTo>
                  <a:cubicBezTo>
                    <a:pt x="32066" y="7828"/>
                    <a:pt x="32077" y="7824"/>
                    <a:pt x="32088" y="7816"/>
                  </a:cubicBezTo>
                  <a:cubicBezTo>
                    <a:pt x="32099" y="7811"/>
                    <a:pt x="32106" y="7807"/>
                    <a:pt x="32111" y="7807"/>
                  </a:cubicBezTo>
                  <a:cubicBezTo>
                    <a:pt x="32117" y="7807"/>
                    <a:pt x="32118" y="7812"/>
                    <a:pt x="32117" y="7824"/>
                  </a:cubicBezTo>
                  <a:cubicBezTo>
                    <a:pt x="32109" y="7837"/>
                    <a:pt x="32127" y="7851"/>
                    <a:pt x="32151" y="7851"/>
                  </a:cubicBezTo>
                  <a:cubicBezTo>
                    <a:pt x="32153" y="7852"/>
                    <a:pt x="32156" y="7852"/>
                    <a:pt x="32159" y="7852"/>
                  </a:cubicBezTo>
                  <a:cubicBezTo>
                    <a:pt x="32177" y="7852"/>
                    <a:pt x="32192" y="7843"/>
                    <a:pt x="32192" y="7831"/>
                  </a:cubicBezTo>
                  <a:cubicBezTo>
                    <a:pt x="32195" y="7812"/>
                    <a:pt x="32224" y="7796"/>
                    <a:pt x="32245" y="7796"/>
                  </a:cubicBezTo>
                  <a:cubicBezTo>
                    <a:pt x="32254" y="7796"/>
                    <a:pt x="32262" y="7799"/>
                    <a:pt x="32266" y="7806"/>
                  </a:cubicBezTo>
                  <a:cubicBezTo>
                    <a:pt x="32266" y="7810"/>
                    <a:pt x="32282" y="7813"/>
                    <a:pt x="32308" y="7813"/>
                  </a:cubicBezTo>
                  <a:cubicBezTo>
                    <a:pt x="32329" y="7813"/>
                    <a:pt x="32357" y="7811"/>
                    <a:pt x="32387" y="7806"/>
                  </a:cubicBezTo>
                  <a:cubicBezTo>
                    <a:pt x="32415" y="7803"/>
                    <a:pt x="32445" y="7802"/>
                    <a:pt x="32470" y="7802"/>
                  </a:cubicBezTo>
                  <a:cubicBezTo>
                    <a:pt x="32502" y="7802"/>
                    <a:pt x="32528" y="7804"/>
                    <a:pt x="32540" y="7810"/>
                  </a:cubicBezTo>
                  <a:cubicBezTo>
                    <a:pt x="32554" y="7819"/>
                    <a:pt x="32589" y="7825"/>
                    <a:pt x="32625" y="7825"/>
                  </a:cubicBezTo>
                  <a:cubicBezTo>
                    <a:pt x="32632" y="7825"/>
                    <a:pt x="32640" y="7825"/>
                    <a:pt x="32647" y="7824"/>
                  </a:cubicBezTo>
                  <a:cubicBezTo>
                    <a:pt x="32652" y="7824"/>
                    <a:pt x="32657" y="7824"/>
                    <a:pt x="32663" y="7824"/>
                  </a:cubicBezTo>
                  <a:cubicBezTo>
                    <a:pt x="32766" y="7824"/>
                    <a:pt x="32933" y="7853"/>
                    <a:pt x="32959" y="7876"/>
                  </a:cubicBezTo>
                  <a:cubicBezTo>
                    <a:pt x="32973" y="7886"/>
                    <a:pt x="33028" y="7904"/>
                    <a:pt x="33084" y="7911"/>
                  </a:cubicBezTo>
                  <a:cubicBezTo>
                    <a:pt x="33185" y="7925"/>
                    <a:pt x="33244" y="7941"/>
                    <a:pt x="33341" y="7987"/>
                  </a:cubicBezTo>
                  <a:cubicBezTo>
                    <a:pt x="33365" y="7999"/>
                    <a:pt x="33392" y="8009"/>
                    <a:pt x="33403" y="8009"/>
                  </a:cubicBezTo>
                  <a:cubicBezTo>
                    <a:pt x="33405" y="8009"/>
                    <a:pt x="33406" y="8008"/>
                    <a:pt x="33407" y="8008"/>
                  </a:cubicBezTo>
                  <a:cubicBezTo>
                    <a:pt x="33414" y="8008"/>
                    <a:pt x="33452" y="8015"/>
                    <a:pt x="33494" y="8029"/>
                  </a:cubicBezTo>
                  <a:cubicBezTo>
                    <a:pt x="33519" y="8037"/>
                    <a:pt x="33554" y="8041"/>
                    <a:pt x="33589" y="8041"/>
                  </a:cubicBezTo>
                  <a:cubicBezTo>
                    <a:pt x="33612" y="8041"/>
                    <a:pt x="33634" y="8039"/>
                    <a:pt x="33653" y="8035"/>
                  </a:cubicBezTo>
                  <a:cubicBezTo>
                    <a:pt x="33676" y="8032"/>
                    <a:pt x="33697" y="8030"/>
                    <a:pt x="33712" y="8030"/>
                  </a:cubicBezTo>
                  <a:cubicBezTo>
                    <a:pt x="33728" y="8030"/>
                    <a:pt x="33738" y="8032"/>
                    <a:pt x="33740" y="8035"/>
                  </a:cubicBezTo>
                  <a:cubicBezTo>
                    <a:pt x="33742" y="8040"/>
                    <a:pt x="33746" y="8041"/>
                    <a:pt x="33753" y="8041"/>
                  </a:cubicBezTo>
                  <a:cubicBezTo>
                    <a:pt x="33762" y="8041"/>
                    <a:pt x="33775" y="8038"/>
                    <a:pt x="33789" y="8032"/>
                  </a:cubicBezTo>
                  <a:cubicBezTo>
                    <a:pt x="33801" y="8025"/>
                    <a:pt x="33811" y="8021"/>
                    <a:pt x="33818" y="8021"/>
                  </a:cubicBezTo>
                  <a:cubicBezTo>
                    <a:pt x="33824" y="8021"/>
                    <a:pt x="33827" y="8024"/>
                    <a:pt x="33827" y="8029"/>
                  </a:cubicBezTo>
                  <a:cubicBezTo>
                    <a:pt x="33821" y="8040"/>
                    <a:pt x="33922" y="8056"/>
                    <a:pt x="33984" y="8056"/>
                  </a:cubicBezTo>
                  <a:cubicBezTo>
                    <a:pt x="33997" y="8056"/>
                    <a:pt x="34009" y="8055"/>
                    <a:pt x="34018" y="8053"/>
                  </a:cubicBezTo>
                  <a:cubicBezTo>
                    <a:pt x="34028" y="8053"/>
                    <a:pt x="34042" y="8056"/>
                    <a:pt x="34056" y="8063"/>
                  </a:cubicBezTo>
                  <a:cubicBezTo>
                    <a:pt x="34060" y="8064"/>
                    <a:pt x="34067" y="8065"/>
                    <a:pt x="34077" y="8065"/>
                  </a:cubicBezTo>
                  <a:cubicBezTo>
                    <a:pt x="34093" y="8065"/>
                    <a:pt x="34117" y="8063"/>
                    <a:pt x="34139" y="8056"/>
                  </a:cubicBezTo>
                  <a:cubicBezTo>
                    <a:pt x="34154" y="8053"/>
                    <a:pt x="34169" y="8052"/>
                    <a:pt x="34181" y="8052"/>
                  </a:cubicBezTo>
                  <a:cubicBezTo>
                    <a:pt x="34196" y="8052"/>
                    <a:pt x="34206" y="8054"/>
                    <a:pt x="34208" y="8060"/>
                  </a:cubicBezTo>
                  <a:cubicBezTo>
                    <a:pt x="34211" y="8068"/>
                    <a:pt x="34225" y="8072"/>
                    <a:pt x="34243" y="8072"/>
                  </a:cubicBezTo>
                  <a:cubicBezTo>
                    <a:pt x="34248" y="8072"/>
                    <a:pt x="34255" y="8071"/>
                    <a:pt x="34261" y="8070"/>
                  </a:cubicBezTo>
                  <a:cubicBezTo>
                    <a:pt x="34269" y="8067"/>
                    <a:pt x="34279" y="8066"/>
                    <a:pt x="34288" y="8066"/>
                  </a:cubicBezTo>
                  <a:cubicBezTo>
                    <a:pt x="34303" y="8066"/>
                    <a:pt x="34317" y="8069"/>
                    <a:pt x="34323" y="8074"/>
                  </a:cubicBezTo>
                  <a:cubicBezTo>
                    <a:pt x="34328" y="8079"/>
                    <a:pt x="34335" y="8081"/>
                    <a:pt x="34342" y="8081"/>
                  </a:cubicBezTo>
                  <a:cubicBezTo>
                    <a:pt x="34349" y="8081"/>
                    <a:pt x="34356" y="8079"/>
                    <a:pt x="34361" y="8074"/>
                  </a:cubicBezTo>
                  <a:cubicBezTo>
                    <a:pt x="34364" y="8068"/>
                    <a:pt x="34369" y="8066"/>
                    <a:pt x="34373" y="8066"/>
                  </a:cubicBezTo>
                  <a:cubicBezTo>
                    <a:pt x="34376" y="8066"/>
                    <a:pt x="34380" y="8068"/>
                    <a:pt x="34381" y="8074"/>
                  </a:cubicBezTo>
                  <a:cubicBezTo>
                    <a:pt x="34386" y="8084"/>
                    <a:pt x="34423" y="8091"/>
                    <a:pt x="34465" y="8091"/>
                  </a:cubicBezTo>
                  <a:cubicBezTo>
                    <a:pt x="34520" y="8091"/>
                    <a:pt x="34552" y="8105"/>
                    <a:pt x="34569" y="8136"/>
                  </a:cubicBezTo>
                  <a:cubicBezTo>
                    <a:pt x="34580" y="8159"/>
                    <a:pt x="34580" y="8172"/>
                    <a:pt x="34570" y="8172"/>
                  </a:cubicBezTo>
                  <a:cubicBezTo>
                    <a:pt x="34568" y="8172"/>
                    <a:pt x="34565" y="8172"/>
                    <a:pt x="34562" y="8170"/>
                  </a:cubicBezTo>
                  <a:cubicBezTo>
                    <a:pt x="34559" y="8170"/>
                    <a:pt x="34557" y="8170"/>
                    <a:pt x="34554" y="8170"/>
                  </a:cubicBezTo>
                  <a:cubicBezTo>
                    <a:pt x="34542" y="8170"/>
                    <a:pt x="34535" y="8176"/>
                    <a:pt x="34538" y="8184"/>
                  </a:cubicBezTo>
                  <a:cubicBezTo>
                    <a:pt x="34541" y="8195"/>
                    <a:pt x="34555" y="8209"/>
                    <a:pt x="34573" y="8212"/>
                  </a:cubicBezTo>
                  <a:cubicBezTo>
                    <a:pt x="34575" y="8213"/>
                    <a:pt x="34578" y="8213"/>
                    <a:pt x="34580" y="8213"/>
                  </a:cubicBezTo>
                  <a:cubicBezTo>
                    <a:pt x="34589" y="8213"/>
                    <a:pt x="34593" y="8207"/>
                    <a:pt x="34590" y="8199"/>
                  </a:cubicBezTo>
                  <a:cubicBezTo>
                    <a:pt x="34586" y="8184"/>
                    <a:pt x="34597" y="8175"/>
                    <a:pt x="34618" y="8167"/>
                  </a:cubicBezTo>
                  <a:cubicBezTo>
                    <a:pt x="34620" y="8167"/>
                    <a:pt x="34621" y="8167"/>
                    <a:pt x="34623" y="8167"/>
                  </a:cubicBezTo>
                  <a:cubicBezTo>
                    <a:pt x="34639" y="8167"/>
                    <a:pt x="34657" y="8180"/>
                    <a:pt x="34663" y="8199"/>
                  </a:cubicBezTo>
                  <a:cubicBezTo>
                    <a:pt x="34670" y="8223"/>
                    <a:pt x="34694" y="8240"/>
                    <a:pt x="34714" y="8244"/>
                  </a:cubicBezTo>
                  <a:cubicBezTo>
                    <a:pt x="34777" y="8247"/>
                    <a:pt x="34777" y="8299"/>
                    <a:pt x="34711" y="8309"/>
                  </a:cubicBezTo>
                  <a:cubicBezTo>
                    <a:pt x="34698" y="8311"/>
                    <a:pt x="34685" y="8312"/>
                    <a:pt x="34673" y="8312"/>
                  </a:cubicBezTo>
                  <a:cubicBezTo>
                    <a:pt x="34656" y="8312"/>
                    <a:pt x="34641" y="8310"/>
                    <a:pt x="34635" y="8306"/>
                  </a:cubicBezTo>
                  <a:cubicBezTo>
                    <a:pt x="34628" y="8303"/>
                    <a:pt x="34618" y="8301"/>
                    <a:pt x="34609" y="8301"/>
                  </a:cubicBezTo>
                  <a:cubicBezTo>
                    <a:pt x="34582" y="8301"/>
                    <a:pt x="34555" y="8315"/>
                    <a:pt x="34562" y="8334"/>
                  </a:cubicBezTo>
                  <a:cubicBezTo>
                    <a:pt x="34564" y="8339"/>
                    <a:pt x="34570" y="8342"/>
                    <a:pt x="34577" y="8342"/>
                  </a:cubicBezTo>
                  <a:cubicBezTo>
                    <a:pt x="34584" y="8342"/>
                    <a:pt x="34591" y="8340"/>
                    <a:pt x="34597" y="8337"/>
                  </a:cubicBezTo>
                  <a:cubicBezTo>
                    <a:pt x="34605" y="8332"/>
                    <a:pt x="34611" y="8329"/>
                    <a:pt x="34615" y="8329"/>
                  </a:cubicBezTo>
                  <a:cubicBezTo>
                    <a:pt x="34622" y="8329"/>
                    <a:pt x="34623" y="8335"/>
                    <a:pt x="34621" y="8348"/>
                  </a:cubicBezTo>
                  <a:cubicBezTo>
                    <a:pt x="34621" y="8362"/>
                    <a:pt x="34623" y="8369"/>
                    <a:pt x="34630" y="8369"/>
                  </a:cubicBezTo>
                  <a:cubicBezTo>
                    <a:pt x="34635" y="8369"/>
                    <a:pt x="34642" y="8365"/>
                    <a:pt x="34652" y="8358"/>
                  </a:cubicBezTo>
                  <a:cubicBezTo>
                    <a:pt x="34661" y="8353"/>
                    <a:pt x="34668" y="8350"/>
                    <a:pt x="34674" y="8350"/>
                  </a:cubicBezTo>
                  <a:cubicBezTo>
                    <a:pt x="34688" y="8350"/>
                    <a:pt x="34694" y="8367"/>
                    <a:pt x="34704" y="8413"/>
                  </a:cubicBezTo>
                  <a:cubicBezTo>
                    <a:pt x="34717" y="8474"/>
                    <a:pt x="34726" y="8487"/>
                    <a:pt x="34759" y="8487"/>
                  </a:cubicBezTo>
                  <a:cubicBezTo>
                    <a:pt x="34763" y="8487"/>
                    <a:pt x="34768" y="8487"/>
                    <a:pt x="34774" y="8487"/>
                  </a:cubicBezTo>
                  <a:cubicBezTo>
                    <a:pt x="34802" y="8483"/>
                    <a:pt x="34823" y="8469"/>
                    <a:pt x="34819" y="8458"/>
                  </a:cubicBezTo>
                  <a:cubicBezTo>
                    <a:pt x="34815" y="8448"/>
                    <a:pt x="34829" y="8434"/>
                    <a:pt x="34847" y="8431"/>
                  </a:cubicBezTo>
                  <a:cubicBezTo>
                    <a:pt x="34868" y="8424"/>
                    <a:pt x="34874" y="8413"/>
                    <a:pt x="34864" y="8403"/>
                  </a:cubicBezTo>
                  <a:cubicBezTo>
                    <a:pt x="34850" y="8396"/>
                    <a:pt x="34860" y="8383"/>
                    <a:pt x="34888" y="8375"/>
                  </a:cubicBezTo>
                  <a:cubicBezTo>
                    <a:pt x="34916" y="8369"/>
                    <a:pt x="34927" y="8358"/>
                    <a:pt x="34909" y="8337"/>
                  </a:cubicBezTo>
                  <a:cubicBezTo>
                    <a:pt x="34901" y="8327"/>
                    <a:pt x="34890" y="8321"/>
                    <a:pt x="34882" y="8321"/>
                  </a:cubicBezTo>
                  <a:cubicBezTo>
                    <a:pt x="34879" y="8321"/>
                    <a:pt x="34876" y="8322"/>
                    <a:pt x="34874" y="8324"/>
                  </a:cubicBezTo>
                  <a:cubicBezTo>
                    <a:pt x="34873" y="8325"/>
                    <a:pt x="34870" y="8326"/>
                    <a:pt x="34867" y="8326"/>
                  </a:cubicBezTo>
                  <a:cubicBezTo>
                    <a:pt x="34857" y="8326"/>
                    <a:pt x="34842" y="8319"/>
                    <a:pt x="34826" y="8306"/>
                  </a:cubicBezTo>
                  <a:cubicBezTo>
                    <a:pt x="34798" y="8285"/>
                    <a:pt x="34791" y="8268"/>
                    <a:pt x="34805" y="8258"/>
                  </a:cubicBezTo>
                  <a:cubicBezTo>
                    <a:pt x="34809" y="8253"/>
                    <a:pt x="34813" y="8251"/>
                    <a:pt x="34817" y="8251"/>
                  </a:cubicBezTo>
                  <a:cubicBezTo>
                    <a:pt x="34823" y="8251"/>
                    <a:pt x="34827" y="8256"/>
                    <a:pt x="34829" y="8264"/>
                  </a:cubicBezTo>
                  <a:cubicBezTo>
                    <a:pt x="34831" y="8271"/>
                    <a:pt x="34837" y="8274"/>
                    <a:pt x="34846" y="8274"/>
                  </a:cubicBezTo>
                  <a:cubicBezTo>
                    <a:pt x="34857" y="8274"/>
                    <a:pt x="34874" y="8269"/>
                    <a:pt x="34895" y="8258"/>
                  </a:cubicBezTo>
                  <a:cubicBezTo>
                    <a:pt x="34918" y="8246"/>
                    <a:pt x="34931" y="8240"/>
                    <a:pt x="34935" y="8240"/>
                  </a:cubicBezTo>
                  <a:lnTo>
                    <a:pt x="34935" y="8240"/>
                  </a:lnTo>
                  <a:cubicBezTo>
                    <a:pt x="34940" y="8240"/>
                    <a:pt x="34934" y="8248"/>
                    <a:pt x="34919" y="8264"/>
                  </a:cubicBezTo>
                  <a:cubicBezTo>
                    <a:pt x="34888" y="8306"/>
                    <a:pt x="34906" y="8327"/>
                    <a:pt x="34989" y="8344"/>
                  </a:cubicBezTo>
                  <a:cubicBezTo>
                    <a:pt x="35003" y="8347"/>
                    <a:pt x="35015" y="8348"/>
                    <a:pt x="35024" y="8348"/>
                  </a:cubicBezTo>
                  <a:cubicBezTo>
                    <a:pt x="35064" y="8348"/>
                    <a:pt x="35065" y="8326"/>
                    <a:pt x="35034" y="8279"/>
                  </a:cubicBezTo>
                  <a:cubicBezTo>
                    <a:pt x="35016" y="8252"/>
                    <a:pt x="35011" y="8241"/>
                    <a:pt x="35020" y="8241"/>
                  </a:cubicBezTo>
                  <a:cubicBezTo>
                    <a:pt x="35025" y="8241"/>
                    <a:pt x="35034" y="8244"/>
                    <a:pt x="35048" y="8250"/>
                  </a:cubicBezTo>
                  <a:cubicBezTo>
                    <a:pt x="35068" y="8261"/>
                    <a:pt x="35097" y="8299"/>
                    <a:pt x="35107" y="8330"/>
                  </a:cubicBezTo>
                  <a:cubicBezTo>
                    <a:pt x="35118" y="8372"/>
                    <a:pt x="35129" y="8385"/>
                    <a:pt x="35160" y="8385"/>
                  </a:cubicBezTo>
                  <a:cubicBezTo>
                    <a:pt x="35167" y="8385"/>
                    <a:pt x="35176" y="8384"/>
                    <a:pt x="35187" y="8383"/>
                  </a:cubicBezTo>
                  <a:cubicBezTo>
                    <a:pt x="35199" y="8380"/>
                    <a:pt x="35212" y="8379"/>
                    <a:pt x="35222" y="8379"/>
                  </a:cubicBezTo>
                  <a:cubicBezTo>
                    <a:pt x="35240" y="8379"/>
                    <a:pt x="35254" y="8382"/>
                    <a:pt x="35256" y="8389"/>
                  </a:cubicBezTo>
                  <a:cubicBezTo>
                    <a:pt x="35258" y="8399"/>
                    <a:pt x="35295" y="8404"/>
                    <a:pt x="35335" y="8404"/>
                  </a:cubicBezTo>
                  <a:cubicBezTo>
                    <a:pt x="35367" y="8404"/>
                    <a:pt x="35402" y="8401"/>
                    <a:pt x="35419" y="8393"/>
                  </a:cubicBezTo>
                  <a:cubicBezTo>
                    <a:pt x="35423" y="8391"/>
                    <a:pt x="35428" y="8390"/>
                    <a:pt x="35432" y="8390"/>
                  </a:cubicBezTo>
                  <a:cubicBezTo>
                    <a:pt x="35443" y="8390"/>
                    <a:pt x="35452" y="8397"/>
                    <a:pt x="35457" y="8410"/>
                  </a:cubicBezTo>
                  <a:cubicBezTo>
                    <a:pt x="35463" y="8428"/>
                    <a:pt x="35472" y="8436"/>
                    <a:pt x="35482" y="8436"/>
                  </a:cubicBezTo>
                  <a:cubicBezTo>
                    <a:pt x="35497" y="8436"/>
                    <a:pt x="35514" y="8416"/>
                    <a:pt x="35520" y="8383"/>
                  </a:cubicBezTo>
                  <a:cubicBezTo>
                    <a:pt x="35523" y="8358"/>
                    <a:pt x="35525" y="8339"/>
                    <a:pt x="35529" y="8339"/>
                  </a:cubicBezTo>
                  <a:cubicBezTo>
                    <a:pt x="35529" y="8339"/>
                    <a:pt x="35530" y="8340"/>
                    <a:pt x="35530" y="8341"/>
                  </a:cubicBezTo>
                  <a:cubicBezTo>
                    <a:pt x="35564" y="8384"/>
                    <a:pt x="35571" y="8408"/>
                    <a:pt x="35552" y="8408"/>
                  </a:cubicBezTo>
                  <a:cubicBezTo>
                    <a:pt x="35550" y="8408"/>
                    <a:pt x="35547" y="8408"/>
                    <a:pt x="35544" y="8407"/>
                  </a:cubicBezTo>
                  <a:cubicBezTo>
                    <a:pt x="35542" y="8406"/>
                    <a:pt x="35541" y="8406"/>
                    <a:pt x="35539" y="8406"/>
                  </a:cubicBezTo>
                  <a:cubicBezTo>
                    <a:pt x="35532" y="8406"/>
                    <a:pt x="35537" y="8415"/>
                    <a:pt x="35558" y="8428"/>
                  </a:cubicBezTo>
                  <a:cubicBezTo>
                    <a:pt x="35575" y="8439"/>
                    <a:pt x="35586" y="8445"/>
                    <a:pt x="35593" y="8445"/>
                  </a:cubicBezTo>
                  <a:cubicBezTo>
                    <a:pt x="35601" y="8445"/>
                    <a:pt x="35603" y="8436"/>
                    <a:pt x="35603" y="8417"/>
                  </a:cubicBezTo>
                  <a:cubicBezTo>
                    <a:pt x="35606" y="8396"/>
                    <a:pt x="35614" y="8383"/>
                    <a:pt x="35620" y="8383"/>
                  </a:cubicBezTo>
                  <a:cubicBezTo>
                    <a:pt x="35621" y="8383"/>
                    <a:pt x="35622" y="8383"/>
                    <a:pt x="35623" y="8383"/>
                  </a:cubicBezTo>
                  <a:cubicBezTo>
                    <a:pt x="35631" y="8383"/>
                    <a:pt x="35655" y="8374"/>
                    <a:pt x="35680" y="8362"/>
                  </a:cubicBezTo>
                  <a:cubicBezTo>
                    <a:pt x="35731" y="8334"/>
                    <a:pt x="35721" y="8261"/>
                    <a:pt x="35662" y="8258"/>
                  </a:cubicBezTo>
                  <a:cubicBezTo>
                    <a:pt x="35641" y="8254"/>
                    <a:pt x="35624" y="8247"/>
                    <a:pt x="35624" y="8240"/>
                  </a:cubicBezTo>
                  <a:cubicBezTo>
                    <a:pt x="35617" y="8185"/>
                    <a:pt x="35587" y="8142"/>
                    <a:pt x="35560" y="8142"/>
                  </a:cubicBezTo>
                  <a:cubicBezTo>
                    <a:pt x="35558" y="8142"/>
                    <a:pt x="35556" y="8142"/>
                    <a:pt x="35555" y="8143"/>
                  </a:cubicBezTo>
                  <a:cubicBezTo>
                    <a:pt x="35544" y="8146"/>
                    <a:pt x="35536" y="8148"/>
                    <a:pt x="35530" y="8148"/>
                  </a:cubicBezTo>
                  <a:cubicBezTo>
                    <a:pt x="35515" y="8148"/>
                    <a:pt x="35515" y="8135"/>
                    <a:pt x="35520" y="8098"/>
                  </a:cubicBezTo>
                  <a:cubicBezTo>
                    <a:pt x="35521" y="8085"/>
                    <a:pt x="35524" y="8078"/>
                    <a:pt x="35529" y="8078"/>
                  </a:cubicBezTo>
                  <a:cubicBezTo>
                    <a:pt x="35536" y="8078"/>
                    <a:pt x="35548" y="8088"/>
                    <a:pt x="35568" y="8108"/>
                  </a:cubicBezTo>
                  <a:cubicBezTo>
                    <a:pt x="35596" y="8133"/>
                    <a:pt x="35620" y="8160"/>
                    <a:pt x="35624" y="8170"/>
                  </a:cubicBezTo>
                  <a:cubicBezTo>
                    <a:pt x="35629" y="8196"/>
                    <a:pt x="35673" y="8218"/>
                    <a:pt x="35699" y="8218"/>
                  </a:cubicBezTo>
                  <a:cubicBezTo>
                    <a:pt x="35709" y="8218"/>
                    <a:pt x="35716" y="8215"/>
                    <a:pt x="35718" y="8209"/>
                  </a:cubicBezTo>
                  <a:cubicBezTo>
                    <a:pt x="35722" y="8199"/>
                    <a:pt x="35731" y="8195"/>
                    <a:pt x="35745" y="8195"/>
                  </a:cubicBezTo>
                  <a:cubicBezTo>
                    <a:pt x="35756" y="8195"/>
                    <a:pt x="35770" y="8197"/>
                    <a:pt x="35787" y="8202"/>
                  </a:cubicBezTo>
                  <a:cubicBezTo>
                    <a:pt x="35797" y="8204"/>
                    <a:pt x="35809" y="8205"/>
                    <a:pt x="35821" y="8205"/>
                  </a:cubicBezTo>
                  <a:cubicBezTo>
                    <a:pt x="35846" y="8205"/>
                    <a:pt x="35873" y="8201"/>
                    <a:pt x="35891" y="8191"/>
                  </a:cubicBezTo>
                  <a:cubicBezTo>
                    <a:pt x="35929" y="8175"/>
                    <a:pt x="35933" y="8154"/>
                    <a:pt x="35912" y="8087"/>
                  </a:cubicBezTo>
                  <a:cubicBezTo>
                    <a:pt x="35888" y="8013"/>
                    <a:pt x="35890" y="7957"/>
                    <a:pt x="35908" y="7957"/>
                  </a:cubicBezTo>
                  <a:lnTo>
                    <a:pt x="35908" y="7957"/>
                  </a:lnTo>
                  <a:cubicBezTo>
                    <a:pt x="35914" y="7957"/>
                    <a:pt x="35923" y="7964"/>
                    <a:pt x="35933" y="7980"/>
                  </a:cubicBezTo>
                  <a:cubicBezTo>
                    <a:pt x="35944" y="7998"/>
                    <a:pt x="35952" y="8008"/>
                    <a:pt x="35963" y="8008"/>
                  </a:cubicBezTo>
                  <a:cubicBezTo>
                    <a:pt x="35974" y="8008"/>
                    <a:pt x="35989" y="7998"/>
                    <a:pt x="36016" y="7976"/>
                  </a:cubicBezTo>
                  <a:cubicBezTo>
                    <a:pt x="36044" y="7950"/>
                    <a:pt x="36063" y="7939"/>
                    <a:pt x="36080" y="7939"/>
                  </a:cubicBezTo>
                  <a:cubicBezTo>
                    <a:pt x="36088" y="7939"/>
                    <a:pt x="36095" y="7941"/>
                    <a:pt x="36102" y="7946"/>
                  </a:cubicBezTo>
                  <a:cubicBezTo>
                    <a:pt x="36112" y="7950"/>
                    <a:pt x="36120" y="7953"/>
                    <a:pt x="36124" y="7953"/>
                  </a:cubicBezTo>
                  <a:cubicBezTo>
                    <a:pt x="36142" y="7953"/>
                    <a:pt x="36120" y="7918"/>
                    <a:pt x="36068" y="7866"/>
                  </a:cubicBezTo>
                  <a:cubicBezTo>
                    <a:pt x="36039" y="7840"/>
                    <a:pt x="36008" y="7820"/>
                    <a:pt x="35995" y="7820"/>
                  </a:cubicBezTo>
                  <a:cubicBezTo>
                    <a:pt x="35994" y="7820"/>
                    <a:pt x="35993" y="7820"/>
                    <a:pt x="35992" y="7821"/>
                  </a:cubicBezTo>
                  <a:cubicBezTo>
                    <a:pt x="35991" y="7821"/>
                    <a:pt x="35991" y="7821"/>
                    <a:pt x="35990" y="7821"/>
                  </a:cubicBezTo>
                  <a:cubicBezTo>
                    <a:pt x="35967" y="7821"/>
                    <a:pt x="35859" y="7774"/>
                    <a:pt x="35856" y="7762"/>
                  </a:cubicBezTo>
                  <a:cubicBezTo>
                    <a:pt x="35854" y="7752"/>
                    <a:pt x="35901" y="7748"/>
                    <a:pt x="35951" y="7748"/>
                  </a:cubicBezTo>
                  <a:cubicBezTo>
                    <a:pt x="35995" y="7748"/>
                    <a:pt x="36041" y="7751"/>
                    <a:pt x="36054" y="7758"/>
                  </a:cubicBezTo>
                  <a:cubicBezTo>
                    <a:pt x="36070" y="7766"/>
                    <a:pt x="36082" y="7770"/>
                    <a:pt x="36091" y="7770"/>
                  </a:cubicBezTo>
                  <a:cubicBezTo>
                    <a:pt x="36110" y="7770"/>
                    <a:pt x="36117" y="7751"/>
                    <a:pt x="36117" y="7709"/>
                  </a:cubicBezTo>
                  <a:cubicBezTo>
                    <a:pt x="36117" y="7661"/>
                    <a:pt x="36123" y="7654"/>
                    <a:pt x="36189" y="7650"/>
                  </a:cubicBezTo>
                  <a:cubicBezTo>
                    <a:pt x="36210" y="7648"/>
                    <a:pt x="36230" y="7647"/>
                    <a:pt x="36245" y="7647"/>
                  </a:cubicBezTo>
                  <a:cubicBezTo>
                    <a:pt x="36261" y="7647"/>
                    <a:pt x="36272" y="7648"/>
                    <a:pt x="36276" y="7650"/>
                  </a:cubicBezTo>
                  <a:cubicBezTo>
                    <a:pt x="36293" y="7657"/>
                    <a:pt x="36248" y="7796"/>
                    <a:pt x="36227" y="7803"/>
                  </a:cubicBezTo>
                  <a:cubicBezTo>
                    <a:pt x="36213" y="7803"/>
                    <a:pt x="36213" y="7813"/>
                    <a:pt x="36224" y="7821"/>
                  </a:cubicBezTo>
                  <a:cubicBezTo>
                    <a:pt x="36229" y="7825"/>
                    <a:pt x="36237" y="7826"/>
                    <a:pt x="36248" y="7826"/>
                  </a:cubicBezTo>
                  <a:cubicBezTo>
                    <a:pt x="36292" y="7826"/>
                    <a:pt x="36374" y="7796"/>
                    <a:pt x="36363" y="7779"/>
                  </a:cubicBezTo>
                  <a:cubicBezTo>
                    <a:pt x="36358" y="7771"/>
                    <a:pt x="36351" y="7766"/>
                    <a:pt x="36345" y="7766"/>
                  </a:cubicBezTo>
                  <a:cubicBezTo>
                    <a:pt x="36342" y="7766"/>
                    <a:pt x="36340" y="7766"/>
                    <a:pt x="36338" y="7768"/>
                  </a:cubicBezTo>
                  <a:cubicBezTo>
                    <a:pt x="36335" y="7770"/>
                    <a:pt x="36332" y="7771"/>
                    <a:pt x="36330" y="7771"/>
                  </a:cubicBezTo>
                  <a:cubicBezTo>
                    <a:pt x="36309" y="7771"/>
                    <a:pt x="36332" y="7685"/>
                    <a:pt x="36366" y="7650"/>
                  </a:cubicBezTo>
                  <a:cubicBezTo>
                    <a:pt x="36390" y="7626"/>
                    <a:pt x="36402" y="7616"/>
                    <a:pt x="36413" y="7616"/>
                  </a:cubicBezTo>
                  <a:cubicBezTo>
                    <a:pt x="36421" y="7616"/>
                    <a:pt x="36428" y="7622"/>
                    <a:pt x="36439" y="7633"/>
                  </a:cubicBezTo>
                  <a:cubicBezTo>
                    <a:pt x="36454" y="7646"/>
                    <a:pt x="36482" y="7652"/>
                    <a:pt x="36509" y="7652"/>
                  </a:cubicBezTo>
                  <a:cubicBezTo>
                    <a:pt x="36535" y="7652"/>
                    <a:pt x="36559" y="7647"/>
                    <a:pt x="36571" y="7637"/>
                  </a:cubicBezTo>
                  <a:cubicBezTo>
                    <a:pt x="36578" y="7629"/>
                    <a:pt x="36567" y="7605"/>
                    <a:pt x="36550" y="7581"/>
                  </a:cubicBezTo>
                  <a:cubicBezTo>
                    <a:pt x="36530" y="7557"/>
                    <a:pt x="36522" y="7533"/>
                    <a:pt x="36533" y="7515"/>
                  </a:cubicBezTo>
                  <a:cubicBezTo>
                    <a:pt x="36552" y="7486"/>
                    <a:pt x="36521" y="7437"/>
                    <a:pt x="36489" y="7437"/>
                  </a:cubicBezTo>
                  <a:cubicBezTo>
                    <a:pt x="36486" y="7437"/>
                    <a:pt x="36483" y="7438"/>
                    <a:pt x="36481" y="7438"/>
                  </a:cubicBezTo>
                  <a:cubicBezTo>
                    <a:pt x="36467" y="7442"/>
                    <a:pt x="36463" y="7453"/>
                    <a:pt x="36471" y="7459"/>
                  </a:cubicBezTo>
                  <a:cubicBezTo>
                    <a:pt x="36493" y="7476"/>
                    <a:pt x="36461" y="7555"/>
                    <a:pt x="36437" y="7555"/>
                  </a:cubicBezTo>
                  <a:cubicBezTo>
                    <a:pt x="36436" y="7555"/>
                    <a:pt x="36434" y="7554"/>
                    <a:pt x="36432" y="7553"/>
                  </a:cubicBezTo>
                  <a:cubicBezTo>
                    <a:pt x="36418" y="7550"/>
                    <a:pt x="36401" y="7525"/>
                    <a:pt x="36391" y="7501"/>
                  </a:cubicBezTo>
                  <a:cubicBezTo>
                    <a:pt x="36366" y="7450"/>
                    <a:pt x="36359" y="7434"/>
                    <a:pt x="36351" y="7434"/>
                  </a:cubicBezTo>
                  <a:cubicBezTo>
                    <a:pt x="36347" y="7434"/>
                    <a:pt x="36343" y="7437"/>
                    <a:pt x="36338" y="7442"/>
                  </a:cubicBezTo>
                  <a:cubicBezTo>
                    <a:pt x="36336" y="7444"/>
                    <a:pt x="36334" y="7445"/>
                    <a:pt x="36332" y="7445"/>
                  </a:cubicBezTo>
                  <a:cubicBezTo>
                    <a:pt x="36325" y="7445"/>
                    <a:pt x="36321" y="7433"/>
                    <a:pt x="36321" y="7414"/>
                  </a:cubicBezTo>
                  <a:cubicBezTo>
                    <a:pt x="36321" y="7392"/>
                    <a:pt x="36325" y="7381"/>
                    <a:pt x="36334" y="7381"/>
                  </a:cubicBezTo>
                  <a:cubicBezTo>
                    <a:pt x="36338" y="7381"/>
                    <a:pt x="36343" y="7383"/>
                    <a:pt x="36349" y="7387"/>
                  </a:cubicBezTo>
                  <a:cubicBezTo>
                    <a:pt x="36364" y="7394"/>
                    <a:pt x="36377" y="7397"/>
                    <a:pt x="36387" y="7397"/>
                  </a:cubicBezTo>
                  <a:cubicBezTo>
                    <a:pt x="36406" y="7397"/>
                    <a:pt x="36415" y="7384"/>
                    <a:pt x="36408" y="7359"/>
                  </a:cubicBezTo>
                  <a:cubicBezTo>
                    <a:pt x="36399" y="7337"/>
                    <a:pt x="36414" y="7325"/>
                    <a:pt x="36445" y="7325"/>
                  </a:cubicBezTo>
                  <a:cubicBezTo>
                    <a:pt x="36463" y="7325"/>
                    <a:pt x="36487" y="7329"/>
                    <a:pt x="36515" y="7338"/>
                  </a:cubicBezTo>
                  <a:cubicBezTo>
                    <a:pt x="36531" y="7343"/>
                    <a:pt x="36545" y="7346"/>
                    <a:pt x="36554" y="7346"/>
                  </a:cubicBezTo>
                  <a:cubicBezTo>
                    <a:pt x="36564" y="7346"/>
                    <a:pt x="36569" y="7343"/>
                    <a:pt x="36567" y="7338"/>
                  </a:cubicBezTo>
                  <a:cubicBezTo>
                    <a:pt x="36566" y="7336"/>
                    <a:pt x="36567" y="7335"/>
                    <a:pt x="36569" y="7335"/>
                  </a:cubicBezTo>
                  <a:cubicBezTo>
                    <a:pt x="36575" y="7335"/>
                    <a:pt x="36592" y="7343"/>
                    <a:pt x="36613" y="7359"/>
                  </a:cubicBezTo>
                  <a:cubicBezTo>
                    <a:pt x="36638" y="7374"/>
                    <a:pt x="36668" y="7387"/>
                    <a:pt x="36687" y="7387"/>
                  </a:cubicBezTo>
                  <a:cubicBezTo>
                    <a:pt x="36689" y="7387"/>
                    <a:pt x="36690" y="7387"/>
                    <a:pt x="36692" y="7387"/>
                  </a:cubicBezTo>
                  <a:cubicBezTo>
                    <a:pt x="36738" y="7373"/>
                    <a:pt x="36727" y="7355"/>
                    <a:pt x="36671" y="7331"/>
                  </a:cubicBezTo>
                  <a:cubicBezTo>
                    <a:pt x="36651" y="7324"/>
                    <a:pt x="36642" y="7319"/>
                    <a:pt x="36646" y="7319"/>
                  </a:cubicBezTo>
                  <a:lnTo>
                    <a:pt x="36646" y="7319"/>
                  </a:lnTo>
                  <a:cubicBezTo>
                    <a:pt x="36647" y="7319"/>
                    <a:pt x="36650" y="7320"/>
                    <a:pt x="36655" y="7321"/>
                  </a:cubicBezTo>
                  <a:cubicBezTo>
                    <a:pt x="36657" y="7322"/>
                    <a:pt x="36660" y="7322"/>
                    <a:pt x="36662" y="7322"/>
                  </a:cubicBezTo>
                  <a:cubicBezTo>
                    <a:pt x="36674" y="7322"/>
                    <a:pt x="36682" y="7315"/>
                    <a:pt x="36682" y="7307"/>
                  </a:cubicBezTo>
                  <a:cubicBezTo>
                    <a:pt x="36678" y="7292"/>
                    <a:pt x="36692" y="7286"/>
                    <a:pt x="36711" y="7286"/>
                  </a:cubicBezTo>
                  <a:cubicBezTo>
                    <a:pt x="36739" y="7286"/>
                    <a:pt x="36776" y="7299"/>
                    <a:pt x="36783" y="7317"/>
                  </a:cubicBezTo>
                  <a:cubicBezTo>
                    <a:pt x="36786" y="7327"/>
                    <a:pt x="36788" y="7333"/>
                    <a:pt x="36791" y="7333"/>
                  </a:cubicBezTo>
                  <a:cubicBezTo>
                    <a:pt x="36796" y="7333"/>
                    <a:pt x="36801" y="7322"/>
                    <a:pt x="36807" y="7300"/>
                  </a:cubicBezTo>
                  <a:cubicBezTo>
                    <a:pt x="36815" y="7269"/>
                    <a:pt x="36824" y="7256"/>
                    <a:pt x="36847" y="7256"/>
                  </a:cubicBezTo>
                  <a:cubicBezTo>
                    <a:pt x="36852" y="7256"/>
                    <a:pt x="36859" y="7257"/>
                    <a:pt x="36866" y="7259"/>
                  </a:cubicBezTo>
                  <a:cubicBezTo>
                    <a:pt x="36894" y="7265"/>
                    <a:pt x="36918" y="7286"/>
                    <a:pt x="36921" y="7314"/>
                  </a:cubicBezTo>
                  <a:cubicBezTo>
                    <a:pt x="36931" y="7355"/>
                    <a:pt x="36938" y="7375"/>
                    <a:pt x="36949" y="7375"/>
                  </a:cubicBezTo>
                  <a:cubicBezTo>
                    <a:pt x="36958" y="7375"/>
                    <a:pt x="36970" y="7361"/>
                    <a:pt x="36988" y="7334"/>
                  </a:cubicBezTo>
                  <a:cubicBezTo>
                    <a:pt x="37015" y="7295"/>
                    <a:pt x="37034" y="7282"/>
                    <a:pt x="37075" y="7282"/>
                  </a:cubicBezTo>
                  <a:cubicBezTo>
                    <a:pt x="37080" y="7282"/>
                    <a:pt x="37086" y="7282"/>
                    <a:pt x="37092" y="7283"/>
                  </a:cubicBezTo>
                  <a:cubicBezTo>
                    <a:pt x="37126" y="7286"/>
                    <a:pt x="37161" y="7296"/>
                    <a:pt x="37164" y="7307"/>
                  </a:cubicBezTo>
                  <a:cubicBezTo>
                    <a:pt x="37167" y="7318"/>
                    <a:pt x="37178" y="7322"/>
                    <a:pt x="37192" y="7322"/>
                  </a:cubicBezTo>
                  <a:cubicBezTo>
                    <a:pt x="37196" y="7322"/>
                    <a:pt x="37201" y="7322"/>
                    <a:pt x="37206" y="7321"/>
                  </a:cubicBezTo>
                  <a:cubicBezTo>
                    <a:pt x="37223" y="7314"/>
                    <a:pt x="37233" y="7304"/>
                    <a:pt x="37230" y="7289"/>
                  </a:cubicBezTo>
                  <a:cubicBezTo>
                    <a:pt x="37226" y="7280"/>
                    <a:pt x="37228" y="7275"/>
                    <a:pt x="37235" y="7275"/>
                  </a:cubicBezTo>
                  <a:cubicBezTo>
                    <a:pt x="37240" y="7275"/>
                    <a:pt x="37249" y="7278"/>
                    <a:pt x="37262" y="7283"/>
                  </a:cubicBezTo>
                  <a:cubicBezTo>
                    <a:pt x="37268" y="7285"/>
                    <a:pt x="37276" y="7285"/>
                    <a:pt x="37285" y="7285"/>
                  </a:cubicBezTo>
                  <a:cubicBezTo>
                    <a:pt x="37311" y="7285"/>
                    <a:pt x="37346" y="7279"/>
                    <a:pt x="37379" y="7269"/>
                  </a:cubicBezTo>
                  <a:cubicBezTo>
                    <a:pt x="37406" y="7258"/>
                    <a:pt x="37424" y="7252"/>
                    <a:pt x="37439" y="7252"/>
                  </a:cubicBezTo>
                  <a:cubicBezTo>
                    <a:pt x="37463" y="7252"/>
                    <a:pt x="37476" y="7269"/>
                    <a:pt x="37504" y="7310"/>
                  </a:cubicBezTo>
                  <a:cubicBezTo>
                    <a:pt x="37530" y="7350"/>
                    <a:pt x="37564" y="7374"/>
                    <a:pt x="37581" y="7374"/>
                  </a:cubicBezTo>
                  <a:cubicBezTo>
                    <a:pt x="37591" y="7374"/>
                    <a:pt x="37596" y="7366"/>
                    <a:pt x="37591" y="7349"/>
                  </a:cubicBezTo>
                  <a:cubicBezTo>
                    <a:pt x="37587" y="7342"/>
                    <a:pt x="37619" y="7321"/>
                    <a:pt x="37660" y="7307"/>
                  </a:cubicBezTo>
                  <a:cubicBezTo>
                    <a:pt x="37687" y="7296"/>
                    <a:pt x="37708" y="7291"/>
                    <a:pt x="37722" y="7291"/>
                  </a:cubicBezTo>
                  <a:cubicBezTo>
                    <a:pt x="37735" y="7291"/>
                    <a:pt x="37742" y="7295"/>
                    <a:pt x="37744" y="7304"/>
                  </a:cubicBezTo>
                  <a:cubicBezTo>
                    <a:pt x="37746" y="7312"/>
                    <a:pt x="37762" y="7317"/>
                    <a:pt x="37786" y="7317"/>
                  </a:cubicBezTo>
                  <a:cubicBezTo>
                    <a:pt x="37798" y="7317"/>
                    <a:pt x="37812" y="7316"/>
                    <a:pt x="37827" y="7314"/>
                  </a:cubicBezTo>
                  <a:cubicBezTo>
                    <a:pt x="37889" y="7301"/>
                    <a:pt x="37919" y="7295"/>
                    <a:pt x="37941" y="7295"/>
                  </a:cubicBezTo>
                  <a:cubicBezTo>
                    <a:pt x="37960" y="7295"/>
                    <a:pt x="37973" y="7299"/>
                    <a:pt x="37993" y="7307"/>
                  </a:cubicBezTo>
                  <a:cubicBezTo>
                    <a:pt x="38005" y="7310"/>
                    <a:pt x="38013" y="7312"/>
                    <a:pt x="38020" y="7312"/>
                  </a:cubicBezTo>
                  <a:cubicBezTo>
                    <a:pt x="38032" y="7312"/>
                    <a:pt x="38036" y="7304"/>
                    <a:pt x="38038" y="7286"/>
                  </a:cubicBezTo>
                  <a:cubicBezTo>
                    <a:pt x="38038" y="7273"/>
                    <a:pt x="38037" y="7266"/>
                    <a:pt x="38031" y="7266"/>
                  </a:cubicBezTo>
                  <a:cubicBezTo>
                    <a:pt x="38029" y="7266"/>
                    <a:pt x="38027" y="7267"/>
                    <a:pt x="38024" y="7269"/>
                  </a:cubicBezTo>
                  <a:cubicBezTo>
                    <a:pt x="38021" y="7272"/>
                    <a:pt x="38016" y="7273"/>
                    <a:pt x="38010" y="7273"/>
                  </a:cubicBezTo>
                  <a:cubicBezTo>
                    <a:pt x="37984" y="7273"/>
                    <a:pt x="37940" y="7247"/>
                    <a:pt x="37952" y="7230"/>
                  </a:cubicBezTo>
                  <a:cubicBezTo>
                    <a:pt x="37955" y="7224"/>
                    <a:pt x="37945" y="7217"/>
                    <a:pt x="37920" y="7213"/>
                  </a:cubicBezTo>
                  <a:cubicBezTo>
                    <a:pt x="37893" y="7213"/>
                    <a:pt x="37886" y="7220"/>
                    <a:pt x="37899" y="7238"/>
                  </a:cubicBezTo>
                  <a:cubicBezTo>
                    <a:pt x="37912" y="7249"/>
                    <a:pt x="37911" y="7259"/>
                    <a:pt x="37896" y="7259"/>
                  </a:cubicBezTo>
                  <a:cubicBezTo>
                    <a:pt x="37894" y="7259"/>
                    <a:pt x="37892" y="7259"/>
                    <a:pt x="37889" y="7259"/>
                  </a:cubicBezTo>
                  <a:cubicBezTo>
                    <a:pt x="37865" y="7259"/>
                    <a:pt x="37862" y="7238"/>
                    <a:pt x="37879" y="7168"/>
                  </a:cubicBezTo>
                  <a:cubicBezTo>
                    <a:pt x="37891" y="7124"/>
                    <a:pt x="37907" y="7094"/>
                    <a:pt x="37915" y="7094"/>
                  </a:cubicBezTo>
                  <a:cubicBezTo>
                    <a:pt x="37915" y="7094"/>
                    <a:pt x="37916" y="7095"/>
                    <a:pt x="37917" y="7095"/>
                  </a:cubicBezTo>
                  <a:cubicBezTo>
                    <a:pt x="37922" y="7103"/>
                    <a:pt x="37933" y="7107"/>
                    <a:pt x="37944" y="7107"/>
                  </a:cubicBezTo>
                  <a:cubicBezTo>
                    <a:pt x="37948" y="7107"/>
                    <a:pt x="37952" y="7106"/>
                    <a:pt x="37955" y="7105"/>
                  </a:cubicBezTo>
                  <a:cubicBezTo>
                    <a:pt x="37966" y="7105"/>
                    <a:pt x="37958" y="7088"/>
                    <a:pt x="37934" y="7075"/>
                  </a:cubicBezTo>
                  <a:cubicBezTo>
                    <a:pt x="37910" y="7060"/>
                    <a:pt x="37875" y="7033"/>
                    <a:pt x="37862" y="7015"/>
                  </a:cubicBezTo>
                  <a:cubicBezTo>
                    <a:pt x="37852" y="7005"/>
                    <a:pt x="37840" y="6997"/>
                    <a:pt x="37830" y="6997"/>
                  </a:cubicBezTo>
                  <a:cubicBezTo>
                    <a:pt x="37826" y="6997"/>
                    <a:pt x="37823" y="6998"/>
                    <a:pt x="37820" y="7001"/>
                  </a:cubicBezTo>
                  <a:cubicBezTo>
                    <a:pt x="37816" y="7005"/>
                    <a:pt x="37808" y="7007"/>
                    <a:pt x="37797" y="7007"/>
                  </a:cubicBezTo>
                  <a:cubicBezTo>
                    <a:pt x="37786" y="7007"/>
                    <a:pt x="37773" y="7005"/>
                    <a:pt x="37761" y="7001"/>
                  </a:cubicBezTo>
                  <a:cubicBezTo>
                    <a:pt x="37723" y="6988"/>
                    <a:pt x="37719" y="6980"/>
                    <a:pt x="37740" y="6939"/>
                  </a:cubicBezTo>
                  <a:cubicBezTo>
                    <a:pt x="37754" y="6909"/>
                    <a:pt x="37763" y="6898"/>
                    <a:pt x="37793" y="6898"/>
                  </a:cubicBezTo>
                  <a:cubicBezTo>
                    <a:pt x="37801" y="6898"/>
                    <a:pt x="37811" y="6899"/>
                    <a:pt x="37824" y="6901"/>
                  </a:cubicBezTo>
                  <a:cubicBezTo>
                    <a:pt x="37838" y="6903"/>
                    <a:pt x="37851" y="6905"/>
                    <a:pt x="37863" y="6905"/>
                  </a:cubicBezTo>
                  <a:cubicBezTo>
                    <a:pt x="37884" y="6905"/>
                    <a:pt x="37900" y="6901"/>
                    <a:pt x="37907" y="6894"/>
                  </a:cubicBezTo>
                  <a:cubicBezTo>
                    <a:pt x="37912" y="6889"/>
                    <a:pt x="37918" y="6887"/>
                    <a:pt x="37923" y="6887"/>
                  </a:cubicBezTo>
                  <a:cubicBezTo>
                    <a:pt x="37945" y="6887"/>
                    <a:pt x="37962" y="6923"/>
                    <a:pt x="37945" y="6956"/>
                  </a:cubicBezTo>
                  <a:cubicBezTo>
                    <a:pt x="37936" y="6974"/>
                    <a:pt x="37932" y="6983"/>
                    <a:pt x="37934" y="6983"/>
                  </a:cubicBezTo>
                  <a:cubicBezTo>
                    <a:pt x="37935" y="6983"/>
                    <a:pt x="37943" y="6974"/>
                    <a:pt x="37958" y="6956"/>
                  </a:cubicBezTo>
                  <a:cubicBezTo>
                    <a:pt x="37973" y="6939"/>
                    <a:pt x="37981" y="6929"/>
                    <a:pt x="37987" y="6929"/>
                  </a:cubicBezTo>
                  <a:cubicBezTo>
                    <a:pt x="37993" y="6929"/>
                    <a:pt x="37995" y="6943"/>
                    <a:pt x="37997" y="6974"/>
                  </a:cubicBezTo>
                  <a:cubicBezTo>
                    <a:pt x="38000" y="7002"/>
                    <a:pt x="38009" y="7026"/>
                    <a:pt x="38019" y="7026"/>
                  </a:cubicBezTo>
                  <a:cubicBezTo>
                    <a:pt x="38019" y="7026"/>
                    <a:pt x="38020" y="7026"/>
                    <a:pt x="38021" y="7025"/>
                  </a:cubicBezTo>
                  <a:cubicBezTo>
                    <a:pt x="38032" y="7025"/>
                    <a:pt x="38038" y="7040"/>
                    <a:pt x="38038" y="7064"/>
                  </a:cubicBezTo>
                  <a:cubicBezTo>
                    <a:pt x="38038" y="7086"/>
                    <a:pt x="38048" y="7102"/>
                    <a:pt x="38059" y="7102"/>
                  </a:cubicBezTo>
                  <a:cubicBezTo>
                    <a:pt x="38060" y="7102"/>
                    <a:pt x="38061" y="7102"/>
                    <a:pt x="38063" y="7102"/>
                  </a:cubicBezTo>
                  <a:cubicBezTo>
                    <a:pt x="38077" y="7099"/>
                    <a:pt x="38087" y="7085"/>
                    <a:pt x="38083" y="7075"/>
                  </a:cubicBezTo>
                  <a:cubicBezTo>
                    <a:pt x="38080" y="7064"/>
                    <a:pt x="38087" y="7054"/>
                    <a:pt x="38098" y="7050"/>
                  </a:cubicBezTo>
                  <a:cubicBezTo>
                    <a:pt x="38100" y="7050"/>
                    <a:pt x="38102" y="7050"/>
                    <a:pt x="38104" y="7050"/>
                  </a:cubicBezTo>
                  <a:cubicBezTo>
                    <a:pt x="38115" y="7050"/>
                    <a:pt x="38125" y="7060"/>
                    <a:pt x="38128" y="7075"/>
                  </a:cubicBezTo>
                  <a:cubicBezTo>
                    <a:pt x="38133" y="7086"/>
                    <a:pt x="38141" y="7093"/>
                    <a:pt x="38149" y="7093"/>
                  </a:cubicBezTo>
                  <a:cubicBezTo>
                    <a:pt x="38153" y="7093"/>
                    <a:pt x="38156" y="7091"/>
                    <a:pt x="38160" y="7088"/>
                  </a:cubicBezTo>
                  <a:cubicBezTo>
                    <a:pt x="38170" y="7078"/>
                    <a:pt x="38160" y="7054"/>
                    <a:pt x="38136" y="7025"/>
                  </a:cubicBezTo>
                  <a:cubicBezTo>
                    <a:pt x="38101" y="6991"/>
                    <a:pt x="38098" y="6977"/>
                    <a:pt x="38118" y="6956"/>
                  </a:cubicBezTo>
                  <a:cubicBezTo>
                    <a:pt x="38128" y="6948"/>
                    <a:pt x="38139" y="6944"/>
                    <a:pt x="38149" y="6944"/>
                  </a:cubicBezTo>
                  <a:cubicBezTo>
                    <a:pt x="38157" y="6944"/>
                    <a:pt x="38164" y="6947"/>
                    <a:pt x="38170" y="6953"/>
                  </a:cubicBezTo>
                  <a:cubicBezTo>
                    <a:pt x="38178" y="6959"/>
                    <a:pt x="38183" y="6963"/>
                    <a:pt x="38186" y="6963"/>
                  </a:cubicBezTo>
                  <a:cubicBezTo>
                    <a:pt x="38189" y="6963"/>
                    <a:pt x="38189" y="6958"/>
                    <a:pt x="38187" y="6946"/>
                  </a:cubicBezTo>
                  <a:cubicBezTo>
                    <a:pt x="38185" y="6937"/>
                    <a:pt x="38195" y="6928"/>
                    <a:pt x="38211" y="6928"/>
                  </a:cubicBezTo>
                  <a:cubicBezTo>
                    <a:pt x="38214" y="6928"/>
                    <a:pt x="38216" y="6928"/>
                    <a:pt x="38219" y="6929"/>
                  </a:cubicBezTo>
                  <a:cubicBezTo>
                    <a:pt x="38253" y="6929"/>
                    <a:pt x="38253" y="6936"/>
                    <a:pt x="38219" y="6956"/>
                  </a:cubicBezTo>
                  <a:cubicBezTo>
                    <a:pt x="38195" y="6974"/>
                    <a:pt x="38177" y="6995"/>
                    <a:pt x="38181" y="7005"/>
                  </a:cubicBezTo>
                  <a:cubicBezTo>
                    <a:pt x="38184" y="7014"/>
                    <a:pt x="38193" y="7018"/>
                    <a:pt x="38206" y="7018"/>
                  </a:cubicBezTo>
                  <a:cubicBezTo>
                    <a:pt x="38236" y="7018"/>
                    <a:pt x="38282" y="6995"/>
                    <a:pt x="38285" y="6970"/>
                  </a:cubicBezTo>
                  <a:cubicBezTo>
                    <a:pt x="38287" y="6955"/>
                    <a:pt x="38289" y="6948"/>
                    <a:pt x="38297" y="6948"/>
                  </a:cubicBezTo>
                  <a:cubicBezTo>
                    <a:pt x="38303" y="6948"/>
                    <a:pt x="38313" y="6952"/>
                    <a:pt x="38330" y="6960"/>
                  </a:cubicBezTo>
                  <a:cubicBezTo>
                    <a:pt x="38351" y="6970"/>
                    <a:pt x="38368" y="6988"/>
                    <a:pt x="38365" y="6998"/>
                  </a:cubicBezTo>
                  <a:cubicBezTo>
                    <a:pt x="38362" y="7004"/>
                    <a:pt x="38367" y="7006"/>
                    <a:pt x="38376" y="7006"/>
                  </a:cubicBezTo>
                  <a:cubicBezTo>
                    <a:pt x="38406" y="7006"/>
                    <a:pt x="38479" y="6981"/>
                    <a:pt x="38490" y="6960"/>
                  </a:cubicBezTo>
                  <a:cubicBezTo>
                    <a:pt x="38492" y="6955"/>
                    <a:pt x="38494" y="6953"/>
                    <a:pt x="38496" y="6953"/>
                  </a:cubicBezTo>
                  <a:cubicBezTo>
                    <a:pt x="38500" y="6953"/>
                    <a:pt x="38503" y="6960"/>
                    <a:pt x="38503" y="6974"/>
                  </a:cubicBezTo>
                  <a:cubicBezTo>
                    <a:pt x="38500" y="6998"/>
                    <a:pt x="38517" y="7022"/>
                    <a:pt x="38535" y="7030"/>
                  </a:cubicBezTo>
                  <a:cubicBezTo>
                    <a:pt x="38546" y="7035"/>
                    <a:pt x="38561" y="7038"/>
                    <a:pt x="38578" y="7038"/>
                  </a:cubicBezTo>
                  <a:cubicBezTo>
                    <a:pt x="38633" y="7038"/>
                    <a:pt x="38704" y="7012"/>
                    <a:pt x="38690" y="6988"/>
                  </a:cubicBezTo>
                  <a:cubicBezTo>
                    <a:pt x="38682" y="6976"/>
                    <a:pt x="38685" y="6970"/>
                    <a:pt x="38695" y="6970"/>
                  </a:cubicBezTo>
                  <a:cubicBezTo>
                    <a:pt x="38697" y="6970"/>
                    <a:pt x="38699" y="6970"/>
                    <a:pt x="38701" y="6970"/>
                  </a:cubicBezTo>
                  <a:cubicBezTo>
                    <a:pt x="38715" y="6974"/>
                    <a:pt x="38725" y="6995"/>
                    <a:pt x="38725" y="7019"/>
                  </a:cubicBezTo>
                  <a:cubicBezTo>
                    <a:pt x="38725" y="7043"/>
                    <a:pt x="38730" y="7053"/>
                    <a:pt x="38740" y="7053"/>
                  </a:cubicBezTo>
                  <a:cubicBezTo>
                    <a:pt x="38745" y="7053"/>
                    <a:pt x="38750" y="7051"/>
                    <a:pt x="38757" y="7046"/>
                  </a:cubicBezTo>
                  <a:cubicBezTo>
                    <a:pt x="38763" y="7043"/>
                    <a:pt x="38771" y="7041"/>
                    <a:pt x="38781" y="7041"/>
                  </a:cubicBezTo>
                  <a:cubicBezTo>
                    <a:pt x="38812" y="7041"/>
                    <a:pt x="38854" y="7061"/>
                    <a:pt x="38857" y="7085"/>
                  </a:cubicBezTo>
                  <a:cubicBezTo>
                    <a:pt x="38864" y="7121"/>
                    <a:pt x="38880" y="7144"/>
                    <a:pt x="38899" y="7144"/>
                  </a:cubicBezTo>
                  <a:cubicBezTo>
                    <a:pt x="38900" y="7144"/>
                    <a:pt x="38901" y="7144"/>
                    <a:pt x="38903" y="7144"/>
                  </a:cubicBezTo>
                  <a:cubicBezTo>
                    <a:pt x="38916" y="7140"/>
                    <a:pt x="38924" y="7126"/>
                    <a:pt x="38916" y="7113"/>
                  </a:cubicBezTo>
                  <a:cubicBezTo>
                    <a:pt x="38888" y="7060"/>
                    <a:pt x="38888" y="7024"/>
                    <a:pt x="38910" y="7024"/>
                  </a:cubicBezTo>
                  <a:cubicBezTo>
                    <a:pt x="38913" y="7024"/>
                    <a:pt x="38916" y="7024"/>
                    <a:pt x="38919" y="7025"/>
                  </a:cubicBezTo>
                  <a:cubicBezTo>
                    <a:pt x="38925" y="7027"/>
                    <a:pt x="38932" y="7027"/>
                    <a:pt x="38939" y="7027"/>
                  </a:cubicBezTo>
                  <a:cubicBezTo>
                    <a:pt x="38997" y="7027"/>
                    <a:pt x="39108" y="6995"/>
                    <a:pt x="39118" y="6974"/>
                  </a:cubicBezTo>
                  <a:cubicBezTo>
                    <a:pt x="39121" y="6965"/>
                    <a:pt x="39131" y="6961"/>
                    <a:pt x="39144" y="6961"/>
                  </a:cubicBezTo>
                  <a:cubicBezTo>
                    <a:pt x="39180" y="6961"/>
                    <a:pt x="39239" y="6989"/>
                    <a:pt x="39277" y="7030"/>
                  </a:cubicBezTo>
                  <a:cubicBezTo>
                    <a:pt x="39299" y="7051"/>
                    <a:pt x="39319" y="7067"/>
                    <a:pt x="39329" y="7067"/>
                  </a:cubicBezTo>
                  <a:cubicBezTo>
                    <a:pt x="39332" y="7067"/>
                    <a:pt x="39334" y="7066"/>
                    <a:pt x="39336" y="7064"/>
                  </a:cubicBezTo>
                  <a:cubicBezTo>
                    <a:pt x="39339" y="7061"/>
                    <a:pt x="39345" y="7060"/>
                    <a:pt x="39352" y="7060"/>
                  </a:cubicBezTo>
                  <a:cubicBezTo>
                    <a:pt x="39366" y="7060"/>
                    <a:pt x="39384" y="7064"/>
                    <a:pt x="39402" y="7071"/>
                  </a:cubicBezTo>
                  <a:cubicBezTo>
                    <a:pt x="39427" y="7080"/>
                    <a:pt x="39446" y="7084"/>
                    <a:pt x="39460" y="7084"/>
                  </a:cubicBezTo>
                  <a:cubicBezTo>
                    <a:pt x="39478" y="7084"/>
                    <a:pt x="39486" y="7076"/>
                    <a:pt x="39481" y="7060"/>
                  </a:cubicBezTo>
                  <a:cubicBezTo>
                    <a:pt x="39479" y="7053"/>
                    <a:pt x="39469" y="7047"/>
                    <a:pt x="39458" y="7047"/>
                  </a:cubicBezTo>
                  <a:cubicBezTo>
                    <a:pt x="39453" y="7047"/>
                    <a:pt x="39449" y="7048"/>
                    <a:pt x="39444" y="7050"/>
                  </a:cubicBezTo>
                  <a:cubicBezTo>
                    <a:pt x="39441" y="7051"/>
                    <a:pt x="39438" y="7051"/>
                    <a:pt x="39435" y="7051"/>
                  </a:cubicBezTo>
                  <a:cubicBezTo>
                    <a:pt x="39418" y="7051"/>
                    <a:pt x="39395" y="7044"/>
                    <a:pt x="39377" y="7033"/>
                  </a:cubicBezTo>
                  <a:cubicBezTo>
                    <a:pt x="39365" y="7024"/>
                    <a:pt x="39351" y="7020"/>
                    <a:pt x="39340" y="7020"/>
                  </a:cubicBezTo>
                  <a:cubicBezTo>
                    <a:pt x="39334" y="7020"/>
                    <a:pt x="39328" y="7022"/>
                    <a:pt x="39326" y="7025"/>
                  </a:cubicBezTo>
                  <a:cubicBezTo>
                    <a:pt x="39317" y="7033"/>
                    <a:pt x="39312" y="7036"/>
                    <a:pt x="39308" y="7036"/>
                  </a:cubicBezTo>
                  <a:cubicBezTo>
                    <a:pt x="39295" y="7036"/>
                    <a:pt x="39310" y="6992"/>
                    <a:pt x="39340" y="6946"/>
                  </a:cubicBezTo>
                  <a:cubicBezTo>
                    <a:pt x="39358" y="6921"/>
                    <a:pt x="39372" y="6905"/>
                    <a:pt x="39376" y="6905"/>
                  </a:cubicBezTo>
                  <a:cubicBezTo>
                    <a:pt x="39378" y="6905"/>
                    <a:pt x="39378" y="6907"/>
                    <a:pt x="39377" y="6911"/>
                  </a:cubicBezTo>
                  <a:cubicBezTo>
                    <a:pt x="39372" y="6922"/>
                    <a:pt x="39378" y="6931"/>
                    <a:pt x="39388" y="6931"/>
                  </a:cubicBezTo>
                  <a:cubicBezTo>
                    <a:pt x="39391" y="6931"/>
                    <a:pt x="39394" y="6930"/>
                    <a:pt x="39398" y="6929"/>
                  </a:cubicBezTo>
                  <a:cubicBezTo>
                    <a:pt x="39438" y="6918"/>
                    <a:pt x="39489" y="6769"/>
                    <a:pt x="39451" y="6769"/>
                  </a:cubicBezTo>
                  <a:cubicBezTo>
                    <a:pt x="39450" y="6769"/>
                    <a:pt x="39449" y="6769"/>
                    <a:pt x="39447" y="6769"/>
                  </a:cubicBezTo>
                  <a:cubicBezTo>
                    <a:pt x="39444" y="6770"/>
                    <a:pt x="39440" y="6770"/>
                    <a:pt x="39436" y="6770"/>
                  </a:cubicBezTo>
                  <a:cubicBezTo>
                    <a:pt x="39424" y="6770"/>
                    <a:pt x="39411" y="6766"/>
                    <a:pt x="39409" y="6759"/>
                  </a:cubicBezTo>
                  <a:cubicBezTo>
                    <a:pt x="39407" y="6752"/>
                    <a:pt x="39394" y="6748"/>
                    <a:pt x="39377" y="6748"/>
                  </a:cubicBezTo>
                  <a:cubicBezTo>
                    <a:pt x="39368" y="6748"/>
                    <a:pt x="39357" y="6749"/>
                    <a:pt x="39346" y="6752"/>
                  </a:cubicBezTo>
                  <a:cubicBezTo>
                    <a:pt x="39333" y="6756"/>
                    <a:pt x="39322" y="6757"/>
                    <a:pt x="39314" y="6757"/>
                  </a:cubicBezTo>
                  <a:cubicBezTo>
                    <a:pt x="39283" y="6757"/>
                    <a:pt x="39298" y="6728"/>
                    <a:pt x="39356" y="6703"/>
                  </a:cubicBezTo>
                  <a:cubicBezTo>
                    <a:pt x="39372" y="6695"/>
                    <a:pt x="39385" y="6692"/>
                    <a:pt x="39395" y="6692"/>
                  </a:cubicBezTo>
                  <a:cubicBezTo>
                    <a:pt x="39407" y="6692"/>
                    <a:pt x="39414" y="6697"/>
                    <a:pt x="39416" y="6707"/>
                  </a:cubicBezTo>
                  <a:cubicBezTo>
                    <a:pt x="39421" y="6717"/>
                    <a:pt x="39436" y="6723"/>
                    <a:pt x="39451" y="6723"/>
                  </a:cubicBezTo>
                  <a:cubicBezTo>
                    <a:pt x="39457" y="6723"/>
                    <a:pt x="39463" y="6722"/>
                    <a:pt x="39468" y="6721"/>
                  </a:cubicBezTo>
                  <a:cubicBezTo>
                    <a:pt x="39477" y="6719"/>
                    <a:pt x="39484" y="6718"/>
                    <a:pt x="39490" y="6718"/>
                  </a:cubicBezTo>
                  <a:cubicBezTo>
                    <a:pt x="39511" y="6718"/>
                    <a:pt x="39512" y="6732"/>
                    <a:pt x="39510" y="6786"/>
                  </a:cubicBezTo>
                  <a:cubicBezTo>
                    <a:pt x="39510" y="6828"/>
                    <a:pt x="39492" y="6870"/>
                    <a:pt x="39475" y="6876"/>
                  </a:cubicBezTo>
                  <a:cubicBezTo>
                    <a:pt x="39461" y="6883"/>
                    <a:pt x="39459" y="6887"/>
                    <a:pt x="39469" y="6887"/>
                  </a:cubicBezTo>
                  <a:cubicBezTo>
                    <a:pt x="39475" y="6887"/>
                    <a:pt x="39483" y="6886"/>
                    <a:pt x="39496" y="6884"/>
                  </a:cubicBezTo>
                  <a:cubicBezTo>
                    <a:pt x="39582" y="6866"/>
                    <a:pt x="39617" y="6776"/>
                    <a:pt x="39565" y="6703"/>
                  </a:cubicBezTo>
                  <a:cubicBezTo>
                    <a:pt x="39561" y="6700"/>
                    <a:pt x="39558" y="6692"/>
                    <a:pt x="39558" y="6686"/>
                  </a:cubicBezTo>
                  <a:cubicBezTo>
                    <a:pt x="39558" y="6679"/>
                    <a:pt x="39540" y="6668"/>
                    <a:pt x="39520" y="6662"/>
                  </a:cubicBezTo>
                  <a:cubicBezTo>
                    <a:pt x="39499" y="6655"/>
                    <a:pt x="39513" y="6647"/>
                    <a:pt x="39561" y="6644"/>
                  </a:cubicBezTo>
                  <a:cubicBezTo>
                    <a:pt x="39641" y="6641"/>
                    <a:pt x="39662" y="6599"/>
                    <a:pt x="39590" y="6592"/>
                  </a:cubicBezTo>
                  <a:cubicBezTo>
                    <a:pt x="39569" y="6592"/>
                    <a:pt x="39544" y="6575"/>
                    <a:pt x="39540" y="6554"/>
                  </a:cubicBezTo>
                  <a:cubicBezTo>
                    <a:pt x="39534" y="6533"/>
                    <a:pt x="39502" y="6523"/>
                    <a:pt x="39461" y="6523"/>
                  </a:cubicBezTo>
                  <a:lnTo>
                    <a:pt x="39395" y="6523"/>
                  </a:lnTo>
                  <a:lnTo>
                    <a:pt x="39457" y="6474"/>
                  </a:lnTo>
                  <a:cubicBezTo>
                    <a:pt x="39496" y="6447"/>
                    <a:pt x="39523" y="6408"/>
                    <a:pt x="39523" y="6391"/>
                  </a:cubicBezTo>
                  <a:cubicBezTo>
                    <a:pt x="39525" y="6377"/>
                    <a:pt x="39525" y="6370"/>
                    <a:pt x="39522" y="6370"/>
                  </a:cubicBezTo>
                  <a:cubicBezTo>
                    <a:pt x="39520" y="6370"/>
                    <a:pt x="39514" y="6376"/>
                    <a:pt x="39506" y="6388"/>
                  </a:cubicBezTo>
                  <a:cubicBezTo>
                    <a:pt x="39493" y="6412"/>
                    <a:pt x="39478" y="6425"/>
                    <a:pt x="39466" y="6425"/>
                  </a:cubicBezTo>
                  <a:cubicBezTo>
                    <a:pt x="39456" y="6425"/>
                    <a:pt x="39448" y="6417"/>
                    <a:pt x="39444" y="6401"/>
                  </a:cubicBezTo>
                  <a:cubicBezTo>
                    <a:pt x="39437" y="6386"/>
                    <a:pt x="39426" y="6376"/>
                    <a:pt x="39414" y="6376"/>
                  </a:cubicBezTo>
                  <a:cubicBezTo>
                    <a:pt x="39412" y="6376"/>
                    <a:pt x="39411" y="6376"/>
                    <a:pt x="39409" y="6377"/>
                  </a:cubicBezTo>
                  <a:cubicBezTo>
                    <a:pt x="39395" y="6380"/>
                    <a:pt x="39395" y="6391"/>
                    <a:pt x="39419" y="6412"/>
                  </a:cubicBezTo>
                  <a:cubicBezTo>
                    <a:pt x="39454" y="6443"/>
                    <a:pt x="39451" y="6471"/>
                    <a:pt x="39412" y="6481"/>
                  </a:cubicBezTo>
                  <a:cubicBezTo>
                    <a:pt x="39411" y="6481"/>
                    <a:pt x="39410" y="6482"/>
                    <a:pt x="39409" y="6482"/>
                  </a:cubicBezTo>
                  <a:cubicBezTo>
                    <a:pt x="39401" y="6482"/>
                    <a:pt x="39399" y="6472"/>
                    <a:pt x="39402" y="6460"/>
                  </a:cubicBezTo>
                  <a:cubicBezTo>
                    <a:pt x="39406" y="6451"/>
                    <a:pt x="39403" y="6445"/>
                    <a:pt x="39396" y="6445"/>
                  </a:cubicBezTo>
                  <a:cubicBezTo>
                    <a:pt x="39389" y="6445"/>
                    <a:pt x="39380" y="6449"/>
                    <a:pt x="39367" y="6457"/>
                  </a:cubicBezTo>
                  <a:cubicBezTo>
                    <a:pt x="39354" y="6464"/>
                    <a:pt x="39343" y="6468"/>
                    <a:pt x="39335" y="6468"/>
                  </a:cubicBezTo>
                  <a:cubicBezTo>
                    <a:pt x="39323" y="6468"/>
                    <a:pt x="39314" y="6461"/>
                    <a:pt x="39308" y="6447"/>
                  </a:cubicBezTo>
                  <a:cubicBezTo>
                    <a:pt x="39303" y="6433"/>
                    <a:pt x="39301" y="6426"/>
                    <a:pt x="39300" y="6426"/>
                  </a:cubicBezTo>
                  <a:cubicBezTo>
                    <a:pt x="39298" y="6426"/>
                    <a:pt x="39298" y="6434"/>
                    <a:pt x="39298" y="6450"/>
                  </a:cubicBezTo>
                  <a:cubicBezTo>
                    <a:pt x="39298" y="6484"/>
                    <a:pt x="39270" y="6510"/>
                    <a:pt x="39241" y="6510"/>
                  </a:cubicBezTo>
                  <a:cubicBezTo>
                    <a:pt x="39232" y="6510"/>
                    <a:pt x="39223" y="6508"/>
                    <a:pt x="39215" y="6502"/>
                  </a:cubicBezTo>
                  <a:cubicBezTo>
                    <a:pt x="39169" y="6474"/>
                    <a:pt x="39159" y="6418"/>
                    <a:pt x="39197" y="6408"/>
                  </a:cubicBezTo>
                  <a:cubicBezTo>
                    <a:pt x="39215" y="6405"/>
                    <a:pt x="39218" y="6391"/>
                    <a:pt x="39207" y="6384"/>
                  </a:cubicBezTo>
                  <a:cubicBezTo>
                    <a:pt x="39201" y="6379"/>
                    <a:pt x="39192" y="6377"/>
                    <a:pt x="39181" y="6377"/>
                  </a:cubicBezTo>
                  <a:cubicBezTo>
                    <a:pt x="39169" y="6377"/>
                    <a:pt x="39155" y="6380"/>
                    <a:pt x="39142" y="6388"/>
                  </a:cubicBezTo>
                  <a:cubicBezTo>
                    <a:pt x="39127" y="6394"/>
                    <a:pt x="39118" y="6397"/>
                    <a:pt x="39113" y="6397"/>
                  </a:cubicBezTo>
                  <a:cubicBezTo>
                    <a:pt x="39109" y="6397"/>
                    <a:pt x="39110" y="6393"/>
                    <a:pt x="39118" y="6384"/>
                  </a:cubicBezTo>
                  <a:cubicBezTo>
                    <a:pt x="39126" y="6368"/>
                    <a:pt x="39138" y="6361"/>
                    <a:pt x="39160" y="6361"/>
                  </a:cubicBezTo>
                  <a:cubicBezTo>
                    <a:pt x="39182" y="6361"/>
                    <a:pt x="39215" y="6368"/>
                    <a:pt x="39263" y="6384"/>
                  </a:cubicBezTo>
                  <a:cubicBezTo>
                    <a:pt x="39280" y="6390"/>
                    <a:pt x="39292" y="6393"/>
                    <a:pt x="39301" y="6393"/>
                  </a:cubicBezTo>
                  <a:cubicBezTo>
                    <a:pt x="39313" y="6393"/>
                    <a:pt x="39317" y="6388"/>
                    <a:pt x="39315" y="6380"/>
                  </a:cubicBezTo>
                  <a:cubicBezTo>
                    <a:pt x="39312" y="6367"/>
                    <a:pt x="39246" y="6343"/>
                    <a:pt x="39177" y="6325"/>
                  </a:cubicBezTo>
                  <a:cubicBezTo>
                    <a:pt x="39058" y="6294"/>
                    <a:pt x="39044" y="6287"/>
                    <a:pt x="39069" y="6255"/>
                  </a:cubicBezTo>
                  <a:cubicBezTo>
                    <a:pt x="39088" y="6236"/>
                    <a:pt x="39129" y="6223"/>
                    <a:pt x="39160" y="6223"/>
                  </a:cubicBezTo>
                  <a:cubicBezTo>
                    <a:pt x="39179" y="6223"/>
                    <a:pt x="39193" y="6228"/>
                    <a:pt x="39197" y="6239"/>
                  </a:cubicBezTo>
                  <a:cubicBezTo>
                    <a:pt x="39199" y="6244"/>
                    <a:pt x="39206" y="6247"/>
                    <a:pt x="39216" y="6247"/>
                  </a:cubicBezTo>
                  <a:cubicBezTo>
                    <a:pt x="39225" y="6247"/>
                    <a:pt x="39235" y="6245"/>
                    <a:pt x="39246" y="6242"/>
                  </a:cubicBezTo>
                  <a:cubicBezTo>
                    <a:pt x="39270" y="6234"/>
                    <a:pt x="39281" y="6221"/>
                    <a:pt x="39270" y="6214"/>
                  </a:cubicBezTo>
                  <a:cubicBezTo>
                    <a:pt x="39265" y="6209"/>
                    <a:pt x="39267" y="6206"/>
                    <a:pt x="39277" y="6206"/>
                  </a:cubicBezTo>
                  <a:cubicBezTo>
                    <a:pt x="39281" y="6206"/>
                    <a:pt x="39285" y="6206"/>
                    <a:pt x="39291" y="6207"/>
                  </a:cubicBezTo>
                  <a:cubicBezTo>
                    <a:pt x="39308" y="6207"/>
                    <a:pt x="39329" y="6228"/>
                    <a:pt x="39336" y="6252"/>
                  </a:cubicBezTo>
                  <a:cubicBezTo>
                    <a:pt x="39342" y="6277"/>
                    <a:pt x="39360" y="6291"/>
                    <a:pt x="39386" y="6291"/>
                  </a:cubicBezTo>
                  <a:cubicBezTo>
                    <a:pt x="39389" y="6291"/>
                    <a:pt x="39392" y="6291"/>
                    <a:pt x="39395" y="6290"/>
                  </a:cubicBezTo>
                  <a:cubicBezTo>
                    <a:pt x="39400" y="6290"/>
                    <a:pt x="39405" y="6289"/>
                    <a:pt x="39410" y="6289"/>
                  </a:cubicBezTo>
                  <a:cubicBezTo>
                    <a:pt x="39433" y="6289"/>
                    <a:pt x="39456" y="6295"/>
                    <a:pt x="39465" y="6304"/>
                  </a:cubicBezTo>
                  <a:cubicBezTo>
                    <a:pt x="39469" y="6309"/>
                    <a:pt x="39474" y="6310"/>
                    <a:pt x="39480" y="6310"/>
                  </a:cubicBezTo>
                  <a:cubicBezTo>
                    <a:pt x="39487" y="6310"/>
                    <a:pt x="39495" y="6307"/>
                    <a:pt x="39499" y="6301"/>
                  </a:cubicBezTo>
                  <a:cubicBezTo>
                    <a:pt x="39506" y="6290"/>
                    <a:pt x="39499" y="6280"/>
                    <a:pt x="39486" y="6280"/>
                  </a:cubicBezTo>
                  <a:cubicBezTo>
                    <a:pt x="39471" y="6276"/>
                    <a:pt x="39436" y="6269"/>
                    <a:pt x="39406" y="6259"/>
                  </a:cubicBezTo>
                  <a:cubicBezTo>
                    <a:pt x="39374" y="6249"/>
                    <a:pt x="39372" y="6244"/>
                    <a:pt x="39414" y="6244"/>
                  </a:cubicBezTo>
                  <a:cubicBezTo>
                    <a:pt x="39427" y="6244"/>
                    <a:pt x="39444" y="6244"/>
                    <a:pt x="39465" y="6245"/>
                  </a:cubicBezTo>
                  <a:cubicBezTo>
                    <a:pt x="39527" y="6249"/>
                    <a:pt x="39600" y="6252"/>
                    <a:pt x="39624" y="6259"/>
                  </a:cubicBezTo>
                  <a:cubicBezTo>
                    <a:pt x="39632" y="6261"/>
                    <a:pt x="39640" y="6262"/>
                    <a:pt x="39647" y="6262"/>
                  </a:cubicBezTo>
                  <a:cubicBezTo>
                    <a:pt x="39670" y="6262"/>
                    <a:pt x="39684" y="6252"/>
                    <a:pt x="39700" y="6228"/>
                  </a:cubicBezTo>
                  <a:cubicBezTo>
                    <a:pt x="39722" y="6199"/>
                    <a:pt x="39740" y="6184"/>
                    <a:pt x="39749" y="6184"/>
                  </a:cubicBezTo>
                  <a:lnTo>
                    <a:pt x="39749" y="6184"/>
                  </a:lnTo>
                  <a:cubicBezTo>
                    <a:pt x="39757" y="6184"/>
                    <a:pt x="39757" y="6197"/>
                    <a:pt x="39742" y="6224"/>
                  </a:cubicBezTo>
                  <a:cubicBezTo>
                    <a:pt x="39725" y="6251"/>
                    <a:pt x="39722" y="6261"/>
                    <a:pt x="39738" y="6261"/>
                  </a:cubicBezTo>
                  <a:cubicBezTo>
                    <a:pt x="39745" y="6261"/>
                    <a:pt x="39757" y="6259"/>
                    <a:pt x="39773" y="6255"/>
                  </a:cubicBezTo>
                  <a:cubicBezTo>
                    <a:pt x="39804" y="6249"/>
                    <a:pt x="39825" y="6234"/>
                    <a:pt x="39822" y="6221"/>
                  </a:cubicBezTo>
                  <a:cubicBezTo>
                    <a:pt x="39820" y="6214"/>
                    <a:pt x="39821" y="6210"/>
                    <a:pt x="39825" y="6210"/>
                  </a:cubicBezTo>
                  <a:cubicBezTo>
                    <a:pt x="39828" y="6210"/>
                    <a:pt x="39834" y="6214"/>
                    <a:pt x="39843" y="6221"/>
                  </a:cubicBezTo>
                  <a:cubicBezTo>
                    <a:pt x="39851" y="6228"/>
                    <a:pt x="39857" y="6232"/>
                    <a:pt x="39862" y="6232"/>
                  </a:cubicBezTo>
                  <a:cubicBezTo>
                    <a:pt x="39868" y="6232"/>
                    <a:pt x="39872" y="6224"/>
                    <a:pt x="39874" y="6207"/>
                  </a:cubicBezTo>
                  <a:cubicBezTo>
                    <a:pt x="39876" y="6187"/>
                    <a:pt x="39872" y="6178"/>
                    <a:pt x="39857" y="6178"/>
                  </a:cubicBezTo>
                  <a:cubicBezTo>
                    <a:pt x="39848" y="6178"/>
                    <a:pt x="39836" y="6181"/>
                    <a:pt x="39819" y="6186"/>
                  </a:cubicBezTo>
                  <a:cubicBezTo>
                    <a:pt x="39818" y="6187"/>
                    <a:pt x="39817" y="6187"/>
                    <a:pt x="39816" y="6187"/>
                  </a:cubicBezTo>
                  <a:cubicBezTo>
                    <a:pt x="39808" y="6187"/>
                    <a:pt x="39788" y="6178"/>
                    <a:pt x="39769" y="6169"/>
                  </a:cubicBezTo>
                  <a:cubicBezTo>
                    <a:pt x="39752" y="6157"/>
                    <a:pt x="39722" y="6150"/>
                    <a:pt x="39697" y="6150"/>
                  </a:cubicBezTo>
                  <a:cubicBezTo>
                    <a:pt x="39692" y="6150"/>
                    <a:pt x="39687" y="6151"/>
                    <a:pt x="39683" y="6151"/>
                  </a:cubicBezTo>
                  <a:cubicBezTo>
                    <a:pt x="39673" y="6154"/>
                    <a:pt x="39663" y="6155"/>
                    <a:pt x="39655" y="6155"/>
                  </a:cubicBezTo>
                  <a:cubicBezTo>
                    <a:pt x="39640" y="6155"/>
                    <a:pt x="39630" y="6151"/>
                    <a:pt x="39627" y="6145"/>
                  </a:cubicBezTo>
                  <a:cubicBezTo>
                    <a:pt x="39626" y="6141"/>
                    <a:pt x="39621" y="6139"/>
                    <a:pt x="39615" y="6139"/>
                  </a:cubicBezTo>
                  <a:cubicBezTo>
                    <a:pt x="39605" y="6139"/>
                    <a:pt x="39590" y="6143"/>
                    <a:pt x="39575" y="6151"/>
                  </a:cubicBezTo>
                  <a:cubicBezTo>
                    <a:pt x="39559" y="6161"/>
                    <a:pt x="39549" y="6166"/>
                    <a:pt x="39546" y="6166"/>
                  </a:cubicBezTo>
                  <a:cubicBezTo>
                    <a:pt x="39542" y="6166"/>
                    <a:pt x="39546" y="6160"/>
                    <a:pt x="39555" y="6151"/>
                  </a:cubicBezTo>
                  <a:cubicBezTo>
                    <a:pt x="39576" y="6127"/>
                    <a:pt x="39557" y="6094"/>
                    <a:pt x="39526" y="6094"/>
                  </a:cubicBezTo>
                  <a:cubicBezTo>
                    <a:pt x="39522" y="6094"/>
                    <a:pt x="39518" y="6095"/>
                    <a:pt x="39513" y="6096"/>
                  </a:cubicBezTo>
                  <a:cubicBezTo>
                    <a:pt x="39499" y="6100"/>
                    <a:pt x="39496" y="6106"/>
                    <a:pt x="39506" y="6114"/>
                  </a:cubicBezTo>
                  <a:cubicBezTo>
                    <a:pt x="39516" y="6120"/>
                    <a:pt x="39506" y="6130"/>
                    <a:pt x="39489" y="6135"/>
                  </a:cubicBezTo>
                  <a:cubicBezTo>
                    <a:pt x="39487" y="6135"/>
                    <a:pt x="39485" y="6135"/>
                    <a:pt x="39483" y="6135"/>
                  </a:cubicBezTo>
                  <a:cubicBezTo>
                    <a:pt x="39436" y="6135"/>
                    <a:pt x="39290" y="6074"/>
                    <a:pt x="39284" y="6051"/>
                  </a:cubicBezTo>
                  <a:cubicBezTo>
                    <a:pt x="39281" y="6044"/>
                    <a:pt x="39236" y="6026"/>
                    <a:pt x="39187" y="6013"/>
                  </a:cubicBezTo>
                  <a:cubicBezTo>
                    <a:pt x="39135" y="5999"/>
                    <a:pt x="39090" y="5978"/>
                    <a:pt x="39086" y="5971"/>
                  </a:cubicBezTo>
                  <a:cubicBezTo>
                    <a:pt x="39081" y="5955"/>
                    <a:pt x="39113" y="5945"/>
                    <a:pt x="39149" y="5945"/>
                  </a:cubicBezTo>
                  <a:cubicBezTo>
                    <a:pt x="39167" y="5945"/>
                    <a:pt x="39186" y="5948"/>
                    <a:pt x="39201" y="5954"/>
                  </a:cubicBezTo>
                  <a:cubicBezTo>
                    <a:pt x="39216" y="5961"/>
                    <a:pt x="39237" y="5965"/>
                    <a:pt x="39254" y="5965"/>
                  </a:cubicBezTo>
                  <a:cubicBezTo>
                    <a:pt x="39260" y="5965"/>
                    <a:pt x="39265" y="5965"/>
                    <a:pt x="39270" y="5964"/>
                  </a:cubicBezTo>
                  <a:cubicBezTo>
                    <a:pt x="39274" y="5963"/>
                    <a:pt x="39278" y="5963"/>
                    <a:pt x="39283" y="5963"/>
                  </a:cubicBezTo>
                  <a:cubicBezTo>
                    <a:pt x="39295" y="5963"/>
                    <a:pt x="39306" y="5966"/>
                    <a:pt x="39308" y="5975"/>
                  </a:cubicBezTo>
                  <a:cubicBezTo>
                    <a:pt x="39311" y="5983"/>
                    <a:pt x="39324" y="5990"/>
                    <a:pt x="39338" y="5990"/>
                  </a:cubicBezTo>
                  <a:cubicBezTo>
                    <a:pt x="39341" y="5990"/>
                    <a:pt x="39344" y="5989"/>
                    <a:pt x="39346" y="5989"/>
                  </a:cubicBezTo>
                  <a:cubicBezTo>
                    <a:pt x="39349" y="5988"/>
                    <a:pt x="39352" y="5988"/>
                    <a:pt x="39356" y="5988"/>
                  </a:cubicBezTo>
                  <a:cubicBezTo>
                    <a:pt x="39377" y="5988"/>
                    <a:pt x="39414" y="5998"/>
                    <a:pt x="39447" y="6016"/>
                  </a:cubicBezTo>
                  <a:cubicBezTo>
                    <a:pt x="39482" y="6033"/>
                    <a:pt x="39500" y="6042"/>
                    <a:pt x="39506" y="6042"/>
                  </a:cubicBezTo>
                  <a:cubicBezTo>
                    <a:pt x="39513" y="6042"/>
                    <a:pt x="39507" y="6031"/>
                    <a:pt x="39492" y="6010"/>
                  </a:cubicBezTo>
                  <a:cubicBezTo>
                    <a:pt x="39477" y="5985"/>
                    <a:pt x="39473" y="5975"/>
                    <a:pt x="39482" y="5975"/>
                  </a:cubicBezTo>
                  <a:cubicBezTo>
                    <a:pt x="39488" y="5975"/>
                    <a:pt x="39498" y="5979"/>
                    <a:pt x="39513" y="5985"/>
                  </a:cubicBezTo>
                  <a:cubicBezTo>
                    <a:pt x="39530" y="5992"/>
                    <a:pt x="39542" y="5995"/>
                    <a:pt x="39551" y="5995"/>
                  </a:cubicBezTo>
                  <a:cubicBezTo>
                    <a:pt x="39563" y="5995"/>
                    <a:pt x="39570" y="5988"/>
                    <a:pt x="39579" y="5971"/>
                  </a:cubicBezTo>
                  <a:cubicBezTo>
                    <a:pt x="39587" y="5955"/>
                    <a:pt x="39591" y="5948"/>
                    <a:pt x="39588" y="5948"/>
                  </a:cubicBezTo>
                  <a:lnTo>
                    <a:pt x="39588" y="5948"/>
                  </a:lnTo>
                  <a:cubicBezTo>
                    <a:pt x="39587" y="5948"/>
                    <a:pt x="39583" y="5951"/>
                    <a:pt x="39575" y="5957"/>
                  </a:cubicBezTo>
                  <a:cubicBezTo>
                    <a:pt x="39571" y="5962"/>
                    <a:pt x="39567" y="5964"/>
                    <a:pt x="39563" y="5964"/>
                  </a:cubicBezTo>
                  <a:cubicBezTo>
                    <a:pt x="39553" y="5964"/>
                    <a:pt x="39546" y="5947"/>
                    <a:pt x="39540" y="5909"/>
                  </a:cubicBezTo>
                  <a:cubicBezTo>
                    <a:pt x="39534" y="5839"/>
                    <a:pt x="39527" y="5836"/>
                    <a:pt x="39419" y="5822"/>
                  </a:cubicBezTo>
                  <a:cubicBezTo>
                    <a:pt x="39305" y="5808"/>
                    <a:pt x="39257" y="5776"/>
                    <a:pt x="39322" y="5760"/>
                  </a:cubicBezTo>
                  <a:cubicBezTo>
                    <a:pt x="39340" y="5756"/>
                    <a:pt x="39356" y="5739"/>
                    <a:pt x="39364" y="5725"/>
                  </a:cubicBezTo>
                  <a:cubicBezTo>
                    <a:pt x="39366" y="5713"/>
                    <a:pt x="39365" y="5708"/>
                    <a:pt x="39360" y="5708"/>
                  </a:cubicBezTo>
                  <a:cubicBezTo>
                    <a:pt x="39356" y="5708"/>
                    <a:pt x="39349" y="5712"/>
                    <a:pt x="39340" y="5718"/>
                  </a:cubicBezTo>
                  <a:cubicBezTo>
                    <a:pt x="39327" y="5726"/>
                    <a:pt x="39316" y="5731"/>
                    <a:pt x="39309" y="5731"/>
                  </a:cubicBezTo>
                  <a:cubicBezTo>
                    <a:pt x="39304" y="5731"/>
                    <a:pt x="39302" y="5729"/>
                    <a:pt x="39302" y="5725"/>
                  </a:cubicBezTo>
                  <a:cubicBezTo>
                    <a:pt x="39298" y="5714"/>
                    <a:pt x="39263" y="5704"/>
                    <a:pt x="39225" y="5701"/>
                  </a:cubicBezTo>
                  <a:cubicBezTo>
                    <a:pt x="39166" y="5693"/>
                    <a:pt x="39162" y="5687"/>
                    <a:pt x="39190" y="5662"/>
                  </a:cubicBezTo>
                  <a:cubicBezTo>
                    <a:pt x="39205" y="5649"/>
                    <a:pt x="39227" y="5642"/>
                    <a:pt x="39251" y="5642"/>
                  </a:cubicBezTo>
                  <a:cubicBezTo>
                    <a:pt x="39260" y="5642"/>
                    <a:pt x="39268" y="5643"/>
                    <a:pt x="39277" y="5645"/>
                  </a:cubicBezTo>
                  <a:cubicBezTo>
                    <a:pt x="39285" y="5646"/>
                    <a:pt x="39293" y="5646"/>
                    <a:pt x="39301" y="5646"/>
                  </a:cubicBezTo>
                  <a:cubicBezTo>
                    <a:pt x="39322" y="5646"/>
                    <a:pt x="39343" y="5643"/>
                    <a:pt x="39353" y="5638"/>
                  </a:cubicBezTo>
                  <a:cubicBezTo>
                    <a:pt x="39367" y="5631"/>
                    <a:pt x="39406" y="5627"/>
                    <a:pt x="39436" y="5627"/>
                  </a:cubicBezTo>
                  <a:cubicBezTo>
                    <a:pt x="39440" y="5628"/>
                    <a:pt x="39443" y="5628"/>
                    <a:pt x="39446" y="5628"/>
                  </a:cubicBezTo>
                  <a:cubicBezTo>
                    <a:pt x="39505" y="5628"/>
                    <a:pt x="39526" y="5597"/>
                    <a:pt x="39506" y="5538"/>
                  </a:cubicBezTo>
                  <a:cubicBezTo>
                    <a:pt x="39503" y="5521"/>
                    <a:pt x="39496" y="5513"/>
                    <a:pt x="39482" y="5513"/>
                  </a:cubicBezTo>
                  <a:cubicBezTo>
                    <a:pt x="39468" y="5513"/>
                    <a:pt x="39448" y="5520"/>
                    <a:pt x="39416" y="5534"/>
                  </a:cubicBezTo>
                  <a:cubicBezTo>
                    <a:pt x="39389" y="5544"/>
                    <a:pt x="39372" y="5549"/>
                    <a:pt x="39365" y="5549"/>
                  </a:cubicBezTo>
                  <a:cubicBezTo>
                    <a:pt x="39360" y="5549"/>
                    <a:pt x="39361" y="5545"/>
                    <a:pt x="39371" y="5538"/>
                  </a:cubicBezTo>
                  <a:cubicBezTo>
                    <a:pt x="39406" y="5513"/>
                    <a:pt x="39402" y="5510"/>
                    <a:pt x="39346" y="5503"/>
                  </a:cubicBezTo>
                  <a:cubicBezTo>
                    <a:pt x="39287" y="5496"/>
                    <a:pt x="39267" y="5472"/>
                    <a:pt x="39273" y="5409"/>
                  </a:cubicBezTo>
                  <a:cubicBezTo>
                    <a:pt x="39277" y="5388"/>
                    <a:pt x="39273" y="5357"/>
                    <a:pt x="39267" y="5323"/>
                  </a:cubicBezTo>
                  <a:cubicBezTo>
                    <a:pt x="39260" y="5295"/>
                    <a:pt x="39282" y="5276"/>
                    <a:pt x="39304" y="5276"/>
                  </a:cubicBezTo>
                  <a:cubicBezTo>
                    <a:pt x="39317" y="5276"/>
                    <a:pt x="39330" y="5284"/>
                    <a:pt x="39336" y="5302"/>
                  </a:cubicBezTo>
                  <a:cubicBezTo>
                    <a:pt x="39342" y="5316"/>
                    <a:pt x="39335" y="5327"/>
                    <a:pt x="39324" y="5327"/>
                  </a:cubicBezTo>
                  <a:cubicBezTo>
                    <a:pt x="39322" y="5327"/>
                    <a:pt x="39321" y="5326"/>
                    <a:pt x="39319" y="5326"/>
                  </a:cubicBezTo>
                  <a:cubicBezTo>
                    <a:pt x="39316" y="5325"/>
                    <a:pt x="39313" y="5325"/>
                    <a:pt x="39310" y="5325"/>
                  </a:cubicBezTo>
                  <a:cubicBezTo>
                    <a:pt x="39301" y="5325"/>
                    <a:pt x="39296" y="5329"/>
                    <a:pt x="39302" y="5339"/>
                  </a:cubicBezTo>
                  <a:cubicBezTo>
                    <a:pt x="39303" y="5346"/>
                    <a:pt x="39308" y="5349"/>
                    <a:pt x="39318" y="5349"/>
                  </a:cubicBezTo>
                  <a:cubicBezTo>
                    <a:pt x="39333" y="5349"/>
                    <a:pt x="39360" y="5341"/>
                    <a:pt x="39398" y="5326"/>
                  </a:cubicBezTo>
                  <a:cubicBezTo>
                    <a:pt x="39469" y="5299"/>
                    <a:pt x="39517" y="5271"/>
                    <a:pt x="39494" y="5271"/>
                  </a:cubicBezTo>
                  <a:cubicBezTo>
                    <a:pt x="39490" y="5271"/>
                    <a:pt x="39484" y="5272"/>
                    <a:pt x="39475" y="5274"/>
                  </a:cubicBezTo>
                  <a:cubicBezTo>
                    <a:pt x="39472" y="5274"/>
                    <a:pt x="39469" y="5275"/>
                    <a:pt x="39466" y="5275"/>
                  </a:cubicBezTo>
                  <a:cubicBezTo>
                    <a:pt x="39438" y="5275"/>
                    <a:pt x="39429" y="5227"/>
                    <a:pt x="39457" y="5208"/>
                  </a:cubicBezTo>
                  <a:cubicBezTo>
                    <a:pt x="39478" y="5198"/>
                    <a:pt x="39468" y="5184"/>
                    <a:pt x="39430" y="5163"/>
                  </a:cubicBezTo>
                  <a:cubicBezTo>
                    <a:pt x="39385" y="5139"/>
                    <a:pt x="39381" y="5131"/>
                    <a:pt x="39409" y="5115"/>
                  </a:cubicBezTo>
                  <a:cubicBezTo>
                    <a:pt x="39426" y="5100"/>
                    <a:pt x="39430" y="5069"/>
                    <a:pt x="39419" y="5027"/>
                  </a:cubicBezTo>
                  <a:cubicBezTo>
                    <a:pt x="39410" y="4998"/>
                    <a:pt x="39402" y="4983"/>
                    <a:pt x="39396" y="4983"/>
                  </a:cubicBezTo>
                  <a:cubicBezTo>
                    <a:pt x="39393" y="4983"/>
                    <a:pt x="39390" y="4986"/>
                    <a:pt x="39388" y="4993"/>
                  </a:cubicBezTo>
                  <a:cubicBezTo>
                    <a:pt x="39384" y="5008"/>
                    <a:pt x="39379" y="5015"/>
                    <a:pt x="39369" y="5015"/>
                  </a:cubicBezTo>
                  <a:cubicBezTo>
                    <a:pt x="39361" y="5015"/>
                    <a:pt x="39349" y="5011"/>
                    <a:pt x="39332" y="5003"/>
                  </a:cubicBezTo>
                  <a:cubicBezTo>
                    <a:pt x="39270" y="4972"/>
                    <a:pt x="39270" y="4965"/>
                    <a:pt x="39329" y="4955"/>
                  </a:cubicBezTo>
                  <a:cubicBezTo>
                    <a:pt x="39332" y="4954"/>
                    <a:pt x="39336" y="4954"/>
                    <a:pt x="39339" y="4954"/>
                  </a:cubicBezTo>
                  <a:cubicBezTo>
                    <a:pt x="39364" y="4954"/>
                    <a:pt x="39397" y="4964"/>
                    <a:pt x="39416" y="4979"/>
                  </a:cubicBezTo>
                  <a:cubicBezTo>
                    <a:pt x="39430" y="4988"/>
                    <a:pt x="39440" y="4992"/>
                    <a:pt x="39448" y="4992"/>
                  </a:cubicBezTo>
                  <a:cubicBezTo>
                    <a:pt x="39456" y="4992"/>
                    <a:pt x="39461" y="4988"/>
                    <a:pt x="39465" y="4979"/>
                  </a:cubicBezTo>
                  <a:cubicBezTo>
                    <a:pt x="39468" y="4965"/>
                    <a:pt x="39489" y="4955"/>
                    <a:pt x="39510" y="4955"/>
                  </a:cubicBezTo>
                  <a:cubicBezTo>
                    <a:pt x="39513" y="4955"/>
                    <a:pt x="39516" y="4955"/>
                    <a:pt x="39519" y="4955"/>
                  </a:cubicBezTo>
                  <a:cubicBezTo>
                    <a:pt x="39540" y="4955"/>
                    <a:pt x="39538" y="4943"/>
                    <a:pt x="39516" y="4902"/>
                  </a:cubicBezTo>
                  <a:cubicBezTo>
                    <a:pt x="39496" y="4865"/>
                    <a:pt x="39492" y="4844"/>
                    <a:pt x="39510" y="4836"/>
                  </a:cubicBezTo>
                  <a:cubicBezTo>
                    <a:pt x="39531" y="4830"/>
                    <a:pt x="39527" y="4826"/>
                    <a:pt x="39506" y="4826"/>
                  </a:cubicBezTo>
                  <a:cubicBezTo>
                    <a:pt x="39492" y="4823"/>
                    <a:pt x="39478" y="4809"/>
                    <a:pt x="39481" y="4791"/>
                  </a:cubicBezTo>
                  <a:cubicBezTo>
                    <a:pt x="39484" y="4777"/>
                    <a:pt x="39490" y="4770"/>
                    <a:pt x="39513" y="4770"/>
                  </a:cubicBezTo>
                  <a:cubicBezTo>
                    <a:pt x="39530" y="4770"/>
                    <a:pt x="39555" y="4774"/>
                    <a:pt x="39593" y="4781"/>
                  </a:cubicBezTo>
                  <a:cubicBezTo>
                    <a:pt x="39652" y="4791"/>
                    <a:pt x="39707" y="4806"/>
                    <a:pt x="39721" y="4816"/>
                  </a:cubicBezTo>
                  <a:cubicBezTo>
                    <a:pt x="39727" y="4820"/>
                    <a:pt x="39734" y="4823"/>
                    <a:pt x="39737" y="4823"/>
                  </a:cubicBezTo>
                  <a:cubicBezTo>
                    <a:pt x="39739" y="4823"/>
                    <a:pt x="39740" y="4822"/>
                    <a:pt x="39739" y="4819"/>
                  </a:cubicBezTo>
                  <a:cubicBezTo>
                    <a:pt x="39735" y="4809"/>
                    <a:pt x="39710" y="4785"/>
                    <a:pt x="39683" y="4764"/>
                  </a:cubicBezTo>
                  <a:cubicBezTo>
                    <a:pt x="39655" y="4743"/>
                    <a:pt x="39641" y="4722"/>
                    <a:pt x="39652" y="4719"/>
                  </a:cubicBezTo>
                  <a:cubicBezTo>
                    <a:pt x="39662" y="4715"/>
                    <a:pt x="39648" y="4705"/>
                    <a:pt x="39620" y="4694"/>
                  </a:cubicBezTo>
                  <a:cubicBezTo>
                    <a:pt x="39590" y="4684"/>
                    <a:pt x="39579" y="4673"/>
                    <a:pt x="39593" y="4660"/>
                  </a:cubicBezTo>
                  <a:cubicBezTo>
                    <a:pt x="39599" y="4654"/>
                    <a:pt x="39612" y="4650"/>
                    <a:pt x="39626" y="4650"/>
                  </a:cubicBezTo>
                  <a:cubicBezTo>
                    <a:pt x="39637" y="4650"/>
                    <a:pt x="39648" y="4652"/>
                    <a:pt x="39659" y="4657"/>
                  </a:cubicBezTo>
                  <a:cubicBezTo>
                    <a:pt x="39674" y="4662"/>
                    <a:pt x="39683" y="4665"/>
                    <a:pt x="39687" y="4665"/>
                  </a:cubicBezTo>
                  <a:cubicBezTo>
                    <a:pt x="39694" y="4665"/>
                    <a:pt x="39689" y="4658"/>
                    <a:pt x="39676" y="4639"/>
                  </a:cubicBezTo>
                  <a:cubicBezTo>
                    <a:pt x="39662" y="4622"/>
                    <a:pt x="39655" y="4594"/>
                    <a:pt x="39665" y="4573"/>
                  </a:cubicBezTo>
                  <a:cubicBezTo>
                    <a:pt x="39673" y="4556"/>
                    <a:pt x="39673" y="4532"/>
                    <a:pt x="39659" y="4514"/>
                  </a:cubicBezTo>
                  <a:cubicBezTo>
                    <a:pt x="39645" y="4500"/>
                    <a:pt x="39645" y="4486"/>
                    <a:pt x="39659" y="4483"/>
                  </a:cubicBezTo>
                  <a:cubicBezTo>
                    <a:pt x="39690" y="4476"/>
                    <a:pt x="39652" y="4372"/>
                    <a:pt x="39610" y="4351"/>
                  </a:cubicBezTo>
                  <a:cubicBezTo>
                    <a:pt x="39585" y="4337"/>
                    <a:pt x="39582" y="4333"/>
                    <a:pt x="39603" y="4327"/>
                  </a:cubicBezTo>
                  <a:cubicBezTo>
                    <a:pt x="39617" y="4323"/>
                    <a:pt x="39624" y="4306"/>
                    <a:pt x="39620" y="4289"/>
                  </a:cubicBezTo>
                  <a:cubicBezTo>
                    <a:pt x="39616" y="4278"/>
                    <a:pt x="39610" y="4272"/>
                    <a:pt x="39604" y="4272"/>
                  </a:cubicBezTo>
                  <a:cubicBezTo>
                    <a:pt x="39600" y="4272"/>
                    <a:pt x="39597" y="4274"/>
                    <a:pt x="39593" y="4278"/>
                  </a:cubicBezTo>
                  <a:cubicBezTo>
                    <a:pt x="39591" y="4280"/>
                    <a:pt x="39588" y="4281"/>
                    <a:pt x="39585" y="4281"/>
                  </a:cubicBezTo>
                  <a:cubicBezTo>
                    <a:pt x="39575" y="4281"/>
                    <a:pt x="39563" y="4267"/>
                    <a:pt x="39558" y="4244"/>
                  </a:cubicBezTo>
                  <a:cubicBezTo>
                    <a:pt x="39549" y="4215"/>
                    <a:pt x="39551" y="4198"/>
                    <a:pt x="39564" y="4198"/>
                  </a:cubicBezTo>
                  <a:cubicBezTo>
                    <a:pt x="39566" y="4198"/>
                    <a:pt x="39567" y="4198"/>
                    <a:pt x="39569" y="4199"/>
                  </a:cubicBezTo>
                  <a:cubicBezTo>
                    <a:pt x="39572" y="4199"/>
                    <a:pt x="39575" y="4199"/>
                    <a:pt x="39578" y="4199"/>
                  </a:cubicBezTo>
                  <a:cubicBezTo>
                    <a:pt x="39591" y="4199"/>
                    <a:pt x="39585" y="4191"/>
                    <a:pt x="39561" y="4170"/>
                  </a:cubicBezTo>
                  <a:cubicBezTo>
                    <a:pt x="39531" y="4139"/>
                    <a:pt x="39531" y="4136"/>
                    <a:pt x="39582" y="4132"/>
                  </a:cubicBezTo>
                  <a:cubicBezTo>
                    <a:pt x="39631" y="4125"/>
                    <a:pt x="39638" y="4119"/>
                    <a:pt x="39617" y="4066"/>
                  </a:cubicBezTo>
                  <a:cubicBezTo>
                    <a:pt x="39603" y="4028"/>
                    <a:pt x="39579" y="4004"/>
                    <a:pt x="39544" y="3997"/>
                  </a:cubicBezTo>
                  <a:cubicBezTo>
                    <a:pt x="39533" y="3995"/>
                    <a:pt x="39525" y="3994"/>
                    <a:pt x="39519" y="3994"/>
                  </a:cubicBezTo>
                  <a:cubicBezTo>
                    <a:pt x="39508" y="3994"/>
                    <a:pt x="39507" y="3997"/>
                    <a:pt x="39516" y="4004"/>
                  </a:cubicBezTo>
                  <a:cubicBezTo>
                    <a:pt x="39539" y="4024"/>
                    <a:pt x="39522" y="4045"/>
                    <a:pt x="39491" y="4045"/>
                  </a:cubicBezTo>
                  <a:cubicBezTo>
                    <a:pt x="39485" y="4045"/>
                    <a:pt x="39478" y="4044"/>
                    <a:pt x="39471" y="4042"/>
                  </a:cubicBezTo>
                  <a:cubicBezTo>
                    <a:pt x="39444" y="4035"/>
                    <a:pt x="39419" y="4004"/>
                    <a:pt x="39395" y="3949"/>
                  </a:cubicBezTo>
                  <a:cubicBezTo>
                    <a:pt x="39392" y="3943"/>
                    <a:pt x="39380" y="3940"/>
                    <a:pt x="39367" y="3940"/>
                  </a:cubicBezTo>
                  <a:cubicBezTo>
                    <a:pt x="39363" y="3940"/>
                    <a:pt x="39358" y="3940"/>
                    <a:pt x="39353" y="3941"/>
                  </a:cubicBezTo>
                  <a:cubicBezTo>
                    <a:pt x="39348" y="3943"/>
                    <a:pt x="39343" y="3944"/>
                    <a:pt x="39338" y="3944"/>
                  </a:cubicBezTo>
                  <a:cubicBezTo>
                    <a:pt x="39301" y="3944"/>
                    <a:pt x="39303" y="3893"/>
                    <a:pt x="39346" y="3841"/>
                  </a:cubicBezTo>
                  <a:cubicBezTo>
                    <a:pt x="39378" y="3804"/>
                    <a:pt x="39397" y="3790"/>
                    <a:pt x="39425" y="3790"/>
                  </a:cubicBezTo>
                  <a:cubicBezTo>
                    <a:pt x="39431" y="3790"/>
                    <a:pt x="39437" y="3791"/>
                    <a:pt x="39444" y="3792"/>
                  </a:cubicBezTo>
                  <a:cubicBezTo>
                    <a:pt x="39454" y="3794"/>
                    <a:pt x="39463" y="3796"/>
                    <a:pt x="39469" y="3796"/>
                  </a:cubicBezTo>
                  <a:cubicBezTo>
                    <a:pt x="39482" y="3796"/>
                    <a:pt x="39488" y="3791"/>
                    <a:pt x="39486" y="3782"/>
                  </a:cubicBezTo>
                  <a:cubicBezTo>
                    <a:pt x="39482" y="3773"/>
                    <a:pt x="39487" y="3764"/>
                    <a:pt x="39495" y="3764"/>
                  </a:cubicBezTo>
                  <a:cubicBezTo>
                    <a:pt x="39496" y="3764"/>
                    <a:pt x="39498" y="3764"/>
                    <a:pt x="39499" y="3765"/>
                  </a:cubicBezTo>
                  <a:cubicBezTo>
                    <a:pt x="39500" y="3765"/>
                    <a:pt x="39500" y="3765"/>
                    <a:pt x="39501" y="3765"/>
                  </a:cubicBezTo>
                  <a:cubicBezTo>
                    <a:pt x="39510" y="3765"/>
                    <a:pt x="39513" y="3742"/>
                    <a:pt x="39506" y="3709"/>
                  </a:cubicBezTo>
                  <a:cubicBezTo>
                    <a:pt x="39496" y="3674"/>
                    <a:pt x="39502" y="3632"/>
                    <a:pt x="39513" y="3612"/>
                  </a:cubicBezTo>
                  <a:cubicBezTo>
                    <a:pt x="39527" y="3591"/>
                    <a:pt x="39534" y="3563"/>
                    <a:pt x="39531" y="3549"/>
                  </a:cubicBezTo>
                  <a:cubicBezTo>
                    <a:pt x="39529" y="3544"/>
                    <a:pt x="39527" y="3541"/>
                    <a:pt x="39525" y="3541"/>
                  </a:cubicBezTo>
                  <a:cubicBezTo>
                    <a:pt x="39521" y="3541"/>
                    <a:pt x="39516" y="3548"/>
                    <a:pt x="39510" y="3563"/>
                  </a:cubicBezTo>
                  <a:cubicBezTo>
                    <a:pt x="39505" y="3575"/>
                    <a:pt x="39502" y="3581"/>
                    <a:pt x="39500" y="3581"/>
                  </a:cubicBezTo>
                  <a:cubicBezTo>
                    <a:pt x="39496" y="3581"/>
                    <a:pt x="39494" y="3569"/>
                    <a:pt x="39492" y="3542"/>
                  </a:cubicBezTo>
                  <a:cubicBezTo>
                    <a:pt x="39489" y="3501"/>
                    <a:pt x="39478" y="3487"/>
                    <a:pt x="39440" y="3487"/>
                  </a:cubicBezTo>
                  <a:cubicBezTo>
                    <a:pt x="39437" y="3487"/>
                    <a:pt x="39434" y="3487"/>
                    <a:pt x="39432" y="3487"/>
                  </a:cubicBezTo>
                  <a:cubicBezTo>
                    <a:pt x="39408" y="3487"/>
                    <a:pt x="39387" y="3471"/>
                    <a:pt x="39377" y="3449"/>
                  </a:cubicBezTo>
                  <a:cubicBezTo>
                    <a:pt x="39371" y="3428"/>
                    <a:pt x="39340" y="3397"/>
                    <a:pt x="39308" y="3379"/>
                  </a:cubicBezTo>
                  <a:cubicBezTo>
                    <a:pt x="39277" y="3366"/>
                    <a:pt x="39242" y="3328"/>
                    <a:pt x="39236" y="3299"/>
                  </a:cubicBezTo>
                  <a:cubicBezTo>
                    <a:pt x="39201" y="3192"/>
                    <a:pt x="39135" y="3147"/>
                    <a:pt x="38951" y="3116"/>
                  </a:cubicBezTo>
                  <a:cubicBezTo>
                    <a:pt x="38857" y="3102"/>
                    <a:pt x="38736" y="3067"/>
                    <a:pt x="38684" y="3040"/>
                  </a:cubicBezTo>
                  <a:cubicBezTo>
                    <a:pt x="38594" y="2995"/>
                    <a:pt x="38486" y="2977"/>
                    <a:pt x="38299" y="2977"/>
                  </a:cubicBezTo>
                  <a:cubicBezTo>
                    <a:pt x="38247" y="2977"/>
                    <a:pt x="38104" y="2963"/>
                    <a:pt x="37987" y="2945"/>
                  </a:cubicBezTo>
                  <a:cubicBezTo>
                    <a:pt x="37869" y="2929"/>
                    <a:pt x="37719" y="2908"/>
                    <a:pt x="37657" y="2900"/>
                  </a:cubicBezTo>
                  <a:cubicBezTo>
                    <a:pt x="37595" y="2894"/>
                    <a:pt x="37476" y="2880"/>
                    <a:pt x="37393" y="2866"/>
                  </a:cubicBezTo>
                  <a:cubicBezTo>
                    <a:pt x="37272" y="2849"/>
                    <a:pt x="36727" y="2783"/>
                    <a:pt x="36488" y="2758"/>
                  </a:cubicBezTo>
                  <a:cubicBezTo>
                    <a:pt x="36460" y="2755"/>
                    <a:pt x="36311" y="2745"/>
                    <a:pt x="36155" y="2734"/>
                  </a:cubicBezTo>
                  <a:cubicBezTo>
                    <a:pt x="35968" y="2721"/>
                    <a:pt x="35864" y="2703"/>
                    <a:pt x="35849" y="2682"/>
                  </a:cubicBezTo>
                  <a:cubicBezTo>
                    <a:pt x="35841" y="2669"/>
                    <a:pt x="35828" y="2662"/>
                    <a:pt x="35816" y="2662"/>
                  </a:cubicBezTo>
                  <a:cubicBezTo>
                    <a:pt x="35812" y="2662"/>
                    <a:pt x="35808" y="2663"/>
                    <a:pt x="35804" y="2665"/>
                  </a:cubicBezTo>
                  <a:cubicBezTo>
                    <a:pt x="35799" y="2669"/>
                    <a:pt x="35793" y="2670"/>
                    <a:pt x="35788" y="2670"/>
                  </a:cubicBezTo>
                  <a:cubicBezTo>
                    <a:pt x="35757" y="2670"/>
                    <a:pt x="35729" y="2622"/>
                    <a:pt x="35755" y="2599"/>
                  </a:cubicBezTo>
                  <a:cubicBezTo>
                    <a:pt x="35773" y="2585"/>
                    <a:pt x="35773" y="2561"/>
                    <a:pt x="35755" y="2537"/>
                  </a:cubicBezTo>
                  <a:cubicBezTo>
                    <a:pt x="35743" y="2518"/>
                    <a:pt x="35737" y="2508"/>
                    <a:pt x="35732" y="2508"/>
                  </a:cubicBezTo>
                  <a:cubicBezTo>
                    <a:pt x="35726" y="2508"/>
                    <a:pt x="35721" y="2519"/>
                    <a:pt x="35710" y="2540"/>
                  </a:cubicBezTo>
                  <a:cubicBezTo>
                    <a:pt x="35703" y="2557"/>
                    <a:pt x="35696" y="2567"/>
                    <a:pt x="35691" y="2567"/>
                  </a:cubicBezTo>
                  <a:cubicBezTo>
                    <a:pt x="35689" y="2567"/>
                    <a:pt x="35687" y="2565"/>
                    <a:pt x="35686" y="2561"/>
                  </a:cubicBezTo>
                  <a:cubicBezTo>
                    <a:pt x="35683" y="2550"/>
                    <a:pt x="35669" y="2526"/>
                    <a:pt x="35655" y="2512"/>
                  </a:cubicBezTo>
                  <a:cubicBezTo>
                    <a:pt x="35641" y="2495"/>
                    <a:pt x="35643" y="2487"/>
                    <a:pt x="35661" y="2487"/>
                  </a:cubicBezTo>
                  <a:cubicBezTo>
                    <a:pt x="35664" y="2487"/>
                    <a:pt x="35668" y="2487"/>
                    <a:pt x="35672" y="2488"/>
                  </a:cubicBezTo>
                  <a:cubicBezTo>
                    <a:pt x="35697" y="2488"/>
                    <a:pt x="35707" y="2481"/>
                    <a:pt x="35700" y="2460"/>
                  </a:cubicBezTo>
                  <a:cubicBezTo>
                    <a:pt x="35697" y="2445"/>
                    <a:pt x="35681" y="2435"/>
                    <a:pt x="35666" y="2435"/>
                  </a:cubicBezTo>
                  <a:cubicBezTo>
                    <a:pt x="35663" y="2435"/>
                    <a:pt x="35661" y="2435"/>
                    <a:pt x="35659" y="2436"/>
                  </a:cubicBezTo>
                  <a:cubicBezTo>
                    <a:pt x="35651" y="2438"/>
                    <a:pt x="35645" y="2439"/>
                    <a:pt x="35639" y="2439"/>
                  </a:cubicBezTo>
                  <a:cubicBezTo>
                    <a:pt x="35602" y="2439"/>
                    <a:pt x="35614" y="2399"/>
                    <a:pt x="35669" y="2367"/>
                  </a:cubicBezTo>
                  <a:cubicBezTo>
                    <a:pt x="35728" y="2332"/>
                    <a:pt x="35728" y="2276"/>
                    <a:pt x="35672" y="2255"/>
                  </a:cubicBezTo>
                  <a:cubicBezTo>
                    <a:pt x="35659" y="2252"/>
                    <a:pt x="35659" y="2245"/>
                    <a:pt x="35680" y="2238"/>
                  </a:cubicBezTo>
                  <a:cubicBezTo>
                    <a:pt x="35697" y="2234"/>
                    <a:pt x="35672" y="2214"/>
                    <a:pt x="35617" y="2193"/>
                  </a:cubicBezTo>
                  <a:cubicBezTo>
                    <a:pt x="35530" y="2154"/>
                    <a:pt x="35526" y="2148"/>
                    <a:pt x="35544" y="2096"/>
                  </a:cubicBezTo>
                  <a:cubicBezTo>
                    <a:pt x="35568" y="2034"/>
                    <a:pt x="35551" y="1930"/>
                    <a:pt x="35520" y="1901"/>
                  </a:cubicBezTo>
                  <a:cubicBezTo>
                    <a:pt x="35505" y="1891"/>
                    <a:pt x="35516" y="1850"/>
                    <a:pt x="35544" y="1801"/>
                  </a:cubicBezTo>
                  <a:cubicBezTo>
                    <a:pt x="35585" y="1728"/>
                    <a:pt x="35592" y="1675"/>
                    <a:pt x="35563" y="1675"/>
                  </a:cubicBezTo>
                  <a:cubicBezTo>
                    <a:pt x="35560" y="1675"/>
                    <a:pt x="35558" y="1675"/>
                    <a:pt x="35555" y="1676"/>
                  </a:cubicBezTo>
                  <a:cubicBezTo>
                    <a:pt x="35544" y="1676"/>
                    <a:pt x="35520" y="1701"/>
                    <a:pt x="35505" y="1721"/>
                  </a:cubicBezTo>
                  <a:cubicBezTo>
                    <a:pt x="35493" y="1740"/>
                    <a:pt x="35487" y="1750"/>
                    <a:pt x="35481" y="1750"/>
                  </a:cubicBezTo>
                  <a:cubicBezTo>
                    <a:pt x="35476" y="1750"/>
                    <a:pt x="35473" y="1740"/>
                    <a:pt x="35468" y="1721"/>
                  </a:cubicBezTo>
                  <a:cubicBezTo>
                    <a:pt x="35461" y="1696"/>
                    <a:pt x="35468" y="1676"/>
                    <a:pt x="35489" y="1672"/>
                  </a:cubicBezTo>
                  <a:cubicBezTo>
                    <a:pt x="35505" y="1666"/>
                    <a:pt x="35520" y="1655"/>
                    <a:pt x="35516" y="1642"/>
                  </a:cubicBezTo>
                  <a:cubicBezTo>
                    <a:pt x="35514" y="1635"/>
                    <a:pt x="35508" y="1632"/>
                    <a:pt x="35499" y="1632"/>
                  </a:cubicBezTo>
                  <a:cubicBezTo>
                    <a:pt x="35492" y="1632"/>
                    <a:pt x="35484" y="1634"/>
                    <a:pt x="35475" y="1638"/>
                  </a:cubicBezTo>
                  <a:cubicBezTo>
                    <a:pt x="35468" y="1640"/>
                    <a:pt x="35461" y="1641"/>
                    <a:pt x="35454" y="1641"/>
                  </a:cubicBezTo>
                  <a:cubicBezTo>
                    <a:pt x="35439" y="1641"/>
                    <a:pt x="35426" y="1637"/>
                    <a:pt x="35419" y="1627"/>
                  </a:cubicBezTo>
                  <a:cubicBezTo>
                    <a:pt x="35406" y="1607"/>
                    <a:pt x="35412" y="1600"/>
                    <a:pt x="35447" y="1600"/>
                  </a:cubicBezTo>
                  <a:cubicBezTo>
                    <a:pt x="35513" y="1600"/>
                    <a:pt x="35544" y="1502"/>
                    <a:pt x="35492" y="1472"/>
                  </a:cubicBezTo>
                  <a:cubicBezTo>
                    <a:pt x="35471" y="1461"/>
                    <a:pt x="35457" y="1437"/>
                    <a:pt x="35457" y="1416"/>
                  </a:cubicBezTo>
                  <a:cubicBezTo>
                    <a:pt x="35461" y="1398"/>
                    <a:pt x="35451" y="1381"/>
                    <a:pt x="35433" y="1378"/>
                  </a:cubicBezTo>
                  <a:cubicBezTo>
                    <a:pt x="35419" y="1374"/>
                    <a:pt x="35398" y="1350"/>
                    <a:pt x="35391" y="1326"/>
                  </a:cubicBezTo>
                  <a:cubicBezTo>
                    <a:pt x="35380" y="1289"/>
                    <a:pt x="35365" y="1272"/>
                    <a:pt x="35346" y="1272"/>
                  </a:cubicBezTo>
                  <a:cubicBezTo>
                    <a:pt x="35337" y="1272"/>
                    <a:pt x="35327" y="1276"/>
                    <a:pt x="35315" y="1284"/>
                  </a:cubicBezTo>
                  <a:cubicBezTo>
                    <a:pt x="35291" y="1298"/>
                    <a:pt x="35294" y="1305"/>
                    <a:pt x="35318" y="1322"/>
                  </a:cubicBezTo>
                  <a:cubicBezTo>
                    <a:pt x="35343" y="1335"/>
                    <a:pt x="35346" y="1340"/>
                    <a:pt x="35332" y="1340"/>
                  </a:cubicBezTo>
                  <a:cubicBezTo>
                    <a:pt x="35327" y="1340"/>
                    <a:pt x="35322" y="1340"/>
                    <a:pt x="35315" y="1339"/>
                  </a:cubicBezTo>
                  <a:cubicBezTo>
                    <a:pt x="35252" y="1336"/>
                    <a:pt x="35193" y="1277"/>
                    <a:pt x="35218" y="1243"/>
                  </a:cubicBezTo>
                  <a:cubicBezTo>
                    <a:pt x="35239" y="1208"/>
                    <a:pt x="35214" y="1128"/>
                    <a:pt x="35177" y="1121"/>
                  </a:cubicBezTo>
                  <a:cubicBezTo>
                    <a:pt x="35159" y="1114"/>
                    <a:pt x="35145" y="1079"/>
                    <a:pt x="35138" y="1027"/>
                  </a:cubicBezTo>
                  <a:cubicBezTo>
                    <a:pt x="35127" y="958"/>
                    <a:pt x="35114" y="937"/>
                    <a:pt x="35068" y="910"/>
                  </a:cubicBezTo>
                  <a:cubicBezTo>
                    <a:pt x="35006" y="878"/>
                    <a:pt x="34985" y="857"/>
                    <a:pt x="35020" y="857"/>
                  </a:cubicBezTo>
                  <a:cubicBezTo>
                    <a:pt x="35022" y="858"/>
                    <a:pt x="35024" y="858"/>
                    <a:pt x="35025" y="858"/>
                  </a:cubicBezTo>
                  <a:cubicBezTo>
                    <a:pt x="35033" y="858"/>
                    <a:pt x="35038" y="852"/>
                    <a:pt x="35038" y="843"/>
                  </a:cubicBezTo>
                  <a:cubicBezTo>
                    <a:pt x="35038" y="836"/>
                    <a:pt x="35038" y="832"/>
                    <a:pt x="35036" y="832"/>
                  </a:cubicBezTo>
                  <a:cubicBezTo>
                    <a:pt x="35036" y="832"/>
                    <a:pt x="35035" y="832"/>
                    <a:pt x="35034" y="833"/>
                  </a:cubicBezTo>
                  <a:cubicBezTo>
                    <a:pt x="35034" y="834"/>
                    <a:pt x="35033" y="834"/>
                    <a:pt x="35031" y="834"/>
                  </a:cubicBezTo>
                  <a:cubicBezTo>
                    <a:pt x="35022" y="834"/>
                    <a:pt x="34993" y="828"/>
                    <a:pt x="34964" y="819"/>
                  </a:cubicBezTo>
                  <a:cubicBezTo>
                    <a:pt x="34940" y="812"/>
                    <a:pt x="34906" y="806"/>
                    <a:pt x="34880" y="806"/>
                  </a:cubicBezTo>
                  <a:cubicBezTo>
                    <a:pt x="34869" y="806"/>
                    <a:pt x="34860" y="807"/>
                    <a:pt x="34854" y="809"/>
                  </a:cubicBezTo>
                  <a:cubicBezTo>
                    <a:pt x="34850" y="810"/>
                    <a:pt x="34845" y="810"/>
                    <a:pt x="34840" y="810"/>
                  </a:cubicBezTo>
                  <a:cubicBezTo>
                    <a:pt x="34808" y="810"/>
                    <a:pt x="34748" y="795"/>
                    <a:pt x="34698" y="774"/>
                  </a:cubicBezTo>
                  <a:cubicBezTo>
                    <a:pt x="34635" y="750"/>
                    <a:pt x="34538" y="722"/>
                    <a:pt x="34475" y="715"/>
                  </a:cubicBezTo>
                  <a:cubicBezTo>
                    <a:pt x="34416" y="705"/>
                    <a:pt x="34357" y="687"/>
                    <a:pt x="34347" y="670"/>
                  </a:cubicBezTo>
                  <a:cubicBezTo>
                    <a:pt x="34329" y="643"/>
                    <a:pt x="34260" y="622"/>
                    <a:pt x="34200" y="622"/>
                  </a:cubicBezTo>
                  <a:cubicBezTo>
                    <a:pt x="34182" y="622"/>
                    <a:pt x="34164" y="624"/>
                    <a:pt x="34149" y="628"/>
                  </a:cubicBezTo>
                  <a:cubicBezTo>
                    <a:pt x="34144" y="629"/>
                    <a:pt x="34138" y="629"/>
                    <a:pt x="34133" y="629"/>
                  </a:cubicBezTo>
                  <a:cubicBezTo>
                    <a:pt x="34116" y="629"/>
                    <a:pt x="34098" y="626"/>
                    <a:pt x="34090" y="618"/>
                  </a:cubicBezTo>
                  <a:cubicBezTo>
                    <a:pt x="34067" y="601"/>
                    <a:pt x="33955" y="584"/>
                    <a:pt x="33888" y="584"/>
                  </a:cubicBezTo>
                  <a:cubicBezTo>
                    <a:pt x="33873" y="584"/>
                    <a:pt x="33860" y="585"/>
                    <a:pt x="33851" y="587"/>
                  </a:cubicBezTo>
                  <a:cubicBezTo>
                    <a:pt x="33849" y="587"/>
                    <a:pt x="33846" y="587"/>
                    <a:pt x="33842" y="587"/>
                  </a:cubicBezTo>
                  <a:cubicBezTo>
                    <a:pt x="33775" y="587"/>
                    <a:pt x="33394" y="535"/>
                    <a:pt x="33057" y="476"/>
                  </a:cubicBezTo>
                  <a:cubicBezTo>
                    <a:pt x="33006" y="467"/>
                    <a:pt x="32956" y="463"/>
                    <a:pt x="32922" y="463"/>
                  </a:cubicBezTo>
                  <a:cubicBezTo>
                    <a:pt x="32900" y="463"/>
                    <a:pt x="32885" y="464"/>
                    <a:pt x="32879" y="468"/>
                  </a:cubicBezTo>
                  <a:cubicBezTo>
                    <a:pt x="32871" y="474"/>
                    <a:pt x="32863" y="476"/>
                    <a:pt x="32857" y="476"/>
                  </a:cubicBezTo>
                  <a:cubicBezTo>
                    <a:pt x="32851" y="476"/>
                    <a:pt x="32847" y="474"/>
                    <a:pt x="32845" y="468"/>
                  </a:cubicBezTo>
                  <a:cubicBezTo>
                    <a:pt x="32842" y="461"/>
                    <a:pt x="32834" y="456"/>
                    <a:pt x="32825" y="456"/>
                  </a:cubicBezTo>
                  <a:cubicBezTo>
                    <a:pt x="32821" y="456"/>
                    <a:pt x="32817" y="456"/>
                    <a:pt x="32814" y="458"/>
                  </a:cubicBezTo>
                  <a:cubicBezTo>
                    <a:pt x="32811" y="459"/>
                    <a:pt x="32808" y="459"/>
                    <a:pt x="32805" y="459"/>
                  </a:cubicBezTo>
                  <a:cubicBezTo>
                    <a:pt x="32789" y="459"/>
                    <a:pt x="32764" y="453"/>
                    <a:pt x="32744" y="444"/>
                  </a:cubicBezTo>
                  <a:cubicBezTo>
                    <a:pt x="32720" y="438"/>
                    <a:pt x="32637" y="423"/>
                    <a:pt x="32564" y="417"/>
                  </a:cubicBezTo>
                  <a:cubicBezTo>
                    <a:pt x="32484" y="406"/>
                    <a:pt x="32341" y="389"/>
                    <a:pt x="32242" y="375"/>
                  </a:cubicBezTo>
                  <a:cubicBezTo>
                    <a:pt x="32158" y="363"/>
                    <a:pt x="32081" y="357"/>
                    <a:pt x="32050" y="357"/>
                  </a:cubicBezTo>
                  <a:cubicBezTo>
                    <a:pt x="32043" y="357"/>
                    <a:pt x="32039" y="357"/>
                    <a:pt x="32037" y="358"/>
                  </a:cubicBezTo>
                  <a:cubicBezTo>
                    <a:pt x="32023" y="358"/>
                    <a:pt x="32008" y="351"/>
                    <a:pt x="32005" y="340"/>
                  </a:cubicBezTo>
                  <a:cubicBezTo>
                    <a:pt x="32003" y="334"/>
                    <a:pt x="31997" y="331"/>
                    <a:pt x="31988" y="331"/>
                  </a:cubicBezTo>
                  <a:cubicBezTo>
                    <a:pt x="31978" y="331"/>
                    <a:pt x="31963" y="335"/>
                    <a:pt x="31946" y="340"/>
                  </a:cubicBezTo>
                  <a:cubicBezTo>
                    <a:pt x="31929" y="349"/>
                    <a:pt x="31915" y="353"/>
                    <a:pt x="31906" y="353"/>
                  </a:cubicBezTo>
                  <a:cubicBezTo>
                    <a:pt x="31901" y="353"/>
                    <a:pt x="31898" y="351"/>
                    <a:pt x="31898" y="348"/>
                  </a:cubicBezTo>
                  <a:cubicBezTo>
                    <a:pt x="31901" y="340"/>
                    <a:pt x="31846" y="327"/>
                    <a:pt x="31773" y="316"/>
                  </a:cubicBezTo>
                  <a:cubicBezTo>
                    <a:pt x="31704" y="309"/>
                    <a:pt x="31589" y="292"/>
                    <a:pt x="31520" y="281"/>
                  </a:cubicBezTo>
                  <a:cubicBezTo>
                    <a:pt x="31463" y="273"/>
                    <a:pt x="31403" y="267"/>
                    <a:pt x="31372" y="267"/>
                  </a:cubicBezTo>
                  <a:cubicBezTo>
                    <a:pt x="31365" y="267"/>
                    <a:pt x="31360" y="267"/>
                    <a:pt x="31356" y="268"/>
                  </a:cubicBezTo>
                  <a:cubicBezTo>
                    <a:pt x="31351" y="269"/>
                    <a:pt x="31344" y="269"/>
                    <a:pt x="31336" y="269"/>
                  </a:cubicBezTo>
                  <a:cubicBezTo>
                    <a:pt x="31314" y="269"/>
                    <a:pt x="31286" y="266"/>
                    <a:pt x="31263" y="260"/>
                  </a:cubicBezTo>
                  <a:cubicBezTo>
                    <a:pt x="31238" y="255"/>
                    <a:pt x="31212" y="252"/>
                    <a:pt x="31193" y="252"/>
                  </a:cubicBezTo>
                  <a:cubicBezTo>
                    <a:pt x="31186" y="252"/>
                    <a:pt x="31180" y="253"/>
                    <a:pt x="31176" y="253"/>
                  </a:cubicBezTo>
                  <a:cubicBezTo>
                    <a:pt x="31172" y="254"/>
                    <a:pt x="31167" y="255"/>
                    <a:pt x="31162" y="255"/>
                  </a:cubicBezTo>
                  <a:cubicBezTo>
                    <a:pt x="31146" y="255"/>
                    <a:pt x="31124" y="252"/>
                    <a:pt x="31107" y="247"/>
                  </a:cubicBezTo>
                  <a:cubicBezTo>
                    <a:pt x="31071" y="233"/>
                    <a:pt x="31005" y="226"/>
                    <a:pt x="30950" y="226"/>
                  </a:cubicBezTo>
                  <a:cubicBezTo>
                    <a:pt x="30907" y="226"/>
                    <a:pt x="30871" y="230"/>
                    <a:pt x="30860" y="239"/>
                  </a:cubicBezTo>
                  <a:cubicBezTo>
                    <a:pt x="30836" y="264"/>
                    <a:pt x="30846" y="290"/>
                    <a:pt x="30872" y="290"/>
                  </a:cubicBezTo>
                  <a:cubicBezTo>
                    <a:pt x="30876" y="290"/>
                    <a:pt x="30880" y="290"/>
                    <a:pt x="30884" y="288"/>
                  </a:cubicBezTo>
                  <a:cubicBezTo>
                    <a:pt x="30887" y="288"/>
                    <a:pt x="30891" y="288"/>
                    <a:pt x="30895" y="288"/>
                  </a:cubicBezTo>
                  <a:cubicBezTo>
                    <a:pt x="30913" y="288"/>
                    <a:pt x="30937" y="294"/>
                    <a:pt x="30954" y="302"/>
                  </a:cubicBezTo>
                  <a:cubicBezTo>
                    <a:pt x="30968" y="311"/>
                    <a:pt x="30982" y="316"/>
                    <a:pt x="30991" y="316"/>
                  </a:cubicBezTo>
                  <a:cubicBezTo>
                    <a:pt x="30995" y="316"/>
                    <a:pt x="30998" y="315"/>
                    <a:pt x="30999" y="313"/>
                  </a:cubicBezTo>
                  <a:cubicBezTo>
                    <a:pt x="31001" y="311"/>
                    <a:pt x="31004" y="310"/>
                    <a:pt x="31007" y="310"/>
                  </a:cubicBezTo>
                  <a:cubicBezTo>
                    <a:pt x="31018" y="310"/>
                    <a:pt x="31035" y="317"/>
                    <a:pt x="31051" y="330"/>
                  </a:cubicBezTo>
                  <a:cubicBezTo>
                    <a:pt x="31072" y="345"/>
                    <a:pt x="31101" y="352"/>
                    <a:pt x="31125" y="352"/>
                  </a:cubicBezTo>
                  <a:cubicBezTo>
                    <a:pt x="31130" y="352"/>
                    <a:pt x="31134" y="351"/>
                    <a:pt x="31138" y="351"/>
                  </a:cubicBezTo>
                  <a:cubicBezTo>
                    <a:pt x="31161" y="344"/>
                    <a:pt x="31184" y="341"/>
                    <a:pt x="31204" y="341"/>
                  </a:cubicBezTo>
                  <a:cubicBezTo>
                    <a:pt x="31235" y="341"/>
                    <a:pt x="31259" y="348"/>
                    <a:pt x="31263" y="361"/>
                  </a:cubicBezTo>
                  <a:cubicBezTo>
                    <a:pt x="31267" y="378"/>
                    <a:pt x="31256" y="386"/>
                    <a:pt x="31212" y="386"/>
                  </a:cubicBezTo>
                  <a:cubicBezTo>
                    <a:pt x="31154" y="386"/>
                    <a:pt x="31040" y="372"/>
                    <a:pt x="30833" y="340"/>
                  </a:cubicBezTo>
                  <a:cubicBezTo>
                    <a:pt x="30763" y="332"/>
                    <a:pt x="30693" y="326"/>
                    <a:pt x="30659" y="326"/>
                  </a:cubicBezTo>
                  <a:cubicBezTo>
                    <a:pt x="30651" y="326"/>
                    <a:pt x="30645" y="326"/>
                    <a:pt x="30642" y="327"/>
                  </a:cubicBezTo>
                  <a:cubicBezTo>
                    <a:pt x="30634" y="329"/>
                    <a:pt x="30626" y="330"/>
                    <a:pt x="30618" y="330"/>
                  </a:cubicBezTo>
                  <a:cubicBezTo>
                    <a:pt x="30605" y="330"/>
                    <a:pt x="30593" y="327"/>
                    <a:pt x="30586" y="323"/>
                  </a:cubicBezTo>
                  <a:cubicBezTo>
                    <a:pt x="30576" y="316"/>
                    <a:pt x="30503" y="306"/>
                    <a:pt x="30420" y="302"/>
                  </a:cubicBezTo>
                  <a:cubicBezTo>
                    <a:pt x="30316" y="295"/>
                    <a:pt x="30267" y="281"/>
                    <a:pt x="30264" y="257"/>
                  </a:cubicBezTo>
                  <a:cubicBezTo>
                    <a:pt x="30258" y="243"/>
                    <a:pt x="30257" y="236"/>
                    <a:pt x="30262" y="236"/>
                  </a:cubicBezTo>
                  <a:lnTo>
                    <a:pt x="30262" y="236"/>
                  </a:lnTo>
                  <a:cubicBezTo>
                    <a:pt x="30266" y="236"/>
                    <a:pt x="30272" y="239"/>
                    <a:pt x="30281" y="247"/>
                  </a:cubicBezTo>
                  <a:cubicBezTo>
                    <a:pt x="30289" y="253"/>
                    <a:pt x="30296" y="256"/>
                    <a:pt x="30302" y="256"/>
                  </a:cubicBezTo>
                  <a:cubicBezTo>
                    <a:pt x="30309" y="256"/>
                    <a:pt x="30314" y="252"/>
                    <a:pt x="30316" y="244"/>
                  </a:cubicBezTo>
                  <a:cubicBezTo>
                    <a:pt x="30321" y="228"/>
                    <a:pt x="30308" y="220"/>
                    <a:pt x="30289" y="220"/>
                  </a:cubicBezTo>
                  <a:cubicBezTo>
                    <a:pt x="30271" y="220"/>
                    <a:pt x="30246" y="228"/>
                    <a:pt x="30229" y="244"/>
                  </a:cubicBezTo>
                  <a:cubicBezTo>
                    <a:pt x="30202" y="270"/>
                    <a:pt x="30152" y="285"/>
                    <a:pt x="30100" y="285"/>
                  </a:cubicBezTo>
                  <a:cubicBezTo>
                    <a:pt x="30079" y="285"/>
                    <a:pt x="30058" y="283"/>
                    <a:pt x="30038" y="278"/>
                  </a:cubicBezTo>
                  <a:cubicBezTo>
                    <a:pt x="30024" y="273"/>
                    <a:pt x="30008" y="272"/>
                    <a:pt x="29994" y="272"/>
                  </a:cubicBezTo>
                  <a:cubicBezTo>
                    <a:pt x="29974" y="272"/>
                    <a:pt x="29958" y="275"/>
                    <a:pt x="29952" y="281"/>
                  </a:cubicBezTo>
                  <a:cubicBezTo>
                    <a:pt x="29945" y="286"/>
                    <a:pt x="29941" y="289"/>
                    <a:pt x="29939" y="289"/>
                  </a:cubicBezTo>
                  <a:cubicBezTo>
                    <a:pt x="29936" y="289"/>
                    <a:pt x="29936" y="285"/>
                    <a:pt x="29938" y="278"/>
                  </a:cubicBezTo>
                  <a:cubicBezTo>
                    <a:pt x="29943" y="260"/>
                    <a:pt x="29875" y="241"/>
                    <a:pt x="29824" y="241"/>
                  </a:cubicBezTo>
                  <a:cubicBezTo>
                    <a:pt x="29813" y="241"/>
                    <a:pt x="29803" y="242"/>
                    <a:pt x="29795" y="244"/>
                  </a:cubicBezTo>
                  <a:cubicBezTo>
                    <a:pt x="29793" y="244"/>
                    <a:pt x="29787" y="245"/>
                    <a:pt x="29780" y="245"/>
                  </a:cubicBezTo>
                  <a:cubicBezTo>
                    <a:pt x="29756" y="245"/>
                    <a:pt x="29711" y="241"/>
                    <a:pt x="29664" y="233"/>
                  </a:cubicBezTo>
                  <a:cubicBezTo>
                    <a:pt x="29636" y="230"/>
                    <a:pt x="29608" y="228"/>
                    <a:pt x="29586" y="228"/>
                  </a:cubicBezTo>
                  <a:cubicBezTo>
                    <a:pt x="29558" y="228"/>
                    <a:pt x="29537" y="231"/>
                    <a:pt x="29531" y="236"/>
                  </a:cubicBezTo>
                  <a:cubicBezTo>
                    <a:pt x="29529" y="238"/>
                    <a:pt x="29525" y="239"/>
                    <a:pt x="29522" y="239"/>
                  </a:cubicBezTo>
                  <a:cubicBezTo>
                    <a:pt x="29513" y="239"/>
                    <a:pt x="29501" y="231"/>
                    <a:pt x="29494" y="219"/>
                  </a:cubicBezTo>
                  <a:cubicBezTo>
                    <a:pt x="29481" y="202"/>
                    <a:pt x="29459" y="193"/>
                    <a:pt x="29423" y="193"/>
                  </a:cubicBezTo>
                  <a:cubicBezTo>
                    <a:pt x="29407" y="193"/>
                    <a:pt x="29389" y="195"/>
                    <a:pt x="29369" y="198"/>
                  </a:cubicBezTo>
                  <a:cubicBezTo>
                    <a:pt x="29355" y="199"/>
                    <a:pt x="29338" y="199"/>
                    <a:pt x="29318" y="199"/>
                  </a:cubicBezTo>
                  <a:cubicBezTo>
                    <a:pt x="29257" y="199"/>
                    <a:pt x="29173" y="194"/>
                    <a:pt x="29108" y="184"/>
                  </a:cubicBezTo>
                  <a:cubicBezTo>
                    <a:pt x="29025" y="174"/>
                    <a:pt x="28924" y="164"/>
                    <a:pt x="28890" y="164"/>
                  </a:cubicBezTo>
                  <a:cubicBezTo>
                    <a:pt x="28884" y="164"/>
                    <a:pt x="28878" y="164"/>
                    <a:pt x="28872" y="164"/>
                  </a:cubicBezTo>
                  <a:cubicBezTo>
                    <a:pt x="28845" y="164"/>
                    <a:pt x="28818" y="159"/>
                    <a:pt x="28810" y="153"/>
                  </a:cubicBezTo>
                  <a:cubicBezTo>
                    <a:pt x="28806" y="149"/>
                    <a:pt x="28793" y="146"/>
                    <a:pt x="28779" y="146"/>
                  </a:cubicBezTo>
                  <a:cubicBezTo>
                    <a:pt x="28770" y="146"/>
                    <a:pt x="28760" y="147"/>
                    <a:pt x="28751" y="149"/>
                  </a:cubicBezTo>
                  <a:cubicBezTo>
                    <a:pt x="28739" y="152"/>
                    <a:pt x="28723" y="154"/>
                    <a:pt x="28706" y="154"/>
                  </a:cubicBezTo>
                  <a:cubicBezTo>
                    <a:pt x="28685" y="154"/>
                    <a:pt x="28664" y="152"/>
                    <a:pt x="28647" y="146"/>
                  </a:cubicBezTo>
                  <a:cubicBezTo>
                    <a:pt x="28633" y="141"/>
                    <a:pt x="28612" y="139"/>
                    <a:pt x="28588" y="139"/>
                  </a:cubicBezTo>
                  <a:cubicBezTo>
                    <a:pt x="28558" y="139"/>
                    <a:pt x="28525" y="142"/>
                    <a:pt x="28498" y="146"/>
                  </a:cubicBezTo>
                  <a:cubicBezTo>
                    <a:pt x="28472" y="151"/>
                    <a:pt x="28444" y="154"/>
                    <a:pt x="28420" y="154"/>
                  </a:cubicBezTo>
                  <a:cubicBezTo>
                    <a:pt x="28396" y="154"/>
                    <a:pt x="28376" y="151"/>
                    <a:pt x="28366" y="146"/>
                  </a:cubicBezTo>
                  <a:cubicBezTo>
                    <a:pt x="28349" y="139"/>
                    <a:pt x="28332" y="135"/>
                    <a:pt x="28316" y="135"/>
                  </a:cubicBezTo>
                  <a:cubicBezTo>
                    <a:pt x="28287" y="135"/>
                    <a:pt x="28265" y="147"/>
                    <a:pt x="28272" y="167"/>
                  </a:cubicBezTo>
                  <a:cubicBezTo>
                    <a:pt x="28275" y="175"/>
                    <a:pt x="28271" y="182"/>
                    <a:pt x="28259" y="182"/>
                  </a:cubicBezTo>
                  <a:cubicBezTo>
                    <a:pt x="28257" y="182"/>
                    <a:pt x="28254" y="182"/>
                    <a:pt x="28251" y="181"/>
                  </a:cubicBezTo>
                  <a:cubicBezTo>
                    <a:pt x="28237" y="177"/>
                    <a:pt x="28231" y="164"/>
                    <a:pt x="28234" y="153"/>
                  </a:cubicBezTo>
                  <a:cubicBezTo>
                    <a:pt x="28237" y="142"/>
                    <a:pt x="28230" y="134"/>
                    <a:pt x="28222" y="134"/>
                  </a:cubicBezTo>
                  <a:cubicBezTo>
                    <a:pt x="28220" y="134"/>
                    <a:pt x="28218" y="135"/>
                    <a:pt x="28216" y="135"/>
                  </a:cubicBezTo>
                  <a:cubicBezTo>
                    <a:pt x="28203" y="139"/>
                    <a:pt x="28196" y="149"/>
                    <a:pt x="28196" y="160"/>
                  </a:cubicBezTo>
                  <a:cubicBezTo>
                    <a:pt x="28199" y="174"/>
                    <a:pt x="28175" y="177"/>
                    <a:pt x="28130" y="177"/>
                  </a:cubicBezTo>
                  <a:cubicBezTo>
                    <a:pt x="28088" y="174"/>
                    <a:pt x="28053" y="160"/>
                    <a:pt x="28047" y="146"/>
                  </a:cubicBezTo>
                  <a:cubicBezTo>
                    <a:pt x="28041" y="129"/>
                    <a:pt x="28016" y="119"/>
                    <a:pt x="27996" y="119"/>
                  </a:cubicBezTo>
                  <a:cubicBezTo>
                    <a:pt x="27980" y="119"/>
                    <a:pt x="27967" y="125"/>
                    <a:pt x="27970" y="139"/>
                  </a:cubicBezTo>
                  <a:cubicBezTo>
                    <a:pt x="27972" y="148"/>
                    <a:pt x="27972" y="152"/>
                    <a:pt x="27970" y="152"/>
                  </a:cubicBezTo>
                  <a:cubicBezTo>
                    <a:pt x="27968" y="152"/>
                    <a:pt x="27963" y="148"/>
                    <a:pt x="27957" y="139"/>
                  </a:cubicBezTo>
                  <a:cubicBezTo>
                    <a:pt x="27950" y="133"/>
                    <a:pt x="27945" y="129"/>
                    <a:pt x="27941" y="129"/>
                  </a:cubicBezTo>
                  <a:cubicBezTo>
                    <a:pt x="27936" y="129"/>
                    <a:pt x="27932" y="134"/>
                    <a:pt x="27928" y="143"/>
                  </a:cubicBezTo>
                  <a:cubicBezTo>
                    <a:pt x="27925" y="152"/>
                    <a:pt x="27919" y="156"/>
                    <a:pt x="27909" y="156"/>
                  </a:cubicBezTo>
                  <a:cubicBezTo>
                    <a:pt x="27896" y="156"/>
                    <a:pt x="27878" y="149"/>
                    <a:pt x="27853" y="135"/>
                  </a:cubicBezTo>
                  <a:cubicBezTo>
                    <a:pt x="27814" y="117"/>
                    <a:pt x="27783" y="108"/>
                    <a:pt x="27762" y="108"/>
                  </a:cubicBezTo>
                  <a:cubicBezTo>
                    <a:pt x="27739" y="108"/>
                    <a:pt x="27726" y="118"/>
                    <a:pt x="27724" y="139"/>
                  </a:cubicBezTo>
                  <a:cubicBezTo>
                    <a:pt x="27723" y="145"/>
                    <a:pt x="27721" y="147"/>
                    <a:pt x="27718" y="147"/>
                  </a:cubicBezTo>
                  <a:cubicBezTo>
                    <a:pt x="27715" y="147"/>
                    <a:pt x="27711" y="141"/>
                    <a:pt x="27707" y="129"/>
                  </a:cubicBezTo>
                  <a:cubicBezTo>
                    <a:pt x="27701" y="114"/>
                    <a:pt x="27695" y="106"/>
                    <a:pt x="27688" y="106"/>
                  </a:cubicBezTo>
                  <a:cubicBezTo>
                    <a:pt x="27683" y="106"/>
                    <a:pt x="27676" y="111"/>
                    <a:pt x="27669" y="122"/>
                  </a:cubicBezTo>
                  <a:cubicBezTo>
                    <a:pt x="27656" y="140"/>
                    <a:pt x="27625" y="150"/>
                    <a:pt x="27602" y="150"/>
                  </a:cubicBezTo>
                  <a:cubicBezTo>
                    <a:pt x="27582" y="150"/>
                    <a:pt x="27567" y="143"/>
                    <a:pt x="27571" y="129"/>
                  </a:cubicBezTo>
                  <a:cubicBezTo>
                    <a:pt x="27574" y="120"/>
                    <a:pt x="27565" y="114"/>
                    <a:pt x="27552" y="114"/>
                  </a:cubicBezTo>
                  <a:cubicBezTo>
                    <a:pt x="27549" y="114"/>
                    <a:pt x="27547" y="114"/>
                    <a:pt x="27544" y="114"/>
                  </a:cubicBezTo>
                  <a:cubicBezTo>
                    <a:pt x="27538" y="117"/>
                    <a:pt x="27532" y="117"/>
                    <a:pt x="27528" y="117"/>
                  </a:cubicBezTo>
                  <a:cubicBezTo>
                    <a:pt x="27516" y="117"/>
                    <a:pt x="27510" y="112"/>
                    <a:pt x="27512" y="104"/>
                  </a:cubicBezTo>
                  <a:cubicBezTo>
                    <a:pt x="27516" y="94"/>
                    <a:pt x="27467" y="84"/>
                    <a:pt x="27398" y="80"/>
                  </a:cubicBezTo>
                  <a:cubicBezTo>
                    <a:pt x="27360" y="79"/>
                    <a:pt x="27332" y="79"/>
                    <a:pt x="27312" y="79"/>
                  </a:cubicBezTo>
                  <a:cubicBezTo>
                    <a:pt x="27256" y="79"/>
                    <a:pt x="27254" y="84"/>
                    <a:pt x="27259" y="101"/>
                  </a:cubicBezTo>
                  <a:cubicBezTo>
                    <a:pt x="27260" y="105"/>
                    <a:pt x="27265" y="107"/>
                    <a:pt x="27271" y="107"/>
                  </a:cubicBezTo>
                  <a:cubicBezTo>
                    <a:pt x="27279" y="107"/>
                    <a:pt x="27290" y="104"/>
                    <a:pt x="27301" y="98"/>
                  </a:cubicBezTo>
                  <a:cubicBezTo>
                    <a:pt x="27314" y="89"/>
                    <a:pt x="27323" y="84"/>
                    <a:pt x="27326" y="84"/>
                  </a:cubicBezTo>
                  <a:lnTo>
                    <a:pt x="27326" y="84"/>
                  </a:lnTo>
                  <a:cubicBezTo>
                    <a:pt x="27332" y="84"/>
                    <a:pt x="27320" y="100"/>
                    <a:pt x="27287" y="139"/>
                  </a:cubicBezTo>
                  <a:cubicBezTo>
                    <a:pt x="27275" y="153"/>
                    <a:pt x="27266" y="160"/>
                    <a:pt x="27262" y="160"/>
                  </a:cubicBezTo>
                  <a:cubicBezTo>
                    <a:pt x="27259" y="160"/>
                    <a:pt x="27258" y="157"/>
                    <a:pt x="27259" y="149"/>
                  </a:cubicBezTo>
                  <a:cubicBezTo>
                    <a:pt x="27266" y="137"/>
                    <a:pt x="27260" y="125"/>
                    <a:pt x="27250" y="125"/>
                  </a:cubicBezTo>
                  <a:cubicBezTo>
                    <a:pt x="27248" y="125"/>
                    <a:pt x="27247" y="125"/>
                    <a:pt x="27246" y="125"/>
                  </a:cubicBezTo>
                  <a:cubicBezTo>
                    <a:pt x="27221" y="128"/>
                    <a:pt x="27196" y="130"/>
                    <a:pt x="27172" y="130"/>
                  </a:cubicBezTo>
                  <a:cubicBezTo>
                    <a:pt x="27118" y="130"/>
                    <a:pt x="27073" y="122"/>
                    <a:pt x="27068" y="108"/>
                  </a:cubicBezTo>
                  <a:cubicBezTo>
                    <a:pt x="27065" y="99"/>
                    <a:pt x="27055" y="93"/>
                    <a:pt x="27044" y="93"/>
                  </a:cubicBezTo>
                  <a:cubicBezTo>
                    <a:pt x="27042" y="93"/>
                    <a:pt x="27040" y="93"/>
                    <a:pt x="27037" y="94"/>
                  </a:cubicBezTo>
                  <a:cubicBezTo>
                    <a:pt x="27003" y="104"/>
                    <a:pt x="27084" y="160"/>
                    <a:pt x="27133" y="160"/>
                  </a:cubicBezTo>
                  <a:cubicBezTo>
                    <a:pt x="27135" y="160"/>
                    <a:pt x="27136" y="160"/>
                    <a:pt x="27137" y="160"/>
                  </a:cubicBezTo>
                  <a:cubicBezTo>
                    <a:pt x="27217" y="160"/>
                    <a:pt x="27204" y="209"/>
                    <a:pt x="27121" y="215"/>
                  </a:cubicBezTo>
                  <a:cubicBezTo>
                    <a:pt x="27079" y="219"/>
                    <a:pt x="27023" y="223"/>
                    <a:pt x="26996" y="226"/>
                  </a:cubicBezTo>
                  <a:cubicBezTo>
                    <a:pt x="26988" y="227"/>
                    <a:pt x="26978" y="227"/>
                    <a:pt x="26969" y="227"/>
                  </a:cubicBezTo>
                  <a:cubicBezTo>
                    <a:pt x="26947" y="227"/>
                    <a:pt x="26923" y="225"/>
                    <a:pt x="26908" y="223"/>
                  </a:cubicBezTo>
                  <a:cubicBezTo>
                    <a:pt x="26893" y="217"/>
                    <a:pt x="26878" y="214"/>
                    <a:pt x="26868" y="214"/>
                  </a:cubicBezTo>
                  <a:cubicBezTo>
                    <a:pt x="26865" y="214"/>
                    <a:pt x="26862" y="214"/>
                    <a:pt x="26860" y="215"/>
                  </a:cubicBezTo>
                  <a:cubicBezTo>
                    <a:pt x="26853" y="215"/>
                    <a:pt x="26812" y="215"/>
                    <a:pt x="26763" y="219"/>
                  </a:cubicBezTo>
                  <a:cubicBezTo>
                    <a:pt x="26718" y="219"/>
                    <a:pt x="26669" y="223"/>
                    <a:pt x="26659" y="226"/>
                  </a:cubicBezTo>
                  <a:cubicBezTo>
                    <a:pt x="26645" y="226"/>
                    <a:pt x="26579" y="226"/>
                    <a:pt x="26510" y="223"/>
                  </a:cubicBezTo>
                  <a:cubicBezTo>
                    <a:pt x="26399" y="215"/>
                    <a:pt x="26351" y="212"/>
                    <a:pt x="26173" y="191"/>
                  </a:cubicBezTo>
                  <a:cubicBezTo>
                    <a:pt x="26151" y="189"/>
                    <a:pt x="26117" y="186"/>
                    <a:pt x="26087" y="186"/>
                  </a:cubicBezTo>
                  <a:cubicBezTo>
                    <a:pt x="26074" y="186"/>
                    <a:pt x="26062" y="187"/>
                    <a:pt x="26052" y="188"/>
                  </a:cubicBezTo>
                  <a:cubicBezTo>
                    <a:pt x="26003" y="188"/>
                    <a:pt x="26000" y="191"/>
                    <a:pt x="26038" y="202"/>
                  </a:cubicBezTo>
                  <a:cubicBezTo>
                    <a:pt x="26062" y="205"/>
                    <a:pt x="26087" y="226"/>
                    <a:pt x="26093" y="239"/>
                  </a:cubicBezTo>
                  <a:cubicBezTo>
                    <a:pt x="26101" y="262"/>
                    <a:pt x="26091" y="275"/>
                    <a:pt x="26071" y="275"/>
                  </a:cubicBezTo>
                  <a:cubicBezTo>
                    <a:pt x="26063" y="275"/>
                    <a:pt x="26053" y="273"/>
                    <a:pt x="26042" y="268"/>
                  </a:cubicBezTo>
                  <a:cubicBezTo>
                    <a:pt x="26027" y="260"/>
                    <a:pt x="25965" y="257"/>
                    <a:pt x="25903" y="257"/>
                  </a:cubicBezTo>
                  <a:cubicBezTo>
                    <a:pt x="25823" y="257"/>
                    <a:pt x="25792" y="250"/>
                    <a:pt x="25792" y="229"/>
                  </a:cubicBezTo>
                  <a:cubicBezTo>
                    <a:pt x="25795" y="214"/>
                    <a:pt x="25787" y="205"/>
                    <a:pt x="25778" y="205"/>
                  </a:cubicBezTo>
                  <a:cubicBezTo>
                    <a:pt x="25777" y="205"/>
                    <a:pt x="25776" y="205"/>
                    <a:pt x="25774" y="205"/>
                  </a:cubicBezTo>
                  <a:cubicBezTo>
                    <a:pt x="25760" y="209"/>
                    <a:pt x="25747" y="223"/>
                    <a:pt x="25747" y="236"/>
                  </a:cubicBezTo>
                  <a:cubicBezTo>
                    <a:pt x="25745" y="244"/>
                    <a:pt x="25743" y="247"/>
                    <a:pt x="25740" y="247"/>
                  </a:cubicBezTo>
                  <a:cubicBezTo>
                    <a:pt x="25737" y="247"/>
                    <a:pt x="25733" y="241"/>
                    <a:pt x="25729" y="229"/>
                  </a:cubicBezTo>
                  <a:cubicBezTo>
                    <a:pt x="25724" y="215"/>
                    <a:pt x="25717" y="207"/>
                    <a:pt x="25704" y="207"/>
                  </a:cubicBezTo>
                  <a:cubicBezTo>
                    <a:pt x="25693" y="207"/>
                    <a:pt x="25677" y="213"/>
                    <a:pt x="25653" y="226"/>
                  </a:cubicBezTo>
                  <a:cubicBezTo>
                    <a:pt x="25629" y="237"/>
                    <a:pt x="25603" y="242"/>
                    <a:pt x="25581" y="242"/>
                  </a:cubicBezTo>
                  <a:cubicBezTo>
                    <a:pt x="25539" y="242"/>
                    <a:pt x="25509" y="225"/>
                    <a:pt x="25518" y="198"/>
                  </a:cubicBezTo>
                  <a:cubicBezTo>
                    <a:pt x="25520" y="191"/>
                    <a:pt x="25518" y="188"/>
                    <a:pt x="25512" y="188"/>
                  </a:cubicBezTo>
                  <a:cubicBezTo>
                    <a:pt x="25507" y="188"/>
                    <a:pt x="25498" y="191"/>
                    <a:pt x="25486" y="198"/>
                  </a:cubicBezTo>
                  <a:cubicBezTo>
                    <a:pt x="25474" y="206"/>
                    <a:pt x="25462" y="210"/>
                    <a:pt x="25449" y="210"/>
                  </a:cubicBezTo>
                  <a:cubicBezTo>
                    <a:pt x="25440" y="210"/>
                    <a:pt x="25431" y="208"/>
                    <a:pt x="25424" y="202"/>
                  </a:cubicBezTo>
                  <a:cubicBezTo>
                    <a:pt x="25414" y="194"/>
                    <a:pt x="25408" y="189"/>
                    <a:pt x="25405" y="189"/>
                  </a:cubicBezTo>
                  <a:lnTo>
                    <a:pt x="25405" y="189"/>
                  </a:lnTo>
                  <a:cubicBezTo>
                    <a:pt x="25402" y="189"/>
                    <a:pt x="25403" y="194"/>
                    <a:pt x="25406" y="205"/>
                  </a:cubicBezTo>
                  <a:cubicBezTo>
                    <a:pt x="25410" y="219"/>
                    <a:pt x="25403" y="236"/>
                    <a:pt x="25389" y="236"/>
                  </a:cubicBezTo>
                  <a:cubicBezTo>
                    <a:pt x="25388" y="236"/>
                    <a:pt x="25387" y="236"/>
                    <a:pt x="25386" y="236"/>
                  </a:cubicBezTo>
                  <a:cubicBezTo>
                    <a:pt x="25376" y="236"/>
                    <a:pt x="25361" y="221"/>
                    <a:pt x="25355" y="202"/>
                  </a:cubicBezTo>
                  <a:cubicBezTo>
                    <a:pt x="25348" y="181"/>
                    <a:pt x="25341" y="171"/>
                    <a:pt x="25327" y="171"/>
                  </a:cubicBezTo>
                  <a:cubicBezTo>
                    <a:pt x="25318" y="171"/>
                    <a:pt x="25306" y="176"/>
                    <a:pt x="25289" y="184"/>
                  </a:cubicBezTo>
                  <a:cubicBezTo>
                    <a:pt x="25272" y="190"/>
                    <a:pt x="25256" y="194"/>
                    <a:pt x="25245" y="194"/>
                  </a:cubicBezTo>
                  <a:cubicBezTo>
                    <a:pt x="25237" y="194"/>
                    <a:pt x="25231" y="192"/>
                    <a:pt x="25230" y="188"/>
                  </a:cubicBezTo>
                  <a:cubicBezTo>
                    <a:pt x="25228" y="183"/>
                    <a:pt x="25223" y="181"/>
                    <a:pt x="25216" y="181"/>
                  </a:cubicBezTo>
                  <a:cubicBezTo>
                    <a:pt x="25205" y="181"/>
                    <a:pt x="25189" y="185"/>
                    <a:pt x="25171" y="191"/>
                  </a:cubicBezTo>
                  <a:cubicBezTo>
                    <a:pt x="25152" y="200"/>
                    <a:pt x="25138" y="204"/>
                    <a:pt x="25129" y="204"/>
                  </a:cubicBezTo>
                  <a:cubicBezTo>
                    <a:pt x="25120" y="204"/>
                    <a:pt x="25117" y="200"/>
                    <a:pt x="25118" y="191"/>
                  </a:cubicBezTo>
                  <a:cubicBezTo>
                    <a:pt x="25118" y="175"/>
                    <a:pt x="25093" y="168"/>
                    <a:pt x="25045" y="168"/>
                  </a:cubicBezTo>
                  <a:cubicBezTo>
                    <a:pt x="25029" y="168"/>
                    <a:pt x="25011" y="169"/>
                    <a:pt x="24990" y="170"/>
                  </a:cubicBezTo>
                  <a:cubicBezTo>
                    <a:pt x="24971" y="171"/>
                    <a:pt x="24948" y="172"/>
                    <a:pt x="24925" y="172"/>
                  </a:cubicBezTo>
                  <a:cubicBezTo>
                    <a:pt x="24861" y="172"/>
                    <a:pt x="24789" y="168"/>
                    <a:pt x="24744" y="164"/>
                  </a:cubicBezTo>
                  <a:cubicBezTo>
                    <a:pt x="24712" y="160"/>
                    <a:pt x="24680" y="158"/>
                    <a:pt x="24653" y="158"/>
                  </a:cubicBezTo>
                  <a:cubicBezTo>
                    <a:pt x="24626" y="158"/>
                    <a:pt x="24603" y="160"/>
                    <a:pt x="24591" y="164"/>
                  </a:cubicBezTo>
                  <a:cubicBezTo>
                    <a:pt x="24583" y="166"/>
                    <a:pt x="24575" y="167"/>
                    <a:pt x="24568" y="167"/>
                  </a:cubicBezTo>
                  <a:cubicBezTo>
                    <a:pt x="24555" y="167"/>
                    <a:pt x="24545" y="163"/>
                    <a:pt x="24543" y="156"/>
                  </a:cubicBezTo>
                  <a:cubicBezTo>
                    <a:pt x="24540" y="146"/>
                    <a:pt x="24511" y="139"/>
                    <a:pt x="24477" y="139"/>
                  </a:cubicBezTo>
                  <a:cubicBezTo>
                    <a:pt x="24475" y="140"/>
                    <a:pt x="24473" y="140"/>
                    <a:pt x="24471" y="140"/>
                  </a:cubicBezTo>
                  <a:cubicBezTo>
                    <a:pt x="24406" y="140"/>
                    <a:pt x="24385" y="89"/>
                    <a:pt x="24439" y="59"/>
                  </a:cubicBezTo>
                  <a:cubicBezTo>
                    <a:pt x="24463" y="45"/>
                    <a:pt x="24477" y="31"/>
                    <a:pt x="24477" y="21"/>
                  </a:cubicBezTo>
                  <a:cubicBezTo>
                    <a:pt x="24473" y="11"/>
                    <a:pt x="24429" y="6"/>
                    <a:pt x="24383" y="6"/>
                  </a:cubicBezTo>
                  <a:cubicBezTo>
                    <a:pt x="24338" y="6"/>
                    <a:pt x="24291" y="11"/>
                    <a:pt x="24282" y="21"/>
                  </a:cubicBezTo>
                  <a:cubicBezTo>
                    <a:pt x="24279" y="23"/>
                    <a:pt x="24274" y="24"/>
                    <a:pt x="24269" y="24"/>
                  </a:cubicBezTo>
                  <a:cubicBezTo>
                    <a:pt x="24259" y="24"/>
                    <a:pt x="24246" y="20"/>
                    <a:pt x="24234" y="10"/>
                  </a:cubicBezTo>
                  <a:cubicBezTo>
                    <a:pt x="24223" y="4"/>
                    <a:pt x="24184" y="0"/>
                    <a:pt x="24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3"/>
            <p:cNvSpPr/>
            <p:nvPr/>
          </p:nvSpPr>
          <p:spPr>
            <a:xfrm>
              <a:off x="5025425" y="1234350"/>
              <a:ext cx="1150" cy="1000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31" y="1"/>
                  </a:moveTo>
                  <a:cubicBezTo>
                    <a:pt x="27" y="1"/>
                    <a:pt x="23" y="3"/>
                    <a:pt x="18" y="8"/>
                  </a:cubicBezTo>
                  <a:cubicBezTo>
                    <a:pt x="8" y="18"/>
                    <a:pt x="1" y="28"/>
                    <a:pt x="1" y="35"/>
                  </a:cubicBezTo>
                  <a:cubicBezTo>
                    <a:pt x="3" y="37"/>
                    <a:pt x="9" y="40"/>
                    <a:pt x="17" y="40"/>
                  </a:cubicBezTo>
                  <a:cubicBezTo>
                    <a:pt x="21" y="40"/>
                    <a:pt x="24" y="39"/>
                    <a:pt x="28" y="38"/>
                  </a:cubicBezTo>
                  <a:cubicBezTo>
                    <a:pt x="39" y="35"/>
                    <a:pt x="46" y="21"/>
                    <a:pt x="43" y="11"/>
                  </a:cubicBezTo>
                  <a:cubicBezTo>
                    <a:pt x="41" y="5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3"/>
            <p:cNvSpPr/>
            <p:nvPr/>
          </p:nvSpPr>
          <p:spPr>
            <a:xfrm>
              <a:off x="5025400" y="123157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06" y="0"/>
                  </a:moveTo>
                  <a:cubicBezTo>
                    <a:pt x="96" y="4"/>
                    <a:pt x="64" y="4"/>
                    <a:pt x="40" y="4"/>
                  </a:cubicBezTo>
                  <a:cubicBezTo>
                    <a:pt x="31" y="3"/>
                    <a:pt x="24" y="2"/>
                    <a:pt x="19" y="2"/>
                  </a:cubicBezTo>
                  <a:cubicBezTo>
                    <a:pt x="0" y="2"/>
                    <a:pt x="7" y="8"/>
                    <a:pt x="37" y="24"/>
                  </a:cubicBezTo>
                  <a:cubicBezTo>
                    <a:pt x="56" y="37"/>
                    <a:pt x="78" y="42"/>
                    <a:pt x="96" y="42"/>
                  </a:cubicBezTo>
                  <a:cubicBezTo>
                    <a:pt x="120" y="42"/>
                    <a:pt x="138" y="32"/>
                    <a:pt x="133" y="14"/>
                  </a:cubicBezTo>
                  <a:cubicBezTo>
                    <a:pt x="130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3"/>
            <p:cNvSpPr/>
            <p:nvPr/>
          </p:nvSpPr>
          <p:spPr>
            <a:xfrm>
              <a:off x="5027950" y="1239650"/>
              <a:ext cx="1950" cy="575"/>
            </a:xfrm>
            <a:custGeom>
              <a:avLst/>
              <a:gdLst/>
              <a:ahLst/>
              <a:cxnLst/>
              <a:rect l="l" t="t" r="r" b="b"/>
              <a:pathLst>
                <a:path w="78" h="23" extrusionOk="0">
                  <a:moveTo>
                    <a:pt x="39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1" y="22"/>
                    <a:pt x="59" y="22"/>
                  </a:cubicBezTo>
                  <a:cubicBezTo>
                    <a:pt x="66" y="22"/>
                    <a:pt x="72" y="20"/>
                    <a:pt x="73" y="17"/>
                  </a:cubicBezTo>
                  <a:cubicBezTo>
                    <a:pt x="77" y="10"/>
                    <a:pt x="63" y="4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3"/>
            <p:cNvSpPr/>
            <p:nvPr/>
          </p:nvSpPr>
          <p:spPr>
            <a:xfrm>
              <a:off x="5028600" y="1236375"/>
              <a:ext cx="4850" cy="3950"/>
            </a:xfrm>
            <a:custGeom>
              <a:avLst/>
              <a:gdLst/>
              <a:ahLst/>
              <a:cxnLst/>
              <a:rect l="l" t="t" r="r" b="b"/>
              <a:pathLst>
                <a:path w="194" h="158" extrusionOk="0">
                  <a:moveTo>
                    <a:pt x="131" y="1"/>
                  </a:moveTo>
                  <a:cubicBezTo>
                    <a:pt x="119" y="1"/>
                    <a:pt x="101" y="6"/>
                    <a:pt x="75" y="16"/>
                  </a:cubicBezTo>
                  <a:cubicBezTo>
                    <a:pt x="11" y="39"/>
                    <a:pt x="1" y="54"/>
                    <a:pt x="43" y="54"/>
                  </a:cubicBezTo>
                  <a:cubicBezTo>
                    <a:pt x="53" y="54"/>
                    <a:pt x="66" y="53"/>
                    <a:pt x="82" y="51"/>
                  </a:cubicBezTo>
                  <a:cubicBezTo>
                    <a:pt x="110" y="44"/>
                    <a:pt x="138" y="41"/>
                    <a:pt x="145" y="41"/>
                  </a:cubicBezTo>
                  <a:cubicBezTo>
                    <a:pt x="148" y="41"/>
                    <a:pt x="135" y="65"/>
                    <a:pt x="114" y="93"/>
                  </a:cubicBezTo>
                  <a:cubicBezTo>
                    <a:pt x="93" y="121"/>
                    <a:pt x="85" y="152"/>
                    <a:pt x="96" y="155"/>
                  </a:cubicBezTo>
                  <a:cubicBezTo>
                    <a:pt x="98" y="157"/>
                    <a:pt x="101" y="158"/>
                    <a:pt x="103" y="158"/>
                  </a:cubicBezTo>
                  <a:cubicBezTo>
                    <a:pt x="112" y="158"/>
                    <a:pt x="122" y="148"/>
                    <a:pt x="127" y="135"/>
                  </a:cubicBezTo>
                  <a:cubicBezTo>
                    <a:pt x="133" y="120"/>
                    <a:pt x="147" y="110"/>
                    <a:pt x="163" y="110"/>
                  </a:cubicBezTo>
                  <a:cubicBezTo>
                    <a:pt x="166" y="110"/>
                    <a:pt x="169" y="110"/>
                    <a:pt x="172" y="111"/>
                  </a:cubicBezTo>
                  <a:cubicBezTo>
                    <a:pt x="180" y="113"/>
                    <a:pt x="185" y="114"/>
                    <a:pt x="188" y="114"/>
                  </a:cubicBezTo>
                  <a:cubicBezTo>
                    <a:pt x="194" y="114"/>
                    <a:pt x="193" y="111"/>
                    <a:pt x="186" y="106"/>
                  </a:cubicBezTo>
                  <a:cubicBezTo>
                    <a:pt x="172" y="100"/>
                    <a:pt x="172" y="82"/>
                    <a:pt x="179" y="61"/>
                  </a:cubicBezTo>
                  <a:cubicBezTo>
                    <a:pt x="190" y="45"/>
                    <a:pt x="190" y="35"/>
                    <a:pt x="179" y="35"/>
                  </a:cubicBezTo>
                  <a:cubicBezTo>
                    <a:pt x="177" y="35"/>
                    <a:pt x="173" y="36"/>
                    <a:pt x="169" y="37"/>
                  </a:cubicBezTo>
                  <a:cubicBezTo>
                    <a:pt x="167" y="38"/>
                    <a:pt x="165" y="38"/>
                    <a:pt x="164" y="38"/>
                  </a:cubicBezTo>
                  <a:cubicBezTo>
                    <a:pt x="153" y="38"/>
                    <a:pt x="145" y="29"/>
                    <a:pt x="145" y="16"/>
                  </a:cubicBezTo>
                  <a:cubicBezTo>
                    <a:pt x="146" y="6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3"/>
            <p:cNvSpPr/>
            <p:nvPr/>
          </p:nvSpPr>
          <p:spPr>
            <a:xfrm>
              <a:off x="5033150" y="1251175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24" y="1"/>
                  </a:moveTo>
                  <a:cubicBezTo>
                    <a:pt x="21" y="1"/>
                    <a:pt x="18" y="2"/>
                    <a:pt x="15" y="4"/>
                  </a:cubicBezTo>
                  <a:cubicBezTo>
                    <a:pt x="4" y="14"/>
                    <a:pt x="1" y="28"/>
                    <a:pt x="4" y="39"/>
                  </a:cubicBezTo>
                  <a:cubicBezTo>
                    <a:pt x="7" y="47"/>
                    <a:pt x="15" y="53"/>
                    <a:pt x="23" y="53"/>
                  </a:cubicBezTo>
                  <a:cubicBezTo>
                    <a:pt x="25" y="53"/>
                    <a:pt x="27" y="53"/>
                    <a:pt x="28" y="52"/>
                  </a:cubicBezTo>
                  <a:cubicBezTo>
                    <a:pt x="42" y="49"/>
                    <a:pt x="46" y="35"/>
                    <a:pt x="39" y="18"/>
                  </a:cubicBezTo>
                  <a:cubicBezTo>
                    <a:pt x="37" y="6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3"/>
            <p:cNvSpPr/>
            <p:nvPr/>
          </p:nvSpPr>
          <p:spPr>
            <a:xfrm>
              <a:off x="5028325" y="123432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14" y="0"/>
                  </a:moveTo>
                  <a:cubicBezTo>
                    <a:pt x="5" y="0"/>
                    <a:pt x="0" y="7"/>
                    <a:pt x="3" y="15"/>
                  </a:cubicBezTo>
                  <a:cubicBezTo>
                    <a:pt x="6" y="24"/>
                    <a:pt x="13" y="30"/>
                    <a:pt x="24" y="30"/>
                  </a:cubicBezTo>
                  <a:cubicBezTo>
                    <a:pt x="26" y="30"/>
                    <a:pt x="28" y="30"/>
                    <a:pt x="31" y="29"/>
                  </a:cubicBezTo>
                  <a:cubicBezTo>
                    <a:pt x="45" y="26"/>
                    <a:pt x="51" y="19"/>
                    <a:pt x="51" y="15"/>
                  </a:cubicBezTo>
                  <a:cubicBezTo>
                    <a:pt x="48" y="12"/>
                    <a:pt x="37" y="5"/>
                    <a:pt x="21" y="1"/>
                  </a:cubicBez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3"/>
            <p:cNvSpPr/>
            <p:nvPr/>
          </p:nvSpPr>
          <p:spPr>
            <a:xfrm>
              <a:off x="5034600" y="1250100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38" y="1"/>
                  </a:moveTo>
                  <a:cubicBezTo>
                    <a:pt x="32" y="1"/>
                    <a:pt x="25" y="3"/>
                    <a:pt x="19" y="9"/>
                  </a:cubicBezTo>
                  <a:cubicBezTo>
                    <a:pt x="3" y="25"/>
                    <a:pt x="1" y="31"/>
                    <a:pt x="12" y="31"/>
                  </a:cubicBezTo>
                  <a:cubicBezTo>
                    <a:pt x="18" y="31"/>
                    <a:pt x="27" y="30"/>
                    <a:pt x="40" y="26"/>
                  </a:cubicBezTo>
                  <a:cubicBezTo>
                    <a:pt x="57" y="23"/>
                    <a:pt x="64" y="12"/>
                    <a:pt x="54" y="5"/>
                  </a:cubicBezTo>
                  <a:cubicBezTo>
                    <a:pt x="49" y="2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3"/>
            <p:cNvSpPr/>
            <p:nvPr/>
          </p:nvSpPr>
          <p:spPr>
            <a:xfrm>
              <a:off x="5034125" y="1233525"/>
              <a:ext cx="1650" cy="60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1" y="1"/>
                  </a:moveTo>
                  <a:cubicBezTo>
                    <a:pt x="47" y="1"/>
                    <a:pt x="41" y="1"/>
                    <a:pt x="34" y="2"/>
                  </a:cubicBezTo>
                  <a:cubicBezTo>
                    <a:pt x="13" y="9"/>
                    <a:pt x="0" y="16"/>
                    <a:pt x="10" y="20"/>
                  </a:cubicBezTo>
                  <a:cubicBezTo>
                    <a:pt x="14" y="22"/>
                    <a:pt x="18" y="23"/>
                    <a:pt x="24" y="23"/>
                  </a:cubicBezTo>
                  <a:cubicBezTo>
                    <a:pt x="33" y="23"/>
                    <a:pt x="44" y="19"/>
                    <a:pt x="55" y="12"/>
                  </a:cubicBezTo>
                  <a:cubicBezTo>
                    <a:pt x="66" y="5"/>
                    <a:pt x="65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3"/>
            <p:cNvSpPr/>
            <p:nvPr/>
          </p:nvSpPr>
          <p:spPr>
            <a:xfrm>
              <a:off x="5045475" y="126850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34" y="1"/>
                  </a:moveTo>
                  <a:cubicBezTo>
                    <a:pt x="32" y="1"/>
                    <a:pt x="30" y="1"/>
                    <a:pt x="28" y="1"/>
                  </a:cubicBezTo>
                  <a:cubicBezTo>
                    <a:pt x="1" y="8"/>
                    <a:pt x="32" y="46"/>
                    <a:pt x="70" y="50"/>
                  </a:cubicBezTo>
                  <a:cubicBezTo>
                    <a:pt x="87" y="50"/>
                    <a:pt x="91" y="40"/>
                    <a:pt x="73" y="22"/>
                  </a:cubicBezTo>
                  <a:cubicBezTo>
                    <a:pt x="65" y="10"/>
                    <a:pt x="48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3"/>
            <p:cNvSpPr/>
            <p:nvPr/>
          </p:nvSpPr>
          <p:spPr>
            <a:xfrm>
              <a:off x="5046700" y="1271125"/>
              <a:ext cx="2350" cy="1075"/>
            </a:xfrm>
            <a:custGeom>
              <a:avLst/>
              <a:gdLst/>
              <a:ahLst/>
              <a:cxnLst/>
              <a:rect l="l" t="t" r="r" b="b"/>
              <a:pathLst>
                <a:path w="94" h="43" extrusionOk="0">
                  <a:moveTo>
                    <a:pt x="82" y="0"/>
                  </a:moveTo>
                  <a:cubicBezTo>
                    <a:pt x="74" y="0"/>
                    <a:pt x="60" y="3"/>
                    <a:pt x="45" y="7"/>
                  </a:cubicBezTo>
                  <a:cubicBezTo>
                    <a:pt x="18" y="14"/>
                    <a:pt x="0" y="24"/>
                    <a:pt x="3" y="35"/>
                  </a:cubicBezTo>
                  <a:cubicBezTo>
                    <a:pt x="5" y="40"/>
                    <a:pt x="10" y="42"/>
                    <a:pt x="18" y="42"/>
                  </a:cubicBezTo>
                  <a:cubicBezTo>
                    <a:pt x="27" y="42"/>
                    <a:pt x="39" y="39"/>
                    <a:pt x="52" y="32"/>
                  </a:cubicBezTo>
                  <a:cubicBezTo>
                    <a:pt x="77" y="18"/>
                    <a:pt x="93" y="7"/>
                    <a:pt x="90" y="4"/>
                  </a:cubicBezTo>
                  <a:cubicBezTo>
                    <a:pt x="90" y="1"/>
                    <a:pt x="87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3"/>
            <p:cNvSpPr/>
            <p:nvPr/>
          </p:nvSpPr>
          <p:spPr>
            <a:xfrm>
              <a:off x="5044325" y="1260675"/>
              <a:ext cx="2775" cy="775"/>
            </a:xfrm>
            <a:custGeom>
              <a:avLst/>
              <a:gdLst/>
              <a:ahLst/>
              <a:cxnLst/>
              <a:rect l="l" t="t" r="r" b="b"/>
              <a:pathLst>
                <a:path w="111" h="31" extrusionOk="0">
                  <a:moveTo>
                    <a:pt x="54" y="1"/>
                  </a:moveTo>
                  <a:cubicBezTo>
                    <a:pt x="48" y="1"/>
                    <a:pt x="42" y="1"/>
                    <a:pt x="36" y="2"/>
                  </a:cubicBezTo>
                  <a:cubicBezTo>
                    <a:pt x="1" y="13"/>
                    <a:pt x="1" y="13"/>
                    <a:pt x="36" y="23"/>
                  </a:cubicBezTo>
                  <a:cubicBezTo>
                    <a:pt x="55" y="28"/>
                    <a:pt x="72" y="30"/>
                    <a:pt x="83" y="30"/>
                  </a:cubicBezTo>
                  <a:cubicBezTo>
                    <a:pt x="105" y="30"/>
                    <a:pt x="111" y="22"/>
                    <a:pt x="95" y="9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3"/>
            <p:cNvSpPr/>
            <p:nvPr/>
          </p:nvSpPr>
          <p:spPr>
            <a:xfrm>
              <a:off x="5061050" y="1280275"/>
              <a:ext cx="750" cy="1200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7" y="0"/>
                  </a:moveTo>
                  <a:cubicBezTo>
                    <a:pt x="2" y="0"/>
                    <a:pt x="1" y="7"/>
                    <a:pt x="6" y="23"/>
                  </a:cubicBezTo>
                  <a:cubicBezTo>
                    <a:pt x="10" y="38"/>
                    <a:pt x="15" y="48"/>
                    <a:pt x="21" y="48"/>
                  </a:cubicBezTo>
                  <a:cubicBezTo>
                    <a:pt x="22" y="48"/>
                    <a:pt x="24" y="47"/>
                    <a:pt x="26" y="44"/>
                  </a:cubicBezTo>
                  <a:cubicBezTo>
                    <a:pt x="30" y="36"/>
                    <a:pt x="26" y="20"/>
                    <a:pt x="16" y="6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3"/>
            <p:cNvSpPr/>
            <p:nvPr/>
          </p:nvSpPr>
          <p:spPr>
            <a:xfrm>
              <a:off x="5060300" y="12758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25" y="0"/>
                  </a:moveTo>
                  <a:cubicBezTo>
                    <a:pt x="24" y="0"/>
                    <a:pt x="23" y="1"/>
                    <a:pt x="21" y="1"/>
                  </a:cubicBezTo>
                  <a:cubicBezTo>
                    <a:pt x="7" y="4"/>
                    <a:pt x="1" y="18"/>
                    <a:pt x="1" y="29"/>
                  </a:cubicBezTo>
                  <a:cubicBezTo>
                    <a:pt x="7" y="39"/>
                    <a:pt x="15" y="46"/>
                    <a:pt x="18" y="46"/>
                  </a:cubicBezTo>
                  <a:cubicBezTo>
                    <a:pt x="25" y="43"/>
                    <a:pt x="32" y="33"/>
                    <a:pt x="39" y="18"/>
                  </a:cubicBezTo>
                  <a:cubicBezTo>
                    <a:pt x="42" y="10"/>
                    <a:pt x="35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3"/>
            <p:cNvSpPr/>
            <p:nvPr/>
          </p:nvSpPr>
          <p:spPr>
            <a:xfrm>
              <a:off x="5061000" y="1276425"/>
              <a:ext cx="3700" cy="2200"/>
            </a:xfrm>
            <a:custGeom>
              <a:avLst/>
              <a:gdLst/>
              <a:ahLst/>
              <a:cxnLst/>
              <a:rect l="l" t="t" r="r" b="b"/>
              <a:pathLst>
                <a:path w="148" h="88" extrusionOk="0">
                  <a:moveTo>
                    <a:pt x="88" y="1"/>
                  </a:moveTo>
                  <a:cubicBezTo>
                    <a:pt x="80" y="1"/>
                    <a:pt x="66" y="9"/>
                    <a:pt x="42" y="24"/>
                  </a:cubicBezTo>
                  <a:cubicBezTo>
                    <a:pt x="0" y="52"/>
                    <a:pt x="25" y="80"/>
                    <a:pt x="97" y="86"/>
                  </a:cubicBezTo>
                  <a:cubicBezTo>
                    <a:pt x="109" y="87"/>
                    <a:pt x="119" y="88"/>
                    <a:pt x="126" y="88"/>
                  </a:cubicBezTo>
                  <a:cubicBezTo>
                    <a:pt x="147" y="88"/>
                    <a:pt x="146" y="83"/>
                    <a:pt x="125" y="73"/>
                  </a:cubicBezTo>
                  <a:cubicBezTo>
                    <a:pt x="108" y="62"/>
                    <a:pt x="94" y="41"/>
                    <a:pt x="94" y="24"/>
                  </a:cubicBezTo>
                  <a:cubicBezTo>
                    <a:pt x="96" y="9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3"/>
            <p:cNvSpPr/>
            <p:nvPr/>
          </p:nvSpPr>
          <p:spPr>
            <a:xfrm>
              <a:off x="5071150" y="1288825"/>
              <a:ext cx="800" cy="1875"/>
            </a:xfrm>
            <a:custGeom>
              <a:avLst/>
              <a:gdLst/>
              <a:ahLst/>
              <a:cxnLst/>
              <a:rect l="l" t="t" r="r" b="b"/>
              <a:pathLst>
                <a:path w="32" h="75" extrusionOk="0">
                  <a:moveTo>
                    <a:pt x="21" y="0"/>
                  </a:moveTo>
                  <a:cubicBezTo>
                    <a:pt x="19" y="0"/>
                    <a:pt x="17" y="1"/>
                    <a:pt x="15" y="3"/>
                  </a:cubicBezTo>
                  <a:cubicBezTo>
                    <a:pt x="4" y="14"/>
                    <a:pt x="0" y="35"/>
                    <a:pt x="7" y="48"/>
                  </a:cubicBezTo>
                  <a:cubicBezTo>
                    <a:pt x="12" y="66"/>
                    <a:pt x="17" y="74"/>
                    <a:pt x="21" y="74"/>
                  </a:cubicBezTo>
                  <a:cubicBezTo>
                    <a:pt x="27" y="74"/>
                    <a:pt x="31" y="59"/>
                    <a:pt x="31" y="32"/>
                  </a:cubicBezTo>
                  <a:cubicBezTo>
                    <a:pt x="31" y="12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3"/>
            <p:cNvSpPr/>
            <p:nvPr/>
          </p:nvSpPr>
          <p:spPr>
            <a:xfrm>
              <a:off x="5073725" y="1291875"/>
              <a:ext cx="2650" cy="975"/>
            </a:xfrm>
            <a:custGeom>
              <a:avLst/>
              <a:gdLst/>
              <a:ahLst/>
              <a:cxnLst/>
              <a:rect l="l" t="t" r="r" b="b"/>
              <a:pathLst>
                <a:path w="106" h="39" extrusionOk="0">
                  <a:moveTo>
                    <a:pt x="4" y="1"/>
                  </a:moveTo>
                  <a:cubicBezTo>
                    <a:pt x="1" y="1"/>
                    <a:pt x="2" y="6"/>
                    <a:pt x="8" y="17"/>
                  </a:cubicBezTo>
                  <a:cubicBezTo>
                    <a:pt x="18" y="29"/>
                    <a:pt x="42" y="39"/>
                    <a:pt x="65" y="39"/>
                  </a:cubicBezTo>
                  <a:cubicBezTo>
                    <a:pt x="68" y="39"/>
                    <a:pt x="71" y="38"/>
                    <a:pt x="74" y="38"/>
                  </a:cubicBezTo>
                  <a:cubicBezTo>
                    <a:pt x="102" y="30"/>
                    <a:pt x="106" y="27"/>
                    <a:pt x="81" y="27"/>
                  </a:cubicBezTo>
                  <a:cubicBezTo>
                    <a:pt x="57" y="24"/>
                    <a:pt x="32" y="17"/>
                    <a:pt x="16" y="6"/>
                  </a:cubicBezTo>
                  <a:cubicBezTo>
                    <a:pt x="10" y="3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3"/>
            <p:cNvSpPr/>
            <p:nvPr/>
          </p:nvSpPr>
          <p:spPr>
            <a:xfrm>
              <a:off x="5129525" y="1347600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7" y="0"/>
                    <a:pt x="42" y="0"/>
                    <a:pt x="35" y="1"/>
                  </a:cubicBezTo>
                  <a:cubicBezTo>
                    <a:pt x="11" y="8"/>
                    <a:pt x="0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3" y="19"/>
                    <a:pt x="53" y="12"/>
                  </a:cubicBezTo>
                  <a:cubicBezTo>
                    <a:pt x="65" y="4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3"/>
            <p:cNvSpPr/>
            <p:nvPr/>
          </p:nvSpPr>
          <p:spPr>
            <a:xfrm>
              <a:off x="5136625" y="1346825"/>
              <a:ext cx="19850" cy="6475"/>
            </a:xfrm>
            <a:custGeom>
              <a:avLst/>
              <a:gdLst/>
              <a:ahLst/>
              <a:cxnLst/>
              <a:rect l="l" t="t" r="r" b="b"/>
              <a:pathLst>
                <a:path w="794" h="259" extrusionOk="0">
                  <a:moveTo>
                    <a:pt x="775" y="0"/>
                  </a:moveTo>
                  <a:cubicBezTo>
                    <a:pt x="708" y="0"/>
                    <a:pt x="209" y="127"/>
                    <a:pt x="216" y="147"/>
                  </a:cubicBezTo>
                  <a:cubicBezTo>
                    <a:pt x="216" y="154"/>
                    <a:pt x="222" y="171"/>
                    <a:pt x="227" y="189"/>
                  </a:cubicBezTo>
                  <a:cubicBezTo>
                    <a:pt x="228" y="202"/>
                    <a:pt x="228" y="208"/>
                    <a:pt x="223" y="208"/>
                  </a:cubicBezTo>
                  <a:cubicBezTo>
                    <a:pt x="218" y="208"/>
                    <a:pt x="209" y="204"/>
                    <a:pt x="195" y="196"/>
                  </a:cubicBezTo>
                  <a:cubicBezTo>
                    <a:pt x="180" y="185"/>
                    <a:pt x="151" y="181"/>
                    <a:pt x="123" y="181"/>
                  </a:cubicBezTo>
                  <a:cubicBezTo>
                    <a:pt x="74" y="181"/>
                    <a:pt x="26" y="194"/>
                    <a:pt x="46" y="210"/>
                  </a:cubicBezTo>
                  <a:cubicBezTo>
                    <a:pt x="60" y="220"/>
                    <a:pt x="53" y="234"/>
                    <a:pt x="32" y="237"/>
                  </a:cubicBezTo>
                  <a:cubicBezTo>
                    <a:pt x="14" y="240"/>
                    <a:pt x="1" y="251"/>
                    <a:pt x="1" y="258"/>
                  </a:cubicBezTo>
                  <a:cubicBezTo>
                    <a:pt x="1" y="258"/>
                    <a:pt x="2" y="259"/>
                    <a:pt x="4" y="259"/>
                  </a:cubicBezTo>
                  <a:cubicBezTo>
                    <a:pt x="13" y="259"/>
                    <a:pt x="45" y="249"/>
                    <a:pt x="81" y="234"/>
                  </a:cubicBezTo>
                  <a:cubicBezTo>
                    <a:pt x="109" y="221"/>
                    <a:pt x="137" y="214"/>
                    <a:pt x="151" y="214"/>
                  </a:cubicBezTo>
                  <a:cubicBezTo>
                    <a:pt x="156" y="214"/>
                    <a:pt x="159" y="215"/>
                    <a:pt x="160" y="216"/>
                  </a:cubicBezTo>
                  <a:cubicBezTo>
                    <a:pt x="161" y="220"/>
                    <a:pt x="166" y="221"/>
                    <a:pt x="176" y="221"/>
                  </a:cubicBezTo>
                  <a:cubicBezTo>
                    <a:pt x="258" y="221"/>
                    <a:pt x="623" y="114"/>
                    <a:pt x="670" y="74"/>
                  </a:cubicBezTo>
                  <a:cubicBezTo>
                    <a:pt x="696" y="55"/>
                    <a:pt x="719" y="35"/>
                    <a:pt x="725" y="35"/>
                  </a:cubicBezTo>
                  <a:cubicBezTo>
                    <a:pt x="725" y="35"/>
                    <a:pt x="726" y="35"/>
                    <a:pt x="726" y="36"/>
                  </a:cubicBezTo>
                  <a:cubicBezTo>
                    <a:pt x="729" y="36"/>
                    <a:pt x="732" y="37"/>
                    <a:pt x="735" y="37"/>
                  </a:cubicBezTo>
                  <a:cubicBezTo>
                    <a:pt x="760" y="37"/>
                    <a:pt x="794" y="13"/>
                    <a:pt x="781" y="2"/>
                  </a:cubicBezTo>
                  <a:cubicBezTo>
                    <a:pt x="780" y="1"/>
                    <a:pt x="778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3"/>
            <p:cNvSpPr/>
            <p:nvPr/>
          </p:nvSpPr>
          <p:spPr>
            <a:xfrm>
              <a:off x="5137925" y="1356325"/>
              <a:ext cx="1850" cy="1425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47" y="1"/>
                  </a:moveTo>
                  <a:cubicBezTo>
                    <a:pt x="41" y="1"/>
                    <a:pt x="35" y="2"/>
                    <a:pt x="29" y="6"/>
                  </a:cubicBezTo>
                  <a:cubicBezTo>
                    <a:pt x="11" y="20"/>
                    <a:pt x="1" y="34"/>
                    <a:pt x="4" y="44"/>
                  </a:cubicBezTo>
                  <a:cubicBezTo>
                    <a:pt x="4" y="52"/>
                    <a:pt x="15" y="56"/>
                    <a:pt x="28" y="56"/>
                  </a:cubicBezTo>
                  <a:cubicBezTo>
                    <a:pt x="33" y="56"/>
                    <a:pt x="38" y="56"/>
                    <a:pt x="42" y="54"/>
                  </a:cubicBezTo>
                  <a:cubicBezTo>
                    <a:pt x="63" y="48"/>
                    <a:pt x="74" y="34"/>
                    <a:pt x="66" y="17"/>
                  </a:cubicBezTo>
                  <a:cubicBezTo>
                    <a:pt x="64" y="6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3"/>
            <p:cNvSpPr/>
            <p:nvPr/>
          </p:nvSpPr>
          <p:spPr>
            <a:xfrm>
              <a:off x="5125750" y="1317300"/>
              <a:ext cx="5250" cy="900"/>
            </a:xfrm>
            <a:custGeom>
              <a:avLst/>
              <a:gdLst/>
              <a:ahLst/>
              <a:cxnLst/>
              <a:rect l="l" t="t" r="r" b="b"/>
              <a:pathLst>
                <a:path w="210" h="36" extrusionOk="0">
                  <a:moveTo>
                    <a:pt x="146" y="0"/>
                  </a:moveTo>
                  <a:cubicBezTo>
                    <a:pt x="130" y="0"/>
                    <a:pt x="111" y="2"/>
                    <a:pt x="92" y="6"/>
                  </a:cubicBezTo>
                  <a:cubicBezTo>
                    <a:pt x="18" y="18"/>
                    <a:pt x="1" y="31"/>
                    <a:pt x="33" y="31"/>
                  </a:cubicBezTo>
                  <a:cubicBezTo>
                    <a:pt x="47" y="31"/>
                    <a:pt x="69" y="29"/>
                    <a:pt x="100" y="23"/>
                  </a:cubicBezTo>
                  <a:cubicBezTo>
                    <a:pt x="110" y="23"/>
                    <a:pt x="120" y="22"/>
                    <a:pt x="130" y="22"/>
                  </a:cubicBezTo>
                  <a:cubicBezTo>
                    <a:pt x="157" y="22"/>
                    <a:pt x="182" y="25"/>
                    <a:pt x="193" y="30"/>
                  </a:cubicBezTo>
                  <a:cubicBezTo>
                    <a:pt x="198" y="34"/>
                    <a:pt x="202" y="35"/>
                    <a:pt x="204" y="35"/>
                  </a:cubicBezTo>
                  <a:cubicBezTo>
                    <a:pt x="209" y="35"/>
                    <a:pt x="207" y="28"/>
                    <a:pt x="199" y="17"/>
                  </a:cubicBezTo>
                  <a:cubicBezTo>
                    <a:pt x="193" y="6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3"/>
            <p:cNvSpPr/>
            <p:nvPr/>
          </p:nvSpPr>
          <p:spPr>
            <a:xfrm>
              <a:off x="5142875" y="1368575"/>
              <a:ext cx="2125" cy="575"/>
            </a:xfrm>
            <a:custGeom>
              <a:avLst/>
              <a:gdLst/>
              <a:ahLst/>
              <a:cxnLst/>
              <a:rect l="l" t="t" r="r" b="b"/>
              <a:pathLst>
                <a:path w="85" h="23" extrusionOk="0">
                  <a:moveTo>
                    <a:pt x="76" y="1"/>
                  </a:moveTo>
                  <a:cubicBezTo>
                    <a:pt x="70" y="1"/>
                    <a:pt x="60" y="2"/>
                    <a:pt x="46" y="6"/>
                  </a:cubicBezTo>
                  <a:cubicBezTo>
                    <a:pt x="14" y="12"/>
                    <a:pt x="1" y="19"/>
                    <a:pt x="18" y="22"/>
                  </a:cubicBezTo>
                  <a:cubicBezTo>
                    <a:pt x="35" y="22"/>
                    <a:pt x="63" y="16"/>
                    <a:pt x="76" y="9"/>
                  </a:cubicBezTo>
                  <a:cubicBezTo>
                    <a:pt x="84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3"/>
            <p:cNvSpPr/>
            <p:nvPr/>
          </p:nvSpPr>
          <p:spPr>
            <a:xfrm>
              <a:off x="5136300" y="1341375"/>
              <a:ext cx="15375" cy="5125"/>
            </a:xfrm>
            <a:custGeom>
              <a:avLst/>
              <a:gdLst/>
              <a:ahLst/>
              <a:cxnLst/>
              <a:rect l="l" t="t" r="r" b="b"/>
              <a:pathLst>
                <a:path w="615" h="205" extrusionOk="0">
                  <a:moveTo>
                    <a:pt x="524" y="1"/>
                  </a:moveTo>
                  <a:cubicBezTo>
                    <a:pt x="515" y="1"/>
                    <a:pt x="502" y="4"/>
                    <a:pt x="485" y="11"/>
                  </a:cubicBezTo>
                  <a:cubicBezTo>
                    <a:pt x="470" y="18"/>
                    <a:pt x="456" y="21"/>
                    <a:pt x="445" y="21"/>
                  </a:cubicBezTo>
                  <a:cubicBezTo>
                    <a:pt x="434" y="21"/>
                    <a:pt x="426" y="18"/>
                    <a:pt x="423" y="11"/>
                  </a:cubicBezTo>
                  <a:cubicBezTo>
                    <a:pt x="422" y="8"/>
                    <a:pt x="420" y="6"/>
                    <a:pt x="417" y="6"/>
                  </a:cubicBezTo>
                  <a:cubicBezTo>
                    <a:pt x="410" y="6"/>
                    <a:pt x="398" y="19"/>
                    <a:pt x="389" y="42"/>
                  </a:cubicBezTo>
                  <a:cubicBezTo>
                    <a:pt x="374" y="71"/>
                    <a:pt x="366" y="84"/>
                    <a:pt x="356" y="84"/>
                  </a:cubicBezTo>
                  <a:cubicBezTo>
                    <a:pt x="350" y="84"/>
                    <a:pt x="343" y="78"/>
                    <a:pt x="333" y="66"/>
                  </a:cubicBezTo>
                  <a:cubicBezTo>
                    <a:pt x="324" y="55"/>
                    <a:pt x="317" y="50"/>
                    <a:pt x="312" y="50"/>
                  </a:cubicBezTo>
                  <a:cubicBezTo>
                    <a:pt x="308" y="50"/>
                    <a:pt x="305" y="55"/>
                    <a:pt x="305" y="63"/>
                  </a:cubicBezTo>
                  <a:cubicBezTo>
                    <a:pt x="303" y="78"/>
                    <a:pt x="295" y="84"/>
                    <a:pt x="279" y="84"/>
                  </a:cubicBezTo>
                  <a:cubicBezTo>
                    <a:pt x="272" y="84"/>
                    <a:pt x="263" y="82"/>
                    <a:pt x="253" y="80"/>
                  </a:cubicBezTo>
                  <a:cubicBezTo>
                    <a:pt x="242" y="79"/>
                    <a:pt x="231" y="78"/>
                    <a:pt x="223" y="78"/>
                  </a:cubicBezTo>
                  <a:cubicBezTo>
                    <a:pt x="212" y="78"/>
                    <a:pt x="206" y="80"/>
                    <a:pt x="208" y="84"/>
                  </a:cubicBezTo>
                  <a:cubicBezTo>
                    <a:pt x="208" y="88"/>
                    <a:pt x="203" y="89"/>
                    <a:pt x="196" y="89"/>
                  </a:cubicBezTo>
                  <a:cubicBezTo>
                    <a:pt x="190" y="89"/>
                    <a:pt x="184" y="88"/>
                    <a:pt x="177" y="87"/>
                  </a:cubicBezTo>
                  <a:cubicBezTo>
                    <a:pt x="169" y="85"/>
                    <a:pt x="161" y="84"/>
                    <a:pt x="153" y="84"/>
                  </a:cubicBezTo>
                  <a:cubicBezTo>
                    <a:pt x="108" y="84"/>
                    <a:pt x="57" y="113"/>
                    <a:pt x="31" y="157"/>
                  </a:cubicBezTo>
                  <a:cubicBezTo>
                    <a:pt x="9" y="192"/>
                    <a:pt x="1" y="205"/>
                    <a:pt x="14" y="205"/>
                  </a:cubicBezTo>
                  <a:cubicBezTo>
                    <a:pt x="22" y="205"/>
                    <a:pt x="36" y="201"/>
                    <a:pt x="59" y="195"/>
                  </a:cubicBezTo>
                  <a:cubicBezTo>
                    <a:pt x="97" y="188"/>
                    <a:pt x="111" y="170"/>
                    <a:pt x="104" y="146"/>
                  </a:cubicBezTo>
                  <a:cubicBezTo>
                    <a:pt x="99" y="132"/>
                    <a:pt x="98" y="126"/>
                    <a:pt x="103" y="126"/>
                  </a:cubicBezTo>
                  <a:lnTo>
                    <a:pt x="103" y="126"/>
                  </a:lnTo>
                  <a:cubicBezTo>
                    <a:pt x="108" y="126"/>
                    <a:pt x="120" y="132"/>
                    <a:pt x="139" y="146"/>
                  </a:cubicBezTo>
                  <a:cubicBezTo>
                    <a:pt x="159" y="159"/>
                    <a:pt x="177" y="165"/>
                    <a:pt x="204" y="165"/>
                  </a:cubicBezTo>
                  <a:cubicBezTo>
                    <a:pt x="229" y="165"/>
                    <a:pt x="260" y="160"/>
                    <a:pt x="305" y="150"/>
                  </a:cubicBezTo>
                  <a:cubicBezTo>
                    <a:pt x="371" y="132"/>
                    <a:pt x="444" y="105"/>
                    <a:pt x="469" y="90"/>
                  </a:cubicBezTo>
                  <a:cubicBezTo>
                    <a:pt x="487" y="79"/>
                    <a:pt x="504" y="72"/>
                    <a:pt x="517" y="72"/>
                  </a:cubicBezTo>
                  <a:cubicBezTo>
                    <a:pt x="523" y="72"/>
                    <a:pt x="528" y="74"/>
                    <a:pt x="531" y="77"/>
                  </a:cubicBezTo>
                  <a:cubicBezTo>
                    <a:pt x="537" y="81"/>
                    <a:pt x="549" y="84"/>
                    <a:pt x="562" y="84"/>
                  </a:cubicBezTo>
                  <a:cubicBezTo>
                    <a:pt x="570" y="84"/>
                    <a:pt x="578" y="83"/>
                    <a:pt x="586" y="80"/>
                  </a:cubicBezTo>
                  <a:cubicBezTo>
                    <a:pt x="610" y="74"/>
                    <a:pt x="614" y="66"/>
                    <a:pt x="593" y="66"/>
                  </a:cubicBezTo>
                  <a:cubicBezTo>
                    <a:pt x="576" y="66"/>
                    <a:pt x="555" y="45"/>
                    <a:pt x="552" y="25"/>
                  </a:cubicBezTo>
                  <a:cubicBezTo>
                    <a:pt x="545" y="8"/>
                    <a:pt x="538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3"/>
            <p:cNvSpPr/>
            <p:nvPr/>
          </p:nvSpPr>
          <p:spPr>
            <a:xfrm>
              <a:off x="5139675" y="1354375"/>
              <a:ext cx="2275" cy="1100"/>
            </a:xfrm>
            <a:custGeom>
              <a:avLst/>
              <a:gdLst/>
              <a:ahLst/>
              <a:cxnLst/>
              <a:rect l="l" t="t" r="r" b="b"/>
              <a:pathLst>
                <a:path w="91" h="44" extrusionOk="0">
                  <a:moveTo>
                    <a:pt x="79" y="1"/>
                  </a:moveTo>
                  <a:cubicBezTo>
                    <a:pt x="71" y="1"/>
                    <a:pt x="57" y="3"/>
                    <a:pt x="42" y="8"/>
                  </a:cubicBezTo>
                  <a:cubicBezTo>
                    <a:pt x="14" y="15"/>
                    <a:pt x="0" y="25"/>
                    <a:pt x="4" y="36"/>
                  </a:cubicBezTo>
                  <a:cubicBezTo>
                    <a:pt x="5" y="41"/>
                    <a:pt x="10" y="43"/>
                    <a:pt x="17" y="43"/>
                  </a:cubicBezTo>
                  <a:cubicBezTo>
                    <a:pt x="25" y="43"/>
                    <a:pt x="36" y="40"/>
                    <a:pt x="49" y="33"/>
                  </a:cubicBezTo>
                  <a:cubicBezTo>
                    <a:pt x="73" y="22"/>
                    <a:pt x="90" y="8"/>
                    <a:pt x="87" y="4"/>
                  </a:cubicBezTo>
                  <a:cubicBezTo>
                    <a:pt x="87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3"/>
            <p:cNvSpPr/>
            <p:nvPr/>
          </p:nvSpPr>
          <p:spPr>
            <a:xfrm>
              <a:off x="5140100" y="1326200"/>
              <a:ext cx="208450" cy="31875"/>
            </a:xfrm>
            <a:custGeom>
              <a:avLst/>
              <a:gdLst/>
              <a:ahLst/>
              <a:cxnLst/>
              <a:rect l="l" t="t" r="r" b="b"/>
              <a:pathLst>
                <a:path w="8338" h="1275" extrusionOk="0">
                  <a:moveTo>
                    <a:pt x="6634" y="33"/>
                  </a:moveTo>
                  <a:cubicBezTo>
                    <a:pt x="6653" y="33"/>
                    <a:pt x="6649" y="44"/>
                    <a:pt x="6620" y="63"/>
                  </a:cubicBezTo>
                  <a:cubicBezTo>
                    <a:pt x="6611" y="68"/>
                    <a:pt x="6600" y="71"/>
                    <a:pt x="6591" y="71"/>
                  </a:cubicBezTo>
                  <a:cubicBezTo>
                    <a:pt x="6583" y="71"/>
                    <a:pt x="6576" y="69"/>
                    <a:pt x="6571" y="66"/>
                  </a:cubicBezTo>
                  <a:cubicBezTo>
                    <a:pt x="6561" y="56"/>
                    <a:pt x="6571" y="45"/>
                    <a:pt x="6599" y="39"/>
                  </a:cubicBezTo>
                  <a:cubicBezTo>
                    <a:pt x="6615" y="35"/>
                    <a:pt x="6626" y="33"/>
                    <a:pt x="6634" y="33"/>
                  </a:cubicBezTo>
                  <a:close/>
                  <a:moveTo>
                    <a:pt x="6197" y="219"/>
                  </a:moveTo>
                  <a:cubicBezTo>
                    <a:pt x="6228" y="219"/>
                    <a:pt x="6242" y="226"/>
                    <a:pt x="6232" y="244"/>
                  </a:cubicBezTo>
                  <a:cubicBezTo>
                    <a:pt x="6226" y="254"/>
                    <a:pt x="6211" y="261"/>
                    <a:pt x="6198" y="261"/>
                  </a:cubicBezTo>
                  <a:cubicBezTo>
                    <a:pt x="6195" y="261"/>
                    <a:pt x="6193" y="261"/>
                    <a:pt x="6190" y="260"/>
                  </a:cubicBezTo>
                  <a:cubicBezTo>
                    <a:pt x="6138" y="247"/>
                    <a:pt x="6145" y="219"/>
                    <a:pt x="6197" y="219"/>
                  </a:cubicBezTo>
                  <a:close/>
                  <a:moveTo>
                    <a:pt x="6587" y="363"/>
                  </a:moveTo>
                  <a:cubicBezTo>
                    <a:pt x="6599" y="363"/>
                    <a:pt x="6602" y="367"/>
                    <a:pt x="6589" y="375"/>
                  </a:cubicBezTo>
                  <a:cubicBezTo>
                    <a:pt x="6580" y="382"/>
                    <a:pt x="6568" y="386"/>
                    <a:pt x="6558" y="386"/>
                  </a:cubicBezTo>
                  <a:cubicBezTo>
                    <a:pt x="6552" y="386"/>
                    <a:pt x="6547" y="385"/>
                    <a:pt x="6544" y="382"/>
                  </a:cubicBezTo>
                  <a:cubicBezTo>
                    <a:pt x="6536" y="379"/>
                    <a:pt x="6547" y="372"/>
                    <a:pt x="6571" y="364"/>
                  </a:cubicBezTo>
                  <a:cubicBezTo>
                    <a:pt x="6577" y="364"/>
                    <a:pt x="6582" y="363"/>
                    <a:pt x="6587" y="363"/>
                  </a:cubicBezTo>
                  <a:close/>
                  <a:moveTo>
                    <a:pt x="6325" y="413"/>
                  </a:moveTo>
                  <a:cubicBezTo>
                    <a:pt x="6328" y="413"/>
                    <a:pt x="6330" y="413"/>
                    <a:pt x="6332" y="414"/>
                  </a:cubicBezTo>
                  <a:cubicBezTo>
                    <a:pt x="6346" y="417"/>
                    <a:pt x="6360" y="424"/>
                    <a:pt x="6360" y="431"/>
                  </a:cubicBezTo>
                  <a:cubicBezTo>
                    <a:pt x="6363" y="434"/>
                    <a:pt x="6353" y="441"/>
                    <a:pt x="6339" y="444"/>
                  </a:cubicBezTo>
                  <a:cubicBezTo>
                    <a:pt x="6337" y="445"/>
                    <a:pt x="6335" y="445"/>
                    <a:pt x="6333" y="445"/>
                  </a:cubicBezTo>
                  <a:cubicBezTo>
                    <a:pt x="6324" y="445"/>
                    <a:pt x="6314" y="439"/>
                    <a:pt x="6312" y="427"/>
                  </a:cubicBezTo>
                  <a:cubicBezTo>
                    <a:pt x="6308" y="419"/>
                    <a:pt x="6315" y="413"/>
                    <a:pt x="6325" y="413"/>
                  </a:cubicBezTo>
                  <a:close/>
                  <a:moveTo>
                    <a:pt x="6456" y="277"/>
                  </a:moveTo>
                  <a:cubicBezTo>
                    <a:pt x="6457" y="277"/>
                    <a:pt x="6459" y="277"/>
                    <a:pt x="6461" y="278"/>
                  </a:cubicBezTo>
                  <a:cubicBezTo>
                    <a:pt x="6502" y="285"/>
                    <a:pt x="6502" y="337"/>
                    <a:pt x="6461" y="379"/>
                  </a:cubicBezTo>
                  <a:cubicBezTo>
                    <a:pt x="6438" y="403"/>
                    <a:pt x="6426" y="414"/>
                    <a:pt x="6413" y="414"/>
                  </a:cubicBezTo>
                  <a:cubicBezTo>
                    <a:pt x="6404" y="414"/>
                    <a:pt x="6395" y="409"/>
                    <a:pt x="6381" y="399"/>
                  </a:cubicBezTo>
                  <a:cubicBezTo>
                    <a:pt x="6370" y="391"/>
                    <a:pt x="6356" y="387"/>
                    <a:pt x="6339" y="387"/>
                  </a:cubicBezTo>
                  <a:cubicBezTo>
                    <a:pt x="6318" y="387"/>
                    <a:pt x="6291" y="393"/>
                    <a:pt x="6256" y="406"/>
                  </a:cubicBezTo>
                  <a:cubicBezTo>
                    <a:pt x="6226" y="415"/>
                    <a:pt x="6196" y="422"/>
                    <a:pt x="6178" y="422"/>
                  </a:cubicBezTo>
                  <a:cubicBezTo>
                    <a:pt x="6169" y="422"/>
                    <a:pt x="6163" y="420"/>
                    <a:pt x="6162" y="417"/>
                  </a:cubicBezTo>
                  <a:cubicBezTo>
                    <a:pt x="6160" y="412"/>
                    <a:pt x="6157" y="410"/>
                    <a:pt x="6153" y="410"/>
                  </a:cubicBezTo>
                  <a:cubicBezTo>
                    <a:pt x="6147" y="410"/>
                    <a:pt x="6138" y="414"/>
                    <a:pt x="6128" y="420"/>
                  </a:cubicBezTo>
                  <a:cubicBezTo>
                    <a:pt x="6118" y="426"/>
                    <a:pt x="6108" y="429"/>
                    <a:pt x="6098" y="429"/>
                  </a:cubicBezTo>
                  <a:cubicBezTo>
                    <a:pt x="6089" y="429"/>
                    <a:pt x="6082" y="427"/>
                    <a:pt x="6075" y="424"/>
                  </a:cubicBezTo>
                  <a:cubicBezTo>
                    <a:pt x="6071" y="420"/>
                    <a:pt x="6063" y="418"/>
                    <a:pt x="6053" y="418"/>
                  </a:cubicBezTo>
                  <a:cubicBezTo>
                    <a:pt x="6035" y="418"/>
                    <a:pt x="6009" y="423"/>
                    <a:pt x="5985" y="434"/>
                  </a:cubicBezTo>
                  <a:cubicBezTo>
                    <a:pt x="5959" y="445"/>
                    <a:pt x="5930" y="452"/>
                    <a:pt x="5904" y="452"/>
                  </a:cubicBezTo>
                  <a:cubicBezTo>
                    <a:pt x="5888" y="452"/>
                    <a:pt x="5873" y="450"/>
                    <a:pt x="5860" y="444"/>
                  </a:cubicBezTo>
                  <a:cubicBezTo>
                    <a:pt x="5840" y="439"/>
                    <a:pt x="5827" y="436"/>
                    <a:pt x="5821" y="436"/>
                  </a:cubicBezTo>
                  <a:cubicBezTo>
                    <a:pt x="5811" y="436"/>
                    <a:pt x="5816" y="443"/>
                    <a:pt x="5829" y="462"/>
                  </a:cubicBezTo>
                  <a:cubicBezTo>
                    <a:pt x="5842" y="479"/>
                    <a:pt x="5848" y="486"/>
                    <a:pt x="5845" y="486"/>
                  </a:cubicBezTo>
                  <a:cubicBezTo>
                    <a:pt x="5842" y="486"/>
                    <a:pt x="5832" y="480"/>
                    <a:pt x="5812" y="468"/>
                  </a:cubicBezTo>
                  <a:cubicBezTo>
                    <a:pt x="5794" y="454"/>
                    <a:pt x="5759" y="447"/>
                    <a:pt x="5730" y="447"/>
                  </a:cubicBezTo>
                  <a:cubicBezTo>
                    <a:pt x="5725" y="447"/>
                    <a:pt x="5719" y="447"/>
                    <a:pt x="5715" y="448"/>
                  </a:cubicBezTo>
                  <a:lnTo>
                    <a:pt x="5655" y="458"/>
                  </a:lnTo>
                  <a:lnTo>
                    <a:pt x="5655" y="458"/>
                  </a:lnTo>
                  <a:lnTo>
                    <a:pt x="5704" y="431"/>
                  </a:lnTo>
                  <a:cubicBezTo>
                    <a:pt x="5756" y="401"/>
                    <a:pt x="6022" y="360"/>
                    <a:pt x="6134" y="360"/>
                  </a:cubicBezTo>
                  <a:cubicBezTo>
                    <a:pt x="6142" y="360"/>
                    <a:pt x="6149" y="361"/>
                    <a:pt x="6155" y="361"/>
                  </a:cubicBezTo>
                  <a:cubicBezTo>
                    <a:pt x="6160" y="361"/>
                    <a:pt x="6165" y="362"/>
                    <a:pt x="6169" y="362"/>
                  </a:cubicBezTo>
                  <a:cubicBezTo>
                    <a:pt x="6199" y="362"/>
                    <a:pt x="6219" y="352"/>
                    <a:pt x="6232" y="337"/>
                  </a:cubicBezTo>
                  <a:cubicBezTo>
                    <a:pt x="6239" y="324"/>
                    <a:pt x="6245" y="318"/>
                    <a:pt x="6254" y="318"/>
                  </a:cubicBezTo>
                  <a:cubicBezTo>
                    <a:pt x="6261" y="318"/>
                    <a:pt x="6269" y="322"/>
                    <a:pt x="6280" y="330"/>
                  </a:cubicBezTo>
                  <a:cubicBezTo>
                    <a:pt x="6292" y="339"/>
                    <a:pt x="6300" y="344"/>
                    <a:pt x="6304" y="344"/>
                  </a:cubicBezTo>
                  <a:cubicBezTo>
                    <a:pt x="6306" y="344"/>
                    <a:pt x="6307" y="343"/>
                    <a:pt x="6307" y="340"/>
                  </a:cubicBezTo>
                  <a:cubicBezTo>
                    <a:pt x="6305" y="334"/>
                    <a:pt x="6320" y="332"/>
                    <a:pt x="6343" y="332"/>
                  </a:cubicBezTo>
                  <a:cubicBezTo>
                    <a:pt x="6357" y="332"/>
                    <a:pt x="6373" y="332"/>
                    <a:pt x="6391" y="334"/>
                  </a:cubicBezTo>
                  <a:cubicBezTo>
                    <a:pt x="6422" y="337"/>
                    <a:pt x="6442" y="339"/>
                    <a:pt x="6454" y="339"/>
                  </a:cubicBezTo>
                  <a:cubicBezTo>
                    <a:pt x="6479" y="339"/>
                    <a:pt x="6473" y="331"/>
                    <a:pt x="6457" y="306"/>
                  </a:cubicBezTo>
                  <a:cubicBezTo>
                    <a:pt x="6445" y="288"/>
                    <a:pt x="6446" y="277"/>
                    <a:pt x="6456" y="277"/>
                  </a:cubicBezTo>
                  <a:close/>
                  <a:moveTo>
                    <a:pt x="4498" y="467"/>
                  </a:moveTo>
                  <a:cubicBezTo>
                    <a:pt x="4504" y="467"/>
                    <a:pt x="4507" y="469"/>
                    <a:pt x="4507" y="473"/>
                  </a:cubicBezTo>
                  <a:cubicBezTo>
                    <a:pt x="4511" y="476"/>
                    <a:pt x="4501" y="486"/>
                    <a:pt x="4483" y="497"/>
                  </a:cubicBezTo>
                  <a:cubicBezTo>
                    <a:pt x="4474" y="504"/>
                    <a:pt x="4464" y="507"/>
                    <a:pt x="4457" y="507"/>
                  </a:cubicBezTo>
                  <a:cubicBezTo>
                    <a:pt x="4451" y="507"/>
                    <a:pt x="4446" y="505"/>
                    <a:pt x="4445" y="500"/>
                  </a:cubicBezTo>
                  <a:cubicBezTo>
                    <a:pt x="4441" y="486"/>
                    <a:pt x="4455" y="476"/>
                    <a:pt x="4472" y="473"/>
                  </a:cubicBezTo>
                  <a:cubicBezTo>
                    <a:pt x="4483" y="469"/>
                    <a:pt x="4491" y="467"/>
                    <a:pt x="4498" y="467"/>
                  </a:cubicBezTo>
                  <a:close/>
                  <a:moveTo>
                    <a:pt x="3900" y="542"/>
                  </a:moveTo>
                  <a:cubicBezTo>
                    <a:pt x="3907" y="542"/>
                    <a:pt x="3913" y="544"/>
                    <a:pt x="3918" y="548"/>
                  </a:cubicBezTo>
                  <a:cubicBezTo>
                    <a:pt x="3928" y="559"/>
                    <a:pt x="3921" y="569"/>
                    <a:pt x="3904" y="573"/>
                  </a:cubicBezTo>
                  <a:cubicBezTo>
                    <a:pt x="3894" y="575"/>
                    <a:pt x="3885" y="577"/>
                    <a:pt x="3879" y="577"/>
                  </a:cubicBezTo>
                  <a:cubicBezTo>
                    <a:pt x="3862" y="577"/>
                    <a:pt x="3862" y="566"/>
                    <a:pt x="3879" y="548"/>
                  </a:cubicBezTo>
                  <a:cubicBezTo>
                    <a:pt x="3885" y="545"/>
                    <a:pt x="3893" y="542"/>
                    <a:pt x="3900" y="542"/>
                  </a:cubicBezTo>
                  <a:close/>
                  <a:moveTo>
                    <a:pt x="4135" y="542"/>
                  </a:moveTo>
                  <a:cubicBezTo>
                    <a:pt x="4140" y="542"/>
                    <a:pt x="4144" y="546"/>
                    <a:pt x="4147" y="552"/>
                  </a:cubicBezTo>
                  <a:cubicBezTo>
                    <a:pt x="4150" y="563"/>
                    <a:pt x="4147" y="580"/>
                    <a:pt x="4136" y="590"/>
                  </a:cubicBezTo>
                  <a:cubicBezTo>
                    <a:pt x="4132" y="595"/>
                    <a:pt x="4127" y="597"/>
                    <a:pt x="4123" y="597"/>
                  </a:cubicBezTo>
                  <a:cubicBezTo>
                    <a:pt x="4118" y="597"/>
                    <a:pt x="4114" y="593"/>
                    <a:pt x="4112" y="587"/>
                  </a:cubicBezTo>
                  <a:cubicBezTo>
                    <a:pt x="4105" y="577"/>
                    <a:pt x="4112" y="559"/>
                    <a:pt x="4122" y="548"/>
                  </a:cubicBezTo>
                  <a:cubicBezTo>
                    <a:pt x="4126" y="544"/>
                    <a:pt x="4131" y="542"/>
                    <a:pt x="4135" y="542"/>
                  </a:cubicBezTo>
                  <a:close/>
                  <a:moveTo>
                    <a:pt x="4497" y="638"/>
                  </a:moveTo>
                  <a:cubicBezTo>
                    <a:pt x="4506" y="638"/>
                    <a:pt x="4510" y="644"/>
                    <a:pt x="4507" y="652"/>
                  </a:cubicBezTo>
                  <a:cubicBezTo>
                    <a:pt x="4504" y="667"/>
                    <a:pt x="4496" y="677"/>
                    <a:pt x="4490" y="681"/>
                  </a:cubicBezTo>
                  <a:cubicBezTo>
                    <a:pt x="4483" y="681"/>
                    <a:pt x="4476" y="673"/>
                    <a:pt x="4472" y="663"/>
                  </a:cubicBezTo>
                  <a:cubicBezTo>
                    <a:pt x="4469" y="652"/>
                    <a:pt x="4480" y="639"/>
                    <a:pt x="4490" y="639"/>
                  </a:cubicBezTo>
                  <a:cubicBezTo>
                    <a:pt x="4493" y="638"/>
                    <a:pt x="4495" y="638"/>
                    <a:pt x="4497" y="638"/>
                  </a:cubicBezTo>
                  <a:close/>
                  <a:moveTo>
                    <a:pt x="4580" y="642"/>
                  </a:moveTo>
                  <a:cubicBezTo>
                    <a:pt x="4585" y="642"/>
                    <a:pt x="4589" y="645"/>
                    <a:pt x="4591" y="652"/>
                  </a:cubicBezTo>
                  <a:cubicBezTo>
                    <a:pt x="4594" y="663"/>
                    <a:pt x="4618" y="670"/>
                    <a:pt x="4639" y="670"/>
                  </a:cubicBezTo>
                  <a:cubicBezTo>
                    <a:pt x="4674" y="670"/>
                    <a:pt x="4670" y="673"/>
                    <a:pt x="4635" y="684"/>
                  </a:cubicBezTo>
                  <a:cubicBezTo>
                    <a:pt x="4621" y="689"/>
                    <a:pt x="4608" y="690"/>
                    <a:pt x="4597" y="690"/>
                  </a:cubicBezTo>
                  <a:cubicBezTo>
                    <a:pt x="4562" y="690"/>
                    <a:pt x="4543" y="673"/>
                    <a:pt x="4566" y="649"/>
                  </a:cubicBezTo>
                  <a:cubicBezTo>
                    <a:pt x="4571" y="645"/>
                    <a:pt x="4576" y="642"/>
                    <a:pt x="4580" y="642"/>
                  </a:cubicBezTo>
                  <a:close/>
                  <a:moveTo>
                    <a:pt x="3466" y="736"/>
                  </a:moveTo>
                  <a:lnTo>
                    <a:pt x="3466" y="736"/>
                  </a:lnTo>
                  <a:cubicBezTo>
                    <a:pt x="3468" y="736"/>
                    <a:pt x="3472" y="738"/>
                    <a:pt x="3476" y="743"/>
                  </a:cubicBezTo>
                  <a:cubicBezTo>
                    <a:pt x="3487" y="753"/>
                    <a:pt x="3491" y="771"/>
                    <a:pt x="3487" y="781"/>
                  </a:cubicBezTo>
                  <a:cubicBezTo>
                    <a:pt x="3486" y="782"/>
                    <a:pt x="3484" y="783"/>
                    <a:pt x="3483" y="783"/>
                  </a:cubicBezTo>
                  <a:cubicBezTo>
                    <a:pt x="3476" y="783"/>
                    <a:pt x="3469" y="773"/>
                    <a:pt x="3466" y="757"/>
                  </a:cubicBezTo>
                  <a:cubicBezTo>
                    <a:pt x="3462" y="743"/>
                    <a:pt x="3462" y="736"/>
                    <a:pt x="3466" y="736"/>
                  </a:cubicBezTo>
                  <a:close/>
                  <a:moveTo>
                    <a:pt x="6703" y="1"/>
                  </a:moveTo>
                  <a:cubicBezTo>
                    <a:pt x="6677" y="1"/>
                    <a:pt x="6643" y="5"/>
                    <a:pt x="6613" y="15"/>
                  </a:cubicBezTo>
                  <a:cubicBezTo>
                    <a:pt x="6579" y="22"/>
                    <a:pt x="6546" y="26"/>
                    <a:pt x="6526" y="26"/>
                  </a:cubicBezTo>
                  <a:cubicBezTo>
                    <a:pt x="6520" y="26"/>
                    <a:pt x="6515" y="25"/>
                    <a:pt x="6512" y="25"/>
                  </a:cubicBezTo>
                  <a:cubicBezTo>
                    <a:pt x="6509" y="21"/>
                    <a:pt x="6497" y="20"/>
                    <a:pt x="6480" y="20"/>
                  </a:cubicBezTo>
                  <a:cubicBezTo>
                    <a:pt x="6464" y="20"/>
                    <a:pt x="6443" y="21"/>
                    <a:pt x="6422" y="25"/>
                  </a:cubicBezTo>
                  <a:cubicBezTo>
                    <a:pt x="6347" y="36"/>
                    <a:pt x="6352" y="51"/>
                    <a:pt x="6416" y="51"/>
                  </a:cubicBezTo>
                  <a:cubicBezTo>
                    <a:pt x="6428" y="51"/>
                    <a:pt x="6443" y="50"/>
                    <a:pt x="6461" y="49"/>
                  </a:cubicBezTo>
                  <a:lnTo>
                    <a:pt x="6536" y="45"/>
                  </a:lnTo>
                  <a:lnTo>
                    <a:pt x="6491" y="90"/>
                  </a:lnTo>
                  <a:cubicBezTo>
                    <a:pt x="6432" y="150"/>
                    <a:pt x="6363" y="174"/>
                    <a:pt x="6176" y="191"/>
                  </a:cubicBezTo>
                  <a:cubicBezTo>
                    <a:pt x="6096" y="198"/>
                    <a:pt x="5979" y="215"/>
                    <a:pt x="5909" y="226"/>
                  </a:cubicBezTo>
                  <a:cubicBezTo>
                    <a:pt x="5839" y="239"/>
                    <a:pt x="5745" y="247"/>
                    <a:pt x="5697" y="247"/>
                  </a:cubicBezTo>
                  <a:cubicBezTo>
                    <a:pt x="5652" y="247"/>
                    <a:pt x="5611" y="250"/>
                    <a:pt x="5607" y="257"/>
                  </a:cubicBezTo>
                  <a:cubicBezTo>
                    <a:pt x="5605" y="262"/>
                    <a:pt x="5608" y="266"/>
                    <a:pt x="5615" y="266"/>
                  </a:cubicBezTo>
                  <a:cubicBezTo>
                    <a:pt x="5618" y="266"/>
                    <a:pt x="5621" y="265"/>
                    <a:pt x="5625" y="264"/>
                  </a:cubicBezTo>
                  <a:cubicBezTo>
                    <a:pt x="5629" y="263"/>
                    <a:pt x="5633" y="263"/>
                    <a:pt x="5636" y="263"/>
                  </a:cubicBezTo>
                  <a:cubicBezTo>
                    <a:pt x="5646" y="263"/>
                    <a:pt x="5653" y="267"/>
                    <a:pt x="5655" y="274"/>
                  </a:cubicBezTo>
                  <a:cubicBezTo>
                    <a:pt x="5662" y="295"/>
                    <a:pt x="5451" y="340"/>
                    <a:pt x="5287" y="351"/>
                  </a:cubicBezTo>
                  <a:cubicBezTo>
                    <a:pt x="5236" y="354"/>
                    <a:pt x="5194" y="364"/>
                    <a:pt x="5191" y="379"/>
                  </a:cubicBezTo>
                  <a:cubicBezTo>
                    <a:pt x="5190" y="383"/>
                    <a:pt x="5185" y="385"/>
                    <a:pt x="5178" y="385"/>
                  </a:cubicBezTo>
                  <a:cubicBezTo>
                    <a:pt x="5166" y="385"/>
                    <a:pt x="5148" y="379"/>
                    <a:pt x="5128" y="369"/>
                  </a:cubicBezTo>
                  <a:cubicBezTo>
                    <a:pt x="5109" y="356"/>
                    <a:pt x="5094" y="349"/>
                    <a:pt x="5086" y="349"/>
                  </a:cubicBezTo>
                  <a:cubicBezTo>
                    <a:pt x="5080" y="349"/>
                    <a:pt x="5078" y="352"/>
                    <a:pt x="5079" y="358"/>
                  </a:cubicBezTo>
                  <a:cubicBezTo>
                    <a:pt x="5087" y="375"/>
                    <a:pt x="5066" y="385"/>
                    <a:pt x="5021" y="385"/>
                  </a:cubicBezTo>
                  <a:cubicBezTo>
                    <a:pt x="4986" y="385"/>
                    <a:pt x="4896" y="403"/>
                    <a:pt x="4820" y="420"/>
                  </a:cubicBezTo>
                  <a:cubicBezTo>
                    <a:pt x="4756" y="435"/>
                    <a:pt x="4695" y="442"/>
                    <a:pt x="4664" y="442"/>
                  </a:cubicBezTo>
                  <a:cubicBezTo>
                    <a:pt x="4658" y="442"/>
                    <a:pt x="4653" y="442"/>
                    <a:pt x="4650" y="441"/>
                  </a:cubicBezTo>
                  <a:cubicBezTo>
                    <a:pt x="4645" y="440"/>
                    <a:pt x="4641" y="439"/>
                    <a:pt x="4636" y="439"/>
                  </a:cubicBezTo>
                  <a:cubicBezTo>
                    <a:pt x="4620" y="439"/>
                    <a:pt x="4604" y="448"/>
                    <a:pt x="4591" y="462"/>
                  </a:cubicBezTo>
                  <a:cubicBezTo>
                    <a:pt x="4582" y="475"/>
                    <a:pt x="4573" y="482"/>
                    <a:pt x="4567" y="482"/>
                  </a:cubicBezTo>
                  <a:cubicBezTo>
                    <a:pt x="4557" y="482"/>
                    <a:pt x="4551" y="470"/>
                    <a:pt x="4549" y="448"/>
                  </a:cubicBezTo>
                  <a:cubicBezTo>
                    <a:pt x="4549" y="445"/>
                    <a:pt x="4542" y="443"/>
                    <a:pt x="4530" y="443"/>
                  </a:cubicBezTo>
                  <a:cubicBezTo>
                    <a:pt x="4513" y="443"/>
                    <a:pt x="4486" y="447"/>
                    <a:pt x="4455" y="455"/>
                  </a:cubicBezTo>
                  <a:cubicBezTo>
                    <a:pt x="4392" y="473"/>
                    <a:pt x="4372" y="486"/>
                    <a:pt x="4386" y="497"/>
                  </a:cubicBezTo>
                  <a:cubicBezTo>
                    <a:pt x="4400" y="507"/>
                    <a:pt x="4397" y="514"/>
                    <a:pt x="4376" y="514"/>
                  </a:cubicBezTo>
                  <a:cubicBezTo>
                    <a:pt x="4358" y="510"/>
                    <a:pt x="4341" y="500"/>
                    <a:pt x="4341" y="486"/>
                  </a:cubicBezTo>
                  <a:cubicBezTo>
                    <a:pt x="4339" y="479"/>
                    <a:pt x="4329" y="475"/>
                    <a:pt x="4313" y="475"/>
                  </a:cubicBezTo>
                  <a:cubicBezTo>
                    <a:pt x="4300" y="475"/>
                    <a:pt x="4282" y="478"/>
                    <a:pt x="4261" y="483"/>
                  </a:cubicBezTo>
                  <a:cubicBezTo>
                    <a:pt x="4237" y="489"/>
                    <a:pt x="4212" y="493"/>
                    <a:pt x="4193" y="493"/>
                  </a:cubicBezTo>
                  <a:cubicBezTo>
                    <a:pt x="4179" y="493"/>
                    <a:pt x="4168" y="491"/>
                    <a:pt x="4163" y="486"/>
                  </a:cubicBezTo>
                  <a:cubicBezTo>
                    <a:pt x="4156" y="478"/>
                    <a:pt x="4144" y="475"/>
                    <a:pt x="4133" y="475"/>
                  </a:cubicBezTo>
                  <a:cubicBezTo>
                    <a:pt x="4129" y="475"/>
                    <a:pt x="4125" y="475"/>
                    <a:pt x="4122" y="476"/>
                  </a:cubicBezTo>
                  <a:cubicBezTo>
                    <a:pt x="4108" y="479"/>
                    <a:pt x="4112" y="489"/>
                    <a:pt x="4126" y="500"/>
                  </a:cubicBezTo>
                  <a:cubicBezTo>
                    <a:pt x="4133" y="508"/>
                    <a:pt x="4133" y="511"/>
                    <a:pt x="4126" y="511"/>
                  </a:cubicBezTo>
                  <a:cubicBezTo>
                    <a:pt x="4121" y="511"/>
                    <a:pt x="4111" y="508"/>
                    <a:pt x="4098" y="503"/>
                  </a:cubicBezTo>
                  <a:cubicBezTo>
                    <a:pt x="4081" y="497"/>
                    <a:pt x="4069" y="494"/>
                    <a:pt x="4061" y="494"/>
                  </a:cubicBezTo>
                  <a:cubicBezTo>
                    <a:pt x="4050" y="494"/>
                    <a:pt x="4046" y="500"/>
                    <a:pt x="4046" y="514"/>
                  </a:cubicBezTo>
                  <a:cubicBezTo>
                    <a:pt x="4044" y="526"/>
                    <a:pt x="4039" y="531"/>
                    <a:pt x="4026" y="531"/>
                  </a:cubicBezTo>
                  <a:cubicBezTo>
                    <a:pt x="4016" y="531"/>
                    <a:pt x="4000" y="527"/>
                    <a:pt x="3976" y="521"/>
                  </a:cubicBezTo>
                  <a:cubicBezTo>
                    <a:pt x="3966" y="519"/>
                    <a:pt x="3955" y="517"/>
                    <a:pt x="3942" y="517"/>
                  </a:cubicBezTo>
                  <a:cubicBezTo>
                    <a:pt x="3864" y="517"/>
                    <a:pt x="3752" y="560"/>
                    <a:pt x="3785" y="587"/>
                  </a:cubicBezTo>
                  <a:cubicBezTo>
                    <a:pt x="3791" y="590"/>
                    <a:pt x="3790" y="593"/>
                    <a:pt x="3782" y="593"/>
                  </a:cubicBezTo>
                  <a:cubicBezTo>
                    <a:pt x="3775" y="593"/>
                    <a:pt x="3765" y="591"/>
                    <a:pt x="3751" y="587"/>
                  </a:cubicBezTo>
                  <a:cubicBezTo>
                    <a:pt x="3713" y="577"/>
                    <a:pt x="3705" y="566"/>
                    <a:pt x="3720" y="552"/>
                  </a:cubicBezTo>
                  <a:cubicBezTo>
                    <a:pt x="3733" y="539"/>
                    <a:pt x="3734" y="534"/>
                    <a:pt x="3726" y="534"/>
                  </a:cubicBezTo>
                  <a:cubicBezTo>
                    <a:pt x="3724" y="534"/>
                    <a:pt x="3720" y="534"/>
                    <a:pt x="3716" y="535"/>
                  </a:cubicBezTo>
                  <a:cubicBezTo>
                    <a:pt x="3702" y="542"/>
                    <a:pt x="3678" y="563"/>
                    <a:pt x="3660" y="587"/>
                  </a:cubicBezTo>
                  <a:cubicBezTo>
                    <a:pt x="3647" y="608"/>
                    <a:pt x="3640" y="617"/>
                    <a:pt x="3631" y="617"/>
                  </a:cubicBezTo>
                  <a:cubicBezTo>
                    <a:pt x="3624" y="617"/>
                    <a:pt x="3615" y="612"/>
                    <a:pt x="3601" y="601"/>
                  </a:cubicBezTo>
                  <a:cubicBezTo>
                    <a:pt x="3590" y="591"/>
                    <a:pt x="3568" y="585"/>
                    <a:pt x="3544" y="585"/>
                  </a:cubicBezTo>
                  <a:cubicBezTo>
                    <a:pt x="3532" y="585"/>
                    <a:pt x="3520" y="587"/>
                    <a:pt x="3508" y="590"/>
                  </a:cubicBezTo>
                  <a:cubicBezTo>
                    <a:pt x="3489" y="594"/>
                    <a:pt x="3471" y="596"/>
                    <a:pt x="3455" y="596"/>
                  </a:cubicBezTo>
                  <a:cubicBezTo>
                    <a:pt x="3440" y="596"/>
                    <a:pt x="3428" y="594"/>
                    <a:pt x="3421" y="590"/>
                  </a:cubicBezTo>
                  <a:cubicBezTo>
                    <a:pt x="3417" y="586"/>
                    <a:pt x="3407" y="584"/>
                    <a:pt x="3394" y="584"/>
                  </a:cubicBezTo>
                  <a:cubicBezTo>
                    <a:pt x="3376" y="584"/>
                    <a:pt x="3352" y="588"/>
                    <a:pt x="3327" y="593"/>
                  </a:cubicBezTo>
                  <a:cubicBezTo>
                    <a:pt x="3310" y="598"/>
                    <a:pt x="3291" y="600"/>
                    <a:pt x="3273" y="600"/>
                  </a:cubicBezTo>
                  <a:cubicBezTo>
                    <a:pt x="3250" y="600"/>
                    <a:pt x="3229" y="596"/>
                    <a:pt x="3217" y="590"/>
                  </a:cubicBezTo>
                  <a:cubicBezTo>
                    <a:pt x="3207" y="583"/>
                    <a:pt x="3197" y="579"/>
                    <a:pt x="3186" y="579"/>
                  </a:cubicBezTo>
                  <a:cubicBezTo>
                    <a:pt x="3171" y="579"/>
                    <a:pt x="3154" y="587"/>
                    <a:pt x="3133" y="601"/>
                  </a:cubicBezTo>
                  <a:cubicBezTo>
                    <a:pt x="3100" y="624"/>
                    <a:pt x="2784" y="702"/>
                    <a:pt x="2732" y="702"/>
                  </a:cubicBezTo>
                  <a:cubicBezTo>
                    <a:pt x="2730" y="702"/>
                    <a:pt x="2728" y="702"/>
                    <a:pt x="2727" y="702"/>
                  </a:cubicBezTo>
                  <a:cubicBezTo>
                    <a:pt x="2725" y="700"/>
                    <a:pt x="2722" y="700"/>
                    <a:pt x="2718" y="700"/>
                  </a:cubicBezTo>
                  <a:cubicBezTo>
                    <a:pt x="2708" y="700"/>
                    <a:pt x="2693" y="703"/>
                    <a:pt x="2679" y="705"/>
                  </a:cubicBezTo>
                  <a:cubicBezTo>
                    <a:pt x="2655" y="708"/>
                    <a:pt x="2599" y="715"/>
                    <a:pt x="2557" y="718"/>
                  </a:cubicBezTo>
                  <a:cubicBezTo>
                    <a:pt x="2509" y="722"/>
                    <a:pt x="2401" y="739"/>
                    <a:pt x="2311" y="753"/>
                  </a:cubicBezTo>
                  <a:cubicBezTo>
                    <a:pt x="2065" y="795"/>
                    <a:pt x="2003" y="806"/>
                    <a:pt x="1839" y="830"/>
                  </a:cubicBezTo>
                  <a:cubicBezTo>
                    <a:pt x="1760" y="843"/>
                    <a:pt x="1662" y="857"/>
                    <a:pt x="1628" y="868"/>
                  </a:cubicBezTo>
                  <a:cubicBezTo>
                    <a:pt x="1615" y="871"/>
                    <a:pt x="1603" y="872"/>
                    <a:pt x="1593" y="872"/>
                  </a:cubicBezTo>
                  <a:cubicBezTo>
                    <a:pt x="1576" y="872"/>
                    <a:pt x="1564" y="869"/>
                    <a:pt x="1561" y="864"/>
                  </a:cubicBezTo>
                  <a:cubicBezTo>
                    <a:pt x="1560" y="860"/>
                    <a:pt x="1556" y="858"/>
                    <a:pt x="1549" y="858"/>
                  </a:cubicBezTo>
                  <a:cubicBezTo>
                    <a:pt x="1538" y="858"/>
                    <a:pt x="1522" y="863"/>
                    <a:pt x="1503" y="871"/>
                  </a:cubicBezTo>
                  <a:cubicBezTo>
                    <a:pt x="1482" y="880"/>
                    <a:pt x="1464" y="885"/>
                    <a:pt x="1454" y="885"/>
                  </a:cubicBezTo>
                  <a:cubicBezTo>
                    <a:pt x="1448" y="885"/>
                    <a:pt x="1445" y="884"/>
                    <a:pt x="1444" y="881"/>
                  </a:cubicBezTo>
                  <a:cubicBezTo>
                    <a:pt x="1444" y="878"/>
                    <a:pt x="1435" y="876"/>
                    <a:pt x="1421" y="876"/>
                  </a:cubicBezTo>
                  <a:cubicBezTo>
                    <a:pt x="1407" y="876"/>
                    <a:pt x="1388" y="878"/>
                    <a:pt x="1367" y="881"/>
                  </a:cubicBezTo>
                  <a:cubicBezTo>
                    <a:pt x="1326" y="892"/>
                    <a:pt x="1212" y="913"/>
                    <a:pt x="1114" y="931"/>
                  </a:cubicBezTo>
                  <a:cubicBezTo>
                    <a:pt x="1029" y="949"/>
                    <a:pt x="939" y="959"/>
                    <a:pt x="901" y="959"/>
                  </a:cubicBezTo>
                  <a:cubicBezTo>
                    <a:pt x="896" y="959"/>
                    <a:pt x="892" y="958"/>
                    <a:pt x="889" y="958"/>
                  </a:cubicBezTo>
                  <a:cubicBezTo>
                    <a:pt x="874" y="955"/>
                    <a:pt x="859" y="954"/>
                    <a:pt x="845" y="954"/>
                  </a:cubicBezTo>
                  <a:cubicBezTo>
                    <a:pt x="801" y="954"/>
                    <a:pt x="766" y="966"/>
                    <a:pt x="784" y="979"/>
                  </a:cubicBezTo>
                  <a:cubicBezTo>
                    <a:pt x="791" y="986"/>
                    <a:pt x="743" y="1003"/>
                    <a:pt x="670" y="1021"/>
                  </a:cubicBezTo>
                  <a:cubicBezTo>
                    <a:pt x="627" y="1031"/>
                    <a:pt x="587" y="1037"/>
                    <a:pt x="560" y="1037"/>
                  </a:cubicBezTo>
                  <a:cubicBezTo>
                    <a:pt x="543" y="1037"/>
                    <a:pt x="532" y="1035"/>
                    <a:pt x="528" y="1031"/>
                  </a:cubicBezTo>
                  <a:cubicBezTo>
                    <a:pt x="520" y="1020"/>
                    <a:pt x="509" y="1015"/>
                    <a:pt x="500" y="1015"/>
                  </a:cubicBezTo>
                  <a:cubicBezTo>
                    <a:pt x="485" y="1015"/>
                    <a:pt x="473" y="1027"/>
                    <a:pt x="479" y="1048"/>
                  </a:cubicBezTo>
                  <a:cubicBezTo>
                    <a:pt x="488" y="1078"/>
                    <a:pt x="465" y="1098"/>
                    <a:pt x="435" y="1098"/>
                  </a:cubicBezTo>
                  <a:cubicBezTo>
                    <a:pt x="420" y="1098"/>
                    <a:pt x="404" y="1093"/>
                    <a:pt x="389" y="1083"/>
                  </a:cubicBezTo>
                  <a:cubicBezTo>
                    <a:pt x="375" y="1073"/>
                    <a:pt x="359" y="1069"/>
                    <a:pt x="343" y="1069"/>
                  </a:cubicBezTo>
                  <a:cubicBezTo>
                    <a:pt x="306" y="1069"/>
                    <a:pt x="274" y="1094"/>
                    <a:pt x="299" y="1121"/>
                  </a:cubicBezTo>
                  <a:cubicBezTo>
                    <a:pt x="309" y="1135"/>
                    <a:pt x="309" y="1149"/>
                    <a:pt x="296" y="1149"/>
                  </a:cubicBezTo>
                  <a:cubicBezTo>
                    <a:pt x="294" y="1149"/>
                    <a:pt x="293" y="1149"/>
                    <a:pt x="291" y="1149"/>
                  </a:cubicBezTo>
                  <a:cubicBezTo>
                    <a:pt x="281" y="1149"/>
                    <a:pt x="267" y="1140"/>
                    <a:pt x="264" y="1125"/>
                  </a:cubicBezTo>
                  <a:cubicBezTo>
                    <a:pt x="260" y="1111"/>
                    <a:pt x="252" y="1105"/>
                    <a:pt x="242" y="1105"/>
                  </a:cubicBezTo>
                  <a:cubicBezTo>
                    <a:pt x="236" y="1105"/>
                    <a:pt x="230" y="1107"/>
                    <a:pt x="222" y="1110"/>
                  </a:cubicBezTo>
                  <a:cubicBezTo>
                    <a:pt x="213" y="1118"/>
                    <a:pt x="205" y="1122"/>
                    <a:pt x="199" y="1122"/>
                  </a:cubicBezTo>
                  <a:cubicBezTo>
                    <a:pt x="193" y="1122"/>
                    <a:pt x="189" y="1119"/>
                    <a:pt x="187" y="1114"/>
                  </a:cubicBezTo>
                  <a:cubicBezTo>
                    <a:pt x="185" y="1104"/>
                    <a:pt x="177" y="1099"/>
                    <a:pt x="167" y="1099"/>
                  </a:cubicBezTo>
                  <a:cubicBezTo>
                    <a:pt x="144" y="1099"/>
                    <a:pt x="106" y="1126"/>
                    <a:pt x="83" y="1163"/>
                  </a:cubicBezTo>
                  <a:cubicBezTo>
                    <a:pt x="64" y="1191"/>
                    <a:pt x="42" y="1208"/>
                    <a:pt x="29" y="1208"/>
                  </a:cubicBezTo>
                  <a:cubicBezTo>
                    <a:pt x="27" y="1208"/>
                    <a:pt x="26" y="1208"/>
                    <a:pt x="25" y="1208"/>
                  </a:cubicBezTo>
                  <a:cubicBezTo>
                    <a:pt x="23" y="1207"/>
                    <a:pt x="20" y="1207"/>
                    <a:pt x="18" y="1207"/>
                  </a:cubicBezTo>
                  <a:cubicBezTo>
                    <a:pt x="8" y="1207"/>
                    <a:pt x="1" y="1213"/>
                    <a:pt x="4" y="1222"/>
                  </a:cubicBezTo>
                  <a:cubicBezTo>
                    <a:pt x="7" y="1232"/>
                    <a:pt x="14" y="1237"/>
                    <a:pt x="24" y="1237"/>
                  </a:cubicBezTo>
                  <a:cubicBezTo>
                    <a:pt x="41" y="1237"/>
                    <a:pt x="66" y="1224"/>
                    <a:pt x="94" y="1201"/>
                  </a:cubicBezTo>
                  <a:cubicBezTo>
                    <a:pt x="109" y="1188"/>
                    <a:pt x="120" y="1182"/>
                    <a:pt x="132" y="1182"/>
                  </a:cubicBezTo>
                  <a:cubicBezTo>
                    <a:pt x="142" y="1182"/>
                    <a:pt x="152" y="1187"/>
                    <a:pt x="163" y="1197"/>
                  </a:cubicBezTo>
                  <a:cubicBezTo>
                    <a:pt x="178" y="1209"/>
                    <a:pt x="189" y="1214"/>
                    <a:pt x="193" y="1214"/>
                  </a:cubicBezTo>
                  <a:cubicBezTo>
                    <a:pt x="195" y="1214"/>
                    <a:pt x="196" y="1213"/>
                    <a:pt x="195" y="1211"/>
                  </a:cubicBezTo>
                  <a:cubicBezTo>
                    <a:pt x="193" y="1206"/>
                    <a:pt x="196" y="1204"/>
                    <a:pt x="202" y="1204"/>
                  </a:cubicBezTo>
                  <a:cubicBezTo>
                    <a:pt x="208" y="1204"/>
                    <a:pt x="217" y="1206"/>
                    <a:pt x="229" y="1211"/>
                  </a:cubicBezTo>
                  <a:cubicBezTo>
                    <a:pt x="254" y="1218"/>
                    <a:pt x="267" y="1232"/>
                    <a:pt x="264" y="1243"/>
                  </a:cubicBezTo>
                  <a:cubicBezTo>
                    <a:pt x="263" y="1246"/>
                    <a:pt x="265" y="1247"/>
                    <a:pt x="269" y="1247"/>
                  </a:cubicBezTo>
                  <a:cubicBezTo>
                    <a:pt x="279" y="1247"/>
                    <a:pt x="298" y="1241"/>
                    <a:pt x="320" y="1229"/>
                  </a:cubicBezTo>
                  <a:cubicBezTo>
                    <a:pt x="346" y="1214"/>
                    <a:pt x="369" y="1207"/>
                    <a:pt x="385" y="1207"/>
                  </a:cubicBezTo>
                  <a:cubicBezTo>
                    <a:pt x="391" y="1207"/>
                    <a:pt x="396" y="1208"/>
                    <a:pt x="400" y="1211"/>
                  </a:cubicBezTo>
                  <a:cubicBezTo>
                    <a:pt x="410" y="1218"/>
                    <a:pt x="403" y="1229"/>
                    <a:pt x="386" y="1235"/>
                  </a:cubicBezTo>
                  <a:cubicBezTo>
                    <a:pt x="365" y="1239"/>
                    <a:pt x="351" y="1253"/>
                    <a:pt x="358" y="1267"/>
                  </a:cubicBezTo>
                  <a:cubicBezTo>
                    <a:pt x="360" y="1272"/>
                    <a:pt x="365" y="1274"/>
                    <a:pt x="372" y="1274"/>
                  </a:cubicBezTo>
                  <a:cubicBezTo>
                    <a:pt x="379" y="1274"/>
                    <a:pt x="387" y="1272"/>
                    <a:pt x="396" y="1267"/>
                  </a:cubicBezTo>
                  <a:cubicBezTo>
                    <a:pt x="413" y="1253"/>
                    <a:pt x="437" y="1243"/>
                    <a:pt x="448" y="1239"/>
                  </a:cubicBezTo>
                  <a:cubicBezTo>
                    <a:pt x="462" y="1235"/>
                    <a:pt x="462" y="1229"/>
                    <a:pt x="451" y="1218"/>
                  </a:cubicBezTo>
                  <a:cubicBezTo>
                    <a:pt x="445" y="1211"/>
                    <a:pt x="451" y="1194"/>
                    <a:pt x="469" y="1184"/>
                  </a:cubicBezTo>
                  <a:cubicBezTo>
                    <a:pt x="478" y="1177"/>
                    <a:pt x="485" y="1173"/>
                    <a:pt x="490" y="1173"/>
                  </a:cubicBezTo>
                  <a:cubicBezTo>
                    <a:pt x="497" y="1173"/>
                    <a:pt x="500" y="1183"/>
                    <a:pt x="500" y="1205"/>
                  </a:cubicBezTo>
                  <a:cubicBezTo>
                    <a:pt x="502" y="1229"/>
                    <a:pt x="510" y="1241"/>
                    <a:pt x="519" y="1241"/>
                  </a:cubicBezTo>
                  <a:cubicBezTo>
                    <a:pt x="530" y="1241"/>
                    <a:pt x="543" y="1226"/>
                    <a:pt x="552" y="1197"/>
                  </a:cubicBezTo>
                  <a:cubicBezTo>
                    <a:pt x="559" y="1178"/>
                    <a:pt x="563" y="1169"/>
                    <a:pt x="565" y="1169"/>
                  </a:cubicBezTo>
                  <a:cubicBezTo>
                    <a:pt x="568" y="1169"/>
                    <a:pt x="570" y="1178"/>
                    <a:pt x="573" y="1197"/>
                  </a:cubicBezTo>
                  <a:cubicBezTo>
                    <a:pt x="576" y="1219"/>
                    <a:pt x="586" y="1228"/>
                    <a:pt x="613" y="1228"/>
                  </a:cubicBezTo>
                  <a:cubicBezTo>
                    <a:pt x="621" y="1228"/>
                    <a:pt x="631" y="1227"/>
                    <a:pt x="642" y="1225"/>
                  </a:cubicBezTo>
                  <a:cubicBezTo>
                    <a:pt x="680" y="1222"/>
                    <a:pt x="701" y="1211"/>
                    <a:pt x="695" y="1205"/>
                  </a:cubicBezTo>
                  <a:cubicBezTo>
                    <a:pt x="684" y="1197"/>
                    <a:pt x="757" y="1184"/>
                    <a:pt x="858" y="1173"/>
                  </a:cubicBezTo>
                  <a:cubicBezTo>
                    <a:pt x="1038" y="1155"/>
                    <a:pt x="1149" y="1139"/>
                    <a:pt x="1402" y="1090"/>
                  </a:cubicBezTo>
                  <a:cubicBezTo>
                    <a:pt x="1469" y="1078"/>
                    <a:pt x="1536" y="1068"/>
                    <a:pt x="1565" y="1068"/>
                  </a:cubicBezTo>
                  <a:cubicBezTo>
                    <a:pt x="1569" y="1068"/>
                    <a:pt x="1573" y="1068"/>
                    <a:pt x="1576" y="1069"/>
                  </a:cubicBezTo>
                  <a:cubicBezTo>
                    <a:pt x="1596" y="1069"/>
                    <a:pt x="1670" y="1059"/>
                    <a:pt x="1735" y="1048"/>
                  </a:cubicBezTo>
                  <a:cubicBezTo>
                    <a:pt x="1776" y="1040"/>
                    <a:pt x="1812" y="1036"/>
                    <a:pt x="1842" y="1036"/>
                  </a:cubicBezTo>
                  <a:cubicBezTo>
                    <a:pt x="1905" y="1036"/>
                    <a:pt x="1941" y="1053"/>
                    <a:pt x="1936" y="1083"/>
                  </a:cubicBezTo>
                  <a:cubicBezTo>
                    <a:pt x="1934" y="1094"/>
                    <a:pt x="1936" y="1100"/>
                    <a:pt x="1953" y="1100"/>
                  </a:cubicBezTo>
                  <a:cubicBezTo>
                    <a:pt x="1972" y="1100"/>
                    <a:pt x="2010" y="1093"/>
                    <a:pt x="2086" y="1076"/>
                  </a:cubicBezTo>
                  <a:cubicBezTo>
                    <a:pt x="2179" y="1059"/>
                    <a:pt x="2221" y="1041"/>
                    <a:pt x="2256" y="1006"/>
                  </a:cubicBezTo>
                  <a:cubicBezTo>
                    <a:pt x="2262" y="1000"/>
                    <a:pt x="2268" y="996"/>
                    <a:pt x="2273" y="996"/>
                  </a:cubicBezTo>
                  <a:cubicBezTo>
                    <a:pt x="2278" y="996"/>
                    <a:pt x="2282" y="1000"/>
                    <a:pt x="2283" y="1006"/>
                  </a:cubicBezTo>
                  <a:cubicBezTo>
                    <a:pt x="2285" y="1013"/>
                    <a:pt x="2290" y="1015"/>
                    <a:pt x="2298" y="1015"/>
                  </a:cubicBezTo>
                  <a:cubicBezTo>
                    <a:pt x="2308" y="1015"/>
                    <a:pt x="2322" y="1011"/>
                    <a:pt x="2336" y="1003"/>
                  </a:cubicBezTo>
                  <a:cubicBezTo>
                    <a:pt x="2353" y="994"/>
                    <a:pt x="2363" y="990"/>
                    <a:pt x="2367" y="990"/>
                  </a:cubicBezTo>
                  <a:lnTo>
                    <a:pt x="2367" y="990"/>
                  </a:lnTo>
                  <a:cubicBezTo>
                    <a:pt x="2371" y="990"/>
                    <a:pt x="2369" y="994"/>
                    <a:pt x="2360" y="1003"/>
                  </a:cubicBezTo>
                  <a:cubicBezTo>
                    <a:pt x="2341" y="1023"/>
                    <a:pt x="2344" y="1034"/>
                    <a:pt x="2373" y="1034"/>
                  </a:cubicBezTo>
                  <a:cubicBezTo>
                    <a:pt x="2394" y="1034"/>
                    <a:pt x="2428" y="1029"/>
                    <a:pt x="2477" y="1017"/>
                  </a:cubicBezTo>
                  <a:cubicBezTo>
                    <a:pt x="2526" y="1008"/>
                    <a:pt x="2572" y="1002"/>
                    <a:pt x="2595" y="1002"/>
                  </a:cubicBezTo>
                  <a:cubicBezTo>
                    <a:pt x="2600" y="1002"/>
                    <a:pt x="2604" y="1002"/>
                    <a:pt x="2606" y="1003"/>
                  </a:cubicBezTo>
                  <a:cubicBezTo>
                    <a:pt x="2608" y="1003"/>
                    <a:pt x="2609" y="1004"/>
                    <a:pt x="2610" y="1004"/>
                  </a:cubicBezTo>
                  <a:cubicBezTo>
                    <a:pt x="2621" y="1004"/>
                    <a:pt x="2635" y="994"/>
                    <a:pt x="2640" y="976"/>
                  </a:cubicBezTo>
                  <a:cubicBezTo>
                    <a:pt x="2645" y="964"/>
                    <a:pt x="2649" y="957"/>
                    <a:pt x="2652" y="957"/>
                  </a:cubicBezTo>
                  <a:cubicBezTo>
                    <a:pt x="2654" y="957"/>
                    <a:pt x="2657" y="961"/>
                    <a:pt x="2658" y="968"/>
                  </a:cubicBezTo>
                  <a:cubicBezTo>
                    <a:pt x="2661" y="975"/>
                    <a:pt x="2681" y="978"/>
                    <a:pt x="2710" y="978"/>
                  </a:cubicBezTo>
                  <a:cubicBezTo>
                    <a:pt x="2789" y="978"/>
                    <a:pt x="2936" y="957"/>
                    <a:pt x="3029" y="926"/>
                  </a:cubicBezTo>
                  <a:cubicBezTo>
                    <a:pt x="3057" y="918"/>
                    <a:pt x="3085" y="914"/>
                    <a:pt x="3108" y="914"/>
                  </a:cubicBezTo>
                  <a:cubicBezTo>
                    <a:pt x="3123" y="914"/>
                    <a:pt x="3135" y="916"/>
                    <a:pt x="3143" y="920"/>
                  </a:cubicBezTo>
                  <a:cubicBezTo>
                    <a:pt x="3149" y="922"/>
                    <a:pt x="3156" y="923"/>
                    <a:pt x="3163" y="923"/>
                  </a:cubicBezTo>
                  <a:cubicBezTo>
                    <a:pt x="3178" y="923"/>
                    <a:pt x="3193" y="919"/>
                    <a:pt x="3199" y="910"/>
                  </a:cubicBezTo>
                  <a:cubicBezTo>
                    <a:pt x="3230" y="882"/>
                    <a:pt x="3401" y="837"/>
                    <a:pt x="3457" y="837"/>
                  </a:cubicBezTo>
                  <a:cubicBezTo>
                    <a:pt x="3465" y="837"/>
                    <a:pt x="3471" y="838"/>
                    <a:pt x="3473" y="840"/>
                  </a:cubicBezTo>
                  <a:cubicBezTo>
                    <a:pt x="3477" y="845"/>
                    <a:pt x="3482" y="847"/>
                    <a:pt x="3488" y="847"/>
                  </a:cubicBezTo>
                  <a:cubicBezTo>
                    <a:pt x="3499" y="847"/>
                    <a:pt x="3513" y="839"/>
                    <a:pt x="3529" y="822"/>
                  </a:cubicBezTo>
                  <a:cubicBezTo>
                    <a:pt x="3557" y="796"/>
                    <a:pt x="3575" y="783"/>
                    <a:pt x="3585" y="783"/>
                  </a:cubicBezTo>
                  <a:cubicBezTo>
                    <a:pt x="3593" y="783"/>
                    <a:pt x="3596" y="793"/>
                    <a:pt x="3595" y="812"/>
                  </a:cubicBezTo>
                  <a:cubicBezTo>
                    <a:pt x="3593" y="827"/>
                    <a:pt x="3598" y="834"/>
                    <a:pt x="3615" y="834"/>
                  </a:cubicBezTo>
                  <a:cubicBezTo>
                    <a:pt x="3631" y="834"/>
                    <a:pt x="3655" y="829"/>
                    <a:pt x="3692" y="819"/>
                  </a:cubicBezTo>
                  <a:cubicBezTo>
                    <a:pt x="3747" y="806"/>
                    <a:pt x="3810" y="781"/>
                    <a:pt x="3830" y="764"/>
                  </a:cubicBezTo>
                  <a:cubicBezTo>
                    <a:pt x="3845" y="749"/>
                    <a:pt x="3855" y="742"/>
                    <a:pt x="3862" y="742"/>
                  </a:cubicBezTo>
                  <a:cubicBezTo>
                    <a:pt x="3868" y="742"/>
                    <a:pt x="3873" y="748"/>
                    <a:pt x="3876" y="760"/>
                  </a:cubicBezTo>
                  <a:cubicBezTo>
                    <a:pt x="3880" y="771"/>
                    <a:pt x="3890" y="777"/>
                    <a:pt x="3908" y="777"/>
                  </a:cubicBezTo>
                  <a:cubicBezTo>
                    <a:pt x="3923" y="777"/>
                    <a:pt x="3943" y="773"/>
                    <a:pt x="3969" y="767"/>
                  </a:cubicBezTo>
                  <a:cubicBezTo>
                    <a:pt x="4049" y="743"/>
                    <a:pt x="4205" y="718"/>
                    <a:pt x="4376" y="702"/>
                  </a:cubicBezTo>
                  <a:cubicBezTo>
                    <a:pt x="4386" y="700"/>
                    <a:pt x="4397" y="700"/>
                    <a:pt x="4406" y="700"/>
                  </a:cubicBezTo>
                  <a:cubicBezTo>
                    <a:pt x="4432" y="700"/>
                    <a:pt x="4454" y="703"/>
                    <a:pt x="4462" y="708"/>
                  </a:cubicBezTo>
                  <a:cubicBezTo>
                    <a:pt x="4471" y="715"/>
                    <a:pt x="4490" y="717"/>
                    <a:pt x="4514" y="717"/>
                  </a:cubicBezTo>
                  <a:cubicBezTo>
                    <a:pt x="4581" y="717"/>
                    <a:pt x="4684" y="696"/>
                    <a:pt x="4705" y="670"/>
                  </a:cubicBezTo>
                  <a:cubicBezTo>
                    <a:pt x="4719" y="649"/>
                    <a:pt x="4722" y="628"/>
                    <a:pt x="4712" y="622"/>
                  </a:cubicBezTo>
                  <a:cubicBezTo>
                    <a:pt x="4701" y="614"/>
                    <a:pt x="4712" y="604"/>
                    <a:pt x="4730" y="598"/>
                  </a:cubicBezTo>
                  <a:cubicBezTo>
                    <a:pt x="4735" y="596"/>
                    <a:pt x="4740" y="596"/>
                    <a:pt x="4744" y="596"/>
                  </a:cubicBezTo>
                  <a:cubicBezTo>
                    <a:pt x="4758" y="596"/>
                    <a:pt x="4768" y="601"/>
                    <a:pt x="4771" y="611"/>
                  </a:cubicBezTo>
                  <a:cubicBezTo>
                    <a:pt x="4775" y="622"/>
                    <a:pt x="4767" y="632"/>
                    <a:pt x="4757" y="635"/>
                  </a:cubicBezTo>
                  <a:cubicBezTo>
                    <a:pt x="4746" y="635"/>
                    <a:pt x="4736" y="652"/>
                    <a:pt x="4733" y="667"/>
                  </a:cubicBezTo>
                  <a:cubicBezTo>
                    <a:pt x="4733" y="679"/>
                    <a:pt x="4744" y="684"/>
                    <a:pt x="4768" y="684"/>
                  </a:cubicBezTo>
                  <a:cubicBezTo>
                    <a:pt x="4779" y="684"/>
                    <a:pt x="4793" y="683"/>
                    <a:pt x="4809" y="681"/>
                  </a:cubicBezTo>
                  <a:cubicBezTo>
                    <a:pt x="4850" y="670"/>
                    <a:pt x="4882" y="656"/>
                    <a:pt x="4879" y="646"/>
                  </a:cubicBezTo>
                  <a:cubicBezTo>
                    <a:pt x="4875" y="635"/>
                    <a:pt x="4889" y="628"/>
                    <a:pt x="4909" y="628"/>
                  </a:cubicBezTo>
                  <a:cubicBezTo>
                    <a:pt x="4912" y="629"/>
                    <a:pt x="4915" y="629"/>
                    <a:pt x="4918" y="629"/>
                  </a:cubicBezTo>
                  <a:cubicBezTo>
                    <a:pt x="4936" y="629"/>
                    <a:pt x="4944" y="619"/>
                    <a:pt x="4938" y="598"/>
                  </a:cubicBezTo>
                  <a:cubicBezTo>
                    <a:pt x="4931" y="579"/>
                    <a:pt x="4930" y="570"/>
                    <a:pt x="4935" y="570"/>
                  </a:cubicBezTo>
                  <a:lnTo>
                    <a:pt x="4935" y="570"/>
                  </a:lnTo>
                  <a:cubicBezTo>
                    <a:pt x="4938" y="570"/>
                    <a:pt x="4944" y="575"/>
                    <a:pt x="4954" y="583"/>
                  </a:cubicBezTo>
                  <a:cubicBezTo>
                    <a:pt x="4972" y="593"/>
                    <a:pt x="4983" y="614"/>
                    <a:pt x="4979" y="625"/>
                  </a:cubicBezTo>
                  <a:cubicBezTo>
                    <a:pt x="4976" y="632"/>
                    <a:pt x="4980" y="637"/>
                    <a:pt x="4987" y="637"/>
                  </a:cubicBezTo>
                  <a:cubicBezTo>
                    <a:pt x="4989" y="637"/>
                    <a:pt x="4993" y="636"/>
                    <a:pt x="4996" y="635"/>
                  </a:cubicBezTo>
                  <a:cubicBezTo>
                    <a:pt x="5010" y="632"/>
                    <a:pt x="5017" y="618"/>
                    <a:pt x="5014" y="608"/>
                  </a:cubicBezTo>
                  <a:cubicBezTo>
                    <a:pt x="5010" y="596"/>
                    <a:pt x="5009" y="591"/>
                    <a:pt x="5013" y="591"/>
                  </a:cubicBezTo>
                  <a:lnTo>
                    <a:pt x="5013" y="591"/>
                  </a:lnTo>
                  <a:cubicBezTo>
                    <a:pt x="5016" y="591"/>
                    <a:pt x="5022" y="594"/>
                    <a:pt x="5031" y="601"/>
                  </a:cubicBezTo>
                  <a:cubicBezTo>
                    <a:pt x="5044" y="611"/>
                    <a:pt x="5073" y="616"/>
                    <a:pt x="5103" y="616"/>
                  </a:cubicBezTo>
                  <a:cubicBezTo>
                    <a:pt x="5112" y="616"/>
                    <a:pt x="5122" y="615"/>
                    <a:pt x="5132" y="614"/>
                  </a:cubicBezTo>
                  <a:cubicBezTo>
                    <a:pt x="5194" y="608"/>
                    <a:pt x="5204" y="601"/>
                    <a:pt x="5194" y="573"/>
                  </a:cubicBezTo>
                  <a:cubicBezTo>
                    <a:pt x="5190" y="556"/>
                    <a:pt x="5190" y="548"/>
                    <a:pt x="5194" y="548"/>
                  </a:cubicBezTo>
                  <a:cubicBezTo>
                    <a:pt x="5198" y="548"/>
                    <a:pt x="5203" y="552"/>
                    <a:pt x="5212" y="559"/>
                  </a:cubicBezTo>
                  <a:cubicBezTo>
                    <a:pt x="5223" y="568"/>
                    <a:pt x="5231" y="572"/>
                    <a:pt x="5238" y="572"/>
                  </a:cubicBezTo>
                  <a:cubicBezTo>
                    <a:pt x="5248" y="572"/>
                    <a:pt x="5256" y="564"/>
                    <a:pt x="5271" y="545"/>
                  </a:cubicBezTo>
                  <a:cubicBezTo>
                    <a:pt x="5280" y="531"/>
                    <a:pt x="5288" y="524"/>
                    <a:pt x="5294" y="524"/>
                  </a:cubicBezTo>
                  <a:cubicBezTo>
                    <a:pt x="5299" y="524"/>
                    <a:pt x="5302" y="528"/>
                    <a:pt x="5305" y="535"/>
                  </a:cubicBezTo>
                  <a:cubicBezTo>
                    <a:pt x="5307" y="542"/>
                    <a:pt x="5312" y="545"/>
                    <a:pt x="5320" y="545"/>
                  </a:cubicBezTo>
                  <a:cubicBezTo>
                    <a:pt x="5328" y="545"/>
                    <a:pt x="5340" y="542"/>
                    <a:pt x="5354" y="535"/>
                  </a:cubicBezTo>
                  <a:cubicBezTo>
                    <a:pt x="5368" y="526"/>
                    <a:pt x="5383" y="523"/>
                    <a:pt x="5397" y="523"/>
                  </a:cubicBezTo>
                  <a:cubicBezTo>
                    <a:pt x="5432" y="523"/>
                    <a:pt x="5458" y="548"/>
                    <a:pt x="5430" y="573"/>
                  </a:cubicBezTo>
                  <a:cubicBezTo>
                    <a:pt x="5412" y="590"/>
                    <a:pt x="5420" y="601"/>
                    <a:pt x="5447" y="608"/>
                  </a:cubicBezTo>
                  <a:cubicBezTo>
                    <a:pt x="5464" y="612"/>
                    <a:pt x="5479" y="614"/>
                    <a:pt x="5490" y="614"/>
                  </a:cubicBezTo>
                  <a:cubicBezTo>
                    <a:pt x="5514" y="614"/>
                    <a:pt x="5522" y="605"/>
                    <a:pt x="5503" y="593"/>
                  </a:cubicBezTo>
                  <a:cubicBezTo>
                    <a:pt x="5487" y="579"/>
                    <a:pt x="5488" y="572"/>
                    <a:pt x="5506" y="572"/>
                  </a:cubicBezTo>
                  <a:cubicBezTo>
                    <a:pt x="5519" y="572"/>
                    <a:pt x="5540" y="576"/>
                    <a:pt x="5569" y="583"/>
                  </a:cubicBezTo>
                  <a:cubicBezTo>
                    <a:pt x="5600" y="591"/>
                    <a:pt x="5643" y="595"/>
                    <a:pt x="5678" y="595"/>
                  </a:cubicBezTo>
                  <a:cubicBezTo>
                    <a:pt x="5724" y="595"/>
                    <a:pt x="5760" y="588"/>
                    <a:pt x="5745" y="577"/>
                  </a:cubicBezTo>
                  <a:cubicBezTo>
                    <a:pt x="5735" y="569"/>
                    <a:pt x="5756" y="559"/>
                    <a:pt x="5787" y="552"/>
                  </a:cubicBezTo>
                  <a:cubicBezTo>
                    <a:pt x="6072" y="503"/>
                    <a:pt x="6183" y="486"/>
                    <a:pt x="6232" y="486"/>
                  </a:cubicBezTo>
                  <a:cubicBezTo>
                    <a:pt x="6283" y="483"/>
                    <a:pt x="6453" y="455"/>
                    <a:pt x="6606" y="420"/>
                  </a:cubicBezTo>
                  <a:cubicBezTo>
                    <a:pt x="6611" y="419"/>
                    <a:pt x="6616" y="419"/>
                    <a:pt x="6621" y="419"/>
                  </a:cubicBezTo>
                  <a:cubicBezTo>
                    <a:pt x="6636" y="419"/>
                    <a:pt x="6649" y="423"/>
                    <a:pt x="6651" y="434"/>
                  </a:cubicBezTo>
                  <a:cubicBezTo>
                    <a:pt x="6653" y="439"/>
                    <a:pt x="6657" y="442"/>
                    <a:pt x="6664" y="442"/>
                  </a:cubicBezTo>
                  <a:cubicBezTo>
                    <a:pt x="6670" y="442"/>
                    <a:pt x="6678" y="439"/>
                    <a:pt x="6686" y="434"/>
                  </a:cubicBezTo>
                  <a:cubicBezTo>
                    <a:pt x="6697" y="427"/>
                    <a:pt x="6710" y="423"/>
                    <a:pt x="6720" y="423"/>
                  </a:cubicBezTo>
                  <a:cubicBezTo>
                    <a:pt x="6726" y="423"/>
                    <a:pt x="6731" y="425"/>
                    <a:pt x="6735" y="427"/>
                  </a:cubicBezTo>
                  <a:cubicBezTo>
                    <a:pt x="6739" y="431"/>
                    <a:pt x="6747" y="433"/>
                    <a:pt x="6758" y="433"/>
                  </a:cubicBezTo>
                  <a:cubicBezTo>
                    <a:pt x="6775" y="433"/>
                    <a:pt x="6797" y="429"/>
                    <a:pt x="6818" y="420"/>
                  </a:cubicBezTo>
                  <a:cubicBezTo>
                    <a:pt x="6841" y="411"/>
                    <a:pt x="6862" y="406"/>
                    <a:pt x="6875" y="406"/>
                  </a:cubicBezTo>
                  <a:cubicBezTo>
                    <a:pt x="6881" y="406"/>
                    <a:pt x="6886" y="408"/>
                    <a:pt x="6887" y="410"/>
                  </a:cubicBezTo>
                  <a:cubicBezTo>
                    <a:pt x="6888" y="414"/>
                    <a:pt x="6905" y="416"/>
                    <a:pt x="6932" y="416"/>
                  </a:cubicBezTo>
                  <a:cubicBezTo>
                    <a:pt x="7018" y="416"/>
                    <a:pt x="7202" y="398"/>
                    <a:pt x="7210" y="382"/>
                  </a:cubicBezTo>
                  <a:cubicBezTo>
                    <a:pt x="7212" y="379"/>
                    <a:pt x="7219" y="377"/>
                    <a:pt x="7227" y="377"/>
                  </a:cubicBezTo>
                  <a:cubicBezTo>
                    <a:pt x="7236" y="377"/>
                    <a:pt x="7246" y="379"/>
                    <a:pt x="7255" y="382"/>
                  </a:cubicBezTo>
                  <a:cubicBezTo>
                    <a:pt x="7262" y="385"/>
                    <a:pt x="7270" y="387"/>
                    <a:pt x="7277" y="387"/>
                  </a:cubicBezTo>
                  <a:cubicBezTo>
                    <a:pt x="7293" y="387"/>
                    <a:pt x="7308" y="379"/>
                    <a:pt x="7327" y="364"/>
                  </a:cubicBezTo>
                  <a:cubicBezTo>
                    <a:pt x="7356" y="342"/>
                    <a:pt x="7376" y="331"/>
                    <a:pt x="7384" y="331"/>
                  </a:cubicBezTo>
                  <a:cubicBezTo>
                    <a:pt x="7390" y="331"/>
                    <a:pt x="7391" y="336"/>
                    <a:pt x="7387" y="348"/>
                  </a:cubicBezTo>
                  <a:cubicBezTo>
                    <a:pt x="7384" y="357"/>
                    <a:pt x="7391" y="361"/>
                    <a:pt x="7405" y="361"/>
                  </a:cubicBezTo>
                  <a:cubicBezTo>
                    <a:pt x="7412" y="361"/>
                    <a:pt x="7421" y="360"/>
                    <a:pt x="7432" y="358"/>
                  </a:cubicBezTo>
                  <a:cubicBezTo>
                    <a:pt x="7460" y="351"/>
                    <a:pt x="7556" y="330"/>
                    <a:pt x="7644" y="316"/>
                  </a:cubicBezTo>
                  <a:cubicBezTo>
                    <a:pt x="7730" y="302"/>
                    <a:pt x="7796" y="285"/>
                    <a:pt x="7790" y="281"/>
                  </a:cubicBezTo>
                  <a:cubicBezTo>
                    <a:pt x="7788" y="280"/>
                    <a:pt x="7783" y="280"/>
                    <a:pt x="7774" y="280"/>
                  </a:cubicBezTo>
                  <a:cubicBezTo>
                    <a:pt x="7695" y="280"/>
                    <a:pt x="7344" y="319"/>
                    <a:pt x="7168" y="348"/>
                  </a:cubicBezTo>
                  <a:cubicBezTo>
                    <a:pt x="7092" y="361"/>
                    <a:pt x="7005" y="375"/>
                    <a:pt x="6970" y="382"/>
                  </a:cubicBezTo>
                  <a:cubicBezTo>
                    <a:pt x="6955" y="384"/>
                    <a:pt x="6937" y="384"/>
                    <a:pt x="6920" y="384"/>
                  </a:cubicBezTo>
                  <a:cubicBezTo>
                    <a:pt x="6904" y="384"/>
                    <a:pt x="6889" y="384"/>
                    <a:pt x="6880" y="382"/>
                  </a:cubicBezTo>
                  <a:cubicBezTo>
                    <a:pt x="6876" y="381"/>
                    <a:pt x="6871" y="381"/>
                    <a:pt x="6867" y="381"/>
                  </a:cubicBezTo>
                  <a:cubicBezTo>
                    <a:pt x="6854" y="381"/>
                    <a:pt x="6843" y="384"/>
                    <a:pt x="6835" y="389"/>
                  </a:cubicBezTo>
                  <a:cubicBezTo>
                    <a:pt x="6833" y="391"/>
                    <a:pt x="6829" y="393"/>
                    <a:pt x="6825" y="393"/>
                  </a:cubicBezTo>
                  <a:cubicBezTo>
                    <a:pt x="6815" y="393"/>
                    <a:pt x="6801" y="387"/>
                    <a:pt x="6786" y="375"/>
                  </a:cubicBezTo>
                  <a:cubicBezTo>
                    <a:pt x="6759" y="354"/>
                    <a:pt x="6762" y="348"/>
                    <a:pt x="6804" y="334"/>
                  </a:cubicBezTo>
                  <a:cubicBezTo>
                    <a:pt x="6817" y="330"/>
                    <a:pt x="6827" y="328"/>
                    <a:pt x="6834" y="328"/>
                  </a:cubicBezTo>
                  <a:cubicBezTo>
                    <a:pt x="6847" y="328"/>
                    <a:pt x="6851" y="333"/>
                    <a:pt x="6849" y="344"/>
                  </a:cubicBezTo>
                  <a:cubicBezTo>
                    <a:pt x="6846" y="349"/>
                    <a:pt x="6846" y="351"/>
                    <a:pt x="6848" y="351"/>
                  </a:cubicBezTo>
                  <a:cubicBezTo>
                    <a:pt x="6851" y="351"/>
                    <a:pt x="6860" y="344"/>
                    <a:pt x="6874" y="330"/>
                  </a:cubicBezTo>
                  <a:cubicBezTo>
                    <a:pt x="6883" y="316"/>
                    <a:pt x="6891" y="309"/>
                    <a:pt x="6895" y="309"/>
                  </a:cubicBezTo>
                  <a:cubicBezTo>
                    <a:pt x="6898" y="309"/>
                    <a:pt x="6899" y="312"/>
                    <a:pt x="6898" y="319"/>
                  </a:cubicBezTo>
                  <a:cubicBezTo>
                    <a:pt x="6894" y="331"/>
                    <a:pt x="6900" y="338"/>
                    <a:pt x="6920" y="338"/>
                  </a:cubicBezTo>
                  <a:cubicBezTo>
                    <a:pt x="6934" y="338"/>
                    <a:pt x="6957" y="334"/>
                    <a:pt x="6988" y="327"/>
                  </a:cubicBezTo>
                  <a:cubicBezTo>
                    <a:pt x="7088" y="302"/>
                    <a:pt x="7158" y="292"/>
                    <a:pt x="7258" y="281"/>
                  </a:cubicBezTo>
                  <a:cubicBezTo>
                    <a:pt x="7290" y="278"/>
                    <a:pt x="7377" y="268"/>
                    <a:pt x="7457" y="257"/>
                  </a:cubicBezTo>
                  <a:cubicBezTo>
                    <a:pt x="7518" y="249"/>
                    <a:pt x="7595" y="242"/>
                    <a:pt x="7648" y="242"/>
                  </a:cubicBezTo>
                  <a:cubicBezTo>
                    <a:pt x="7661" y="242"/>
                    <a:pt x="7672" y="243"/>
                    <a:pt x="7681" y="244"/>
                  </a:cubicBezTo>
                  <a:cubicBezTo>
                    <a:pt x="7687" y="244"/>
                    <a:pt x="7693" y="244"/>
                    <a:pt x="7701" y="244"/>
                  </a:cubicBezTo>
                  <a:cubicBezTo>
                    <a:pt x="7754" y="244"/>
                    <a:pt x="7848" y="234"/>
                    <a:pt x="7924" y="219"/>
                  </a:cubicBezTo>
                  <a:cubicBezTo>
                    <a:pt x="8011" y="205"/>
                    <a:pt x="8108" y="191"/>
                    <a:pt x="8143" y="191"/>
                  </a:cubicBezTo>
                  <a:cubicBezTo>
                    <a:pt x="8188" y="191"/>
                    <a:pt x="8198" y="185"/>
                    <a:pt x="8181" y="170"/>
                  </a:cubicBezTo>
                  <a:cubicBezTo>
                    <a:pt x="8168" y="160"/>
                    <a:pt x="8168" y="150"/>
                    <a:pt x="8181" y="146"/>
                  </a:cubicBezTo>
                  <a:cubicBezTo>
                    <a:pt x="8183" y="146"/>
                    <a:pt x="8186" y="145"/>
                    <a:pt x="8188" y="145"/>
                  </a:cubicBezTo>
                  <a:cubicBezTo>
                    <a:pt x="8200" y="145"/>
                    <a:pt x="8210" y="151"/>
                    <a:pt x="8213" y="160"/>
                  </a:cubicBezTo>
                  <a:cubicBezTo>
                    <a:pt x="8214" y="166"/>
                    <a:pt x="8225" y="170"/>
                    <a:pt x="8240" y="170"/>
                  </a:cubicBezTo>
                  <a:cubicBezTo>
                    <a:pt x="8250" y="170"/>
                    <a:pt x="8264" y="168"/>
                    <a:pt x="8278" y="164"/>
                  </a:cubicBezTo>
                  <a:cubicBezTo>
                    <a:pt x="8337" y="146"/>
                    <a:pt x="8337" y="146"/>
                    <a:pt x="8282" y="135"/>
                  </a:cubicBezTo>
                  <a:cubicBezTo>
                    <a:pt x="8251" y="129"/>
                    <a:pt x="8223" y="115"/>
                    <a:pt x="8219" y="105"/>
                  </a:cubicBezTo>
                  <a:cubicBezTo>
                    <a:pt x="8217" y="98"/>
                    <a:pt x="8182" y="95"/>
                    <a:pt x="8137" y="95"/>
                  </a:cubicBezTo>
                  <a:cubicBezTo>
                    <a:pt x="8049" y="95"/>
                    <a:pt x="7920" y="106"/>
                    <a:pt x="7910" y="122"/>
                  </a:cubicBezTo>
                  <a:cubicBezTo>
                    <a:pt x="7908" y="126"/>
                    <a:pt x="7911" y="128"/>
                    <a:pt x="7918" y="128"/>
                  </a:cubicBezTo>
                  <a:cubicBezTo>
                    <a:pt x="7922" y="128"/>
                    <a:pt x="7928" y="127"/>
                    <a:pt x="7935" y="125"/>
                  </a:cubicBezTo>
                  <a:cubicBezTo>
                    <a:pt x="7941" y="124"/>
                    <a:pt x="7946" y="123"/>
                    <a:pt x="7950" y="123"/>
                  </a:cubicBezTo>
                  <a:cubicBezTo>
                    <a:pt x="7964" y="123"/>
                    <a:pt x="7975" y="130"/>
                    <a:pt x="7980" y="143"/>
                  </a:cubicBezTo>
                  <a:cubicBezTo>
                    <a:pt x="7987" y="167"/>
                    <a:pt x="7956" y="174"/>
                    <a:pt x="7814" y="185"/>
                  </a:cubicBezTo>
                  <a:cubicBezTo>
                    <a:pt x="7808" y="185"/>
                    <a:pt x="7803" y="185"/>
                    <a:pt x="7798" y="185"/>
                  </a:cubicBezTo>
                  <a:cubicBezTo>
                    <a:pt x="7731" y="185"/>
                    <a:pt x="7739" y="145"/>
                    <a:pt x="7817" y="135"/>
                  </a:cubicBezTo>
                  <a:cubicBezTo>
                    <a:pt x="7907" y="126"/>
                    <a:pt x="7897" y="104"/>
                    <a:pt x="7820" y="104"/>
                  </a:cubicBezTo>
                  <a:cubicBezTo>
                    <a:pt x="7811" y="104"/>
                    <a:pt x="7801" y="104"/>
                    <a:pt x="7790" y="105"/>
                  </a:cubicBezTo>
                  <a:cubicBezTo>
                    <a:pt x="7730" y="111"/>
                    <a:pt x="7702" y="122"/>
                    <a:pt x="7702" y="135"/>
                  </a:cubicBezTo>
                  <a:cubicBezTo>
                    <a:pt x="7699" y="153"/>
                    <a:pt x="7689" y="164"/>
                    <a:pt x="7678" y="167"/>
                  </a:cubicBezTo>
                  <a:cubicBezTo>
                    <a:pt x="7675" y="168"/>
                    <a:pt x="7672" y="168"/>
                    <a:pt x="7669" y="168"/>
                  </a:cubicBezTo>
                  <a:cubicBezTo>
                    <a:pt x="7662" y="168"/>
                    <a:pt x="7658" y="164"/>
                    <a:pt x="7660" y="156"/>
                  </a:cubicBezTo>
                  <a:cubicBezTo>
                    <a:pt x="7662" y="153"/>
                    <a:pt x="7658" y="152"/>
                    <a:pt x="7650" y="152"/>
                  </a:cubicBezTo>
                  <a:cubicBezTo>
                    <a:pt x="7629" y="152"/>
                    <a:pt x="7580" y="161"/>
                    <a:pt x="7522" y="174"/>
                  </a:cubicBezTo>
                  <a:cubicBezTo>
                    <a:pt x="7466" y="189"/>
                    <a:pt x="7414" y="199"/>
                    <a:pt x="7389" y="199"/>
                  </a:cubicBezTo>
                  <a:cubicBezTo>
                    <a:pt x="7380" y="199"/>
                    <a:pt x="7374" y="197"/>
                    <a:pt x="7373" y="195"/>
                  </a:cubicBezTo>
                  <a:cubicBezTo>
                    <a:pt x="7372" y="192"/>
                    <a:pt x="7370" y="191"/>
                    <a:pt x="7367" y="191"/>
                  </a:cubicBezTo>
                  <a:cubicBezTo>
                    <a:pt x="7362" y="191"/>
                    <a:pt x="7354" y="195"/>
                    <a:pt x="7345" y="202"/>
                  </a:cubicBezTo>
                  <a:cubicBezTo>
                    <a:pt x="7320" y="227"/>
                    <a:pt x="7251" y="244"/>
                    <a:pt x="7209" y="244"/>
                  </a:cubicBezTo>
                  <a:cubicBezTo>
                    <a:pt x="7192" y="244"/>
                    <a:pt x="7180" y="242"/>
                    <a:pt x="7175" y="236"/>
                  </a:cubicBezTo>
                  <a:cubicBezTo>
                    <a:pt x="7165" y="223"/>
                    <a:pt x="7182" y="209"/>
                    <a:pt x="7220" y="198"/>
                  </a:cubicBezTo>
                  <a:cubicBezTo>
                    <a:pt x="7255" y="191"/>
                    <a:pt x="7272" y="177"/>
                    <a:pt x="7262" y="174"/>
                  </a:cubicBezTo>
                  <a:cubicBezTo>
                    <a:pt x="7260" y="173"/>
                    <a:pt x="7257" y="172"/>
                    <a:pt x="7253" y="172"/>
                  </a:cubicBezTo>
                  <a:cubicBezTo>
                    <a:pt x="7232" y="172"/>
                    <a:pt x="7185" y="184"/>
                    <a:pt x="7133" y="198"/>
                  </a:cubicBezTo>
                  <a:cubicBezTo>
                    <a:pt x="7088" y="212"/>
                    <a:pt x="7061" y="219"/>
                    <a:pt x="7043" y="219"/>
                  </a:cubicBezTo>
                  <a:cubicBezTo>
                    <a:pt x="7025" y="219"/>
                    <a:pt x="7017" y="211"/>
                    <a:pt x="7012" y="195"/>
                  </a:cubicBezTo>
                  <a:cubicBezTo>
                    <a:pt x="7008" y="182"/>
                    <a:pt x="7005" y="175"/>
                    <a:pt x="7001" y="175"/>
                  </a:cubicBezTo>
                  <a:cubicBezTo>
                    <a:pt x="6998" y="175"/>
                    <a:pt x="6995" y="180"/>
                    <a:pt x="6991" y="191"/>
                  </a:cubicBezTo>
                  <a:cubicBezTo>
                    <a:pt x="6986" y="204"/>
                    <a:pt x="6981" y="210"/>
                    <a:pt x="6976" y="210"/>
                  </a:cubicBezTo>
                  <a:cubicBezTo>
                    <a:pt x="6971" y="210"/>
                    <a:pt x="6965" y="205"/>
                    <a:pt x="6957" y="195"/>
                  </a:cubicBezTo>
                  <a:cubicBezTo>
                    <a:pt x="6949" y="185"/>
                    <a:pt x="6941" y="181"/>
                    <a:pt x="6930" y="181"/>
                  </a:cubicBezTo>
                  <a:cubicBezTo>
                    <a:pt x="6916" y="181"/>
                    <a:pt x="6897" y="188"/>
                    <a:pt x="6869" y="202"/>
                  </a:cubicBezTo>
                  <a:cubicBezTo>
                    <a:pt x="6844" y="218"/>
                    <a:pt x="6820" y="225"/>
                    <a:pt x="6808" y="225"/>
                  </a:cubicBezTo>
                  <a:cubicBezTo>
                    <a:pt x="6804" y="225"/>
                    <a:pt x="6801" y="224"/>
                    <a:pt x="6800" y="223"/>
                  </a:cubicBezTo>
                  <a:cubicBezTo>
                    <a:pt x="6797" y="212"/>
                    <a:pt x="6776" y="205"/>
                    <a:pt x="6749" y="205"/>
                  </a:cubicBezTo>
                  <a:cubicBezTo>
                    <a:pt x="6720" y="209"/>
                    <a:pt x="6703" y="215"/>
                    <a:pt x="6707" y="226"/>
                  </a:cubicBezTo>
                  <a:cubicBezTo>
                    <a:pt x="6707" y="233"/>
                    <a:pt x="6696" y="239"/>
                    <a:pt x="6675" y="239"/>
                  </a:cubicBezTo>
                  <a:cubicBezTo>
                    <a:pt x="6651" y="236"/>
                    <a:pt x="6634" y="223"/>
                    <a:pt x="6627" y="209"/>
                  </a:cubicBezTo>
                  <a:cubicBezTo>
                    <a:pt x="6620" y="185"/>
                    <a:pt x="6641" y="177"/>
                    <a:pt x="6720" y="167"/>
                  </a:cubicBezTo>
                  <a:cubicBezTo>
                    <a:pt x="6856" y="153"/>
                    <a:pt x="6887" y="143"/>
                    <a:pt x="6936" y="90"/>
                  </a:cubicBezTo>
                  <a:cubicBezTo>
                    <a:pt x="6959" y="65"/>
                    <a:pt x="6959" y="52"/>
                    <a:pt x="6942" y="52"/>
                  </a:cubicBezTo>
                  <a:cubicBezTo>
                    <a:pt x="6930" y="52"/>
                    <a:pt x="6912" y="57"/>
                    <a:pt x="6887" y="70"/>
                  </a:cubicBezTo>
                  <a:cubicBezTo>
                    <a:pt x="6847" y="90"/>
                    <a:pt x="6718" y="115"/>
                    <a:pt x="6660" y="115"/>
                  </a:cubicBezTo>
                  <a:cubicBezTo>
                    <a:pt x="6648" y="115"/>
                    <a:pt x="6639" y="114"/>
                    <a:pt x="6634" y="111"/>
                  </a:cubicBezTo>
                  <a:cubicBezTo>
                    <a:pt x="6596" y="94"/>
                    <a:pt x="6661" y="25"/>
                    <a:pt x="6724" y="21"/>
                  </a:cubicBezTo>
                  <a:cubicBezTo>
                    <a:pt x="6765" y="18"/>
                    <a:pt x="6765" y="15"/>
                    <a:pt x="6735" y="4"/>
                  </a:cubicBezTo>
                  <a:cubicBezTo>
                    <a:pt x="6727" y="2"/>
                    <a:pt x="6716" y="1"/>
                    <a:pt x="6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3"/>
            <p:cNvSpPr/>
            <p:nvPr/>
          </p:nvSpPr>
          <p:spPr>
            <a:xfrm>
              <a:off x="5142175" y="1363000"/>
              <a:ext cx="4225" cy="1275"/>
            </a:xfrm>
            <a:custGeom>
              <a:avLst/>
              <a:gdLst/>
              <a:ahLst/>
              <a:cxnLst/>
              <a:rect l="l" t="t" r="r" b="b"/>
              <a:pathLst>
                <a:path w="169" h="51" extrusionOk="0">
                  <a:moveTo>
                    <a:pt x="49" y="0"/>
                  </a:moveTo>
                  <a:cubicBezTo>
                    <a:pt x="41" y="0"/>
                    <a:pt x="34" y="1"/>
                    <a:pt x="29" y="3"/>
                  </a:cubicBezTo>
                  <a:cubicBezTo>
                    <a:pt x="0" y="13"/>
                    <a:pt x="0" y="13"/>
                    <a:pt x="32" y="16"/>
                  </a:cubicBezTo>
                  <a:cubicBezTo>
                    <a:pt x="53" y="16"/>
                    <a:pt x="91" y="27"/>
                    <a:pt x="115" y="37"/>
                  </a:cubicBezTo>
                  <a:cubicBezTo>
                    <a:pt x="136" y="47"/>
                    <a:pt x="150" y="51"/>
                    <a:pt x="156" y="51"/>
                  </a:cubicBezTo>
                  <a:cubicBezTo>
                    <a:pt x="169" y="51"/>
                    <a:pt x="153" y="35"/>
                    <a:pt x="112" y="16"/>
                  </a:cubicBezTo>
                  <a:cubicBezTo>
                    <a:pt x="94" y="7"/>
                    <a:pt x="69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3"/>
            <p:cNvSpPr/>
            <p:nvPr/>
          </p:nvSpPr>
          <p:spPr>
            <a:xfrm>
              <a:off x="5142450" y="1356625"/>
              <a:ext cx="1650" cy="1575"/>
            </a:xfrm>
            <a:custGeom>
              <a:avLst/>
              <a:gdLst/>
              <a:ahLst/>
              <a:cxnLst/>
              <a:rect l="l" t="t" r="r" b="b"/>
              <a:pathLst>
                <a:path w="66" h="63" extrusionOk="0">
                  <a:moveTo>
                    <a:pt x="34" y="0"/>
                  </a:moveTo>
                  <a:cubicBezTo>
                    <a:pt x="32" y="0"/>
                    <a:pt x="30" y="0"/>
                    <a:pt x="28" y="1"/>
                  </a:cubicBezTo>
                  <a:cubicBezTo>
                    <a:pt x="14" y="5"/>
                    <a:pt x="14" y="12"/>
                    <a:pt x="24" y="22"/>
                  </a:cubicBezTo>
                  <a:cubicBezTo>
                    <a:pt x="35" y="32"/>
                    <a:pt x="35" y="39"/>
                    <a:pt x="21" y="42"/>
                  </a:cubicBezTo>
                  <a:cubicBezTo>
                    <a:pt x="7" y="47"/>
                    <a:pt x="0" y="53"/>
                    <a:pt x="0" y="60"/>
                  </a:cubicBezTo>
                  <a:cubicBezTo>
                    <a:pt x="2" y="62"/>
                    <a:pt x="6" y="62"/>
                    <a:pt x="13" y="62"/>
                  </a:cubicBezTo>
                  <a:cubicBezTo>
                    <a:pt x="19" y="62"/>
                    <a:pt x="28" y="62"/>
                    <a:pt x="39" y="60"/>
                  </a:cubicBezTo>
                  <a:cubicBezTo>
                    <a:pt x="56" y="57"/>
                    <a:pt x="66" y="39"/>
                    <a:pt x="59" y="22"/>
                  </a:cubicBezTo>
                  <a:cubicBezTo>
                    <a:pt x="57" y="8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3"/>
            <p:cNvSpPr/>
            <p:nvPr/>
          </p:nvSpPr>
          <p:spPr>
            <a:xfrm>
              <a:off x="5140825" y="13407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85" y="1"/>
                  </a:moveTo>
                  <a:cubicBezTo>
                    <a:pt x="79" y="1"/>
                    <a:pt x="73" y="2"/>
                    <a:pt x="65" y="5"/>
                  </a:cubicBezTo>
                  <a:cubicBezTo>
                    <a:pt x="44" y="8"/>
                    <a:pt x="24" y="22"/>
                    <a:pt x="17" y="29"/>
                  </a:cubicBezTo>
                  <a:cubicBezTo>
                    <a:pt x="0" y="56"/>
                    <a:pt x="27" y="82"/>
                    <a:pt x="62" y="82"/>
                  </a:cubicBezTo>
                  <a:cubicBezTo>
                    <a:pt x="64" y="82"/>
                    <a:pt x="66" y="81"/>
                    <a:pt x="69" y="81"/>
                  </a:cubicBezTo>
                  <a:cubicBezTo>
                    <a:pt x="89" y="81"/>
                    <a:pt x="107" y="60"/>
                    <a:pt x="107" y="36"/>
                  </a:cubicBezTo>
                  <a:cubicBezTo>
                    <a:pt x="107" y="13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5148850" y="1362350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extrusionOk="0">
                  <a:moveTo>
                    <a:pt x="52" y="0"/>
                  </a:moveTo>
                  <a:cubicBezTo>
                    <a:pt x="43" y="0"/>
                    <a:pt x="27" y="7"/>
                    <a:pt x="18" y="18"/>
                  </a:cubicBezTo>
                  <a:cubicBezTo>
                    <a:pt x="1" y="36"/>
                    <a:pt x="1" y="39"/>
                    <a:pt x="25" y="42"/>
                  </a:cubicBezTo>
                  <a:cubicBezTo>
                    <a:pt x="60" y="42"/>
                    <a:pt x="84" y="15"/>
                    <a:pt x="56" y="1"/>
                  </a:cubicBezTo>
                  <a:cubicBezTo>
                    <a:pt x="55" y="0"/>
                    <a:pt x="5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5149950" y="1362200"/>
              <a:ext cx="5700" cy="3150"/>
            </a:xfrm>
            <a:custGeom>
              <a:avLst/>
              <a:gdLst/>
              <a:ahLst/>
              <a:cxnLst/>
              <a:rect l="l" t="t" r="r" b="b"/>
              <a:pathLst>
                <a:path w="228" h="126" extrusionOk="0">
                  <a:moveTo>
                    <a:pt x="198" y="0"/>
                  </a:moveTo>
                  <a:cubicBezTo>
                    <a:pt x="193" y="0"/>
                    <a:pt x="187" y="2"/>
                    <a:pt x="179" y="3"/>
                  </a:cubicBezTo>
                  <a:cubicBezTo>
                    <a:pt x="162" y="7"/>
                    <a:pt x="147" y="21"/>
                    <a:pt x="152" y="32"/>
                  </a:cubicBezTo>
                  <a:cubicBezTo>
                    <a:pt x="154" y="41"/>
                    <a:pt x="148" y="45"/>
                    <a:pt x="134" y="45"/>
                  </a:cubicBezTo>
                  <a:cubicBezTo>
                    <a:pt x="127" y="45"/>
                    <a:pt x="117" y="44"/>
                    <a:pt x="106" y="42"/>
                  </a:cubicBezTo>
                  <a:cubicBezTo>
                    <a:pt x="99" y="41"/>
                    <a:pt x="92" y="41"/>
                    <a:pt x="85" y="41"/>
                  </a:cubicBezTo>
                  <a:cubicBezTo>
                    <a:pt x="62" y="41"/>
                    <a:pt x="40" y="44"/>
                    <a:pt x="30" y="53"/>
                  </a:cubicBezTo>
                  <a:cubicBezTo>
                    <a:pt x="0" y="72"/>
                    <a:pt x="5" y="126"/>
                    <a:pt x="32" y="126"/>
                  </a:cubicBezTo>
                  <a:cubicBezTo>
                    <a:pt x="33" y="126"/>
                    <a:pt x="35" y="125"/>
                    <a:pt x="37" y="125"/>
                  </a:cubicBezTo>
                  <a:cubicBezTo>
                    <a:pt x="47" y="122"/>
                    <a:pt x="51" y="111"/>
                    <a:pt x="47" y="98"/>
                  </a:cubicBezTo>
                  <a:cubicBezTo>
                    <a:pt x="42" y="82"/>
                    <a:pt x="51" y="74"/>
                    <a:pt x="69" y="74"/>
                  </a:cubicBezTo>
                  <a:cubicBezTo>
                    <a:pt x="87" y="74"/>
                    <a:pt x="113" y="82"/>
                    <a:pt x="141" y="98"/>
                  </a:cubicBezTo>
                  <a:cubicBezTo>
                    <a:pt x="165" y="113"/>
                    <a:pt x="192" y="122"/>
                    <a:pt x="208" y="122"/>
                  </a:cubicBezTo>
                  <a:cubicBezTo>
                    <a:pt x="210" y="122"/>
                    <a:pt x="212" y="122"/>
                    <a:pt x="214" y="122"/>
                  </a:cubicBezTo>
                  <a:cubicBezTo>
                    <a:pt x="227" y="118"/>
                    <a:pt x="221" y="108"/>
                    <a:pt x="196" y="104"/>
                  </a:cubicBezTo>
                  <a:cubicBezTo>
                    <a:pt x="165" y="94"/>
                    <a:pt x="162" y="90"/>
                    <a:pt x="189" y="83"/>
                  </a:cubicBezTo>
                  <a:cubicBezTo>
                    <a:pt x="206" y="80"/>
                    <a:pt x="210" y="73"/>
                    <a:pt x="200" y="66"/>
                  </a:cubicBezTo>
                  <a:cubicBezTo>
                    <a:pt x="193" y="63"/>
                    <a:pt x="189" y="45"/>
                    <a:pt x="200" y="24"/>
                  </a:cubicBezTo>
                  <a:cubicBezTo>
                    <a:pt x="210" y="7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5154575" y="13656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1"/>
                    <a:pt x="39" y="4"/>
                  </a:cubicBezTo>
                  <a:cubicBezTo>
                    <a:pt x="15" y="7"/>
                    <a:pt x="1" y="18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0" y="22"/>
                    <a:pt x="43" y="18"/>
                    <a:pt x="56" y="10"/>
                  </a:cubicBezTo>
                  <a:cubicBezTo>
                    <a:pt x="66" y="4"/>
                    <a:pt x="66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5146325" y="1335175"/>
              <a:ext cx="2425" cy="675"/>
            </a:xfrm>
            <a:custGeom>
              <a:avLst/>
              <a:gdLst/>
              <a:ahLst/>
              <a:cxnLst/>
              <a:rect l="l" t="t" r="r" b="b"/>
              <a:pathLst>
                <a:path w="97" h="27" extrusionOk="0">
                  <a:moveTo>
                    <a:pt x="89" y="1"/>
                  </a:moveTo>
                  <a:cubicBezTo>
                    <a:pt x="82" y="1"/>
                    <a:pt x="70" y="2"/>
                    <a:pt x="53" y="5"/>
                  </a:cubicBezTo>
                  <a:cubicBezTo>
                    <a:pt x="18" y="16"/>
                    <a:pt x="1" y="23"/>
                    <a:pt x="18" y="26"/>
                  </a:cubicBezTo>
                  <a:cubicBezTo>
                    <a:pt x="33" y="26"/>
                    <a:pt x="63" y="20"/>
                    <a:pt x="84" y="10"/>
                  </a:cubicBezTo>
                  <a:cubicBezTo>
                    <a:pt x="96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5155700" y="1350650"/>
              <a:ext cx="67800" cy="16050"/>
            </a:xfrm>
            <a:custGeom>
              <a:avLst/>
              <a:gdLst/>
              <a:ahLst/>
              <a:cxnLst/>
              <a:rect l="l" t="t" r="r" b="b"/>
              <a:pathLst>
                <a:path w="2712" h="642" extrusionOk="0">
                  <a:moveTo>
                    <a:pt x="2369" y="104"/>
                  </a:moveTo>
                  <a:cubicBezTo>
                    <a:pt x="2379" y="104"/>
                    <a:pt x="2389" y="107"/>
                    <a:pt x="2399" y="115"/>
                  </a:cubicBezTo>
                  <a:cubicBezTo>
                    <a:pt x="2409" y="122"/>
                    <a:pt x="2415" y="153"/>
                    <a:pt x="2412" y="182"/>
                  </a:cubicBezTo>
                  <a:cubicBezTo>
                    <a:pt x="2410" y="202"/>
                    <a:pt x="2405" y="215"/>
                    <a:pt x="2400" y="215"/>
                  </a:cubicBezTo>
                  <a:cubicBezTo>
                    <a:pt x="2398" y="215"/>
                    <a:pt x="2397" y="213"/>
                    <a:pt x="2394" y="209"/>
                  </a:cubicBezTo>
                  <a:cubicBezTo>
                    <a:pt x="2392" y="197"/>
                    <a:pt x="2382" y="191"/>
                    <a:pt x="2371" y="191"/>
                  </a:cubicBezTo>
                  <a:cubicBezTo>
                    <a:pt x="2368" y="191"/>
                    <a:pt x="2366" y="191"/>
                    <a:pt x="2364" y="192"/>
                  </a:cubicBezTo>
                  <a:cubicBezTo>
                    <a:pt x="2350" y="195"/>
                    <a:pt x="2346" y="209"/>
                    <a:pt x="2360" y="223"/>
                  </a:cubicBezTo>
                  <a:cubicBezTo>
                    <a:pt x="2372" y="237"/>
                    <a:pt x="2371" y="245"/>
                    <a:pt x="2362" y="245"/>
                  </a:cubicBezTo>
                  <a:cubicBezTo>
                    <a:pt x="2361" y="245"/>
                    <a:pt x="2359" y="245"/>
                    <a:pt x="2357" y="244"/>
                  </a:cubicBezTo>
                  <a:cubicBezTo>
                    <a:pt x="2343" y="240"/>
                    <a:pt x="2329" y="233"/>
                    <a:pt x="2329" y="223"/>
                  </a:cubicBezTo>
                  <a:cubicBezTo>
                    <a:pt x="2329" y="216"/>
                    <a:pt x="2325" y="188"/>
                    <a:pt x="2325" y="164"/>
                  </a:cubicBezTo>
                  <a:cubicBezTo>
                    <a:pt x="2321" y="128"/>
                    <a:pt x="2343" y="104"/>
                    <a:pt x="2369" y="104"/>
                  </a:cubicBezTo>
                  <a:close/>
                  <a:moveTo>
                    <a:pt x="1731" y="314"/>
                  </a:moveTo>
                  <a:cubicBezTo>
                    <a:pt x="1739" y="314"/>
                    <a:pt x="1747" y="319"/>
                    <a:pt x="1757" y="327"/>
                  </a:cubicBezTo>
                  <a:cubicBezTo>
                    <a:pt x="1774" y="341"/>
                    <a:pt x="1774" y="355"/>
                    <a:pt x="1753" y="365"/>
                  </a:cubicBezTo>
                  <a:cubicBezTo>
                    <a:pt x="1733" y="374"/>
                    <a:pt x="1716" y="378"/>
                    <a:pt x="1704" y="378"/>
                  </a:cubicBezTo>
                  <a:cubicBezTo>
                    <a:pt x="1683" y="378"/>
                    <a:pt x="1677" y="365"/>
                    <a:pt x="1698" y="341"/>
                  </a:cubicBezTo>
                  <a:cubicBezTo>
                    <a:pt x="1712" y="323"/>
                    <a:pt x="1721" y="314"/>
                    <a:pt x="1731" y="314"/>
                  </a:cubicBezTo>
                  <a:close/>
                  <a:moveTo>
                    <a:pt x="2675" y="0"/>
                  </a:moveTo>
                  <a:cubicBezTo>
                    <a:pt x="2646" y="0"/>
                    <a:pt x="2590" y="10"/>
                    <a:pt x="2506" y="28"/>
                  </a:cubicBezTo>
                  <a:cubicBezTo>
                    <a:pt x="2427" y="47"/>
                    <a:pt x="2350" y="64"/>
                    <a:pt x="2327" y="64"/>
                  </a:cubicBezTo>
                  <a:cubicBezTo>
                    <a:pt x="2325" y="64"/>
                    <a:pt x="2323" y="64"/>
                    <a:pt x="2322" y="63"/>
                  </a:cubicBezTo>
                  <a:cubicBezTo>
                    <a:pt x="2320" y="63"/>
                    <a:pt x="2317" y="62"/>
                    <a:pt x="2315" y="62"/>
                  </a:cubicBezTo>
                  <a:cubicBezTo>
                    <a:pt x="2306" y="62"/>
                    <a:pt x="2302" y="69"/>
                    <a:pt x="2305" y="81"/>
                  </a:cubicBezTo>
                  <a:cubicBezTo>
                    <a:pt x="2306" y="92"/>
                    <a:pt x="2306" y="97"/>
                    <a:pt x="2303" y="97"/>
                  </a:cubicBezTo>
                  <a:cubicBezTo>
                    <a:pt x="2301" y="97"/>
                    <a:pt x="2297" y="94"/>
                    <a:pt x="2290" y="87"/>
                  </a:cubicBezTo>
                  <a:cubicBezTo>
                    <a:pt x="2286" y="82"/>
                    <a:pt x="2279" y="79"/>
                    <a:pt x="2269" y="79"/>
                  </a:cubicBezTo>
                  <a:cubicBezTo>
                    <a:pt x="2255" y="79"/>
                    <a:pt x="2236" y="84"/>
                    <a:pt x="2211" y="94"/>
                  </a:cubicBezTo>
                  <a:cubicBezTo>
                    <a:pt x="2188" y="104"/>
                    <a:pt x="2166" y="110"/>
                    <a:pt x="2153" y="110"/>
                  </a:cubicBezTo>
                  <a:cubicBezTo>
                    <a:pt x="2147" y="110"/>
                    <a:pt x="2142" y="108"/>
                    <a:pt x="2141" y="105"/>
                  </a:cubicBezTo>
                  <a:cubicBezTo>
                    <a:pt x="2140" y="100"/>
                    <a:pt x="2131" y="99"/>
                    <a:pt x="2118" y="99"/>
                  </a:cubicBezTo>
                  <a:cubicBezTo>
                    <a:pt x="2100" y="99"/>
                    <a:pt x="2071" y="102"/>
                    <a:pt x="2041" y="108"/>
                  </a:cubicBezTo>
                  <a:cubicBezTo>
                    <a:pt x="1989" y="119"/>
                    <a:pt x="1941" y="129"/>
                    <a:pt x="1933" y="129"/>
                  </a:cubicBezTo>
                  <a:cubicBezTo>
                    <a:pt x="1927" y="129"/>
                    <a:pt x="1829" y="147"/>
                    <a:pt x="1718" y="174"/>
                  </a:cubicBezTo>
                  <a:cubicBezTo>
                    <a:pt x="1608" y="198"/>
                    <a:pt x="1424" y="237"/>
                    <a:pt x="1309" y="257"/>
                  </a:cubicBezTo>
                  <a:cubicBezTo>
                    <a:pt x="1198" y="278"/>
                    <a:pt x="972" y="327"/>
                    <a:pt x="809" y="361"/>
                  </a:cubicBezTo>
                  <a:cubicBezTo>
                    <a:pt x="454" y="439"/>
                    <a:pt x="295" y="470"/>
                    <a:pt x="241" y="470"/>
                  </a:cubicBezTo>
                  <a:cubicBezTo>
                    <a:pt x="235" y="470"/>
                    <a:pt x="230" y="470"/>
                    <a:pt x="226" y="469"/>
                  </a:cubicBezTo>
                  <a:cubicBezTo>
                    <a:pt x="223" y="468"/>
                    <a:pt x="219" y="468"/>
                    <a:pt x="215" y="468"/>
                  </a:cubicBezTo>
                  <a:cubicBezTo>
                    <a:pt x="203" y="468"/>
                    <a:pt x="189" y="471"/>
                    <a:pt x="181" y="476"/>
                  </a:cubicBezTo>
                  <a:cubicBezTo>
                    <a:pt x="179" y="479"/>
                    <a:pt x="176" y="481"/>
                    <a:pt x="171" y="481"/>
                  </a:cubicBezTo>
                  <a:cubicBezTo>
                    <a:pt x="162" y="481"/>
                    <a:pt x="149" y="474"/>
                    <a:pt x="140" y="462"/>
                  </a:cubicBezTo>
                  <a:cubicBezTo>
                    <a:pt x="130" y="450"/>
                    <a:pt x="123" y="444"/>
                    <a:pt x="118" y="444"/>
                  </a:cubicBezTo>
                  <a:cubicBezTo>
                    <a:pt x="112" y="444"/>
                    <a:pt x="109" y="451"/>
                    <a:pt x="105" y="465"/>
                  </a:cubicBezTo>
                  <a:cubicBezTo>
                    <a:pt x="100" y="482"/>
                    <a:pt x="96" y="490"/>
                    <a:pt x="93" y="490"/>
                  </a:cubicBezTo>
                  <a:cubicBezTo>
                    <a:pt x="89" y="490"/>
                    <a:pt x="86" y="483"/>
                    <a:pt x="81" y="469"/>
                  </a:cubicBezTo>
                  <a:cubicBezTo>
                    <a:pt x="75" y="451"/>
                    <a:pt x="61" y="441"/>
                    <a:pt x="43" y="441"/>
                  </a:cubicBezTo>
                  <a:cubicBezTo>
                    <a:pt x="41" y="441"/>
                    <a:pt x="38" y="441"/>
                    <a:pt x="36" y="441"/>
                  </a:cubicBezTo>
                  <a:cubicBezTo>
                    <a:pt x="18" y="448"/>
                    <a:pt x="15" y="462"/>
                    <a:pt x="29" y="476"/>
                  </a:cubicBezTo>
                  <a:cubicBezTo>
                    <a:pt x="39" y="490"/>
                    <a:pt x="39" y="504"/>
                    <a:pt x="21" y="507"/>
                  </a:cubicBezTo>
                  <a:cubicBezTo>
                    <a:pt x="8" y="510"/>
                    <a:pt x="1" y="525"/>
                    <a:pt x="5" y="535"/>
                  </a:cubicBezTo>
                  <a:cubicBezTo>
                    <a:pt x="8" y="544"/>
                    <a:pt x="15" y="550"/>
                    <a:pt x="25" y="550"/>
                  </a:cubicBezTo>
                  <a:cubicBezTo>
                    <a:pt x="27" y="550"/>
                    <a:pt x="30" y="549"/>
                    <a:pt x="32" y="549"/>
                  </a:cubicBezTo>
                  <a:cubicBezTo>
                    <a:pt x="33" y="548"/>
                    <a:pt x="34" y="548"/>
                    <a:pt x="35" y="548"/>
                  </a:cubicBezTo>
                  <a:cubicBezTo>
                    <a:pt x="46" y="548"/>
                    <a:pt x="64" y="565"/>
                    <a:pt x="74" y="587"/>
                  </a:cubicBezTo>
                  <a:cubicBezTo>
                    <a:pt x="86" y="607"/>
                    <a:pt x="99" y="616"/>
                    <a:pt x="117" y="616"/>
                  </a:cubicBezTo>
                  <a:cubicBezTo>
                    <a:pt x="125" y="616"/>
                    <a:pt x="133" y="614"/>
                    <a:pt x="143" y="611"/>
                  </a:cubicBezTo>
                  <a:cubicBezTo>
                    <a:pt x="157" y="606"/>
                    <a:pt x="170" y="604"/>
                    <a:pt x="180" y="604"/>
                  </a:cubicBezTo>
                  <a:cubicBezTo>
                    <a:pt x="190" y="604"/>
                    <a:pt x="197" y="606"/>
                    <a:pt x="199" y="611"/>
                  </a:cubicBezTo>
                  <a:cubicBezTo>
                    <a:pt x="202" y="622"/>
                    <a:pt x="212" y="627"/>
                    <a:pt x="223" y="627"/>
                  </a:cubicBezTo>
                  <a:cubicBezTo>
                    <a:pt x="243" y="627"/>
                    <a:pt x="269" y="611"/>
                    <a:pt x="271" y="590"/>
                  </a:cubicBezTo>
                  <a:cubicBezTo>
                    <a:pt x="273" y="580"/>
                    <a:pt x="275" y="575"/>
                    <a:pt x="277" y="575"/>
                  </a:cubicBezTo>
                  <a:cubicBezTo>
                    <a:pt x="280" y="575"/>
                    <a:pt x="282" y="580"/>
                    <a:pt x="285" y="590"/>
                  </a:cubicBezTo>
                  <a:cubicBezTo>
                    <a:pt x="292" y="605"/>
                    <a:pt x="324" y="625"/>
                    <a:pt x="354" y="632"/>
                  </a:cubicBezTo>
                  <a:cubicBezTo>
                    <a:pt x="376" y="638"/>
                    <a:pt x="389" y="642"/>
                    <a:pt x="395" y="642"/>
                  </a:cubicBezTo>
                  <a:cubicBezTo>
                    <a:pt x="404" y="642"/>
                    <a:pt x="400" y="636"/>
                    <a:pt x="386" y="622"/>
                  </a:cubicBezTo>
                  <a:cubicBezTo>
                    <a:pt x="368" y="601"/>
                    <a:pt x="374" y="589"/>
                    <a:pt x="389" y="589"/>
                  </a:cubicBezTo>
                  <a:cubicBezTo>
                    <a:pt x="401" y="589"/>
                    <a:pt x="419" y="596"/>
                    <a:pt x="438" y="611"/>
                  </a:cubicBezTo>
                  <a:cubicBezTo>
                    <a:pt x="449" y="619"/>
                    <a:pt x="458" y="624"/>
                    <a:pt x="463" y="624"/>
                  </a:cubicBezTo>
                  <a:cubicBezTo>
                    <a:pt x="466" y="624"/>
                    <a:pt x="468" y="621"/>
                    <a:pt x="466" y="615"/>
                  </a:cubicBezTo>
                  <a:cubicBezTo>
                    <a:pt x="460" y="594"/>
                    <a:pt x="491" y="582"/>
                    <a:pt x="523" y="582"/>
                  </a:cubicBezTo>
                  <a:cubicBezTo>
                    <a:pt x="546" y="582"/>
                    <a:pt x="569" y="588"/>
                    <a:pt x="580" y="601"/>
                  </a:cubicBezTo>
                  <a:cubicBezTo>
                    <a:pt x="593" y="616"/>
                    <a:pt x="616" y="624"/>
                    <a:pt x="633" y="624"/>
                  </a:cubicBezTo>
                  <a:cubicBezTo>
                    <a:pt x="648" y="624"/>
                    <a:pt x="660" y="617"/>
                    <a:pt x="657" y="605"/>
                  </a:cubicBezTo>
                  <a:cubicBezTo>
                    <a:pt x="648" y="585"/>
                    <a:pt x="745" y="554"/>
                    <a:pt x="796" y="554"/>
                  </a:cubicBezTo>
                  <a:cubicBezTo>
                    <a:pt x="808" y="554"/>
                    <a:pt x="818" y="556"/>
                    <a:pt x="823" y="560"/>
                  </a:cubicBezTo>
                  <a:cubicBezTo>
                    <a:pt x="826" y="562"/>
                    <a:pt x="833" y="563"/>
                    <a:pt x="844" y="563"/>
                  </a:cubicBezTo>
                  <a:cubicBezTo>
                    <a:pt x="864" y="563"/>
                    <a:pt x="896" y="559"/>
                    <a:pt x="927" y="552"/>
                  </a:cubicBezTo>
                  <a:cubicBezTo>
                    <a:pt x="969" y="541"/>
                    <a:pt x="1012" y="534"/>
                    <a:pt x="1036" y="534"/>
                  </a:cubicBezTo>
                  <a:cubicBezTo>
                    <a:pt x="1041" y="534"/>
                    <a:pt x="1046" y="535"/>
                    <a:pt x="1049" y="535"/>
                  </a:cubicBezTo>
                  <a:cubicBezTo>
                    <a:pt x="1056" y="538"/>
                    <a:pt x="1061" y="539"/>
                    <a:pt x="1064" y="539"/>
                  </a:cubicBezTo>
                  <a:cubicBezTo>
                    <a:pt x="1070" y="539"/>
                    <a:pt x="1068" y="534"/>
                    <a:pt x="1059" y="525"/>
                  </a:cubicBezTo>
                  <a:cubicBezTo>
                    <a:pt x="1046" y="515"/>
                    <a:pt x="1046" y="504"/>
                    <a:pt x="1059" y="500"/>
                  </a:cubicBezTo>
                  <a:cubicBezTo>
                    <a:pt x="1062" y="500"/>
                    <a:pt x="1064" y="499"/>
                    <a:pt x="1067" y="499"/>
                  </a:cubicBezTo>
                  <a:cubicBezTo>
                    <a:pt x="1076" y="499"/>
                    <a:pt x="1084" y="503"/>
                    <a:pt x="1087" y="510"/>
                  </a:cubicBezTo>
                  <a:cubicBezTo>
                    <a:pt x="1089" y="518"/>
                    <a:pt x="1114" y="522"/>
                    <a:pt x="1147" y="522"/>
                  </a:cubicBezTo>
                  <a:cubicBezTo>
                    <a:pt x="1219" y="522"/>
                    <a:pt x="1332" y="506"/>
                    <a:pt x="1344" y="486"/>
                  </a:cubicBezTo>
                  <a:cubicBezTo>
                    <a:pt x="1354" y="465"/>
                    <a:pt x="1392" y="459"/>
                    <a:pt x="1454" y="456"/>
                  </a:cubicBezTo>
                  <a:cubicBezTo>
                    <a:pt x="1524" y="456"/>
                    <a:pt x="1555" y="448"/>
                    <a:pt x="1569" y="427"/>
                  </a:cubicBezTo>
                  <a:cubicBezTo>
                    <a:pt x="1577" y="416"/>
                    <a:pt x="1581" y="411"/>
                    <a:pt x="1583" y="411"/>
                  </a:cubicBezTo>
                  <a:lnTo>
                    <a:pt x="1583" y="411"/>
                  </a:lnTo>
                  <a:cubicBezTo>
                    <a:pt x="1585" y="411"/>
                    <a:pt x="1585" y="414"/>
                    <a:pt x="1583" y="421"/>
                  </a:cubicBezTo>
                  <a:cubicBezTo>
                    <a:pt x="1581" y="427"/>
                    <a:pt x="1588" y="430"/>
                    <a:pt x="1603" y="430"/>
                  </a:cubicBezTo>
                  <a:cubicBezTo>
                    <a:pt x="1628" y="430"/>
                    <a:pt x="1677" y="421"/>
                    <a:pt x="1749" y="403"/>
                  </a:cubicBezTo>
                  <a:cubicBezTo>
                    <a:pt x="1843" y="382"/>
                    <a:pt x="1962" y="358"/>
                    <a:pt x="2010" y="351"/>
                  </a:cubicBezTo>
                  <a:cubicBezTo>
                    <a:pt x="2058" y="344"/>
                    <a:pt x="2093" y="331"/>
                    <a:pt x="2093" y="323"/>
                  </a:cubicBezTo>
                  <a:cubicBezTo>
                    <a:pt x="2086" y="308"/>
                    <a:pt x="2132" y="298"/>
                    <a:pt x="2175" y="298"/>
                  </a:cubicBezTo>
                  <a:cubicBezTo>
                    <a:pt x="2200" y="298"/>
                    <a:pt x="2225" y="302"/>
                    <a:pt x="2235" y="310"/>
                  </a:cubicBezTo>
                  <a:cubicBezTo>
                    <a:pt x="2244" y="316"/>
                    <a:pt x="2250" y="320"/>
                    <a:pt x="2254" y="320"/>
                  </a:cubicBezTo>
                  <a:cubicBezTo>
                    <a:pt x="2257" y="320"/>
                    <a:pt x="2258" y="316"/>
                    <a:pt x="2256" y="310"/>
                  </a:cubicBezTo>
                  <a:cubicBezTo>
                    <a:pt x="2253" y="296"/>
                    <a:pt x="2287" y="281"/>
                    <a:pt x="2346" y="271"/>
                  </a:cubicBezTo>
                  <a:cubicBezTo>
                    <a:pt x="2419" y="257"/>
                    <a:pt x="2450" y="244"/>
                    <a:pt x="2464" y="212"/>
                  </a:cubicBezTo>
                  <a:cubicBezTo>
                    <a:pt x="2471" y="196"/>
                    <a:pt x="2475" y="187"/>
                    <a:pt x="2480" y="187"/>
                  </a:cubicBezTo>
                  <a:cubicBezTo>
                    <a:pt x="2485" y="187"/>
                    <a:pt x="2490" y="197"/>
                    <a:pt x="2499" y="219"/>
                  </a:cubicBezTo>
                  <a:cubicBezTo>
                    <a:pt x="2505" y="238"/>
                    <a:pt x="2510" y="248"/>
                    <a:pt x="2514" y="248"/>
                  </a:cubicBezTo>
                  <a:cubicBezTo>
                    <a:pt x="2516" y="248"/>
                    <a:pt x="2518" y="245"/>
                    <a:pt x="2519" y="237"/>
                  </a:cubicBezTo>
                  <a:cubicBezTo>
                    <a:pt x="2519" y="216"/>
                    <a:pt x="2530" y="195"/>
                    <a:pt x="2540" y="185"/>
                  </a:cubicBezTo>
                  <a:cubicBezTo>
                    <a:pt x="2557" y="169"/>
                    <a:pt x="2534" y="139"/>
                    <a:pt x="2512" y="139"/>
                  </a:cubicBezTo>
                  <a:cubicBezTo>
                    <a:pt x="2506" y="139"/>
                    <a:pt x="2500" y="141"/>
                    <a:pt x="2495" y="147"/>
                  </a:cubicBezTo>
                  <a:cubicBezTo>
                    <a:pt x="2494" y="148"/>
                    <a:pt x="2493" y="149"/>
                    <a:pt x="2491" y="149"/>
                  </a:cubicBezTo>
                  <a:cubicBezTo>
                    <a:pt x="2486" y="149"/>
                    <a:pt x="2482" y="138"/>
                    <a:pt x="2482" y="119"/>
                  </a:cubicBezTo>
                  <a:cubicBezTo>
                    <a:pt x="2482" y="93"/>
                    <a:pt x="2486" y="85"/>
                    <a:pt x="2508" y="85"/>
                  </a:cubicBezTo>
                  <a:cubicBezTo>
                    <a:pt x="2516" y="85"/>
                    <a:pt x="2527" y="86"/>
                    <a:pt x="2540" y="87"/>
                  </a:cubicBezTo>
                  <a:cubicBezTo>
                    <a:pt x="2545" y="88"/>
                    <a:pt x="2550" y="88"/>
                    <a:pt x="2555" y="88"/>
                  </a:cubicBezTo>
                  <a:cubicBezTo>
                    <a:pt x="2590" y="88"/>
                    <a:pt x="2619" y="77"/>
                    <a:pt x="2658" y="49"/>
                  </a:cubicBezTo>
                  <a:cubicBezTo>
                    <a:pt x="2705" y="16"/>
                    <a:pt x="2711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5153025" y="1341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2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4" y="5"/>
                    <a:pt x="0" y="15"/>
                    <a:pt x="14" y="26"/>
                  </a:cubicBezTo>
                  <a:cubicBezTo>
                    <a:pt x="22" y="31"/>
                    <a:pt x="35" y="37"/>
                    <a:pt x="47" y="37"/>
                  </a:cubicBezTo>
                  <a:cubicBezTo>
                    <a:pt x="50" y="37"/>
                    <a:pt x="53" y="37"/>
                    <a:pt x="56" y="36"/>
                  </a:cubicBezTo>
                  <a:cubicBezTo>
                    <a:pt x="70" y="33"/>
                    <a:pt x="70" y="23"/>
                    <a:pt x="56" y="12"/>
                  </a:cubicBezTo>
                  <a:cubicBezTo>
                    <a:pt x="47" y="6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5156225" y="1344175"/>
              <a:ext cx="18850" cy="4475"/>
            </a:xfrm>
            <a:custGeom>
              <a:avLst/>
              <a:gdLst/>
              <a:ahLst/>
              <a:cxnLst/>
              <a:rect l="l" t="t" r="r" b="b"/>
              <a:pathLst>
                <a:path w="754" h="179" extrusionOk="0">
                  <a:moveTo>
                    <a:pt x="710" y="1"/>
                  </a:moveTo>
                  <a:cubicBezTo>
                    <a:pt x="662" y="1"/>
                    <a:pt x="532" y="25"/>
                    <a:pt x="348" y="69"/>
                  </a:cubicBezTo>
                  <a:cubicBezTo>
                    <a:pt x="130" y="124"/>
                    <a:pt x="0" y="162"/>
                    <a:pt x="5" y="173"/>
                  </a:cubicBezTo>
                  <a:cubicBezTo>
                    <a:pt x="6" y="177"/>
                    <a:pt x="14" y="179"/>
                    <a:pt x="28" y="179"/>
                  </a:cubicBezTo>
                  <a:cubicBezTo>
                    <a:pt x="53" y="179"/>
                    <a:pt x="95" y="173"/>
                    <a:pt x="139" y="159"/>
                  </a:cubicBezTo>
                  <a:cubicBezTo>
                    <a:pt x="213" y="142"/>
                    <a:pt x="379" y="103"/>
                    <a:pt x="514" y="73"/>
                  </a:cubicBezTo>
                  <a:cubicBezTo>
                    <a:pt x="698" y="34"/>
                    <a:pt x="754" y="13"/>
                    <a:pt x="729" y="3"/>
                  </a:cubicBezTo>
                  <a:cubicBezTo>
                    <a:pt x="726" y="2"/>
                    <a:pt x="719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5156575" y="1344650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0"/>
                  </a:moveTo>
                  <a:cubicBezTo>
                    <a:pt x="27" y="0"/>
                    <a:pt x="22" y="2"/>
                    <a:pt x="18" y="5"/>
                  </a:cubicBezTo>
                  <a:cubicBezTo>
                    <a:pt x="7" y="15"/>
                    <a:pt x="1" y="29"/>
                    <a:pt x="1" y="33"/>
                  </a:cubicBezTo>
                  <a:cubicBezTo>
                    <a:pt x="3" y="37"/>
                    <a:pt x="7" y="38"/>
                    <a:pt x="13" y="38"/>
                  </a:cubicBezTo>
                  <a:cubicBezTo>
                    <a:pt x="17" y="38"/>
                    <a:pt x="23" y="37"/>
                    <a:pt x="28" y="36"/>
                  </a:cubicBezTo>
                  <a:cubicBezTo>
                    <a:pt x="39" y="36"/>
                    <a:pt x="46" y="22"/>
                    <a:pt x="42" y="12"/>
                  </a:cubicBezTo>
                  <a:cubicBezTo>
                    <a:pt x="40" y="4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3"/>
            <p:cNvSpPr/>
            <p:nvPr/>
          </p:nvSpPr>
          <p:spPr>
            <a:xfrm>
              <a:off x="5158050" y="1344300"/>
              <a:ext cx="3275" cy="825"/>
            </a:xfrm>
            <a:custGeom>
              <a:avLst/>
              <a:gdLst/>
              <a:ahLst/>
              <a:cxnLst/>
              <a:rect l="l" t="t" r="r" b="b"/>
              <a:pathLst>
                <a:path w="131" h="33" extrusionOk="0">
                  <a:moveTo>
                    <a:pt x="103" y="1"/>
                  </a:moveTo>
                  <a:cubicBezTo>
                    <a:pt x="90" y="1"/>
                    <a:pt x="74" y="3"/>
                    <a:pt x="57" y="8"/>
                  </a:cubicBezTo>
                  <a:cubicBezTo>
                    <a:pt x="1" y="23"/>
                    <a:pt x="1" y="26"/>
                    <a:pt x="46" y="29"/>
                  </a:cubicBezTo>
                  <a:cubicBezTo>
                    <a:pt x="66" y="31"/>
                    <a:pt x="81" y="32"/>
                    <a:pt x="93" y="32"/>
                  </a:cubicBezTo>
                  <a:cubicBezTo>
                    <a:pt x="123" y="32"/>
                    <a:pt x="130" y="26"/>
                    <a:pt x="126" y="8"/>
                  </a:cubicBezTo>
                  <a:cubicBezTo>
                    <a:pt x="124" y="3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3"/>
            <p:cNvSpPr/>
            <p:nvPr/>
          </p:nvSpPr>
          <p:spPr>
            <a:xfrm>
              <a:off x="5162300" y="1344025"/>
              <a:ext cx="1600" cy="57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50" y="1"/>
                  </a:moveTo>
                  <a:cubicBezTo>
                    <a:pt x="46" y="1"/>
                    <a:pt x="41" y="1"/>
                    <a:pt x="36" y="2"/>
                  </a:cubicBezTo>
                  <a:cubicBezTo>
                    <a:pt x="11" y="9"/>
                    <a:pt x="1" y="16"/>
                    <a:pt x="7" y="19"/>
                  </a:cubicBezTo>
                  <a:cubicBezTo>
                    <a:pt x="11" y="22"/>
                    <a:pt x="16" y="23"/>
                    <a:pt x="22" y="23"/>
                  </a:cubicBezTo>
                  <a:cubicBezTo>
                    <a:pt x="32" y="23"/>
                    <a:pt x="44" y="19"/>
                    <a:pt x="53" y="13"/>
                  </a:cubicBezTo>
                  <a:cubicBezTo>
                    <a:pt x="63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3"/>
            <p:cNvSpPr/>
            <p:nvPr/>
          </p:nvSpPr>
          <p:spPr>
            <a:xfrm>
              <a:off x="5165700" y="1342875"/>
              <a:ext cx="1150" cy="950"/>
            </a:xfrm>
            <a:custGeom>
              <a:avLst/>
              <a:gdLst/>
              <a:ahLst/>
              <a:cxnLst/>
              <a:rect l="l" t="t" r="r" b="b"/>
              <a:pathLst>
                <a:path w="46" h="38" extrusionOk="0">
                  <a:moveTo>
                    <a:pt x="30" y="0"/>
                  </a:moveTo>
                  <a:cubicBezTo>
                    <a:pt x="26" y="0"/>
                    <a:pt x="21" y="2"/>
                    <a:pt x="17" y="6"/>
                  </a:cubicBezTo>
                  <a:cubicBezTo>
                    <a:pt x="7" y="17"/>
                    <a:pt x="0" y="27"/>
                    <a:pt x="0" y="35"/>
                  </a:cubicBezTo>
                  <a:cubicBezTo>
                    <a:pt x="4" y="38"/>
                    <a:pt x="14" y="38"/>
                    <a:pt x="28" y="38"/>
                  </a:cubicBezTo>
                  <a:cubicBezTo>
                    <a:pt x="38" y="35"/>
                    <a:pt x="45" y="20"/>
                    <a:pt x="42" y="10"/>
                  </a:cubicBezTo>
                  <a:cubicBezTo>
                    <a:pt x="40" y="4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3"/>
            <p:cNvSpPr/>
            <p:nvPr/>
          </p:nvSpPr>
          <p:spPr>
            <a:xfrm>
              <a:off x="5168450" y="13422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36" y="1"/>
                  </a:moveTo>
                  <a:cubicBezTo>
                    <a:pt x="30" y="1"/>
                    <a:pt x="24" y="2"/>
                    <a:pt x="19" y="6"/>
                  </a:cubicBezTo>
                  <a:cubicBezTo>
                    <a:pt x="1" y="24"/>
                    <a:pt x="1" y="34"/>
                    <a:pt x="18" y="34"/>
                  </a:cubicBezTo>
                  <a:cubicBezTo>
                    <a:pt x="24" y="34"/>
                    <a:pt x="33" y="33"/>
                    <a:pt x="43" y="30"/>
                  </a:cubicBezTo>
                  <a:cubicBezTo>
                    <a:pt x="60" y="27"/>
                    <a:pt x="67" y="16"/>
                    <a:pt x="57" y="6"/>
                  </a:cubicBezTo>
                  <a:cubicBezTo>
                    <a:pt x="50" y="2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3"/>
            <p:cNvSpPr/>
            <p:nvPr/>
          </p:nvSpPr>
          <p:spPr>
            <a:xfrm>
              <a:off x="5178275" y="1343400"/>
              <a:ext cx="2700" cy="875"/>
            </a:xfrm>
            <a:custGeom>
              <a:avLst/>
              <a:gdLst/>
              <a:ahLst/>
              <a:cxnLst/>
              <a:rect l="l" t="t" r="r" b="b"/>
              <a:pathLst>
                <a:path w="108" h="35" extrusionOk="0">
                  <a:moveTo>
                    <a:pt x="44" y="0"/>
                  </a:moveTo>
                  <a:cubicBezTo>
                    <a:pt x="36" y="0"/>
                    <a:pt x="30" y="2"/>
                    <a:pt x="28" y="6"/>
                  </a:cubicBezTo>
                  <a:cubicBezTo>
                    <a:pt x="0" y="30"/>
                    <a:pt x="7" y="34"/>
                    <a:pt x="63" y="34"/>
                  </a:cubicBezTo>
                  <a:cubicBezTo>
                    <a:pt x="104" y="30"/>
                    <a:pt x="108" y="27"/>
                    <a:pt x="76" y="9"/>
                  </a:cubicBezTo>
                  <a:cubicBezTo>
                    <a:pt x="66" y="4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3"/>
            <p:cNvSpPr/>
            <p:nvPr/>
          </p:nvSpPr>
          <p:spPr>
            <a:xfrm>
              <a:off x="5181375" y="1342825"/>
              <a:ext cx="3075" cy="1125"/>
            </a:xfrm>
            <a:custGeom>
              <a:avLst/>
              <a:gdLst/>
              <a:ahLst/>
              <a:cxnLst/>
              <a:rect l="l" t="t" r="r" b="b"/>
              <a:pathLst>
                <a:path w="123" h="45" extrusionOk="0">
                  <a:moveTo>
                    <a:pt x="73" y="1"/>
                  </a:moveTo>
                  <a:cubicBezTo>
                    <a:pt x="59" y="1"/>
                    <a:pt x="45" y="4"/>
                    <a:pt x="35" y="12"/>
                  </a:cubicBezTo>
                  <a:cubicBezTo>
                    <a:pt x="3" y="33"/>
                    <a:pt x="0" y="45"/>
                    <a:pt x="22" y="45"/>
                  </a:cubicBezTo>
                  <a:cubicBezTo>
                    <a:pt x="33" y="45"/>
                    <a:pt x="49" y="42"/>
                    <a:pt x="70" y="37"/>
                  </a:cubicBezTo>
                  <a:cubicBezTo>
                    <a:pt x="115" y="26"/>
                    <a:pt x="123" y="19"/>
                    <a:pt x="98" y="5"/>
                  </a:cubicBezTo>
                  <a:cubicBezTo>
                    <a:pt x="91" y="2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3"/>
            <p:cNvSpPr/>
            <p:nvPr/>
          </p:nvSpPr>
          <p:spPr>
            <a:xfrm>
              <a:off x="5193700" y="13706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2" y="0"/>
                    <a:pt x="45" y="2"/>
                    <a:pt x="35" y="4"/>
                  </a:cubicBezTo>
                  <a:cubicBezTo>
                    <a:pt x="11" y="8"/>
                    <a:pt x="0" y="18"/>
                    <a:pt x="8" y="21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19"/>
                    <a:pt x="53" y="11"/>
                  </a:cubicBezTo>
                  <a:cubicBezTo>
                    <a:pt x="64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3"/>
            <p:cNvSpPr/>
            <p:nvPr/>
          </p:nvSpPr>
          <p:spPr>
            <a:xfrm>
              <a:off x="5187325" y="1340750"/>
              <a:ext cx="5050" cy="1625"/>
            </a:xfrm>
            <a:custGeom>
              <a:avLst/>
              <a:gdLst/>
              <a:ahLst/>
              <a:cxnLst/>
              <a:rect l="l" t="t" r="r" b="b"/>
              <a:pathLst>
                <a:path w="202" h="65" extrusionOk="0">
                  <a:moveTo>
                    <a:pt x="187" y="1"/>
                  </a:moveTo>
                  <a:cubicBezTo>
                    <a:pt x="170" y="1"/>
                    <a:pt x="130" y="13"/>
                    <a:pt x="44" y="43"/>
                  </a:cubicBezTo>
                  <a:cubicBezTo>
                    <a:pt x="1" y="56"/>
                    <a:pt x="6" y="64"/>
                    <a:pt x="49" y="64"/>
                  </a:cubicBezTo>
                  <a:cubicBezTo>
                    <a:pt x="65" y="64"/>
                    <a:pt x="87" y="63"/>
                    <a:pt x="114" y="60"/>
                  </a:cubicBezTo>
                  <a:cubicBezTo>
                    <a:pt x="172" y="53"/>
                    <a:pt x="200" y="43"/>
                    <a:pt x="200" y="22"/>
                  </a:cubicBezTo>
                  <a:cubicBezTo>
                    <a:pt x="202" y="8"/>
                    <a:pt x="201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3"/>
            <p:cNvSpPr/>
            <p:nvPr/>
          </p:nvSpPr>
          <p:spPr>
            <a:xfrm>
              <a:off x="5219375" y="1354425"/>
              <a:ext cx="2625" cy="2025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61" y="0"/>
                  </a:moveTo>
                  <a:cubicBezTo>
                    <a:pt x="46" y="0"/>
                    <a:pt x="30" y="11"/>
                    <a:pt x="14" y="34"/>
                  </a:cubicBezTo>
                  <a:cubicBezTo>
                    <a:pt x="1" y="58"/>
                    <a:pt x="4" y="68"/>
                    <a:pt x="28" y="76"/>
                  </a:cubicBezTo>
                  <a:cubicBezTo>
                    <a:pt x="41" y="79"/>
                    <a:pt x="52" y="80"/>
                    <a:pt x="62" y="80"/>
                  </a:cubicBezTo>
                  <a:cubicBezTo>
                    <a:pt x="93" y="80"/>
                    <a:pt x="105" y="63"/>
                    <a:pt x="94" y="34"/>
                  </a:cubicBezTo>
                  <a:cubicBezTo>
                    <a:pt x="87" y="11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3"/>
            <p:cNvSpPr/>
            <p:nvPr/>
          </p:nvSpPr>
          <p:spPr>
            <a:xfrm>
              <a:off x="5222875" y="1350650"/>
              <a:ext cx="10225" cy="5075"/>
            </a:xfrm>
            <a:custGeom>
              <a:avLst/>
              <a:gdLst/>
              <a:ahLst/>
              <a:cxnLst/>
              <a:rect l="l" t="t" r="r" b="b"/>
              <a:pathLst>
                <a:path w="409" h="203" extrusionOk="0">
                  <a:moveTo>
                    <a:pt x="370" y="0"/>
                  </a:moveTo>
                  <a:cubicBezTo>
                    <a:pt x="348" y="0"/>
                    <a:pt x="312" y="4"/>
                    <a:pt x="270" y="11"/>
                  </a:cubicBezTo>
                  <a:cubicBezTo>
                    <a:pt x="183" y="22"/>
                    <a:pt x="120" y="43"/>
                    <a:pt x="107" y="60"/>
                  </a:cubicBezTo>
                  <a:cubicBezTo>
                    <a:pt x="98" y="73"/>
                    <a:pt x="89" y="79"/>
                    <a:pt x="80" y="79"/>
                  </a:cubicBezTo>
                  <a:cubicBezTo>
                    <a:pt x="75" y="79"/>
                    <a:pt x="70" y="77"/>
                    <a:pt x="66" y="73"/>
                  </a:cubicBezTo>
                  <a:cubicBezTo>
                    <a:pt x="61" y="69"/>
                    <a:pt x="56" y="66"/>
                    <a:pt x="50" y="66"/>
                  </a:cubicBezTo>
                  <a:cubicBezTo>
                    <a:pt x="41" y="66"/>
                    <a:pt x="31" y="74"/>
                    <a:pt x="20" y="87"/>
                  </a:cubicBezTo>
                  <a:cubicBezTo>
                    <a:pt x="1" y="117"/>
                    <a:pt x="3" y="128"/>
                    <a:pt x="35" y="128"/>
                  </a:cubicBezTo>
                  <a:cubicBezTo>
                    <a:pt x="44" y="128"/>
                    <a:pt x="55" y="127"/>
                    <a:pt x="69" y="126"/>
                  </a:cubicBezTo>
                  <a:cubicBezTo>
                    <a:pt x="93" y="122"/>
                    <a:pt x="128" y="119"/>
                    <a:pt x="145" y="119"/>
                  </a:cubicBezTo>
                  <a:cubicBezTo>
                    <a:pt x="162" y="119"/>
                    <a:pt x="170" y="105"/>
                    <a:pt x="162" y="84"/>
                  </a:cubicBezTo>
                  <a:cubicBezTo>
                    <a:pt x="152" y="63"/>
                    <a:pt x="162" y="53"/>
                    <a:pt x="197" y="49"/>
                  </a:cubicBezTo>
                  <a:cubicBezTo>
                    <a:pt x="205" y="49"/>
                    <a:pt x="211" y="49"/>
                    <a:pt x="218" y="49"/>
                  </a:cubicBezTo>
                  <a:cubicBezTo>
                    <a:pt x="266" y="49"/>
                    <a:pt x="275" y="61"/>
                    <a:pt x="256" y="91"/>
                  </a:cubicBezTo>
                  <a:cubicBezTo>
                    <a:pt x="246" y="103"/>
                    <a:pt x="240" y="109"/>
                    <a:pt x="235" y="109"/>
                  </a:cubicBezTo>
                  <a:cubicBezTo>
                    <a:pt x="232" y="109"/>
                    <a:pt x="230" y="105"/>
                    <a:pt x="228" y="98"/>
                  </a:cubicBezTo>
                  <a:cubicBezTo>
                    <a:pt x="227" y="94"/>
                    <a:pt x="225" y="93"/>
                    <a:pt x="222" y="93"/>
                  </a:cubicBezTo>
                  <a:cubicBezTo>
                    <a:pt x="215" y="93"/>
                    <a:pt x="201" y="106"/>
                    <a:pt x="186" y="126"/>
                  </a:cubicBezTo>
                  <a:cubicBezTo>
                    <a:pt x="172" y="150"/>
                    <a:pt x="148" y="169"/>
                    <a:pt x="131" y="169"/>
                  </a:cubicBezTo>
                  <a:cubicBezTo>
                    <a:pt x="128" y="169"/>
                    <a:pt x="126" y="168"/>
                    <a:pt x="124" y="167"/>
                  </a:cubicBezTo>
                  <a:cubicBezTo>
                    <a:pt x="120" y="167"/>
                    <a:pt x="118" y="167"/>
                    <a:pt x="116" y="167"/>
                  </a:cubicBezTo>
                  <a:cubicBezTo>
                    <a:pt x="105" y="167"/>
                    <a:pt x="112" y="174"/>
                    <a:pt x="135" y="188"/>
                  </a:cubicBezTo>
                  <a:cubicBezTo>
                    <a:pt x="149" y="198"/>
                    <a:pt x="159" y="202"/>
                    <a:pt x="167" y="202"/>
                  </a:cubicBezTo>
                  <a:cubicBezTo>
                    <a:pt x="177" y="202"/>
                    <a:pt x="183" y="196"/>
                    <a:pt x="186" y="185"/>
                  </a:cubicBezTo>
                  <a:cubicBezTo>
                    <a:pt x="197" y="153"/>
                    <a:pt x="232" y="136"/>
                    <a:pt x="343" y="102"/>
                  </a:cubicBezTo>
                  <a:cubicBezTo>
                    <a:pt x="394" y="87"/>
                    <a:pt x="409" y="73"/>
                    <a:pt x="391" y="57"/>
                  </a:cubicBezTo>
                  <a:cubicBezTo>
                    <a:pt x="381" y="43"/>
                    <a:pt x="381" y="22"/>
                    <a:pt x="391" y="8"/>
                  </a:cubicBezTo>
                  <a:cubicBezTo>
                    <a:pt x="398" y="3"/>
                    <a:pt x="389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3"/>
            <p:cNvSpPr/>
            <p:nvPr/>
          </p:nvSpPr>
          <p:spPr>
            <a:xfrm>
              <a:off x="5223450" y="1354050"/>
              <a:ext cx="1675" cy="2200"/>
            </a:xfrm>
            <a:custGeom>
              <a:avLst/>
              <a:gdLst/>
              <a:ahLst/>
              <a:cxnLst/>
              <a:rect l="l" t="t" r="r" b="b"/>
              <a:pathLst>
                <a:path w="67" h="88" extrusionOk="0">
                  <a:moveTo>
                    <a:pt x="42" y="1"/>
                  </a:moveTo>
                  <a:cubicBezTo>
                    <a:pt x="38" y="1"/>
                    <a:pt x="32" y="12"/>
                    <a:pt x="22" y="35"/>
                  </a:cubicBezTo>
                  <a:cubicBezTo>
                    <a:pt x="4" y="75"/>
                    <a:pt x="1" y="88"/>
                    <a:pt x="15" y="88"/>
                  </a:cubicBezTo>
                  <a:cubicBezTo>
                    <a:pt x="20" y="88"/>
                    <a:pt x="28" y="86"/>
                    <a:pt x="38" y="83"/>
                  </a:cubicBezTo>
                  <a:cubicBezTo>
                    <a:pt x="59" y="80"/>
                    <a:pt x="67" y="59"/>
                    <a:pt x="56" y="31"/>
                  </a:cubicBezTo>
                  <a:cubicBezTo>
                    <a:pt x="49" y="1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3"/>
            <p:cNvSpPr/>
            <p:nvPr/>
          </p:nvSpPr>
          <p:spPr>
            <a:xfrm>
              <a:off x="5225950" y="1339000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54" y="1"/>
                  </a:moveTo>
                  <a:cubicBezTo>
                    <a:pt x="51" y="1"/>
                    <a:pt x="45" y="1"/>
                    <a:pt x="39" y="2"/>
                  </a:cubicBezTo>
                  <a:cubicBezTo>
                    <a:pt x="15" y="9"/>
                    <a:pt x="1" y="16"/>
                    <a:pt x="12" y="19"/>
                  </a:cubicBezTo>
                  <a:cubicBezTo>
                    <a:pt x="15" y="22"/>
                    <a:pt x="20" y="23"/>
                    <a:pt x="26" y="23"/>
                  </a:cubicBezTo>
                  <a:cubicBezTo>
                    <a:pt x="36" y="23"/>
                    <a:pt x="48" y="19"/>
                    <a:pt x="57" y="12"/>
                  </a:cubicBezTo>
                  <a:cubicBezTo>
                    <a:pt x="67" y="5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3"/>
            <p:cNvSpPr/>
            <p:nvPr/>
          </p:nvSpPr>
          <p:spPr>
            <a:xfrm>
              <a:off x="5234275" y="1350050"/>
              <a:ext cx="8350" cy="2200"/>
            </a:xfrm>
            <a:custGeom>
              <a:avLst/>
              <a:gdLst/>
              <a:ahLst/>
              <a:cxnLst/>
              <a:rect l="l" t="t" r="r" b="b"/>
              <a:pathLst>
                <a:path w="334" h="88" extrusionOk="0">
                  <a:moveTo>
                    <a:pt x="294" y="1"/>
                  </a:moveTo>
                  <a:cubicBezTo>
                    <a:pt x="226" y="1"/>
                    <a:pt x="75" y="33"/>
                    <a:pt x="33" y="63"/>
                  </a:cubicBezTo>
                  <a:cubicBezTo>
                    <a:pt x="18" y="73"/>
                    <a:pt x="1" y="84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18" y="88"/>
                    <a:pt x="89" y="71"/>
                    <a:pt x="178" y="49"/>
                  </a:cubicBezTo>
                  <a:cubicBezTo>
                    <a:pt x="286" y="22"/>
                    <a:pt x="334" y="4"/>
                    <a:pt x="303" y="1"/>
                  </a:cubicBezTo>
                  <a:cubicBezTo>
                    <a:pt x="300" y="1"/>
                    <a:pt x="297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3"/>
            <p:cNvSpPr/>
            <p:nvPr/>
          </p:nvSpPr>
          <p:spPr>
            <a:xfrm>
              <a:off x="5245225" y="1347950"/>
              <a:ext cx="1925" cy="725"/>
            </a:xfrm>
            <a:custGeom>
              <a:avLst/>
              <a:gdLst/>
              <a:ahLst/>
              <a:cxnLst/>
              <a:rect l="l" t="t" r="r" b="b"/>
              <a:pathLst>
                <a:path w="77" h="29" extrusionOk="0">
                  <a:moveTo>
                    <a:pt x="46" y="0"/>
                  </a:moveTo>
                  <a:cubicBezTo>
                    <a:pt x="42" y="0"/>
                    <a:pt x="37" y="1"/>
                    <a:pt x="32" y="1"/>
                  </a:cubicBezTo>
                  <a:cubicBezTo>
                    <a:pt x="14" y="8"/>
                    <a:pt x="0" y="15"/>
                    <a:pt x="0" y="19"/>
                  </a:cubicBezTo>
                  <a:cubicBezTo>
                    <a:pt x="0" y="22"/>
                    <a:pt x="17" y="26"/>
                    <a:pt x="42" y="29"/>
                  </a:cubicBezTo>
                  <a:cubicBezTo>
                    <a:pt x="62" y="29"/>
                    <a:pt x="77" y="22"/>
                    <a:pt x="73" y="11"/>
                  </a:cubicBezTo>
                  <a:cubicBezTo>
                    <a:pt x="71" y="4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3"/>
            <p:cNvSpPr/>
            <p:nvPr/>
          </p:nvSpPr>
          <p:spPr>
            <a:xfrm>
              <a:off x="5268625" y="1334000"/>
              <a:ext cx="1575" cy="575"/>
            </a:xfrm>
            <a:custGeom>
              <a:avLst/>
              <a:gdLst/>
              <a:ahLst/>
              <a:cxnLst/>
              <a:rect l="l" t="t" r="r" b="b"/>
              <a:pathLst>
                <a:path w="63" h="23" extrusionOk="0">
                  <a:moveTo>
                    <a:pt x="55" y="1"/>
                  </a:moveTo>
                  <a:cubicBezTo>
                    <a:pt x="51" y="1"/>
                    <a:pt x="44" y="2"/>
                    <a:pt x="36" y="4"/>
                  </a:cubicBezTo>
                  <a:cubicBezTo>
                    <a:pt x="12" y="11"/>
                    <a:pt x="1" y="18"/>
                    <a:pt x="12" y="22"/>
                  </a:cubicBezTo>
                  <a:cubicBezTo>
                    <a:pt x="13" y="22"/>
                    <a:pt x="16" y="23"/>
                    <a:pt x="19" y="23"/>
                  </a:cubicBezTo>
                  <a:cubicBezTo>
                    <a:pt x="28" y="23"/>
                    <a:pt x="43" y="19"/>
                    <a:pt x="53" y="11"/>
                  </a:cubicBezTo>
                  <a:cubicBezTo>
                    <a:pt x="62" y="4"/>
                    <a:pt x="62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3"/>
            <p:cNvSpPr/>
            <p:nvPr/>
          </p:nvSpPr>
          <p:spPr>
            <a:xfrm>
              <a:off x="5271175" y="1333200"/>
              <a:ext cx="2700" cy="675"/>
            </a:xfrm>
            <a:custGeom>
              <a:avLst/>
              <a:gdLst/>
              <a:ahLst/>
              <a:cxnLst/>
              <a:rect l="l" t="t" r="r" b="b"/>
              <a:pathLst>
                <a:path w="108" h="27" extrusionOk="0">
                  <a:moveTo>
                    <a:pt x="100" y="0"/>
                  </a:moveTo>
                  <a:cubicBezTo>
                    <a:pt x="92" y="0"/>
                    <a:pt x="76" y="3"/>
                    <a:pt x="55" y="9"/>
                  </a:cubicBezTo>
                  <a:cubicBezTo>
                    <a:pt x="19" y="17"/>
                    <a:pt x="1" y="27"/>
                    <a:pt x="13" y="27"/>
                  </a:cubicBezTo>
                  <a:cubicBezTo>
                    <a:pt x="15" y="27"/>
                    <a:pt x="17" y="27"/>
                    <a:pt x="20" y="26"/>
                  </a:cubicBezTo>
                  <a:cubicBezTo>
                    <a:pt x="41" y="26"/>
                    <a:pt x="79" y="19"/>
                    <a:pt x="97" y="9"/>
                  </a:cubicBezTo>
                  <a:cubicBezTo>
                    <a:pt x="107" y="3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3"/>
            <p:cNvSpPr/>
            <p:nvPr/>
          </p:nvSpPr>
          <p:spPr>
            <a:xfrm>
              <a:off x="5283125" y="1325300"/>
              <a:ext cx="2800" cy="750"/>
            </a:xfrm>
            <a:custGeom>
              <a:avLst/>
              <a:gdLst/>
              <a:ahLst/>
              <a:cxnLst/>
              <a:rect l="l" t="t" r="r" b="b"/>
              <a:pathLst>
                <a:path w="112" h="30" extrusionOk="0">
                  <a:moveTo>
                    <a:pt x="104" y="1"/>
                  </a:moveTo>
                  <a:cubicBezTo>
                    <a:pt x="96" y="1"/>
                    <a:pt x="80" y="4"/>
                    <a:pt x="59" y="9"/>
                  </a:cubicBezTo>
                  <a:cubicBezTo>
                    <a:pt x="18" y="19"/>
                    <a:pt x="0" y="30"/>
                    <a:pt x="21" y="30"/>
                  </a:cubicBezTo>
                  <a:cubicBezTo>
                    <a:pt x="45" y="30"/>
                    <a:pt x="80" y="19"/>
                    <a:pt x="101" y="9"/>
                  </a:cubicBezTo>
                  <a:cubicBezTo>
                    <a:pt x="111" y="4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3"/>
            <p:cNvSpPr/>
            <p:nvPr/>
          </p:nvSpPr>
          <p:spPr>
            <a:xfrm>
              <a:off x="5284875" y="1329900"/>
              <a:ext cx="1625" cy="600"/>
            </a:xfrm>
            <a:custGeom>
              <a:avLst/>
              <a:gdLst/>
              <a:ahLst/>
              <a:cxnLst/>
              <a:rect l="l" t="t" r="r" b="b"/>
              <a:pathLst>
                <a:path w="65" h="24" extrusionOk="0">
                  <a:moveTo>
                    <a:pt x="51" y="0"/>
                  </a:moveTo>
                  <a:cubicBezTo>
                    <a:pt x="47" y="0"/>
                    <a:pt x="41" y="1"/>
                    <a:pt x="34" y="2"/>
                  </a:cubicBezTo>
                  <a:cubicBezTo>
                    <a:pt x="10" y="8"/>
                    <a:pt x="0" y="16"/>
                    <a:pt x="7" y="22"/>
                  </a:cubicBezTo>
                  <a:cubicBezTo>
                    <a:pt x="9" y="23"/>
                    <a:pt x="13" y="24"/>
                    <a:pt x="16" y="24"/>
                  </a:cubicBezTo>
                  <a:cubicBezTo>
                    <a:pt x="27" y="24"/>
                    <a:pt x="41" y="20"/>
                    <a:pt x="52" y="12"/>
                  </a:cubicBezTo>
                  <a:cubicBezTo>
                    <a:pt x="65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3"/>
            <p:cNvSpPr/>
            <p:nvPr/>
          </p:nvSpPr>
          <p:spPr>
            <a:xfrm>
              <a:off x="5288250" y="1329125"/>
              <a:ext cx="1325" cy="110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29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7" y="5"/>
                    <a:pt x="0" y="15"/>
                    <a:pt x="3" y="29"/>
                  </a:cubicBezTo>
                  <a:cubicBezTo>
                    <a:pt x="7" y="39"/>
                    <a:pt x="21" y="43"/>
                    <a:pt x="35" y="43"/>
                  </a:cubicBezTo>
                  <a:cubicBezTo>
                    <a:pt x="45" y="39"/>
                    <a:pt x="53" y="26"/>
                    <a:pt x="48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3"/>
            <p:cNvSpPr/>
            <p:nvPr/>
          </p:nvSpPr>
          <p:spPr>
            <a:xfrm>
              <a:off x="5293100" y="1329025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22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0" y="6"/>
                    <a:pt x="4" y="12"/>
                    <a:pt x="14" y="22"/>
                  </a:cubicBezTo>
                  <a:cubicBezTo>
                    <a:pt x="21" y="29"/>
                    <a:pt x="34" y="32"/>
                    <a:pt x="47" y="32"/>
                  </a:cubicBezTo>
                  <a:cubicBezTo>
                    <a:pt x="55" y="32"/>
                    <a:pt x="63" y="31"/>
                    <a:pt x="70" y="30"/>
                  </a:cubicBezTo>
                  <a:cubicBezTo>
                    <a:pt x="104" y="19"/>
                    <a:pt x="104" y="16"/>
                    <a:pt x="70" y="9"/>
                  </a:cubicBezTo>
                  <a:cubicBezTo>
                    <a:pt x="52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3"/>
            <p:cNvSpPr/>
            <p:nvPr/>
          </p:nvSpPr>
          <p:spPr>
            <a:xfrm>
              <a:off x="5294125" y="1325400"/>
              <a:ext cx="3500" cy="700"/>
            </a:xfrm>
            <a:custGeom>
              <a:avLst/>
              <a:gdLst/>
              <a:ahLst/>
              <a:cxnLst/>
              <a:rect l="l" t="t" r="r" b="b"/>
              <a:pathLst>
                <a:path w="140" h="28" extrusionOk="0">
                  <a:moveTo>
                    <a:pt x="60" y="1"/>
                  </a:moveTo>
                  <a:cubicBezTo>
                    <a:pt x="49" y="1"/>
                    <a:pt x="38" y="2"/>
                    <a:pt x="29" y="5"/>
                  </a:cubicBezTo>
                  <a:cubicBezTo>
                    <a:pt x="1" y="12"/>
                    <a:pt x="1" y="15"/>
                    <a:pt x="36" y="22"/>
                  </a:cubicBezTo>
                  <a:cubicBezTo>
                    <a:pt x="48" y="26"/>
                    <a:pt x="66" y="28"/>
                    <a:pt x="82" y="28"/>
                  </a:cubicBezTo>
                  <a:cubicBezTo>
                    <a:pt x="92" y="28"/>
                    <a:pt x="102" y="27"/>
                    <a:pt x="109" y="26"/>
                  </a:cubicBezTo>
                  <a:cubicBezTo>
                    <a:pt x="140" y="18"/>
                    <a:pt x="140" y="15"/>
                    <a:pt x="101" y="5"/>
                  </a:cubicBezTo>
                  <a:cubicBezTo>
                    <a:pt x="90" y="3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3"/>
            <p:cNvSpPr/>
            <p:nvPr/>
          </p:nvSpPr>
          <p:spPr>
            <a:xfrm>
              <a:off x="5294925" y="1322925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76" y="0"/>
                  </a:moveTo>
                  <a:cubicBezTo>
                    <a:pt x="69" y="0"/>
                    <a:pt x="57" y="2"/>
                    <a:pt x="42" y="7"/>
                  </a:cubicBezTo>
                  <a:cubicBezTo>
                    <a:pt x="15" y="13"/>
                    <a:pt x="0" y="27"/>
                    <a:pt x="10" y="34"/>
                  </a:cubicBezTo>
                  <a:cubicBezTo>
                    <a:pt x="15" y="39"/>
                    <a:pt x="22" y="41"/>
                    <a:pt x="30" y="41"/>
                  </a:cubicBezTo>
                  <a:cubicBezTo>
                    <a:pt x="41" y="41"/>
                    <a:pt x="53" y="37"/>
                    <a:pt x="63" y="31"/>
                  </a:cubicBezTo>
                  <a:cubicBezTo>
                    <a:pt x="90" y="11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3"/>
            <p:cNvSpPr/>
            <p:nvPr/>
          </p:nvSpPr>
          <p:spPr>
            <a:xfrm>
              <a:off x="5297775" y="1324550"/>
              <a:ext cx="2375" cy="1075"/>
            </a:xfrm>
            <a:custGeom>
              <a:avLst/>
              <a:gdLst/>
              <a:ahLst/>
              <a:cxnLst/>
              <a:rect l="l" t="t" r="r" b="b"/>
              <a:pathLst>
                <a:path w="95" h="43" extrusionOk="0">
                  <a:moveTo>
                    <a:pt x="67" y="1"/>
                  </a:moveTo>
                  <a:cubicBezTo>
                    <a:pt x="60" y="1"/>
                    <a:pt x="51" y="2"/>
                    <a:pt x="42" y="4"/>
                  </a:cubicBezTo>
                  <a:cubicBezTo>
                    <a:pt x="15" y="7"/>
                    <a:pt x="0" y="18"/>
                    <a:pt x="0" y="32"/>
                  </a:cubicBezTo>
                  <a:cubicBezTo>
                    <a:pt x="3" y="39"/>
                    <a:pt x="14" y="42"/>
                    <a:pt x="29" y="42"/>
                  </a:cubicBezTo>
                  <a:cubicBezTo>
                    <a:pt x="36" y="42"/>
                    <a:pt x="44" y="41"/>
                    <a:pt x="53" y="39"/>
                  </a:cubicBezTo>
                  <a:cubicBezTo>
                    <a:pt x="77" y="32"/>
                    <a:pt x="95" y="18"/>
                    <a:pt x="95" y="11"/>
                  </a:cubicBezTo>
                  <a:cubicBezTo>
                    <a:pt x="92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3"/>
            <p:cNvSpPr/>
            <p:nvPr/>
          </p:nvSpPr>
          <p:spPr>
            <a:xfrm>
              <a:off x="5298475" y="1322775"/>
              <a:ext cx="4875" cy="2550"/>
            </a:xfrm>
            <a:custGeom>
              <a:avLst/>
              <a:gdLst/>
              <a:ahLst/>
              <a:cxnLst/>
              <a:rect l="l" t="t" r="r" b="b"/>
              <a:pathLst>
                <a:path w="195" h="102" extrusionOk="0">
                  <a:moveTo>
                    <a:pt x="101" y="1"/>
                  </a:moveTo>
                  <a:cubicBezTo>
                    <a:pt x="92" y="1"/>
                    <a:pt x="81" y="1"/>
                    <a:pt x="70" y="2"/>
                  </a:cubicBezTo>
                  <a:cubicBezTo>
                    <a:pt x="22" y="9"/>
                    <a:pt x="1" y="16"/>
                    <a:pt x="11" y="27"/>
                  </a:cubicBezTo>
                  <a:cubicBezTo>
                    <a:pt x="19" y="32"/>
                    <a:pt x="34" y="35"/>
                    <a:pt x="48" y="35"/>
                  </a:cubicBezTo>
                  <a:cubicBezTo>
                    <a:pt x="53" y="35"/>
                    <a:pt x="59" y="34"/>
                    <a:pt x="63" y="33"/>
                  </a:cubicBezTo>
                  <a:cubicBezTo>
                    <a:pt x="65" y="33"/>
                    <a:pt x="67" y="33"/>
                    <a:pt x="70" y="33"/>
                  </a:cubicBezTo>
                  <a:cubicBezTo>
                    <a:pt x="88" y="33"/>
                    <a:pt x="102" y="46"/>
                    <a:pt x="108" y="64"/>
                  </a:cubicBezTo>
                  <a:cubicBezTo>
                    <a:pt x="115" y="89"/>
                    <a:pt x="123" y="101"/>
                    <a:pt x="132" y="101"/>
                  </a:cubicBezTo>
                  <a:cubicBezTo>
                    <a:pt x="142" y="101"/>
                    <a:pt x="153" y="89"/>
                    <a:pt x="167" y="64"/>
                  </a:cubicBezTo>
                  <a:cubicBezTo>
                    <a:pt x="194" y="22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3"/>
            <p:cNvSpPr/>
            <p:nvPr/>
          </p:nvSpPr>
          <p:spPr>
            <a:xfrm>
              <a:off x="5309575" y="1325400"/>
              <a:ext cx="3500" cy="900"/>
            </a:xfrm>
            <a:custGeom>
              <a:avLst/>
              <a:gdLst/>
              <a:ahLst/>
              <a:cxnLst/>
              <a:rect l="l" t="t" r="r" b="b"/>
              <a:pathLst>
                <a:path w="140" h="36" extrusionOk="0">
                  <a:moveTo>
                    <a:pt x="115" y="0"/>
                  </a:moveTo>
                  <a:cubicBezTo>
                    <a:pt x="101" y="0"/>
                    <a:pt x="84" y="3"/>
                    <a:pt x="66" y="8"/>
                  </a:cubicBezTo>
                  <a:cubicBezTo>
                    <a:pt x="28" y="18"/>
                    <a:pt x="1" y="29"/>
                    <a:pt x="1" y="33"/>
                  </a:cubicBezTo>
                  <a:cubicBezTo>
                    <a:pt x="1" y="34"/>
                    <a:pt x="9" y="35"/>
                    <a:pt x="23" y="35"/>
                  </a:cubicBezTo>
                  <a:cubicBezTo>
                    <a:pt x="36" y="35"/>
                    <a:pt x="55" y="34"/>
                    <a:pt x="74" y="33"/>
                  </a:cubicBezTo>
                  <a:cubicBezTo>
                    <a:pt x="111" y="26"/>
                    <a:pt x="140" y="15"/>
                    <a:pt x="140" y="8"/>
                  </a:cubicBezTo>
                  <a:cubicBezTo>
                    <a:pt x="138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3"/>
            <p:cNvSpPr/>
            <p:nvPr/>
          </p:nvSpPr>
          <p:spPr>
            <a:xfrm>
              <a:off x="5313300" y="1327825"/>
              <a:ext cx="10975" cy="1800"/>
            </a:xfrm>
            <a:custGeom>
              <a:avLst/>
              <a:gdLst/>
              <a:ahLst/>
              <a:cxnLst/>
              <a:rect l="l" t="t" r="r" b="b"/>
              <a:pathLst>
                <a:path w="439" h="72" extrusionOk="0">
                  <a:moveTo>
                    <a:pt x="420" y="0"/>
                  </a:moveTo>
                  <a:cubicBezTo>
                    <a:pt x="402" y="0"/>
                    <a:pt x="366" y="5"/>
                    <a:pt x="306" y="15"/>
                  </a:cubicBezTo>
                  <a:cubicBezTo>
                    <a:pt x="220" y="29"/>
                    <a:pt x="116" y="40"/>
                    <a:pt x="74" y="40"/>
                  </a:cubicBezTo>
                  <a:cubicBezTo>
                    <a:pt x="4" y="40"/>
                    <a:pt x="1" y="40"/>
                    <a:pt x="42" y="60"/>
                  </a:cubicBezTo>
                  <a:cubicBezTo>
                    <a:pt x="56" y="67"/>
                    <a:pt x="79" y="71"/>
                    <a:pt x="107" y="71"/>
                  </a:cubicBezTo>
                  <a:cubicBezTo>
                    <a:pt x="135" y="71"/>
                    <a:pt x="168" y="67"/>
                    <a:pt x="202" y="60"/>
                  </a:cubicBezTo>
                  <a:cubicBezTo>
                    <a:pt x="254" y="49"/>
                    <a:pt x="306" y="42"/>
                    <a:pt x="330" y="42"/>
                  </a:cubicBezTo>
                  <a:cubicBezTo>
                    <a:pt x="335" y="42"/>
                    <a:pt x="339" y="42"/>
                    <a:pt x="341" y="43"/>
                  </a:cubicBezTo>
                  <a:cubicBezTo>
                    <a:pt x="343" y="43"/>
                    <a:pt x="346" y="44"/>
                    <a:pt x="348" y="44"/>
                  </a:cubicBezTo>
                  <a:cubicBezTo>
                    <a:pt x="366" y="44"/>
                    <a:pt x="393" y="34"/>
                    <a:pt x="417" y="19"/>
                  </a:cubicBezTo>
                  <a:cubicBezTo>
                    <a:pt x="435" y="6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3"/>
            <p:cNvSpPr/>
            <p:nvPr/>
          </p:nvSpPr>
          <p:spPr>
            <a:xfrm>
              <a:off x="5313375" y="13263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4" y="1"/>
                    <a:pt x="36" y="4"/>
                  </a:cubicBezTo>
                  <a:cubicBezTo>
                    <a:pt x="12" y="8"/>
                    <a:pt x="1" y="14"/>
                    <a:pt x="12" y="21"/>
                  </a:cubicBezTo>
                  <a:cubicBezTo>
                    <a:pt x="13" y="22"/>
                    <a:pt x="16" y="22"/>
                    <a:pt x="19" y="22"/>
                  </a:cubicBezTo>
                  <a:cubicBezTo>
                    <a:pt x="28" y="22"/>
                    <a:pt x="43" y="18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13"/>
            <p:cNvSpPr/>
            <p:nvPr/>
          </p:nvSpPr>
          <p:spPr>
            <a:xfrm>
              <a:off x="5325700" y="1326575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121" y="0"/>
                  </a:moveTo>
                  <a:cubicBezTo>
                    <a:pt x="113" y="0"/>
                    <a:pt x="97" y="4"/>
                    <a:pt x="70" y="10"/>
                  </a:cubicBezTo>
                  <a:cubicBezTo>
                    <a:pt x="33" y="20"/>
                    <a:pt x="1" y="34"/>
                    <a:pt x="4" y="45"/>
                  </a:cubicBezTo>
                  <a:cubicBezTo>
                    <a:pt x="7" y="53"/>
                    <a:pt x="14" y="58"/>
                    <a:pt x="24" y="58"/>
                  </a:cubicBezTo>
                  <a:cubicBezTo>
                    <a:pt x="43" y="58"/>
                    <a:pt x="72" y="44"/>
                    <a:pt x="105" y="20"/>
                  </a:cubicBezTo>
                  <a:cubicBezTo>
                    <a:pt x="125" y="6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13"/>
            <p:cNvSpPr/>
            <p:nvPr/>
          </p:nvSpPr>
          <p:spPr>
            <a:xfrm>
              <a:off x="5330675" y="1317850"/>
              <a:ext cx="1300" cy="1025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1"/>
                    <a:pt x="0" y="16"/>
                    <a:pt x="3" y="26"/>
                  </a:cubicBezTo>
                  <a:cubicBezTo>
                    <a:pt x="6" y="35"/>
                    <a:pt x="16" y="41"/>
                    <a:pt x="25" y="41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45" y="36"/>
                    <a:pt x="52" y="26"/>
                    <a:pt x="48" y="16"/>
                  </a:cubicBezTo>
                  <a:cubicBezTo>
                    <a:pt x="46" y="5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13"/>
            <p:cNvSpPr/>
            <p:nvPr/>
          </p:nvSpPr>
          <p:spPr>
            <a:xfrm>
              <a:off x="5333150" y="1321850"/>
              <a:ext cx="6725" cy="2750"/>
            </a:xfrm>
            <a:custGeom>
              <a:avLst/>
              <a:gdLst/>
              <a:ahLst/>
              <a:cxnLst/>
              <a:rect l="l" t="t" r="r" b="b"/>
              <a:pathLst>
                <a:path w="269" h="110" extrusionOk="0">
                  <a:moveTo>
                    <a:pt x="190" y="0"/>
                  </a:moveTo>
                  <a:cubicBezTo>
                    <a:pt x="170" y="0"/>
                    <a:pt x="152" y="10"/>
                    <a:pt x="123" y="35"/>
                  </a:cubicBezTo>
                  <a:cubicBezTo>
                    <a:pt x="95" y="60"/>
                    <a:pt x="57" y="85"/>
                    <a:pt x="36" y="88"/>
                  </a:cubicBezTo>
                  <a:cubicBezTo>
                    <a:pt x="18" y="95"/>
                    <a:pt x="1" y="101"/>
                    <a:pt x="5" y="109"/>
                  </a:cubicBezTo>
                  <a:cubicBezTo>
                    <a:pt x="5" y="109"/>
                    <a:pt x="6" y="110"/>
                    <a:pt x="9" y="110"/>
                  </a:cubicBezTo>
                  <a:cubicBezTo>
                    <a:pt x="19" y="110"/>
                    <a:pt x="55" y="103"/>
                    <a:pt x="95" y="91"/>
                  </a:cubicBezTo>
                  <a:cubicBezTo>
                    <a:pt x="143" y="74"/>
                    <a:pt x="175" y="56"/>
                    <a:pt x="164" y="50"/>
                  </a:cubicBezTo>
                  <a:cubicBezTo>
                    <a:pt x="157" y="43"/>
                    <a:pt x="164" y="32"/>
                    <a:pt x="185" y="29"/>
                  </a:cubicBezTo>
                  <a:cubicBezTo>
                    <a:pt x="189" y="27"/>
                    <a:pt x="193" y="27"/>
                    <a:pt x="197" y="27"/>
                  </a:cubicBezTo>
                  <a:cubicBezTo>
                    <a:pt x="210" y="27"/>
                    <a:pt x="217" y="36"/>
                    <a:pt x="217" y="53"/>
                  </a:cubicBezTo>
                  <a:cubicBezTo>
                    <a:pt x="214" y="68"/>
                    <a:pt x="221" y="81"/>
                    <a:pt x="233" y="81"/>
                  </a:cubicBezTo>
                  <a:cubicBezTo>
                    <a:pt x="234" y="81"/>
                    <a:pt x="236" y="81"/>
                    <a:pt x="237" y="80"/>
                  </a:cubicBezTo>
                  <a:cubicBezTo>
                    <a:pt x="251" y="77"/>
                    <a:pt x="255" y="67"/>
                    <a:pt x="244" y="56"/>
                  </a:cubicBezTo>
                  <a:cubicBezTo>
                    <a:pt x="234" y="50"/>
                    <a:pt x="237" y="35"/>
                    <a:pt x="251" y="32"/>
                  </a:cubicBezTo>
                  <a:cubicBezTo>
                    <a:pt x="268" y="29"/>
                    <a:pt x="255" y="18"/>
                    <a:pt x="227" y="8"/>
                  </a:cubicBezTo>
                  <a:cubicBezTo>
                    <a:pt x="212" y="3"/>
                    <a:pt x="20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3"/>
            <p:cNvSpPr/>
            <p:nvPr/>
          </p:nvSpPr>
          <p:spPr>
            <a:xfrm>
              <a:off x="5334125" y="1326950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8" y="0"/>
                    <a:pt x="42" y="1"/>
                    <a:pt x="35" y="1"/>
                  </a:cubicBezTo>
                  <a:cubicBezTo>
                    <a:pt x="11" y="9"/>
                    <a:pt x="0" y="15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3"/>
            <p:cNvSpPr/>
            <p:nvPr/>
          </p:nvSpPr>
          <p:spPr>
            <a:xfrm>
              <a:off x="5332550" y="1317250"/>
              <a:ext cx="2300" cy="1250"/>
            </a:xfrm>
            <a:custGeom>
              <a:avLst/>
              <a:gdLst/>
              <a:ahLst/>
              <a:cxnLst/>
              <a:rect l="l" t="t" r="r" b="b"/>
              <a:pathLst>
                <a:path w="92" h="50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" y="8"/>
                    <a:pt x="32" y="50"/>
                    <a:pt x="71" y="50"/>
                  </a:cubicBezTo>
                  <a:cubicBezTo>
                    <a:pt x="87" y="50"/>
                    <a:pt x="92" y="40"/>
                    <a:pt x="77" y="25"/>
                  </a:cubicBezTo>
                  <a:cubicBezTo>
                    <a:pt x="65" y="10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3"/>
            <p:cNvSpPr/>
            <p:nvPr/>
          </p:nvSpPr>
          <p:spPr>
            <a:xfrm>
              <a:off x="5334400" y="131995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3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10" y="7"/>
                    <a:pt x="0" y="18"/>
                    <a:pt x="7" y="22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20"/>
                    <a:pt x="52" y="15"/>
                  </a:cubicBezTo>
                  <a:cubicBezTo>
                    <a:pt x="61" y="5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3"/>
            <p:cNvSpPr/>
            <p:nvPr/>
          </p:nvSpPr>
          <p:spPr>
            <a:xfrm>
              <a:off x="5335750" y="1317750"/>
              <a:ext cx="2900" cy="1400"/>
            </a:xfrm>
            <a:custGeom>
              <a:avLst/>
              <a:gdLst/>
              <a:ahLst/>
              <a:cxnLst/>
              <a:rect l="l" t="t" r="r" b="b"/>
              <a:pathLst>
                <a:path w="116" h="56" extrusionOk="0">
                  <a:moveTo>
                    <a:pt x="95" y="1"/>
                  </a:moveTo>
                  <a:cubicBezTo>
                    <a:pt x="89" y="1"/>
                    <a:pt x="80" y="2"/>
                    <a:pt x="68" y="5"/>
                  </a:cubicBezTo>
                  <a:cubicBezTo>
                    <a:pt x="43" y="12"/>
                    <a:pt x="19" y="23"/>
                    <a:pt x="12" y="33"/>
                  </a:cubicBezTo>
                  <a:cubicBezTo>
                    <a:pt x="2" y="48"/>
                    <a:pt x="0" y="55"/>
                    <a:pt x="7" y="55"/>
                  </a:cubicBezTo>
                  <a:cubicBezTo>
                    <a:pt x="14" y="55"/>
                    <a:pt x="27" y="50"/>
                    <a:pt x="50" y="40"/>
                  </a:cubicBezTo>
                  <a:cubicBezTo>
                    <a:pt x="99" y="18"/>
                    <a:pt x="116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3"/>
            <p:cNvSpPr/>
            <p:nvPr/>
          </p:nvSpPr>
          <p:spPr>
            <a:xfrm>
              <a:off x="5337850" y="1316050"/>
              <a:ext cx="8025" cy="4250"/>
            </a:xfrm>
            <a:custGeom>
              <a:avLst/>
              <a:gdLst/>
              <a:ahLst/>
              <a:cxnLst/>
              <a:rect l="l" t="t" r="r" b="b"/>
              <a:pathLst>
                <a:path w="321" h="170" extrusionOk="0">
                  <a:moveTo>
                    <a:pt x="282" y="0"/>
                  </a:moveTo>
                  <a:cubicBezTo>
                    <a:pt x="255" y="0"/>
                    <a:pt x="211" y="21"/>
                    <a:pt x="143" y="63"/>
                  </a:cubicBezTo>
                  <a:cubicBezTo>
                    <a:pt x="102" y="88"/>
                    <a:pt x="67" y="105"/>
                    <a:pt x="58" y="105"/>
                  </a:cubicBezTo>
                  <a:cubicBezTo>
                    <a:pt x="57" y="105"/>
                    <a:pt x="56" y="105"/>
                    <a:pt x="56" y="104"/>
                  </a:cubicBezTo>
                  <a:cubicBezTo>
                    <a:pt x="56" y="103"/>
                    <a:pt x="55" y="102"/>
                    <a:pt x="54" y="102"/>
                  </a:cubicBezTo>
                  <a:cubicBezTo>
                    <a:pt x="49" y="102"/>
                    <a:pt x="39" y="109"/>
                    <a:pt x="29" y="125"/>
                  </a:cubicBezTo>
                  <a:cubicBezTo>
                    <a:pt x="7" y="151"/>
                    <a:pt x="0" y="169"/>
                    <a:pt x="7" y="169"/>
                  </a:cubicBezTo>
                  <a:cubicBezTo>
                    <a:pt x="10" y="169"/>
                    <a:pt x="16" y="165"/>
                    <a:pt x="25" y="157"/>
                  </a:cubicBezTo>
                  <a:cubicBezTo>
                    <a:pt x="29" y="152"/>
                    <a:pt x="34" y="150"/>
                    <a:pt x="38" y="150"/>
                  </a:cubicBezTo>
                  <a:cubicBezTo>
                    <a:pt x="43" y="150"/>
                    <a:pt x="47" y="154"/>
                    <a:pt x="49" y="160"/>
                  </a:cubicBezTo>
                  <a:cubicBezTo>
                    <a:pt x="51" y="165"/>
                    <a:pt x="59" y="168"/>
                    <a:pt x="71" y="168"/>
                  </a:cubicBezTo>
                  <a:cubicBezTo>
                    <a:pt x="85" y="168"/>
                    <a:pt x="104" y="164"/>
                    <a:pt x="122" y="157"/>
                  </a:cubicBezTo>
                  <a:cubicBezTo>
                    <a:pt x="157" y="146"/>
                    <a:pt x="184" y="129"/>
                    <a:pt x="184" y="122"/>
                  </a:cubicBezTo>
                  <a:cubicBezTo>
                    <a:pt x="181" y="115"/>
                    <a:pt x="184" y="108"/>
                    <a:pt x="198" y="108"/>
                  </a:cubicBezTo>
                  <a:cubicBezTo>
                    <a:pt x="243" y="104"/>
                    <a:pt x="320" y="46"/>
                    <a:pt x="313" y="21"/>
                  </a:cubicBezTo>
                  <a:cubicBezTo>
                    <a:pt x="308" y="7"/>
                    <a:pt x="298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3"/>
            <p:cNvSpPr/>
            <p:nvPr/>
          </p:nvSpPr>
          <p:spPr>
            <a:xfrm>
              <a:off x="5346575" y="1326200"/>
              <a:ext cx="9000" cy="3700"/>
            </a:xfrm>
            <a:custGeom>
              <a:avLst/>
              <a:gdLst/>
              <a:ahLst/>
              <a:cxnLst/>
              <a:rect l="l" t="t" r="r" b="b"/>
              <a:pathLst>
                <a:path w="360" h="148" extrusionOk="0">
                  <a:moveTo>
                    <a:pt x="261" y="1"/>
                  </a:moveTo>
                  <a:cubicBezTo>
                    <a:pt x="234" y="1"/>
                    <a:pt x="195" y="18"/>
                    <a:pt x="113" y="56"/>
                  </a:cubicBezTo>
                  <a:cubicBezTo>
                    <a:pt x="31" y="95"/>
                    <a:pt x="0" y="118"/>
                    <a:pt x="21" y="118"/>
                  </a:cubicBezTo>
                  <a:cubicBezTo>
                    <a:pt x="33" y="118"/>
                    <a:pt x="65" y="109"/>
                    <a:pt x="117" y="90"/>
                  </a:cubicBezTo>
                  <a:cubicBezTo>
                    <a:pt x="155" y="77"/>
                    <a:pt x="179" y="70"/>
                    <a:pt x="188" y="70"/>
                  </a:cubicBezTo>
                  <a:cubicBezTo>
                    <a:pt x="196" y="70"/>
                    <a:pt x="195" y="75"/>
                    <a:pt x="186" y="84"/>
                  </a:cubicBezTo>
                  <a:cubicBezTo>
                    <a:pt x="151" y="112"/>
                    <a:pt x="152" y="137"/>
                    <a:pt x="176" y="137"/>
                  </a:cubicBezTo>
                  <a:cubicBezTo>
                    <a:pt x="184" y="137"/>
                    <a:pt x="196" y="134"/>
                    <a:pt x="210" y="125"/>
                  </a:cubicBezTo>
                  <a:cubicBezTo>
                    <a:pt x="224" y="117"/>
                    <a:pt x="235" y="112"/>
                    <a:pt x="241" y="112"/>
                  </a:cubicBezTo>
                  <a:cubicBezTo>
                    <a:pt x="247" y="112"/>
                    <a:pt x="248" y="117"/>
                    <a:pt x="245" y="125"/>
                  </a:cubicBezTo>
                  <a:cubicBezTo>
                    <a:pt x="242" y="140"/>
                    <a:pt x="246" y="147"/>
                    <a:pt x="256" y="147"/>
                  </a:cubicBezTo>
                  <a:cubicBezTo>
                    <a:pt x="258" y="147"/>
                    <a:pt x="260" y="147"/>
                    <a:pt x="262" y="146"/>
                  </a:cubicBezTo>
                  <a:cubicBezTo>
                    <a:pt x="272" y="143"/>
                    <a:pt x="280" y="125"/>
                    <a:pt x="272" y="108"/>
                  </a:cubicBezTo>
                  <a:cubicBezTo>
                    <a:pt x="267" y="90"/>
                    <a:pt x="277" y="80"/>
                    <a:pt x="302" y="80"/>
                  </a:cubicBezTo>
                  <a:cubicBezTo>
                    <a:pt x="306" y="80"/>
                    <a:pt x="310" y="80"/>
                    <a:pt x="314" y="80"/>
                  </a:cubicBezTo>
                  <a:cubicBezTo>
                    <a:pt x="359" y="80"/>
                    <a:pt x="359" y="77"/>
                    <a:pt x="317" y="35"/>
                  </a:cubicBezTo>
                  <a:cubicBezTo>
                    <a:pt x="297" y="13"/>
                    <a:pt x="284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3"/>
            <p:cNvSpPr/>
            <p:nvPr/>
          </p:nvSpPr>
          <p:spPr>
            <a:xfrm>
              <a:off x="5349825" y="1323300"/>
              <a:ext cx="1925" cy="800"/>
            </a:xfrm>
            <a:custGeom>
              <a:avLst/>
              <a:gdLst/>
              <a:ahLst/>
              <a:cxnLst/>
              <a:rect l="l" t="t" r="r" b="b"/>
              <a:pathLst>
                <a:path w="77" h="32" extrusionOk="0">
                  <a:moveTo>
                    <a:pt x="25" y="1"/>
                  </a:moveTo>
                  <a:cubicBezTo>
                    <a:pt x="10" y="1"/>
                    <a:pt x="1" y="7"/>
                    <a:pt x="4" y="16"/>
                  </a:cubicBezTo>
                  <a:cubicBezTo>
                    <a:pt x="7" y="27"/>
                    <a:pt x="18" y="31"/>
                    <a:pt x="32" y="31"/>
                  </a:cubicBezTo>
                  <a:cubicBezTo>
                    <a:pt x="36" y="31"/>
                    <a:pt x="41" y="31"/>
                    <a:pt x="46" y="30"/>
                  </a:cubicBezTo>
                  <a:cubicBezTo>
                    <a:pt x="63" y="22"/>
                    <a:pt x="77" y="16"/>
                    <a:pt x="77" y="12"/>
                  </a:cubicBezTo>
                  <a:cubicBezTo>
                    <a:pt x="77" y="6"/>
                    <a:pt x="56" y="2"/>
                    <a:pt x="35" y="2"/>
                  </a:cubicBezTo>
                  <a:cubicBezTo>
                    <a:pt x="32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3"/>
            <p:cNvSpPr/>
            <p:nvPr/>
          </p:nvSpPr>
          <p:spPr>
            <a:xfrm>
              <a:off x="5348450" y="1315175"/>
              <a:ext cx="1400" cy="750"/>
            </a:xfrm>
            <a:custGeom>
              <a:avLst/>
              <a:gdLst/>
              <a:ahLst/>
              <a:cxnLst/>
              <a:rect l="l" t="t" r="r" b="b"/>
              <a:pathLst>
                <a:path w="56" h="30" extrusionOk="0">
                  <a:moveTo>
                    <a:pt x="17" y="0"/>
                  </a:moveTo>
                  <a:cubicBezTo>
                    <a:pt x="7" y="0"/>
                    <a:pt x="1" y="6"/>
                    <a:pt x="3" y="14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30" y="29"/>
                    <a:pt x="32" y="29"/>
                    <a:pt x="34" y="29"/>
                  </a:cubicBezTo>
                  <a:cubicBezTo>
                    <a:pt x="45" y="25"/>
                    <a:pt x="55" y="22"/>
                    <a:pt x="52" y="14"/>
                  </a:cubicBezTo>
                  <a:cubicBezTo>
                    <a:pt x="52" y="11"/>
                    <a:pt x="38" y="4"/>
                    <a:pt x="24" y="1"/>
                  </a:cubicBezTo>
                  <a:cubicBezTo>
                    <a:pt x="22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3"/>
            <p:cNvSpPr/>
            <p:nvPr/>
          </p:nvSpPr>
          <p:spPr>
            <a:xfrm>
              <a:off x="5355525" y="1328525"/>
              <a:ext cx="5925" cy="925"/>
            </a:xfrm>
            <a:custGeom>
              <a:avLst/>
              <a:gdLst/>
              <a:ahLst/>
              <a:cxnLst/>
              <a:rect l="l" t="t" r="r" b="b"/>
              <a:pathLst>
                <a:path w="237" h="37" extrusionOk="0">
                  <a:moveTo>
                    <a:pt x="147" y="0"/>
                  </a:moveTo>
                  <a:cubicBezTo>
                    <a:pt x="142" y="0"/>
                    <a:pt x="136" y="1"/>
                    <a:pt x="130" y="1"/>
                  </a:cubicBezTo>
                  <a:cubicBezTo>
                    <a:pt x="84" y="1"/>
                    <a:pt x="33" y="12"/>
                    <a:pt x="15" y="22"/>
                  </a:cubicBezTo>
                  <a:cubicBezTo>
                    <a:pt x="1" y="31"/>
                    <a:pt x="15" y="37"/>
                    <a:pt x="51" y="37"/>
                  </a:cubicBezTo>
                  <a:cubicBezTo>
                    <a:pt x="59" y="37"/>
                    <a:pt x="68" y="36"/>
                    <a:pt x="78" y="36"/>
                  </a:cubicBezTo>
                  <a:cubicBezTo>
                    <a:pt x="193" y="26"/>
                    <a:pt x="23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3"/>
            <p:cNvSpPr/>
            <p:nvPr/>
          </p:nvSpPr>
          <p:spPr>
            <a:xfrm>
              <a:off x="5355550" y="13163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8" y="0"/>
                  </a:moveTo>
                  <a:cubicBezTo>
                    <a:pt x="26" y="0"/>
                    <a:pt x="23" y="0"/>
                    <a:pt x="21" y="1"/>
                  </a:cubicBezTo>
                  <a:cubicBezTo>
                    <a:pt x="8" y="4"/>
                    <a:pt x="0" y="15"/>
                    <a:pt x="8" y="25"/>
                  </a:cubicBezTo>
                  <a:cubicBezTo>
                    <a:pt x="10" y="36"/>
                    <a:pt x="17" y="40"/>
                    <a:pt x="26" y="40"/>
                  </a:cubicBezTo>
                  <a:cubicBezTo>
                    <a:pt x="29" y="40"/>
                    <a:pt x="32" y="40"/>
                    <a:pt x="35" y="39"/>
                  </a:cubicBezTo>
                  <a:cubicBezTo>
                    <a:pt x="46" y="36"/>
                    <a:pt x="53" y="25"/>
                    <a:pt x="49" y="15"/>
                  </a:cubicBezTo>
                  <a:cubicBezTo>
                    <a:pt x="46" y="6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3"/>
            <p:cNvSpPr/>
            <p:nvPr/>
          </p:nvSpPr>
          <p:spPr>
            <a:xfrm>
              <a:off x="5358025" y="1315325"/>
              <a:ext cx="4350" cy="2250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141" y="1"/>
                  </a:moveTo>
                  <a:cubicBezTo>
                    <a:pt x="133" y="1"/>
                    <a:pt x="122" y="1"/>
                    <a:pt x="109" y="2"/>
                  </a:cubicBezTo>
                  <a:cubicBezTo>
                    <a:pt x="68" y="5"/>
                    <a:pt x="26" y="16"/>
                    <a:pt x="19" y="23"/>
                  </a:cubicBezTo>
                  <a:cubicBezTo>
                    <a:pt x="0" y="42"/>
                    <a:pt x="28" y="90"/>
                    <a:pt x="54" y="90"/>
                  </a:cubicBezTo>
                  <a:cubicBezTo>
                    <a:pt x="56" y="90"/>
                    <a:pt x="59" y="89"/>
                    <a:pt x="61" y="88"/>
                  </a:cubicBezTo>
                  <a:cubicBezTo>
                    <a:pt x="72" y="88"/>
                    <a:pt x="78" y="75"/>
                    <a:pt x="75" y="64"/>
                  </a:cubicBezTo>
                  <a:cubicBezTo>
                    <a:pt x="72" y="52"/>
                    <a:pt x="76" y="46"/>
                    <a:pt x="86" y="46"/>
                  </a:cubicBezTo>
                  <a:cubicBezTo>
                    <a:pt x="88" y="46"/>
                    <a:pt x="90" y="46"/>
                    <a:pt x="93" y="47"/>
                  </a:cubicBezTo>
                  <a:cubicBezTo>
                    <a:pt x="95" y="47"/>
                    <a:pt x="98" y="47"/>
                    <a:pt x="101" y="47"/>
                  </a:cubicBezTo>
                  <a:cubicBezTo>
                    <a:pt x="117" y="47"/>
                    <a:pt x="137" y="40"/>
                    <a:pt x="151" y="26"/>
                  </a:cubicBezTo>
                  <a:cubicBezTo>
                    <a:pt x="173" y="7"/>
                    <a:pt x="17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3"/>
            <p:cNvSpPr/>
            <p:nvPr/>
          </p:nvSpPr>
          <p:spPr>
            <a:xfrm>
              <a:off x="5365350" y="1314025"/>
              <a:ext cx="25600" cy="3675"/>
            </a:xfrm>
            <a:custGeom>
              <a:avLst/>
              <a:gdLst/>
              <a:ahLst/>
              <a:cxnLst/>
              <a:rect l="l" t="t" r="r" b="b"/>
              <a:pathLst>
                <a:path w="1024" h="147" extrusionOk="0">
                  <a:moveTo>
                    <a:pt x="1019" y="1"/>
                  </a:moveTo>
                  <a:cubicBezTo>
                    <a:pt x="1007" y="1"/>
                    <a:pt x="970" y="19"/>
                    <a:pt x="948" y="40"/>
                  </a:cubicBezTo>
                  <a:cubicBezTo>
                    <a:pt x="942" y="47"/>
                    <a:pt x="935" y="51"/>
                    <a:pt x="930" y="51"/>
                  </a:cubicBezTo>
                  <a:cubicBezTo>
                    <a:pt x="925" y="51"/>
                    <a:pt x="921" y="48"/>
                    <a:pt x="919" y="44"/>
                  </a:cubicBezTo>
                  <a:cubicBezTo>
                    <a:pt x="918" y="36"/>
                    <a:pt x="906" y="33"/>
                    <a:pt x="888" y="33"/>
                  </a:cubicBezTo>
                  <a:cubicBezTo>
                    <a:pt x="874" y="33"/>
                    <a:pt x="855" y="35"/>
                    <a:pt x="836" y="40"/>
                  </a:cubicBezTo>
                  <a:cubicBezTo>
                    <a:pt x="821" y="44"/>
                    <a:pt x="801" y="46"/>
                    <a:pt x="781" y="46"/>
                  </a:cubicBezTo>
                  <a:cubicBezTo>
                    <a:pt x="750" y="46"/>
                    <a:pt x="717" y="41"/>
                    <a:pt x="695" y="33"/>
                  </a:cubicBezTo>
                  <a:cubicBezTo>
                    <a:pt x="673" y="26"/>
                    <a:pt x="640" y="22"/>
                    <a:pt x="599" y="22"/>
                  </a:cubicBezTo>
                  <a:cubicBezTo>
                    <a:pt x="468" y="22"/>
                    <a:pt x="269" y="57"/>
                    <a:pt x="205" y="99"/>
                  </a:cubicBezTo>
                  <a:cubicBezTo>
                    <a:pt x="194" y="107"/>
                    <a:pt x="185" y="111"/>
                    <a:pt x="180" y="111"/>
                  </a:cubicBezTo>
                  <a:cubicBezTo>
                    <a:pt x="175" y="111"/>
                    <a:pt x="174" y="106"/>
                    <a:pt x="178" y="95"/>
                  </a:cubicBezTo>
                  <a:cubicBezTo>
                    <a:pt x="181" y="87"/>
                    <a:pt x="178" y="82"/>
                    <a:pt x="170" y="82"/>
                  </a:cubicBezTo>
                  <a:cubicBezTo>
                    <a:pt x="162" y="82"/>
                    <a:pt x="148" y="87"/>
                    <a:pt x="128" y="95"/>
                  </a:cubicBezTo>
                  <a:cubicBezTo>
                    <a:pt x="110" y="105"/>
                    <a:pt x="88" y="111"/>
                    <a:pt x="73" y="111"/>
                  </a:cubicBezTo>
                  <a:cubicBezTo>
                    <a:pt x="65" y="111"/>
                    <a:pt x="59" y="109"/>
                    <a:pt x="56" y="106"/>
                  </a:cubicBezTo>
                  <a:cubicBezTo>
                    <a:pt x="48" y="101"/>
                    <a:pt x="39" y="97"/>
                    <a:pt x="29" y="97"/>
                  </a:cubicBezTo>
                  <a:cubicBezTo>
                    <a:pt x="25" y="97"/>
                    <a:pt x="21" y="98"/>
                    <a:pt x="18" y="99"/>
                  </a:cubicBezTo>
                  <a:cubicBezTo>
                    <a:pt x="8" y="102"/>
                    <a:pt x="0" y="116"/>
                    <a:pt x="4" y="130"/>
                  </a:cubicBezTo>
                  <a:cubicBezTo>
                    <a:pt x="8" y="141"/>
                    <a:pt x="45" y="146"/>
                    <a:pt x="94" y="146"/>
                  </a:cubicBezTo>
                  <a:cubicBezTo>
                    <a:pt x="158" y="146"/>
                    <a:pt x="240" y="137"/>
                    <a:pt x="299" y="119"/>
                  </a:cubicBezTo>
                  <a:cubicBezTo>
                    <a:pt x="308" y="118"/>
                    <a:pt x="316" y="117"/>
                    <a:pt x="324" y="117"/>
                  </a:cubicBezTo>
                  <a:cubicBezTo>
                    <a:pt x="334" y="117"/>
                    <a:pt x="341" y="119"/>
                    <a:pt x="341" y="123"/>
                  </a:cubicBezTo>
                  <a:cubicBezTo>
                    <a:pt x="341" y="124"/>
                    <a:pt x="344" y="125"/>
                    <a:pt x="348" y="125"/>
                  </a:cubicBezTo>
                  <a:cubicBezTo>
                    <a:pt x="362" y="125"/>
                    <a:pt x="395" y="115"/>
                    <a:pt x="431" y="99"/>
                  </a:cubicBezTo>
                  <a:cubicBezTo>
                    <a:pt x="465" y="84"/>
                    <a:pt x="493" y="77"/>
                    <a:pt x="509" y="77"/>
                  </a:cubicBezTo>
                  <a:cubicBezTo>
                    <a:pt x="531" y="77"/>
                    <a:pt x="532" y="89"/>
                    <a:pt x="500" y="113"/>
                  </a:cubicBezTo>
                  <a:cubicBezTo>
                    <a:pt x="496" y="115"/>
                    <a:pt x="496" y="115"/>
                    <a:pt x="498" y="115"/>
                  </a:cubicBezTo>
                  <a:cubicBezTo>
                    <a:pt x="503" y="115"/>
                    <a:pt x="530" y="108"/>
                    <a:pt x="566" y="95"/>
                  </a:cubicBezTo>
                  <a:cubicBezTo>
                    <a:pt x="604" y="82"/>
                    <a:pt x="631" y="75"/>
                    <a:pt x="653" y="75"/>
                  </a:cubicBezTo>
                  <a:cubicBezTo>
                    <a:pt x="670" y="75"/>
                    <a:pt x="684" y="79"/>
                    <a:pt x="698" y="89"/>
                  </a:cubicBezTo>
                  <a:cubicBezTo>
                    <a:pt x="712" y="99"/>
                    <a:pt x="729" y="104"/>
                    <a:pt x="752" y="104"/>
                  </a:cubicBezTo>
                  <a:cubicBezTo>
                    <a:pt x="775" y="104"/>
                    <a:pt x="804" y="99"/>
                    <a:pt x="840" y="89"/>
                  </a:cubicBezTo>
                  <a:cubicBezTo>
                    <a:pt x="895" y="75"/>
                    <a:pt x="948" y="57"/>
                    <a:pt x="954" y="54"/>
                  </a:cubicBezTo>
                  <a:cubicBezTo>
                    <a:pt x="961" y="47"/>
                    <a:pt x="975" y="40"/>
                    <a:pt x="989" y="36"/>
                  </a:cubicBezTo>
                  <a:cubicBezTo>
                    <a:pt x="999" y="30"/>
                    <a:pt x="1014" y="19"/>
                    <a:pt x="1020" y="9"/>
                  </a:cubicBezTo>
                  <a:cubicBezTo>
                    <a:pt x="1024" y="3"/>
                    <a:pt x="1023" y="1"/>
                    <a:pt x="1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3"/>
            <p:cNvSpPr/>
            <p:nvPr/>
          </p:nvSpPr>
          <p:spPr>
            <a:xfrm>
              <a:off x="5369775" y="1311250"/>
              <a:ext cx="5050" cy="800"/>
            </a:xfrm>
            <a:custGeom>
              <a:avLst/>
              <a:gdLst/>
              <a:ahLst/>
              <a:cxnLst/>
              <a:rect l="l" t="t" r="r" b="b"/>
              <a:pathLst>
                <a:path w="202" h="32" extrusionOk="0">
                  <a:moveTo>
                    <a:pt x="163" y="0"/>
                  </a:moveTo>
                  <a:cubicBezTo>
                    <a:pt x="143" y="0"/>
                    <a:pt x="109" y="3"/>
                    <a:pt x="73" y="9"/>
                  </a:cubicBezTo>
                  <a:cubicBezTo>
                    <a:pt x="11" y="19"/>
                    <a:pt x="1" y="26"/>
                    <a:pt x="39" y="30"/>
                  </a:cubicBezTo>
                  <a:cubicBezTo>
                    <a:pt x="47" y="31"/>
                    <a:pt x="56" y="31"/>
                    <a:pt x="65" y="31"/>
                  </a:cubicBezTo>
                  <a:cubicBezTo>
                    <a:pt x="127" y="31"/>
                    <a:pt x="202" y="14"/>
                    <a:pt x="177" y="2"/>
                  </a:cubicBezTo>
                  <a:cubicBezTo>
                    <a:pt x="174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3"/>
            <p:cNvSpPr/>
            <p:nvPr/>
          </p:nvSpPr>
          <p:spPr>
            <a:xfrm>
              <a:off x="5375675" y="1310325"/>
              <a:ext cx="2650" cy="1200"/>
            </a:xfrm>
            <a:custGeom>
              <a:avLst/>
              <a:gdLst/>
              <a:ahLst/>
              <a:cxnLst/>
              <a:rect l="l" t="t" r="r" b="b"/>
              <a:pathLst>
                <a:path w="106" h="48" extrusionOk="0">
                  <a:moveTo>
                    <a:pt x="81" y="0"/>
                  </a:moveTo>
                  <a:cubicBezTo>
                    <a:pt x="73" y="0"/>
                    <a:pt x="63" y="2"/>
                    <a:pt x="53" y="4"/>
                  </a:cubicBezTo>
                  <a:cubicBezTo>
                    <a:pt x="18" y="14"/>
                    <a:pt x="0" y="29"/>
                    <a:pt x="11" y="35"/>
                  </a:cubicBezTo>
                  <a:cubicBezTo>
                    <a:pt x="21" y="43"/>
                    <a:pt x="35" y="47"/>
                    <a:pt x="49" y="47"/>
                  </a:cubicBezTo>
                  <a:cubicBezTo>
                    <a:pt x="54" y="47"/>
                    <a:pt x="58" y="47"/>
                    <a:pt x="63" y="46"/>
                  </a:cubicBezTo>
                  <a:cubicBezTo>
                    <a:pt x="80" y="42"/>
                    <a:pt x="98" y="29"/>
                    <a:pt x="101" y="14"/>
                  </a:cubicBezTo>
                  <a:cubicBezTo>
                    <a:pt x="105" y="5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3"/>
            <p:cNvSpPr/>
            <p:nvPr/>
          </p:nvSpPr>
          <p:spPr>
            <a:xfrm>
              <a:off x="5387000" y="1339300"/>
              <a:ext cx="1350" cy="2825"/>
            </a:xfrm>
            <a:custGeom>
              <a:avLst/>
              <a:gdLst/>
              <a:ahLst/>
              <a:cxnLst/>
              <a:rect l="l" t="t" r="r" b="b"/>
              <a:pathLst>
                <a:path w="54" h="113" extrusionOk="0">
                  <a:moveTo>
                    <a:pt x="14" y="0"/>
                  </a:moveTo>
                  <a:cubicBezTo>
                    <a:pt x="10" y="0"/>
                    <a:pt x="9" y="11"/>
                    <a:pt x="5" y="32"/>
                  </a:cubicBezTo>
                  <a:cubicBezTo>
                    <a:pt x="0" y="83"/>
                    <a:pt x="6" y="112"/>
                    <a:pt x="20" y="112"/>
                  </a:cubicBezTo>
                  <a:cubicBezTo>
                    <a:pt x="25" y="112"/>
                    <a:pt x="32" y="108"/>
                    <a:pt x="40" y="98"/>
                  </a:cubicBezTo>
                  <a:cubicBezTo>
                    <a:pt x="53" y="80"/>
                    <a:pt x="53" y="49"/>
                    <a:pt x="37" y="28"/>
                  </a:cubicBezTo>
                  <a:cubicBezTo>
                    <a:pt x="25" y="9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3"/>
            <p:cNvSpPr/>
            <p:nvPr/>
          </p:nvSpPr>
          <p:spPr>
            <a:xfrm>
              <a:off x="5379925" y="1316875"/>
              <a:ext cx="1675" cy="625"/>
            </a:xfrm>
            <a:custGeom>
              <a:avLst/>
              <a:gdLst/>
              <a:ahLst/>
              <a:cxnLst/>
              <a:rect l="l" t="t" r="r" b="b"/>
              <a:pathLst>
                <a:path w="67" h="25" extrusionOk="0">
                  <a:moveTo>
                    <a:pt x="53" y="1"/>
                  </a:moveTo>
                  <a:cubicBezTo>
                    <a:pt x="49" y="1"/>
                    <a:pt x="44" y="1"/>
                    <a:pt x="38" y="2"/>
                  </a:cubicBezTo>
                  <a:cubicBezTo>
                    <a:pt x="14" y="9"/>
                    <a:pt x="0" y="16"/>
                    <a:pt x="11" y="23"/>
                  </a:cubicBezTo>
                  <a:cubicBezTo>
                    <a:pt x="13" y="24"/>
                    <a:pt x="16" y="24"/>
                    <a:pt x="20" y="24"/>
                  </a:cubicBezTo>
                  <a:cubicBezTo>
                    <a:pt x="30" y="24"/>
                    <a:pt x="43" y="20"/>
                    <a:pt x="56" y="13"/>
                  </a:cubicBezTo>
                  <a:cubicBezTo>
                    <a:pt x="67" y="5"/>
                    <a:pt x="65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3"/>
            <p:cNvSpPr/>
            <p:nvPr/>
          </p:nvSpPr>
          <p:spPr>
            <a:xfrm>
              <a:off x="5378950" y="1309750"/>
              <a:ext cx="10625" cy="2500"/>
            </a:xfrm>
            <a:custGeom>
              <a:avLst/>
              <a:gdLst/>
              <a:ahLst/>
              <a:cxnLst/>
              <a:rect l="l" t="t" r="r" b="b"/>
              <a:pathLst>
                <a:path w="425" h="100" extrusionOk="0">
                  <a:moveTo>
                    <a:pt x="202" y="22"/>
                  </a:moveTo>
                  <a:cubicBezTo>
                    <a:pt x="211" y="22"/>
                    <a:pt x="216" y="29"/>
                    <a:pt x="213" y="41"/>
                  </a:cubicBezTo>
                  <a:cubicBezTo>
                    <a:pt x="209" y="55"/>
                    <a:pt x="202" y="65"/>
                    <a:pt x="196" y="65"/>
                  </a:cubicBezTo>
                  <a:cubicBezTo>
                    <a:pt x="194" y="66"/>
                    <a:pt x="193" y="66"/>
                    <a:pt x="192" y="66"/>
                  </a:cubicBezTo>
                  <a:cubicBezTo>
                    <a:pt x="186" y="66"/>
                    <a:pt x="181" y="59"/>
                    <a:pt x="178" y="48"/>
                  </a:cubicBezTo>
                  <a:cubicBezTo>
                    <a:pt x="175" y="37"/>
                    <a:pt x="185" y="27"/>
                    <a:pt x="196" y="23"/>
                  </a:cubicBezTo>
                  <a:cubicBezTo>
                    <a:pt x="198" y="23"/>
                    <a:pt x="200" y="22"/>
                    <a:pt x="202" y="22"/>
                  </a:cubicBezTo>
                  <a:close/>
                  <a:moveTo>
                    <a:pt x="277" y="0"/>
                  </a:moveTo>
                  <a:cubicBezTo>
                    <a:pt x="259" y="0"/>
                    <a:pt x="234" y="2"/>
                    <a:pt x="209" y="7"/>
                  </a:cubicBezTo>
                  <a:cubicBezTo>
                    <a:pt x="167" y="13"/>
                    <a:pt x="102" y="20"/>
                    <a:pt x="63" y="23"/>
                  </a:cubicBezTo>
                  <a:cubicBezTo>
                    <a:pt x="8" y="27"/>
                    <a:pt x="1" y="31"/>
                    <a:pt x="32" y="41"/>
                  </a:cubicBezTo>
                  <a:cubicBezTo>
                    <a:pt x="60" y="48"/>
                    <a:pt x="63" y="55"/>
                    <a:pt x="42" y="62"/>
                  </a:cubicBezTo>
                  <a:cubicBezTo>
                    <a:pt x="29" y="65"/>
                    <a:pt x="18" y="79"/>
                    <a:pt x="22" y="90"/>
                  </a:cubicBezTo>
                  <a:cubicBezTo>
                    <a:pt x="24" y="96"/>
                    <a:pt x="28" y="99"/>
                    <a:pt x="34" y="99"/>
                  </a:cubicBezTo>
                  <a:cubicBezTo>
                    <a:pt x="38" y="99"/>
                    <a:pt x="42" y="97"/>
                    <a:pt x="47" y="93"/>
                  </a:cubicBezTo>
                  <a:cubicBezTo>
                    <a:pt x="57" y="86"/>
                    <a:pt x="133" y="79"/>
                    <a:pt x="216" y="79"/>
                  </a:cubicBezTo>
                  <a:cubicBezTo>
                    <a:pt x="240" y="80"/>
                    <a:pt x="263" y="80"/>
                    <a:pt x="284" y="80"/>
                  </a:cubicBezTo>
                  <a:cubicBezTo>
                    <a:pt x="343" y="80"/>
                    <a:pt x="391" y="77"/>
                    <a:pt x="404" y="72"/>
                  </a:cubicBezTo>
                  <a:cubicBezTo>
                    <a:pt x="425" y="69"/>
                    <a:pt x="396" y="62"/>
                    <a:pt x="345" y="62"/>
                  </a:cubicBezTo>
                  <a:cubicBezTo>
                    <a:pt x="261" y="58"/>
                    <a:pt x="213" y="20"/>
                    <a:pt x="289" y="17"/>
                  </a:cubicBezTo>
                  <a:cubicBezTo>
                    <a:pt x="310" y="17"/>
                    <a:pt x="317" y="10"/>
                    <a:pt x="303" y="2"/>
                  </a:cubicBezTo>
                  <a:cubicBezTo>
                    <a:pt x="299" y="1"/>
                    <a:pt x="289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3"/>
            <p:cNvSpPr/>
            <p:nvPr/>
          </p:nvSpPr>
          <p:spPr>
            <a:xfrm>
              <a:off x="5391025" y="1340975"/>
              <a:ext cx="3650" cy="3725"/>
            </a:xfrm>
            <a:custGeom>
              <a:avLst/>
              <a:gdLst/>
              <a:ahLst/>
              <a:cxnLst/>
              <a:rect l="l" t="t" r="r" b="b"/>
              <a:pathLst>
                <a:path w="146" h="149" extrusionOk="0">
                  <a:moveTo>
                    <a:pt x="96" y="0"/>
                  </a:moveTo>
                  <a:cubicBezTo>
                    <a:pt x="88" y="0"/>
                    <a:pt x="79" y="3"/>
                    <a:pt x="66" y="7"/>
                  </a:cubicBezTo>
                  <a:cubicBezTo>
                    <a:pt x="42" y="17"/>
                    <a:pt x="25" y="31"/>
                    <a:pt x="32" y="37"/>
                  </a:cubicBezTo>
                  <a:cubicBezTo>
                    <a:pt x="38" y="44"/>
                    <a:pt x="35" y="55"/>
                    <a:pt x="25" y="58"/>
                  </a:cubicBezTo>
                  <a:cubicBezTo>
                    <a:pt x="11" y="61"/>
                    <a:pt x="1" y="72"/>
                    <a:pt x="4" y="82"/>
                  </a:cubicBezTo>
                  <a:cubicBezTo>
                    <a:pt x="6" y="88"/>
                    <a:pt x="11" y="90"/>
                    <a:pt x="17" y="90"/>
                  </a:cubicBezTo>
                  <a:cubicBezTo>
                    <a:pt x="24" y="90"/>
                    <a:pt x="32" y="88"/>
                    <a:pt x="38" y="82"/>
                  </a:cubicBezTo>
                  <a:cubicBezTo>
                    <a:pt x="43" y="80"/>
                    <a:pt x="47" y="79"/>
                    <a:pt x="52" y="79"/>
                  </a:cubicBezTo>
                  <a:cubicBezTo>
                    <a:pt x="66" y="79"/>
                    <a:pt x="82" y="90"/>
                    <a:pt x="97" y="114"/>
                  </a:cubicBezTo>
                  <a:cubicBezTo>
                    <a:pt x="113" y="137"/>
                    <a:pt x="125" y="148"/>
                    <a:pt x="133" y="148"/>
                  </a:cubicBezTo>
                  <a:cubicBezTo>
                    <a:pt x="145" y="148"/>
                    <a:pt x="145" y="119"/>
                    <a:pt x="132" y="61"/>
                  </a:cubicBezTo>
                  <a:cubicBezTo>
                    <a:pt x="122" y="16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3"/>
            <p:cNvSpPr/>
            <p:nvPr/>
          </p:nvSpPr>
          <p:spPr>
            <a:xfrm>
              <a:off x="5391550" y="1310500"/>
              <a:ext cx="2775" cy="725"/>
            </a:xfrm>
            <a:custGeom>
              <a:avLst/>
              <a:gdLst/>
              <a:ahLst/>
              <a:cxnLst/>
              <a:rect l="l" t="t" r="r" b="b"/>
              <a:pathLst>
                <a:path w="111" h="29" extrusionOk="0">
                  <a:moveTo>
                    <a:pt x="105" y="0"/>
                  </a:moveTo>
                  <a:cubicBezTo>
                    <a:pt x="97" y="0"/>
                    <a:pt x="81" y="4"/>
                    <a:pt x="59" y="11"/>
                  </a:cubicBezTo>
                  <a:cubicBezTo>
                    <a:pt x="17" y="22"/>
                    <a:pt x="1" y="28"/>
                    <a:pt x="25" y="28"/>
                  </a:cubicBezTo>
                  <a:cubicBezTo>
                    <a:pt x="45" y="28"/>
                    <a:pt x="80" y="18"/>
                    <a:pt x="100" y="7"/>
                  </a:cubicBezTo>
                  <a:cubicBezTo>
                    <a:pt x="110" y="3"/>
                    <a:pt x="111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3"/>
            <p:cNvSpPr/>
            <p:nvPr/>
          </p:nvSpPr>
          <p:spPr>
            <a:xfrm>
              <a:off x="5395725" y="1310875"/>
              <a:ext cx="2425" cy="1025"/>
            </a:xfrm>
            <a:custGeom>
              <a:avLst/>
              <a:gdLst/>
              <a:ahLst/>
              <a:cxnLst/>
              <a:rect l="l" t="t" r="r" b="b"/>
              <a:pathLst>
                <a:path w="97" h="41" extrusionOk="0">
                  <a:moveTo>
                    <a:pt x="72" y="1"/>
                  </a:moveTo>
                  <a:cubicBezTo>
                    <a:pt x="64" y="1"/>
                    <a:pt x="54" y="4"/>
                    <a:pt x="42" y="10"/>
                  </a:cubicBezTo>
                  <a:cubicBezTo>
                    <a:pt x="17" y="24"/>
                    <a:pt x="0" y="34"/>
                    <a:pt x="3" y="37"/>
                  </a:cubicBezTo>
                  <a:cubicBezTo>
                    <a:pt x="3" y="41"/>
                    <a:pt x="24" y="41"/>
                    <a:pt x="52" y="41"/>
                  </a:cubicBezTo>
                  <a:cubicBezTo>
                    <a:pt x="83" y="41"/>
                    <a:pt x="97" y="31"/>
                    <a:pt x="90" y="13"/>
                  </a:cubicBezTo>
                  <a:cubicBezTo>
                    <a:pt x="88" y="5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3"/>
            <p:cNvSpPr/>
            <p:nvPr/>
          </p:nvSpPr>
          <p:spPr>
            <a:xfrm>
              <a:off x="5340975" y="1128000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5" y="0"/>
                  </a:moveTo>
                  <a:cubicBezTo>
                    <a:pt x="14" y="0"/>
                    <a:pt x="12" y="1"/>
                    <a:pt x="11" y="1"/>
                  </a:cubicBezTo>
                  <a:cubicBezTo>
                    <a:pt x="0" y="4"/>
                    <a:pt x="0" y="18"/>
                    <a:pt x="14" y="36"/>
                  </a:cubicBezTo>
                  <a:cubicBezTo>
                    <a:pt x="25" y="49"/>
                    <a:pt x="38" y="60"/>
                    <a:pt x="42" y="60"/>
                  </a:cubicBezTo>
                  <a:cubicBezTo>
                    <a:pt x="49" y="57"/>
                    <a:pt x="49" y="42"/>
                    <a:pt x="42" y="25"/>
                  </a:cubicBezTo>
                  <a:cubicBezTo>
                    <a:pt x="39" y="13"/>
                    <a:pt x="28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3"/>
            <p:cNvSpPr/>
            <p:nvPr/>
          </p:nvSpPr>
          <p:spPr>
            <a:xfrm>
              <a:off x="5357100" y="1124225"/>
              <a:ext cx="2150" cy="600"/>
            </a:xfrm>
            <a:custGeom>
              <a:avLst/>
              <a:gdLst/>
              <a:ahLst/>
              <a:cxnLst/>
              <a:rect l="l" t="t" r="r" b="b"/>
              <a:pathLst>
                <a:path w="86" h="24" extrusionOk="0">
                  <a:moveTo>
                    <a:pt x="75" y="0"/>
                  </a:moveTo>
                  <a:cubicBezTo>
                    <a:pt x="69" y="0"/>
                    <a:pt x="59" y="2"/>
                    <a:pt x="46" y="6"/>
                  </a:cubicBezTo>
                  <a:cubicBezTo>
                    <a:pt x="11" y="13"/>
                    <a:pt x="0" y="20"/>
                    <a:pt x="18" y="24"/>
                  </a:cubicBezTo>
                  <a:cubicBezTo>
                    <a:pt x="35" y="24"/>
                    <a:pt x="63" y="17"/>
                    <a:pt x="77" y="9"/>
                  </a:cubicBezTo>
                  <a:cubicBezTo>
                    <a:pt x="85" y="4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3"/>
            <p:cNvSpPr/>
            <p:nvPr/>
          </p:nvSpPr>
          <p:spPr>
            <a:xfrm>
              <a:off x="5421475" y="1321800"/>
              <a:ext cx="2175" cy="825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54" y="1"/>
                  </a:moveTo>
                  <a:cubicBezTo>
                    <a:pt x="47" y="1"/>
                    <a:pt x="39" y="2"/>
                    <a:pt x="32" y="3"/>
                  </a:cubicBezTo>
                  <a:cubicBezTo>
                    <a:pt x="14" y="7"/>
                    <a:pt x="0" y="17"/>
                    <a:pt x="3" y="24"/>
                  </a:cubicBezTo>
                  <a:cubicBezTo>
                    <a:pt x="5" y="30"/>
                    <a:pt x="15" y="33"/>
                    <a:pt x="26" y="33"/>
                  </a:cubicBezTo>
                  <a:cubicBezTo>
                    <a:pt x="33" y="33"/>
                    <a:pt x="41" y="32"/>
                    <a:pt x="48" y="31"/>
                  </a:cubicBezTo>
                  <a:cubicBezTo>
                    <a:pt x="73" y="24"/>
                    <a:pt x="87" y="13"/>
                    <a:pt x="77" y="7"/>
                  </a:cubicBezTo>
                  <a:cubicBezTo>
                    <a:pt x="72" y="2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3"/>
            <p:cNvSpPr/>
            <p:nvPr/>
          </p:nvSpPr>
          <p:spPr>
            <a:xfrm>
              <a:off x="5362825" y="112337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2" y="1"/>
                  </a:moveTo>
                  <a:cubicBezTo>
                    <a:pt x="48" y="1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30" y="22"/>
                    <a:pt x="43" y="17"/>
                    <a:pt x="53" y="13"/>
                  </a:cubicBezTo>
                  <a:cubicBezTo>
                    <a:pt x="66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3"/>
            <p:cNvSpPr/>
            <p:nvPr/>
          </p:nvSpPr>
          <p:spPr>
            <a:xfrm>
              <a:off x="5426225" y="13227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36" y="1"/>
                  </a:moveTo>
                  <a:cubicBezTo>
                    <a:pt x="34" y="1"/>
                    <a:pt x="33" y="1"/>
                    <a:pt x="32" y="1"/>
                  </a:cubicBezTo>
                  <a:cubicBezTo>
                    <a:pt x="1" y="9"/>
                    <a:pt x="8" y="19"/>
                    <a:pt x="60" y="40"/>
                  </a:cubicBezTo>
                  <a:cubicBezTo>
                    <a:pt x="74" y="44"/>
                    <a:pt x="83" y="47"/>
                    <a:pt x="87" y="47"/>
                  </a:cubicBezTo>
                  <a:cubicBezTo>
                    <a:pt x="94" y="47"/>
                    <a:pt x="90" y="41"/>
                    <a:pt x="77" y="26"/>
                  </a:cubicBezTo>
                  <a:cubicBezTo>
                    <a:pt x="65" y="14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3"/>
            <p:cNvSpPr/>
            <p:nvPr/>
          </p:nvSpPr>
          <p:spPr>
            <a:xfrm>
              <a:off x="5428550" y="1321750"/>
              <a:ext cx="18000" cy="4150"/>
            </a:xfrm>
            <a:custGeom>
              <a:avLst/>
              <a:gdLst/>
              <a:ahLst/>
              <a:cxnLst/>
              <a:rect l="l" t="t" r="r" b="b"/>
              <a:pathLst>
                <a:path w="720" h="166" extrusionOk="0">
                  <a:moveTo>
                    <a:pt x="7" y="0"/>
                  </a:moveTo>
                  <a:cubicBezTo>
                    <a:pt x="0" y="0"/>
                    <a:pt x="10" y="19"/>
                    <a:pt x="33" y="47"/>
                  </a:cubicBezTo>
                  <a:cubicBezTo>
                    <a:pt x="42" y="59"/>
                    <a:pt x="64" y="68"/>
                    <a:pt x="79" y="68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0" y="66"/>
                    <a:pt x="95" y="65"/>
                    <a:pt x="100" y="65"/>
                  </a:cubicBezTo>
                  <a:cubicBezTo>
                    <a:pt x="111" y="65"/>
                    <a:pt x="120" y="70"/>
                    <a:pt x="123" y="74"/>
                  </a:cubicBezTo>
                  <a:cubicBezTo>
                    <a:pt x="127" y="84"/>
                    <a:pt x="148" y="92"/>
                    <a:pt x="175" y="92"/>
                  </a:cubicBezTo>
                  <a:cubicBezTo>
                    <a:pt x="227" y="92"/>
                    <a:pt x="255" y="130"/>
                    <a:pt x="210" y="140"/>
                  </a:cubicBezTo>
                  <a:cubicBezTo>
                    <a:pt x="192" y="147"/>
                    <a:pt x="196" y="151"/>
                    <a:pt x="223" y="158"/>
                  </a:cubicBezTo>
                  <a:cubicBezTo>
                    <a:pt x="240" y="163"/>
                    <a:pt x="253" y="165"/>
                    <a:pt x="262" y="165"/>
                  </a:cubicBezTo>
                  <a:cubicBezTo>
                    <a:pt x="284" y="165"/>
                    <a:pt x="282" y="149"/>
                    <a:pt x="262" y="113"/>
                  </a:cubicBezTo>
                  <a:cubicBezTo>
                    <a:pt x="250" y="89"/>
                    <a:pt x="246" y="73"/>
                    <a:pt x="253" y="73"/>
                  </a:cubicBezTo>
                  <a:lnTo>
                    <a:pt x="253" y="73"/>
                  </a:lnTo>
                  <a:cubicBezTo>
                    <a:pt x="254" y="73"/>
                    <a:pt x="256" y="73"/>
                    <a:pt x="258" y="74"/>
                  </a:cubicBezTo>
                  <a:cubicBezTo>
                    <a:pt x="266" y="79"/>
                    <a:pt x="280" y="82"/>
                    <a:pt x="298" y="82"/>
                  </a:cubicBezTo>
                  <a:cubicBezTo>
                    <a:pt x="334" y="82"/>
                    <a:pt x="390" y="73"/>
                    <a:pt x="470" y="57"/>
                  </a:cubicBezTo>
                  <a:cubicBezTo>
                    <a:pt x="480" y="55"/>
                    <a:pt x="489" y="53"/>
                    <a:pt x="496" y="53"/>
                  </a:cubicBezTo>
                  <a:cubicBezTo>
                    <a:pt x="510" y="53"/>
                    <a:pt x="517" y="57"/>
                    <a:pt x="515" y="64"/>
                  </a:cubicBezTo>
                  <a:cubicBezTo>
                    <a:pt x="513" y="71"/>
                    <a:pt x="520" y="75"/>
                    <a:pt x="534" y="75"/>
                  </a:cubicBezTo>
                  <a:cubicBezTo>
                    <a:pt x="545" y="75"/>
                    <a:pt x="560" y="72"/>
                    <a:pt x="577" y="68"/>
                  </a:cubicBezTo>
                  <a:cubicBezTo>
                    <a:pt x="612" y="60"/>
                    <a:pt x="660" y="54"/>
                    <a:pt x="685" y="54"/>
                  </a:cubicBezTo>
                  <a:cubicBezTo>
                    <a:pt x="691" y="54"/>
                    <a:pt x="695" y="54"/>
                    <a:pt x="699" y="54"/>
                  </a:cubicBezTo>
                  <a:cubicBezTo>
                    <a:pt x="718" y="54"/>
                    <a:pt x="720" y="48"/>
                    <a:pt x="706" y="39"/>
                  </a:cubicBezTo>
                  <a:cubicBezTo>
                    <a:pt x="695" y="29"/>
                    <a:pt x="640" y="22"/>
                    <a:pt x="588" y="19"/>
                  </a:cubicBezTo>
                  <a:cubicBezTo>
                    <a:pt x="536" y="19"/>
                    <a:pt x="491" y="15"/>
                    <a:pt x="487" y="9"/>
                  </a:cubicBezTo>
                  <a:cubicBezTo>
                    <a:pt x="487" y="6"/>
                    <a:pt x="482" y="5"/>
                    <a:pt x="472" y="5"/>
                  </a:cubicBezTo>
                  <a:cubicBezTo>
                    <a:pt x="457" y="5"/>
                    <a:pt x="431" y="8"/>
                    <a:pt x="401" y="12"/>
                  </a:cubicBezTo>
                  <a:cubicBezTo>
                    <a:pt x="347" y="22"/>
                    <a:pt x="264" y="27"/>
                    <a:pt x="189" y="27"/>
                  </a:cubicBezTo>
                  <a:cubicBezTo>
                    <a:pt x="108" y="27"/>
                    <a:pt x="37" y="21"/>
                    <a:pt x="23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3"/>
            <p:cNvSpPr/>
            <p:nvPr/>
          </p:nvSpPr>
          <p:spPr>
            <a:xfrm>
              <a:off x="5429425" y="1314325"/>
              <a:ext cx="2075" cy="625"/>
            </a:xfrm>
            <a:custGeom>
              <a:avLst/>
              <a:gdLst/>
              <a:ahLst/>
              <a:cxnLst/>
              <a:rect l="l" t="t" r="r" b="b"/>
              <a:pathLst>
                <a:path w="83" h="25" extrusionOk="0">
                  <a:moveTo>
                    <a:pt x="73" y="1"/>
                  </a:moveTo>
                  <a:cubicBezTo>
                    <a:pt x="67" y="1"/>
                    <a:pt x="57" y="3"/>
                    <a:pt x="43" y="7"/>
                  </a:cubicBezTo>
                  <a:cubicBezTo>
                    <a:pt x="12" y="14"/>
                    <a:pt x="1" y="21"/>
                    <a:pt x="18" y="24"/>
                  </a:cubicBezTo>
                  <a:cubicBezTo>
                    <a:pt x="36" y="24"/>
                    <a:pt x="60" y="18"/>
                    <a:pt x="74" y="11"/>
                  </a:cubicBezTo>
                  <a:cubicBezTo>
                    <a:pt x="83" y="5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3"/>
            <p:cNvSpPr/>
            <p:nvPr/>
          </p:nvSpPr>
          <p:spPr>
            <a:xfrm>
              <a:off x="5437525" y="1325200"/>
              <a:ext cx="6250" cy="900"/>
            </a:xfrm>
            <a:custGeom>
              <a:avLst/>
              <a:gdLst/>
              <a:ahLst/>
              <a:cxnLst/>
              <a:rect l="l" t="t" r="r" b="b"/>
              <a:pathLst>
                <a:path w="250" h="36" extrusionOk="0">
                  <a:moveTo>
                    <a:pt x="194" y="1"/>
                  </a:moveTo>
                  <a:cubicBezTo>
                    <a:pt x="185" y="1"/>
                    <a:pt x="174" y="1"/>
                    <a:pt x="163" y="2"/>
                  </a:cubicBezTo>
                  <a:cubicBezTo>
                    <a:pt x="134" y="5"/>
                    <a:pt x="97" y="7"/>
                    <a:pt x="69" y="7"/>
                  </a:cubicBezTo>
                  <a:cubicBezTo>
                    <a:pt x="57" y="7"/>
                    <a:pt x="46" y="7"/>
                    <a:pt x="38" y="6"/>
                  </a:cubicBezTo>
                  <a:cubicBezTo>
                    <a:pt x="10" y="6"/>
                    <a:pt x="0" y="9"/>
                    <a:pt x="14" y="16"/>
                  </a:cubicBezTo>
                  <a:cubicBezTo>
                    <a:pt x="31" y="25"/>
                    <a:pt x="146" y="36"/>
                    <a:pt x="204" y="36"/>
                  </a:cubicBezTo>
                  <a:cubicBezTo>
                    <a:pt x="217" y="36"/>
                    <a:pt x="227" y="35"/>
                    <a:pt x="232" y="34"/>
                  </a:cubicBezTo>
                  <a:cubicBezTo>
                    <a:pt x="243" y="30"/>
                    <a:pt x="250" y="23"/>
                    <a:pt x="246" y="13"/>
                  </a:cubicBezTo>
                  <a:cubicBezTo>
                    <a:pt x="244" y="5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3"/>
            <p:cNvSpPr/>
            <p:nvPr/>
          </p:nvSpPr>
          <p:spPr>
            <a:xfrm>
              <a:off x="5444275" y="1324900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69" y="0"/>
                  </a:moveTo>
                  <a:cubicBezTo>
                    <a:pt x="62" y="0"/>
                    <a:pt x="52" y="1"/>
                    <a:pt x="42" y="4"/>
                  </a:cubicBezTo>
                  <a:cubicBezTo>
                    <a:pt x="18" y="11"/>
                    <a:pt x="1" y="21"/>
                    <a:pt x="4" y="32"/>
                  </a:cubicBezTo>
                  <a:cubicBezTo>
                    <a:pt x="6" y="37"/>
                    <a:pt x="18" y="40"/>
                    <a:pt x="34" y="40"/>
                  </a:cubicBezTo>
                  <a:cubicBezTo>
                    <a:pt x="40" y="40"/>
                    <a:pt x="46" y="39"/>
                    <a:pt x="52" y="38"/>
                  </a:cubicBezTo>
                  <a:cubicBezTo>
                    <a:pt x="81" y="35"/>
                    <a:pt x="98" y="21"/>
                    <a:pt x="94" y="11"/>
                  </a:cubicBezTo>
                  <a:cubicBezTo>
                    <a:pt x="92" y="4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3"/>
            <p:cNvSpPr/>
            <p:nvPr/>
          </p:nvSpPr>
          <p:spPr>
            <a:xfrm>
              <a:off x="5382000" y="1119025"/>
              <a:ext cx="1625" cy="55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57" y="1"/>
                  </a:moveTo>
                  <a:cubicBezTo>
                    <a:pt x="53" y="1"/>
                    <a:pt x="45" y="1"/>
                    <a:pt x="35" y="3"/>
                  </a:cubicBezTo>
                  <a:cubicBezTo>
                    <a:pt x="14" y="9"/>
                    <a:pt x="0" y="17"/>
                    <a:pt x="11" y="20"/>
                  </a:cubicBezTo>
                  <a:cubicBezTo>
                    <a:pt x="14" y="21"/>
                    <a:pt x="17" y="21"/>
                    <a:pt x="20" y="21"/>
                  </a:cubicBezTo>
                  <a:cubicBezTo>
                    <a:pt x="31" y="21"/>
                    <a:pt x="45" y="17"/>
                    <a:pt x="53" y="9"/>
                  </a:cubicBezTo>
                  <a:cubicBezTo>
                    <a:pt x="64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3"/>
            <p:cNvSpPr/>
            <p:nvPr/>
          </p:nvSpPr>
          <p:spPr>
            <a:xfrm>
              <a:off x="5447400" y="1321575"/>
              <a:ext cx="3150" cy="1025"/>
            </a:xfrm>
            <a:custGeom>
              <a:avLst/>
              <a:gdLst/>
              <a:ahLst/>
              <a:cxnLst/>
              <a:rect l="l" t="t" r="r" b="b"/>
              <a:pathLst>
                <a:path w="126" h="41" extrusionOk="0">
                  <a:moveTo>
                    <a:pt x="53" y="1"/>
                  </a:moveTo>
                  <a:cubicBezTo>
                    <a:pt x="43" y="1"/>
                    <a:pt x="34" y="2"/>
                    <a:pt x="28" y="5"/>
                  </a:cubicBezTo>
                  <a:cubicBezTo>
                    <a:pt x="11" y="8"/>
                    <a:pt x="1" y="19"/>
                    <a:pt x="4" y="29"/>
                  </a:cubicBezTo>
                  <a:cubicBezTo>
                    <a:pt x="6" y="37"/>
                    <a:pt x="16" y="40"/>
                    <a:pt x="30" y="40"/>
                  </a:cubicBezTo>
                  <a:cubicBezTo>
                    <a:pt x="42" y="40"/>
                    <a:pt x="57" y="38"/>
                    <a:pt x="73" y="33"/>
                  </a:cubicBezTo>
                  <a:cubicBezTo>
                    <a:pt x="122" y="19"/>
                    <a:pt x="125" y="16"/>
                    <a:pt x="94" y="5"/>
                  </a:cubicBezTo>
                  <a:cubicBezTo>
                    <a:pt x="82" y="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3"/>
            <p:cNvSpPr/>
            <p:nvPr/>
          </p:nvSpPr>
          <p:spPr>
            <a:xfrm>
              <a:off x="5384950" y="1118225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69" y="1"/>
                  </a:moveTo>
                  <a:cubicBezTo>
                    <a:pt x="63" y="1"/>
                    <a:pt x="54" y="3"/>
                    <a:pt x="42" y="7"/>
                  </a:cubicBezTo>
                  <a:cubicBezTo>
                    <a:pt x="11" y="14"/>
                    <a:pt x="1" y="20"/>
                    <a:pt x="18" y="24"/>
                  </a:cubicBezTo>
                  <a:cubicBezTo>
                    <a:pt x="31" y="24"/>
                    <a:pt x="60" y="17"/>
                    <a:pt x="73" y="10"/>
                  </a:cubicBezTo>
                  <a:cubicBezTo>
                    <a:pt x="79" y="4"/>
                    <a:pt x="77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3"/>
            <p:cNvSpPr/>
            <p:nvPr/>
          </p:nvSpPr>
          <p:spPr>
            <a:xfrm>
              <a:off x="5450600" y="1321850"/>
              <a:ext cx="2075" cy="1000"/>
            </a:xfrm>
            <a:custGeom>
              <a:avLst/>
              <a:gdLst/>
              <a:ahLst/>
              <a:cxnLst/>
              <a:rect l="l" t="t" r="r" b="b"/>
              <a:pathLst>
                <a:path w="83" h="40" extrusionOk="0">
                  <a:moveTo>
                    <a:pt x="51" y="0"/>
                  </a:moveTo>
                  <a:cubicBezTo>
                    <a:pt x="41" y="0"/>
                    <a:pt x="26" y="7"/>
                    <a:pt x="18" y="15"/>
                  </a:cubicBezTo>
                  <a:cubicBezTo>
                    <a:pt x="1" y="32"/>
                    <a:pt x="1" y="39"/>
                    <a:pt x="25" y="39"/>
                  </a:cubicBezTo>
                  <a:cubicBezTo>
                    <a:pt x="27" y="39"/>
                    <a:pt x="30" y="39"/>
                    <a:pt x="32" y="39"/>
                  </a:cubicBezTo>
                  <a:cubicBezTo>
                    <a:pt x="63" y="39"/>
                    <a:pt x="82" y="14"/>
                    <a:pt x="57" y="1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3"/>
            <p:cNvSpPr/>
            <p:nvPr/>
          </p:nvSpPr>
          <p:spPr>
            <a:xfrm>
              <a:off x="5452775" y="132140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30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8" y="5"/>
                    <a:pt x="0" y="19"/>
                    <a:pt x="8" y="36"/>
                  </a:cubicBezTo>
                  <a:cubicBezTo>
                    <a:pt x="12" y="47"/>
                    <a:pt x="18" y="52"/>
                    <a:pt x="24" y="52"/>
                  </a:cubicBezTo>
                  <a:cubicBezTo>
                    <a:pt x="27" y="52"/>
                    <a:pt x="31" y="51"/>
                    <a:pt x="35" y="47"/>
                  </a:cubicBezTo>
                  <a:cubicBezTo>
                    <a:pt x="45" y="36"/>
                    <a:pt x="53" y="23"/>
                    <a:pt x="49" y="12"/>
                  </a:cubicBezTo>
                  <a:cubicBezTo>
                    <a:pt x="46" y="4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3"/>
            <p:cNvSpPr/>
            <p:nvPr/>
          </p:nvSpPr>
          <p:spPr>
            <a:xfrm>
              <a:off x="5454600" y="132140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26" y="1"/>
                  </a:moveTo>
                  <a:cubicBezTo>
                    <a:pt x="23" y="1"/>
                    <a:pt x="21" y="1"/>
                    <a:pt x="18" y="2"/>
                  </a:cubicBezTo>
                  <a:cubicBezTo>
                    <a:pt x="7" y="5"/>
                    <a:pt x="1" y="15"/>
                    <a:pt x="4" y="26"/>
                  </a:cubicBezTo>
                  <a:cubicBezTo>
                    <a:pt x="7" y="37"/>
                    <a:pt x="17" y="41"/>
                    <a:pt x="32" y="41"/>
                  </a:cubicBezTo>
                  <a:cubicBezTo>
                    <a:pt x="36" y="41"/>
                    <a:pt x="41" y="41"/>
                    <a:pt x="46" y="40"/>
                  </a:cubicBezTo>
                  <a:cubicBezTo>
                    <a:pt x="63" y="33"/>
                    <a:pt x="70" y="23"/>
                    <a:pt x="60" y="12"/>
                  </a:cubicBezTo>
                  <a:cubicBezTo>
                    <a:pt x="51" y="6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3"/>
            <p:cNvSpPr/>
            <p:nvPr/>
          </p:nvSpPr>
          <p:spPr>
            <a:xfrm>
              <a:off x="5403675" y="11167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1"/>
                  </a:moveTo>
                  <a:cubicBezTo>
                    <a:pt x="53" y="1"/>
                    <a:pt x="46" y="2"/>
                    <a:pt x="36" y="5"/>
                  </a:cubicBezTo>
                  <a:cubicBezTo>
                    <a:pt x="11" y="8"/>
                    <a:pt x="1" y="18"/>
                    <a:pt x="8" y="21"/>
                  </a:cubicBezTo>
                  <a:cubicBezTo>
                    <a:pt x="10" y="22"/>
                    <a:pt x="14" y="23"/>
                    <a:pt x="18" y="23"/>
                  </a:cubicBezTo>
                  <a:cubicBezTo>
                    <a:pt x="29" y="23"/>
                    <a:pt x="43" y="19"/>
                    <a:pt x="53" y="11"/>
                  </a:cubicBezTo>
                  <a:cubicBezTo>
                    <a:pt x="64" y="5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3"/>
            <p:cNvSpPr/>
            <p:nvPr/>
          </p:nvSpPr>
          <p:spPr>
            <a:xfrm>
              <a:off x="5406800" y="11132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7" y="0"/>
                  </a:moveTo>
                  <a:cubicBezTo>
                    <a:pt x="53" y="0"/>
                    <a:pt x="46" y="1"/>
                    <a:pt x="36" y="4"/>
                  </a:cubicBezTo>
                  <a:cubicBezTo>
                    <a:pt x="11" y="7"/>
                    <a:pt x="1" y="14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1" y="22"/>
                    <a:pt x="45" y="18"/>
                    <a:pt x="52" y="10"/>
                  </a:cubicBezTo>
                  <a:cubicBezTo>
                    <a:pt x="64" y="4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3"/>
            <p:cNvSpPr/>
            <p:nvPr/>
          </p:nvSpPr>
          <p:spPr>
            <a:xfrm>
              <a:off x="5414250" y="1111875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56" y="0"/>
                  </a:moveTo>
                  <a:cubicBezTo>
                    <a:pt x="51" y="0"/>
                    <a:pt x="44" y="2"/>
                    <a:pt x="36" y="4"/>
                  </a:cubicBezTo>
                  <a:cubicBezTo>
                    <a:pt x="12" y="11"/>
                    <a:pt x="1" y="18"/>
                    <a:pt x="8" y="21"/>
                  </a:cubicBezTo>
                  <a:cubicBezTo>
                    <a:pt x="11" y="23"/>
                    <a:pt x="15" y="24"/>
                    <a:pt x="19" y="24"/>
                  </a:cubicBezTo>
                  <a:cubicBezTo>
                    <a:pt x="30" y="24"/>
                    <a:pt x="43" y="19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3"/>
            <p:cNvSpPr/>
            <p:nvPr/>
          </p:nvSpPr>
          <p:spPr>
            <a:xfrm>
              <a:off x="5419300" y="11106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5" y="1"/>
                    <a:pt x="35" y="2"/>
                  </a:cubicBezTo>
                  <a:cubicBezTo>
                    <a:pt x="10" y="9"/>
                    <a:pt x="0" y="16"/>
                    <a:pt x="10" y="20"/>
                  </a:cubicBezTo>
                  <a:cubicBezTo>
                    <a:pt x="13" y="22"/>
                    <a:pt x="16" y="22"/>
                    <a:pt x="20" y="22"/>
                  </a:cubicBezTo>
                  <a:cubicBezTo>
                    <a:pt x="29" y="22"/>
                    <a:pt x="43" y="18"/>
                    <a:pt x="52" y="12"/>
                  </a:cubicBezTo>
                  <a:cubicBezTo>
                    <a:pt x="64" y="3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3"/>
            <p:cNvSpPr/>
            <p:nvPr/>
          </p:nvSpPr>
          <p:spPr>
            <a:xfrm>
              <a:off x="5426750" y="1109325"/>
              <a:ext cx="1325" cy="1050"/>
            </a:xfrm>
            <a:custGeom>
              <a:avLst/>
              <a:gdLst/>
              <a:ahLst/>
              <a:cxnLst/>
              <a:rect l="l" t="t" r="r" b="b"/>
              <a:pathLst>
                <a:path w="53" h="42" extrusionOk="0">
                  <a:moveTo>
                    <a:pt x="28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7"/>
                    <a:pt x="16" y="41"/>
                    <a:pt x="26" y="41"/>
                  </a:cubicBezTo>
                  <a:cubicBezTo>
                    <a:pt x="29" y="41"/>
                    <a:pt x="32" y="41"/>
                    <a:pt x="36" y="40"/>
                  </a:cubicBezTo>
                  <a:cubicBezTo>
                    <a:pt x="45" y="37"/>
                    <a:pt x="53" y="26"/>
                    <a:pt x="50" y="16"/>
                  </a:cubicBezTo>
                  <a:cubicBezTo>
                    <a:pt x="46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3"/>
            <p:cNvSpPr/>
            <p:nvPr/>
          </p:nvSpPr>
          <p:spPr>
            <a:xfrm>
              <a:off x="5435600" y="110285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8" y="4"/>
                    <a:pt x="0" y="11"/>
                    <a:pt x="0" y="14"/>
                  </a:cubicBezTo>
                  <a:cubicBezTo>
                    <a:pt x="4" y="22"/>
                    <a:pt x="15" y="25"/>
                    <a:pt x="29" y="28"/>
                  </a:cubicBezTo>
                  <a:cubicBezTo>
                    <a:pt x="33" y="30"/>
                    <a:pt x="37" y="31"/>
                    <a:pt x="40" y="31"/>
                  </a:cubicBezTo>
                  <a:cubicBezTo>
                    <a:pt x="49" y="31"/>
                    <a:pt x="52" y="25"/>
                    <a:pt x="50" y="14"/>
                  </a:cubicBezTo>
                  <a:cubicBezTo>
                    <a:pt x="46" y="6"/>
                    <a:pt x="36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3"/>
            <p:cNvSpPr/>
            <p:nvPr/>
          </p:nvSpPr>
          <p:spPr>
            <a:xfrm>
              <a:off x="5530150" y="1327275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34" y="0"/>
                  </a:moveTo>
                  <a:cubicBezTo>
                    <a:pt x="26" y="0"/>
                    <a:pt x="19" y="1"/>
                    <a:pt x="14" y="2"/>
                  </a:cubicBezTo>
                  <a:cubicBezTo>
                    <a:pt x="0" y="6"/>
                    <a:pt x="7" y="13"/>
                    <a:pt x="31" y="17"/>
                  </a:cubicBezTo>
                  <a:cubicBezTo>
                    <a:pt x="46" y="22"/>
                    <a:pt x="66" y="25"/>
                    <a:pt x="80" y="25"/>
                  </a:cubicBezTo>
                  <a:cubicBezTo>
                    <a:pt x="85" y="25"/>
                    <a:pt x="90" y="24"/>
                    <a:pt x="94" y="23"/>
                  </a:cubicBezTo>
                  <a:cubicBezTo>
                    <a:pt x="104" y="20"/>
                    <a:pt x="98" y="13"/>
                    <a:pt x="77" y="6"/>
                  </a:cubicBezTo>
                  <a:cubicBezTo>
                    <a:pt x="62" y="2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3"/>
            <p:cNvSpPr/>
            <p:nvPr/>
          </p:nvSpPr>
          <p:spPr>
            <a:xfrm>
              <a:off x="5542475" y="1312200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76" y="0"/>
                  </a:moveTo>
                  <a:cubicBezTo>
                    <a:pt x="70" y="0"/>
                    <a:pt x="59" y="2"/>
                    <a:pt x="45" y="5"/>
                  </a:cubicBezTo>
                  <a:cubicBezTo>
                    <a:pt x="14" y="13"/>
                    <a:pt x="0" y="23"/>
                    <a:pt x="17" y="23"/>
                  </a:cubicBezTo>
                  <a:cubicBezTo>
                    <a:pt x="20" y="23"/>
                    <a:pt x="23" y="23"/>
                    <a:pt x="27" y="23"/>
                  </a:cubicBezTo>
                  <a:cubicBezTo>
                    <a:pt x="44" y="23"/>
                    <a:pt x="65" y="17"/>
                    <a:pt x="76" y="8"/>
                  </a:cubicBezTo>
                  <a:cubicBezTo>
                    <a:pt x="84" y="3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3"/>
            <p:cNvSpPr/>
            <p:nvPr/>
          </p:nvSpPr>
          <p:spPr>
            <a:xfrm>
              <a:off x="5551400" y="1310925"/>
              <a:ext cx="2025" cy="1325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42" y="0"/>
                  </a:moveTo>
                  <a:cubicBezTo>
                    <a:pt x="28" y="0"/>
                    <a:pt x="13" y="8"/>
                    <a:pt x="7" y="22"/>
                  </a:cubicBezTo>
                  <a:cubicBezTo>
                    <a:pt x="4" y="35"/>
                    <a:pt x="0" y="49"/>
                    <a:pt x="0" y="53"/>
                  </a:cubicBezTo>
                  <a:cubicBezTo>
                    <a:pt x="0" y="53"/>
                    <a:pt x="21" y="46"/>
                    <a:pt x="45" y="32"/>
                  </a:cubicBezTo>
                  <a:cubicBezTo>
                    <a:pt x="76" y="15"/>
                    <a:pt x="80" y="8"/>
                    <a:pt x="52" y="1"/>
                  </a:cubicBezTo>
                  <a:cubicBezTo>
                    <a:pt x="49" y="0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3"/>
            <p:cNvSpPr/>
            <p:nvPr/>
          </p:nvSpPr>
          <p:spPr>
            <a:xfrm>
              <a:off x="5556000" y="1308550"/>
              <a:ext cx="22575" cy="2950"/>
            </a:xfrm>
            <a:custGeom>
              <a:avLst/>
              <a:gdLst/>
              <a:ahLst/>
              <a:cxnLst/>
              <a:rect l="l" t="t" r="r" b="b"/>
              <a:pathLst>
                <a:path w="903" h="118" extrusionOk="0">
                  <a:moveTo>
                    <a:pt x="859" y="0"/>
                  </a:moveTo>
                  <a:cubicBezTo>
                    <a:pt x="851" y="0"/>
                    <a:pt x="840" y="5"/>
                    <a:pt x="826" y="13"/>
                  </a:cubicBezTo>
                  <a:cubicBezTo>
                    <a:pt x="803" y="24"/>
                    <a:pt x="744" y="31"/>
                    <a:pt x="678" y="31"/>
                  </a:cubicBezTo>
                  <a:cubicBezTo>
                    <a:pt x="663" y="31"/>
                    <a:pt x="647" y="30"/>
                    <a:pt x="632" y="30"/>
                  </a:cubicBezTo>
                  <a:cubicBezTo>
                    <a:pt x="552" y="30"/>
                    <a:pt x="430" y="37"/>
                    <a:pt x="364" y="50"/>
                  </a:cubicBezTo>
                  <a:cubicBezTo>
                    <a:pt x="295" y="61"/>
                    <a:pt x="201" y="71"/>
                    <a:pt x="156" y="71"/>
                  </a:cubicBezTo>
                  <a:cubicBezTo>
                    <a:pt x="143" y="70"/>
                    <a:pt x="130" y="70"/>
                    <a:pt x="117" y="70"/>
                  </a:cubicBezTo>
                  <a:cubicBezTo>
                    <a:pt x="81" y="70"/>
                    <a:pt x="47" y="73"/>
                    <a:pt x="31" y="79"/>
                  </a:cubicBezTo>
                  <a:cubicBezTo>
                    <a:pt x="7" y="85"/>
                    <a:pt x="0" y="96"/>
                    <a:pt x="10" y="106"/>
                  </a:cubicBezTo>
                  <a:cubicBezTo>
                    <a:pt x="18" y="111"/>
                    <a:pt x="33" y="115"/>
                    <a:pt x="49" y="115"/>
                  </a:cubicBezTo>
                  <a:cubicBezTo>
                    <a:pt x="54" y="115"/>
                    <a:pt x="60" y="114"/>
                    <a:pt x="66" y="113"/>
                  </a:cubicBezTo>
                  <a:cubicBezTo>
                    <a:pt x="78" y="109"/>
                    <a:pt x="105" y="107"/>
                    <a:pt x="135" y="107"/>
                  </a:cubicBezTo>
                  <a:cubicBezTo>
                    <a:pt x="156" y="107"/>
                    <a:pt x="180" y="108"/>
                    <a:pt x="201" y="110"/>
                  </a:cubicBezTo>
                  <a:cubicBezTo>
                    <a:pt x="208" y="110"/>
                    <a:pt x="216" y="110"/>
                    <a:pt x="225" y="110"/>
                  </a:cubicBezTo>
                  <a:cubicBezTo>
                    <a:pt x="281" y="110"/>
                    <a:pt x="363" y="101"/>
                    <a:pt x="420" y="85"/>
                  </a:cubicBezTo>
                  <a:cubicBezTo>
                    <a:pt x="462" y="75"/>
                    <a:pt x="495" y="70"/>
                    <a:pt x="514" y="70"/>
                  </a:cubicBezTo>
                  <a:cubicBezTo>
                    <a:pt x="528" y="70"/>
                    <a:pt x="536" y="73"/>
                    <a:pt x="534" y="79"/>
                  </a:cubicBezTo>
                  <a:cubicBezTo>
                    <a:pt x="528" y="87"/>
                    <a:pt x="549" y="97"/>
                    <a:pt x="579" y="97"/>
                  </a:cubicBezTo>
                  <a:cubicBezTo>
                    <a:pt x="584" y="97"/>
                    <a:pt x="588" y="97"/>
                    <a:pt x="593" y="96"/>
                  </a:cubicBezTo>
                  <a:cubicBezTo>
                    <a:pt x="628" y="96"/>
                    <a:pt x="670" y="103"/>
                    <a:pt x="680" y="113"/>
                  </a:cubicBezTo>
                  <a:cubicBezTo>
                    <a:pt x="686" y="116"/>
                    <a:pt x="698" y="118"/>
                    <a:pt x="715" y="118"/>
                  </a:cubicBezTo>
                  <a:cubicBezTo>
                    <a:pt x="738" y="118"/>
                    <a:pt x="769" y="114"/>
                    <a:pt x="801" y="106"/>
                  </a:cubicBezTo>
                  <a:cubicBezTo>
                    <a:pt x="896" y="89"/>
                    <a:pt x="902" y="82"/>
                    <a:pt x="888" y="37"/>
                  </a:cubicBezTo>
                  <a:cubicBezTo>
                    <a:pt x="880" y="12"/>
                    <a:pt x="873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5566050" y="1315925"/>
              <a:ext cx="36175" cy="2650"/>
            </a:xfrm>
            <a:custGeom>
              <a:avLst/>
              <a:gdLst/>
              <a:ahLst/>
              <a:cxnLst/>
              <a:rect l="l" t="t" r="r" b="b"/>
              <a:pathLst>
                <a:path w="1447" h="106" extrusionOk="0">
                  <a:moveTo>
                    <a:pt x="310" y="1"/>
                  </a:moveTo>
                  <a:cubicBezTo>
                    <a:pt x="278" y="1"/>
                    <a:pt x="248" y="2"/>
                    <a:pt x="223" y="5"/>
                  </a:cubicBezTo>
                  <a:cubicBezTo>
                    <a:pt x="185" y="9"/>
                    <a:pt x="153" y="13"/>
                    <a:pt x="153" y="13"/>
                  </a:cubicBezTo>
                  <a:cubicBezTo>
                    <a:pt x="153" y="11"/>
                    <a:pt x="147" y="10"/>
                    <a:pt x="137" y="10"/>
                  </a:cubicBezTo>
                  <a:cubicBezTo>
                    <a:pt x="127" y="10"/>
                    <a:pt x="113" y="11"/>
                    <a:pt x="98" y="13"/>
                  </a:cubicBezTo>
                  <a:cubicBezTo>
                    <a:pt x="1" y="23"/>
                    <a:pt x="56" y="51"/>
                    <a:pt x="215" y="75"/>
                  </a:cubicBezTo>
                  <a:cubicBezTo>
                    <a:pt x="278" y="85"/>
                    <a:pt x="389" y="91"/>
                    <a:pt x="495" y="91"/>
                  </a:cubicBezTo>
                  <a:cubicBezTo>
                    <a:pt x="534" y="91"/>
                    <a:pt x="573" y="90"/>
                    <a:pt x="608" y="88"/>
                  </a:cubicBezTo>
                  <a:cubicBezTo>
                    <a:pt x="659" y="87"/>
                    <a:pt x="707" y="86"/>
                    <a:pt x="746" y="86"/>
                  </a:cubicBezTo>
                  <a:cubicBezTo>
                    <a:pt x="805" y="86"/>
                    <a:pt x="845" y="88"/>
                    <a:pt x="847" y="93"/>
                  </a:cubicBezTo>
                  <a:cubicBezTo>
                    <a:pt x="847" y="100"/>
                    <a:pt x="865" y="104"/>
                    <a:pt x="890" y="104"/>
                  </a:cubicBezTo>
                  <a:cubicBezTo>
                    <a:pt x="898" y="104"/>
                    <a:pt x="907" y="103"/>
                    <a:pt x="917" y="103"/>
                  </a:cubicBezTo>
                  <a:cubicBezTo>
                    <a:pt x="951" y="103"/>
                    <a:pt x="1003" y="99"/>
                    <a:pt x="1027" y="96"/>
                  </a:cubicBezTo>
                  <a:cubicBezTo>
                    <a:pt x="1056" y="96"/>
                    <a:pt x="1149" y="99"/>
                    <a:pt x="1239" y="103"/>
                  </a:cubicBezTo>
                  <a:cubicBezTo>
                    <a:pt x="1271" y="105"/>
                    <a:pt x="1301" y="106"/>
                    <a:pt x="1328" y="106"/>
                  </a:cubicBezTo>
                  <a:cubicBezTo>
                    <a:pt x="1380" y="106"/>
                    <a:pt x="1417" y="101"/>
                    <a:pt x="1426" y="93"/>
                  </a:cubicBezTo>
                  <a:cubicBezTo>
                    <a:pt x="1444" y="78"/>
                    <a:pt x="1447" y="64"/>
                    <a:pt x="1440" y="61"/>
                  </a:cubicBezTo>
                  <a:cubicBezTo>
                    <a:pt x="1434" y="58"/>
                    <a:pt x="1256" y="51"/>
                    <a:pt x="1048" y="43"/>
                  </a:cubicBezTo>
                  <a:cubicBezTo>
                    <a:pt x="981" y="42"/>
                    <a:pt x="923" y="41"/>
                    <a:pt x="874" y="41"/>
                  </a:cubicBezTo>
                  <a:cubicBezTo>
                    <a:pt x="732" y="41"/>
                    <a:pt x="665" y="48"/>
                    <a:pt x="660" y="61"/>
                  </a:cubicBezTo>
                  <a:cubicBezTo>
                    <a:pt x="657" y="69"/>
                    <a:pt x="654" y="72"/>
                    <a:pt x="651" y="72"/>
                  </a:cubicBezTo>
                  <a:cubicBezTo>
                    <a:pt x="647" y="72"/>
                    <a:pt x="643" y="66"/>
                    <a:pt x="639" y="54"/>
                  </a:cubicBezTo>
                  <a:cubicBezTo>
                    <a:pt x="631" y="26"/>
                    <a:pt x="448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5581400" y="1307300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67" y="1"/>
                  </a:moveTo>
                  <a:cubicBezTo>
                    <a:pt x="57" y="1"/>
                    <a:pt x="46" y="5"/>
                    <a:pt x="35" y="10"/>
                  </a:cubicBezTo>
                  <a:cubicBezTo>
                    <a:pt x="6" y="30"/>
                    <a:pt x="1" y="41"/>
                    <a:pt x="19" y="41"/>
                  </a:cubicBezTo>
                  <a:cubicBezTo>
                    <a:pt x="27" y="41"/>
                    <a:pt x="39" y="39"/>
                    <a:pt x="56" y="35"/>
                  </a:cubicBezTo>
                  <a:cubicBezTo>
                    <a:pt x="80" y="28"/>
                    <a:pt x="94" y="14"/>
                    <a:pt x="84" y="7"/>
                  </a:cubicBezTo>
                  <a:cubicBezTo>
                    <a:pt x="79" y="3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5520000" y="1100025"/>
              <a:ext cx="3750" cy="1200"/>
            </a:xfrm>
            <a:custGeom>
              <a:avLst/>
              <a:gdLst/>
              <a:ahLst/>
              <a:cxnLst/>
              <a:rect l="l" t="t" r="r" b="b"/>
              <a:pathLst>
                <a:path w="150" h="48" extrusionOk="0">
                  <a:moveTo>
                    <a:pt x="88" y="1"/>
                  </a:moveTo>
                  <a:cubicBezTo>
                    <a:pt x="73" y="1"/>
                    <a:pt x="59" y="4"/>
                    <a:pt x="46" y="10"/>
                  </a:cubicBezTo>
                  <a:cubicBezTo>
                    <a:pt x="3" y="32"/>
                    <a:pt x="0" y="48"/>
                    <a:pt x="33" y="48"/>
                  </a:cubicBezTo>
                  <a:cubicBezTo>
                    <a:pt x="45" y="48"/>
                    <a:pt x="62" y="46"/>
                    <a:pt x="83" y="41"/>
                  </a:cubicBezTo>
                  <a:cubicBezTo>
                    <a:pt x="142" y="31"/>
                    <a:pt x="150" y="23"/>
                    <a:pt x="122" y="10"/>
                  </a:cubicBezTo>
                  <a:cubicBezTo>
                    <a:pt x="112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5597975" y="13386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4" y="1"/>
                  </a:moveTo>
                  <a:cubicBezTo>
                    <a:pt x="50" y="1"/>
                    <a:pt x="44" y="2"/>
                    <a:pt x="35" y="4"/>
                  </a:cubicBezTo>
                  <a:cubicBezTo>
                    <a:pt x="11" y="7"/>
                    <a:pt x="0" y="18"/>
                    <a:pt x="11" y="22"/>
                  </a:cubicBezTo>
                  <a:cubicBezTo>
                    <a:pt x="13" y="22"/>
                    <a:pt x="15" y="23"/>
                    <a:pt x="18" y="23"/>
                  </a:cubicBezTo>
                  <a:cubicBezTo>
                    <a:pt x="27" y="23"/>
                    <a:pt x="42" y="19"/>
                    <a:pt x="53" y="11"/>
                  </a:cubicBezTo>
                  <a:cubicBezTo>
                    <a:pt x="61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5600325" y="1338200"/>
              <a:ext cx="5300" cy="2275"/>
            </a:xfrm>
            <a:custGeom>
              <a:avLst/>
              <a:gdLst/>
              <a:ahLst/>
              <a:cxnLst/>
              <a:rect l="l" t="t" r="r" b="b"/>
              <a:pathLst>
                <a:path w="212" h="91" extrusionOk="0">
                  <a:moveTo>
                    <a:pt x="37" y="1"/>
                  </a:moveTo>
                  <a:cubicBezTo>
                    <a:pt x="33" y="1"/>
                    <a:pt x="27" y="4"/>
                    <a:pt x="21" y="9"/>
                  </a:cubicBezTo>
                  <a:cubicBezTo>
                    <a:pt x="0" y="31"/>
                    <a:pt x="44" y="65"/>
                    <a:pt x="83" y="65"/>
                  </a:cubicBezTo>
                  <a:cubicBezTo>
                    <a:pt x="89" y="65"/>
                    <a:pt x="95" y="64"/>
                    <a:pt x="101" y="62"/>
                  </a:cubicBezTo>
                  <a:cubicBezTo>
                    <a:pt x="104" y="61"/>
                    <a:pt x="107" y="61"/>
                    <a:pt x="110" y="61"/>
                  </a:cubicBezTo>
                  <a:cubicBezTo>
                    <a:pt x="123" y="61"/>
                    <a:pt x="136" y="67"/>
                    <a:pt x="138" y="76"/>
                  </a:cubicBezTo>
                  <a:cubicBezTo>
                    <a:pt x="142" y="84"/>
                    <a:pt x="149" y="90"/>
                    <a:pt x="160" y="90"/>
                  </a:cubicBezTo>
                  <a:cubicBezTo>
                    <a:pt x="162" y="90"/>
                    <a:pt x="164" y="90"/>
                    <a:pt x="167" y="89"/>
                  </a:cubicBezTo>
                  <a:cubicBezTo>
                    <a:pt x="212" y="79"/>
                    <a:pt x="173" y="44"/>
                    <a:pt x="118" y="44"/>
                  </a:cubicBezTo>
                  <a:cubicBezTo>
                    <a:pt x="112" y="45"/>
                    <a:pt x="106" y="45"/>
                    <a:pt x="101" y="45"/>
                  </a:cubicBezTo>
                  <a:cubicBezTo>
                    <a:pt x="77" y="45"/>
                    <a:pt x="59" y="40"/>
                    <a:pt x="55" y="34"/>
                  </a:cubicBezTo>
                  <a:cubicBezTo>
                    <a:pt x="53" y="11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5591325" y="1308000"/>
              <a:ext cx="3100" cy="950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76" y="1"/>
                  </a:moveTo>
                  <a:cubicBezTo>
                    <a:pt x="59" y="1"/>
                    <a:pt x="40" y="5"/>
                    <a:pt x="30" y="10"/>
                  </a:cubicBezTo>
                  <a:cubicBezTo>
                    <a:pt x="4" y="28"/>
                    <a:pt x="0" y="37"/>
                    <a:pt x="18" y="37"/>
                  </a:cubicBezTo>
                  <a:cubicBezTo>
                    <a:pt x="29" y="37"/>
                    <a:pt x="47" y="34"/>
                    <a:pt x="72" y="27"/>
                  </a:cubicBezTo>
                  <a:cubicBezTo>
                    <a:pt x="117" y="17"/>
                    <a:pt x="124" y="10"/>
                    <a:pt x="96" y="3"/>
                  </a:cubicBez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5525700" y="1099100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30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8" y="5"/>
                    <a:pt x="1" y="15"/>
                    <a:pt x="5" y="26"/>
                  </a:cubicBezTo>
                  <a:cubicBezTo>
                    <a:pt x="8" y="34"/>
                    <a:pt x="17" y="41"/>
                    <a:pt x="28" y="41"/>
                  </a:cubicBezTo>
                  <a:cubicBezTo>
                    <a:pt x="30" y="41"/>
                    <a:pt x="33" y="40"/>
                    <a:pt x="36" y="39"/>
                  </a:cubicBezTo>
                  <a:cubicBezTo>
                    <a:pt x="47" y="36"/>
                    <a:pt x="53" y="26"/>
                    <a:pt x="50" y="15"/>
                  </a:cubicBezTo>
                  <a:cubicBezTo>
                    <a:pt x="47" y="7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5606375" y="1339725"/>
              <a:ext cx="8050" cy="1800"/>
            </a:xfrm>
            <a:custGeom>
              <a:avLst/>
              <a:gdLst/>
              <a:ahLst/>
              <a:cxnLst/>
              <a:rect l="l" t="t" r="r" b="b"/>
              <a:pathLst>
                <a:path w="322" h="72" extrusionOk="0">
                  <a:moveTo>
                    <a:pt x="60" y="1"/>
                  </a:moveTo>
                  <a:cubicBezTo>
                    <a:pt x="0" y="1"/>
                    <a:pt x="0" y="1"/>
                    <a:pt x="56" y="32"/>
                  </a:cubicBezTo>
                  <a:cubicBezTo>
                    <a:pt x="82" y="46"/>
                    <a:pt x="113" y="58"/>
                    <a:pt x="128" y="58"/>
                  </a:cubicBezTo>
                  <a:cubicBezTo>
                    <a:pt x="132" y="58"/>
                    <a:pt x="134" y="58"/>
                    <a:pt x="136" y="57"/>
                  </a:cubicBezTo>
                  <a:cubicBezTo>
                    <a:pt x="150" y="52"/>
                    <a:pt x="143" y="46"/>
                    <a:pt x="122" y="39"/>
                  </a:cubicBezTo>
                  <a:cubicBezTo>
                    <a:pt x="82" y="29"/>
                    <a:pt x="105" y="18"/>
                    <a:pt x="156" y="18"/>
                  </a:cubicBezTo>
                  <a:cubicBezTo>
                    <a:pt x="161" y="18"/>
                    <a:pt x="168" y="18"/>
                    <a:pt x="174" y="18"/>
                  </a:cubicBezTo>
                  <a:cubicBezTo>
                    <a:pt x="195" y="22"/>
                    <a:pt x="209" y="32"/>
                    <a:pt x="205" y="46"/>
                  </a:cubicBezTo>
                  <a:cubicBezTo>
                    <a:pt x="204" y="53"/>
                    <a:pt x="204" y="57"/>
                    <a:pt x="206" y="57"/>
                  </a:cubicBezTo>
                  <a:cubicBezTo>
                    <a:pt x="209" y="57"/>
                    <a:pt x="213" y="54"/>
                    <a:pt x="219" y="49"/>
                  </a:cubicBezTo>
                  <a:cubicBezTo>
                    <a:pt x="224" y="44"/>
                    <a:pt x="230" y="42"/>
                    <a:pt x="235" y="42"/>
                  </a:cubicBezTo>
                  <a:cubicBezTo>
                    <a:pt x="240" y="42"/>
                    <a:pt x="245" y="45"/>
                    <a:pt x="247" y="52"/>
                  </a:cubicBezTo>
                  <a:cubicBezTo>
                    <a:pt x="249" y="59"/>
                    <a:pt x="253" y="62"/>
                    <a:pt x="259" y="62"/>
                  </a:cubicBezTo>
                  <a:cubicBezTo>
                    <a:pt x="263" y="62"/>
                    <a:pt x="267" y="61"/>
                    <a:pt x="271" y="57"/>
                  </a:cubicBezTo>
                  <a:cubicBezTo>
                    <a:pt x="274" y="53"/>
                    <a:pt x="279" y="52"/>
                    <a:pt x="285" y="52"/>
                  </a:cubicBezTo>
                  <a:cubicBezTo>
                    <a:pt x="292" y="52"/>
                    <a:pt x="300" y="55"/>
                    <a:pt x="306" y="63"/>
                  </a:cubicBezTo>
                  <a:cubicBezTo>
                    <a:pt x="312" y="69"/>
                    <a:pt x="315" y="71"/>
                    <a:pt x="318" y="71"/>
                  </a:cubicBezTo>
                  <a:cubicBezTo>
                    <a:pt x="321" y="71"/>
                    <a:pt x="321" y="65"/>
                    <a:pt x="317" y="52"/>
                  </a:cubicBezTo>
                  <a:cubicBezTo>
                    <a:pt x="309" y="22"/>
                    <a:pt x="199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5597525" y="1308150"/>
              <a:ext cx="5675" cy="925"/>
            </a:xfrm>
            <a:custGeom>
              <a:avLst/>
              <a:gdLst/>
              <a:ahLst/>
              <a:cxnLst/>
              <a:rect l="l" t="t" r="r" b="b"/>
              <a:pathLst>
                <a:path w="227" h="37" extrusionOk="0">
                  <a:moveTo>
                    <a:pt x="107" y="0"/>
                  </a:moveTo>
                  <a:cubicBezTo>
                    <a:pt x="93" y="0"/>
                    <a:pt x="79" y="1"/>
                    <a:pt x="67" y="4"/>
                  </a:cubicBezTo>
                  <a:cubicBezTo>
                    <a:pt x="1" y="19"/>
                    <a:pt x="31" y="37"/>
                    <a:pt x="108" y="37"/>
                  </a:cubicBezTo>
                  <a:cubicBezTo>
                    <a:pt x="120" y="37"/>
                    <a:pt x="133" y="36"/>
                    <a:pt x="146" y="36"/>
                  </a:cubicBezTo>
                  <a:cubicBezTo>
                    <a:pt x="223" y="29"/>
                    <a:pt x="226" y="25"/>
                    <a:pt x="175" y="8"/>
                  </a:cubicBez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5534475" y="109622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4" y="1"/>
                  </a:moveTo>
                  <a:cubicBezTo>
                    <a:pt x="50" y="1"/>
                    <a:pt x="45" y="1"/>
                    <a:pt x="39" y="2"/>
                  </a:cubicBezTo>
                  <a:cubicBezTo>
                    <a:pt x="15" y="9"/>
                    <a:pt x="0" y="16"/>
                    <a:pt x="11" y="20"/>
                  </a:cubicBezTo>
                  <a:cubicBezTo>
                    <a:pt x="14" y="21"/>
                    <a:pt x="18" y="22"/>
                    <a:pt x="22" y="22"/>
                  </a:cubicBezTo>
                  <a:cubicBezTo>
                    <a:pt x="33" y="22"/>
                    <a:pt x="46" y="18"/>
                    <a:pt x="56" y="13"/>
                  </a:cubicBezTo>
                  <a:cubicBezTo>
                    <a:pt x="67" y="5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5604300" y="1307875"/>
              <a:ext cx="2175" cy="1625"/>
            </a:xfrm>
            <a:custGeom>
              <a:avLst/>
              <a:gdLst/>
              <a:ahLst/>
              <a:cxnLst/>
              <a:rect l="l" t="t" r="r" b="b"/>
              <a:pathLst>
                <a:path w="87" h="65" extrusionOk="0">
                  <a:moveTo>
                    <a:pt x="52" y="1"/>
                  </a:moveTo>
                  <a:cubicBezTo>
                    <a:pt x="43" y="1"/>
                    <a:pt x="35" y="8"/>
                    <a:pt x="25" y="22"/>
                  </a:cubicBezTo>
                  <a:cubicBezTo>
                    <a:pt x="11" y="40"/>
                    <a:pt x="0" y="57"/>
                    <a:pt x="0" y="64"/>
                  </a:cubicBezTo>
                  <a:cubicBezTo>
                    <a:pt x="1" y="65"/>
                    <a:pt x="2" y="65"/>
                    <a:pt x="3" y="65"/>
                  </a:cubicBezTo>
                  <a:cubicBezTo>
                    <a:pt x="8" y="65"/>
                    <a:pt x="17" y="58"/>
                    <a:pt x="28" y="43"/>
                  </a:cubicBezTo>
                  <a:cubicBezTo>
                    <a:pt x="40" y="29"/>
                    <a:pt x="56" y="22"/>
                    <a:pt x="69" y="22"/>
                  </a:cubicBezTo>
                  <a:cubicBezTo>
                    <a:pt x="72" y="22"/>
                    <a:pt x="74" y="22"/>
                    <a:pt x="77" y="22"/>
                  </a:cubicBezTo>
                  <a:cubicBezTo>
                    <a:pt x="80" y="24"/>
                    <a:pt x="82" y="25"/>
                    <a:pt x="83" y="25"/>
                  </a:cubicBezTo>
                  <a:cubicBezTo>
                    <a:pt x="87" y="25"/>
                    <a:pt x="84" y="19"/>
                    <a:pt x="73" y="12"/>
                  </a:cubicBezTo>
                  <a:cubicBezTo>
                    <a:pt x="65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5615625" y="1340800"/>
              <a:ext cx="2400" cy="700"/>
            </a:xfrm>
            <a:custGeom>
              <a:avLst/>
              <a:gdLst/>
              <a:ahLst/>
              <a:cxnLst/>
              <a:rect l="l" t="t" r="r" b="b"/>
              <a:pathLst>
                <a:path w="96" h="28" extrusionOk="0">
                  <a:moveTo>
                    <a:pt x="42" y="1"/>
                  </a:moveTo>
                  <a:cubicBezTo>
                    <a:pt x="31" y="1"/>
                    <a:pt x="22" y="2"/>
                    <a:pt x="16" y="6"/>
                  </a:cubicBezTo>
                  <a:cubicBezTo>
                    <a:pt x="2" y="22"/>
                    <a:pt x="0" y="27"/>
                    <a:pt x="17" y="27"/>
                  </a:cubicBezTo>
                  <a:cubicBezTo>
                    <a:pt x="25" y="27"/>
                    <a:pt x="38" y="26"/>
                    <a:pt x="58" y="24"/>
                  </a:cubicBezTo>
                  <a:cubicBezTo>
                    <a:pt x="93" y="17"/>
                    <a:pt x="96" y="9"/>
                    <a:pt x="68" y="3"/>
                  </a:cubicBezTo>
                  <a:cubicBezTo>
                    <a:pt x="59" y="1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5606825" y="130790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9" y="1"/>
                  </a:moveTo>
                  <a:cubicBezTo>
                    <a:pt x="1" y="1"/>
                    <a:pt x="12" y="7"/>
                    <a:pt x="42" y="21"/>
                  </a:cubicBezTo>
                  <a:cubicBezTo>
                    <a:pt x="58" y="30"/>
                    <a:pt x="76" y="37"/>
                    <a:pt x="88" y="37"/>
                  </a:cubicBezTo>
                  <a:cubicBezTo>
                    <a:pt x="94" y="37"/>
                    <a:pt x="98" y="35"/>
                    <a:pt x="101" y="31"/>
                  </a:cubicBezTo>
                  <a:cubicBezTo>
                    <a:pt x="104" y="25"/>
                    <a:pt x="83" y="11"/>
                    <a:pt x="49" y="7"/>
                  </a:cubicBezTo>
                  <a:cubicBezTo>
                    <a:pt x="27" y="3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5541075" y="1094925"/>
              <a:ext cx="4175" cy="725"/>
            </a:xfrm>
            <a:custGeom>
              <a:avLst/>
              <a:gdLst/>
              <a:ahLst/>
              <a:cxnLst/>
              <a:rect l="l" t="t" r="r" b="b"/>
              <a:pathLst>
                <a:path w="167" h="29" extrusionOk="0">
                  <a:moveTo>
                    <a:pt x="89" y="0"/>
                  </a:moveTo>
                  <a:cubicBezTo>
                    <a:pt x="73" y="0"/>
                    <a:pt x="57" y="2"/>
                    <a:pt x="45" y="6"/>
                  </a:cubicBezTo>
                  <a:lnTo>
                    <a:pt x="0" y="19"/>
                  </a:lnTo>
                  <a:lnTo>
                    <a:pt x="52" y="27"/>
                  </a:lnTo>
                  <a:cubicBezTo>
                    <a:pt x="64" y="28"/>
                    <a:pt x="77" y="29"/>
                    <a:pt x="90" y="29"/>
                  </a:cubicBezTo>
                  <a:cubicBezTo>
                    <a:pt x="108" y="29"/>
                    <a:pt x="126" y="27"/>
                    <a:pt x="135" y="23"/>
                  </a:cubicBezTo>
                  <a:cubicBezTo>
                    <a:pt x="167" y="16"/>
                    <a:pt x="167" y="16"/>
                    <a:pt x="132" y="6"/>
                  </a:cubicBezTo>
                  <a:cubicBezTo>
                    <a:pt x="120" y="2"/>
                    <a:pt x="104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5621425" y="1342125"/>
              <a:ext cx="8975" cy="1875"/>
            </a:xfrm>
            <a:custGeom>
              <a:avLst/>
              <a:gdLst/>
              <a:ahLst/>
              <a:cxnLst/>
              <a:rect l="l" t="t" r="r" b="b"/>
              <a:pathLst>
                <a:path w="359" h="75" extrusionOk="0">
                  <a:moveTo>
                    <a:pt x="9" y="1"/>
                  </a:moveTo>
                  <a:cubicBezTo>
                    <a:pt x="1" y="1"/>
                    <a:pt x="0" y="7"/>
                    <a:pt x="6" y="19"/>
                  </a:cubicBezTo>
                  <a:cubicBezTo>
                    <a:pt x="11" y="38"/>
                    <a:pt x="93" y="50"/>
                    <a:pt x="163" y="50"/>
                  </a:cubicBezTo>
                  <a:cubicBezTo>
                    <a:pt x="199" y="50"/>
                    <a:pt x="231" y="47"/>
                    <a:pt x="249" y="40"/>
                  </a:cubicBezTo>
                  <a:cubicBezTo>
                    <a:pt x="252" y="38"/>
                    <a:pt x="257" y="37"/>
                    <a:pt x="261" y="37"/>
                  </a:cubicBezTo>
                  <a:cubicBezTo>
                    <a:pt x="273" y="37"/>
                    <a:pt x="287" y="43"/>
                    <a:pt x="298" y="54"/>
                  </a:cubicBezTo>
                  <a:cubicBezTo>
                    <a:pt x="310" y="68"/>
                    <a:pt x="326" y="74"/>
                    <a:pt x="338" y="74"/>
                  </a:cubicBezTo>
                  <a:cubicBezTo>
                    <a:pt x="350" y="74"/>
                    <a:pt x="358" y="68"/>
                    <a:pt x="353" y="54"/>
                  </a:cubicBezTo>
                  <a:cubicBezTo>
                    <a:pt x="348" y="35"/>
                    <a:pt x="214" y="12"/>
                    <a:pt x="144" y="12"/>
                  </a:cubicBezTo>
                  <a:cubicBezTo>
                    <a:pt x="123" y="12"/>
                    <a:pt x="108" y="14"/>
                    <a:pt x="103" y="19"/>
                  </a:cubicBezTo>
                  <a:cubicBezTo>
                    <a:pt x="99" y="23"/>
                    <a:pt x="92" y="25"/>
                    <a:pt x="83" y="25"/>
                  </a:cubicBezTo>
                  <a:cubicBezTo>
                    <a:pt x="71" y="25"/>
                    <a:pt x="55" y="21"/>
                    <a:pt x="40" y="12"/>
                  </a:cubicBezTo>
                  <a:cubicBezTo>
                    <a:pt x="26" y="5"/>
                    <a:pt x="15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5549125" y="10947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11" y="4"/>
                    <a:pt x="1" y="8"/>
                    <a:pt x="5" y="15"/>
                  </a:cubicBezTo>
                  <a:cubicBezTo>
                    <a:pt x="5" y="18"/>
                    <a:pt x="18" y="25"/>
                    <a:pt x="32" y="29"/>
                  </a:cubicBezTo>
                  <a:cubicBezTo>
                    <a:pt x="35" y="30"/>
                    <a:pt x="37" y="30"/>
                    <a:pt x="39" y="30"/>
                  </a:cubicBezTo>
                  <a:cubicBezTo>
                    <a:pt x="49" y="30"/>
                    <a:pt x="56" y="23"/>
                    <a:pt x="53" y="15"/>
                  </a:cubicBezTo>
                  <a:cubicBezTo>
                    <a:pt x="50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5631550" y="1343100"/>
              <a:ext cx="1900" cy="1200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5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1"/>
                    <a:pt x="3" y="11"/>
                    <a:pt x="18" y="29"/>
                  </a:cubicBezTo>
                  <a:cubicBezTo>
                    <a:pt x="29" y="40"/>
                    <a:pt x="43" y="47"/>
                    <a:pt x="56" y="47"/>
                  </a:cubicBezTo>
                  <a:cubicBezTo>
                    <a:pt x="58" y="47"/>
                    <a:pt x="60" y="47"/>
                    <a:pt x="63" y="46"/>
                  </a:cubicBezTo>
                  <a:cubicBezTo>
                    <a:pt x="76" y="46"/>
                    <a:pt x="69" y="32"/>
                    <a:pt x="48" y="18"/>
                  </a:cubicBezTo>
                  <a:cubicBezTo>
                    <a:pt x="27" y="9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5553300" y="1094225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4" y="5"/>
                    <a:pt x="0" y="16"/>
                    <a:pt x="14" y="23"/>
                  </a:cubicBezTo>
                  <a:cubicBezTo>
                    <a:pt x="23" y="31"/>
                    <a:pt x="34" y="35"/>
                    <a:pt x="45" y="35"/>
                  </a:cubicBezTo>
                  <a:cubicBezTo>
                    <a:pt x="49" y="35"/>
                    <a:pt x="53" y="35"/>
                    <a:pt x="56" y="34"/>
                  </a:cubicBezTo>
                  <a:cubicBezTo>
                    <a:pt x="70" y="30"/>
                    <a:pt x="70" y="23"/>
                    <a:pt x="59" y="13"/>
                  </a:cubicBezTo>
                  <a:cubicBezTo>
                    <a:pt x="49" y="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5636150" y="1344250"/>
              <a:ext cx="2025" cy="625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73" y="0"/>
                  </a:moveTo>
                  <a:cubicBezTo>
                    <a:pt x="67" y="0"/>
                    <a:pt x="57" y="2"/>
                    <a:pt x="42" y="7"/>
                  </a:cubicBezTo>
                  <a:cubicBezTo>
                    <a:pt x="10" y="14"/>
                    <a:pt x="0" y="21"/>
                    <a:pt x="17" y="25"/>
                  </a:cubicBezTo>
                  <a:cubicBezTo>
                    <a:pt x="34" y="25"/>
                    <a:pt x="58" y="17"/>
                    <a:pt x="73" y="7"/>
                  </a:cubicBezTo>
                  <a:cubicBezTo>
                    <a:pt x="8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5557375" y="1089825"/>
              <a:ext cx="2025" cy="575"/>
            </a:xfrm>
            <a:custGeom>
              <a:avLst/>
              <a:gdLst/>
              <a:ahLst/>
              <a:cxnLst/>
              <a:rect l="l" t="t" r="r" b="b"/>
              <a:pathLst>
                <a:path w="81" h="23" extrusionOk="0">
                  <a:moveTo>
                    <a:pt x="73" y="0"/>
                  </a:moveTo>
                  <a:cubicBezTo>
                    <a:pt x="67" y="0"/>
                    <a:pt x="56" y="2"/>
                    <a:pt x="42" y="5"/>
                  </a:cubicBezTo>
                  <a:cubicBezTo>
                    <a:pt x="15" y="12"/>
                    <a:pt x="0" y="22"/>
                    <a:pt x="18" y="22"/>
                  </a:cubicBezTo>
                  <a:cubicBezTo>
                    <a:pt x="35" y="22"/>
                    <a:pt x="60" y="15"/>
                    <a:pt x="74" y="8"/>
                  </a:cubicBezTo>
                  <a:cubicBezTo>
                    <a:pt x="81" y="3"/>
                    <a:pt x="80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5643075" y="13378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8" y="1"/>
                  </a:moveTo>
                  <a:cubicBezTo>
                    <a:pt x="26" y="1"/>
                    <a:pt x="24" y="1"/>
                    <a:pt x="21" y="1"/>
                  </a:cubicBezTo>
                  <a:cubicBezTo>
                    <a:pt x="10" y="6"/>
                    <a:pt x="0" y="12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5" y="31"/>
                    <a:pt x="38" y="31"/>
                    <a:pt x="40" y="31"/>
                  </a:cubicBezTo>
                  <a:cubicBezTo>
                    <a:pt x="50" y="31"/>
                    <a:pt x="55" y="26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5646725" y="1338050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26" y="1"/>
                  </a:moveTo>
                  <a:cubicBezTo>
                    <a:pt x="21" y="1"/>
                    <a:pt x="17" y="1"/>
                    <a:pt x="14" y="2"/>
                  </a:cubicBezTo>
                  <a:cubicBezTo>
                    <a:pt x="0" y="5"/>
                    <a:pt x="7" y="12"/>
                    <a:pt x="28" y="19"/>
                  </a:cubicBezTo>
                  <a:cubicBezTo>
                    <a:pt x="42" y="23"/>
                    <a:pt x="56" y="25"/>
                    <a:pt x="68" y="25"/>
                  </a:cubicBezTo>
                  <a:cubicBezTo>
                    <a:pt x="77" y="25"/>
                    <a:pt x="85" y="24"/>
                    <a:pt x="90" y="23"/>
                  </a:cubicBezTo>
                  <a:cubicBezTo>
                    <a:pt x="104" y="19"/>
                    <a:pt x="98" y="12"/>
                    <a:pt x="73" y="9"/>
                  </a:cubicBezTo>
                  <a:cubicBezTo>
                    <a:pt x="57" y="4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5572900" y="1093150"/>
              <a:ext cx="3225" cy="1350"/>
            </a:xfrm>
            <a:custGeom>
              <a:avLst/>
              <a:gdLst/>
              <a:ahLst/>
              <a:cxnLst/>
              <a:rect l="l" t="t" r="r" b="b"/>
              <a:pathLst>
                <a:path w="129" h="54" extrusionOk="0">
                  <a:moveTo>
                    <a:pt x="42" y="0"/>
                  </a:moveTo>
                  <a:cubicBezTo>
                    <a:pt x="15" y="3"/>
                    <a:pt x="1" y="14"/>
                    <a:pt x="4" y="32"/>
                  </a:cubicBezTo>
                  <a:cubicBezTo>
                    <a:pt x="10" y="43"/>
                    <a:pt x="21" y="53"/>
                    <a:pt x="31" y="53"/>
                  </a:cubicBezTo>
                  <a:cubicBezTo>
                    <a:pt x="33" y="53"/>
                    <a:pt x="34" y="53"/>
                    <a:pt x="36" y="53"/>
                  </a:cubicBezTo>
                  <a:cubicBezTo>
                    <a:pt x="42" y="53"/>
                    <a:pt x="57" y="51"/>
                    <a:pt x="72" y="51"/>
                  </a:cubicBezTo>
                  <a:cubicBezTo>
                    <a:pt x="80" y="51"/>
                    <a:pt x="88" y="51"/>
                    <a:pt x="95" y="53"/>
                  </a:cubicBezTo>
                  <a:cubicBezTo>
                    <a:pt x="122" y="53"/>
                    <a:pt x="129" y="45"/>
                    <a:pt x="111" y="28"/>
                  </a:cubicBezTo>
                  <a:cubicBezTo>
                    <a:pt x="101" y="14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5580125" y="1093050"/>
              <a:ext cx="1925" cy="1175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23" y="0"/>
                  </a:moveTo>
                  <a:cubicBezTo>
                    <a:pt x="7" y="0"/>
                    <a:pt x="0" y="10"/>
                    <a:pt x="3" y="25"/>
                  </a:cubicBezTo>
                  <a:cubicBezTo>
                    <a:pt x="9" y="40"/>
                    <a:pt x="22" y="47"/>
                    <a:pt x="36" y="47"/>
                  </a:cubicBezTo>
                  <a:cubicBezTo>
                    <a:pt x="39" y="47"/>
                    <a:pt x="42" y="46"/>
                    <a:pt x="45" y="46"/>
                  </a:cubicBezTo>
                  <a:cubicBezTo>
                    <a:pt x="65" y="42"/>
                    <a:pt x="76" y="28"/>
                    <a:pt x="72" y="22"/>
                  </a:cubicBezTo>
                  <a:cubicBezTo>
                    <a:pt x="69" y="11"/>
                    <a:pt x="51" y="1"/>
                    <a:pt x="30" y="1"/>
                  </a:cubicBezTo>
                  <a:cubicBezTo>
                    <a:pt x="28" y="0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5665700" y="13139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7" y="0"/>
                  </a:moveTo>
                  <a:cubicBezTo>
                    <a:pt x="53" y="0"/>
                    <a:pt x="47" y="1"/>
                    <a:pt x="39" y="2"/>
                  </a:cubicBezTo>
                  <a:cubicBezTo>
                    <a:pt x="15" y="9"/>
                    <a:pt x="1" y="16"/>
                    <a:pt x="11" y="19"/>
                  </a:cubicBezTo>
                  <a:cubicBezTo>
                    <a:pt x="14" y="22"/>
                    <a:pt x="18" y="23"/>
                    <a:pt x="22" y="23"/>
                  </a:cubicBezTo>
                  <a:cubicBezTo>
                    <a:pt x="32" y="23"/>
                    <a:pt x="44" y="17"/>
                    <a:pt x="56" y="13"/>
                  </a:cubicBezTo>
                  <a:cubicBezTo>
                    <a:pt x="6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5669625" y="1314650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5"/>
                    <a:pt x="0" y="11"/>
                    <a:pt x="0" y="15"/>
                  </a:cubicBezTo>
                  <a:cubicBezTo>
                    <a:pt x="3" y="19"/>
                    <a:pt x="14" y="25"/>
                    <a:pt x="31" y="29"/>
                  </a:cubicBezTo>
                  <a:cubicBezTo>
                    <a:pt x="33" y="29"/>
                    <a:pt x="36" y="30"/>
                    <a:pt x="38" y="30"/>
                  </a:cubicBezTo>
                  <a:cubicBezTo>
                    <a:pt x="47" y="30"/>
                    <a:pt x="51" y="23"/>
                    <a:pt x="48" y="15"/>
                  </a:cubicBezTo>
                  <a:cubicBezTo>
                    <a:pt x="46" y="6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5607850" y="1087675"/>
              <a:ext cx="2750" cy="800"/>
            </a:xfrm>
            <a:custGeom>
              <a:avLst/>
              <a:gdLst/>
              <a:ahLst/>
              <a:cxnLst/>
              <a:rect l="l" t="t" r="r" b="b"/>
              <a:pathLst>
                <a:path w="110" h="32" extrusionOk="0">
                  <a:moveTo>
                    <a:pt x="57" y="0"/>
                  </a:moveTo>
                  <a:cubicBezTo>
                    <a:pt x="49" y="0"/>
                    <a:pt x="41" y="2"/>
                    <a:pt x="32" y="4"/>
                  </a:cubicBezTo>
                  <a:cubicBezTo>
                    <a:pt x="1" y="11"/>
                    <a:pt x="1" y="14"/>
                    <a:pt x="36" y="22"/>
                  </a:cubicBezTo>
                  <a:cubicBezTo>
                    <a:pt x="55" y="28"/>
                    <a:pt x="72" y="31"/>
                    <a:pt x="84" y="31"/>
                  </a:cubicBezTo>
                  <a:cubicBezTo>
                    <a:pt x="103" y="31"/>
                    <a:pt x="109" y="24"/>
                    <a:pt x="95" y="11"/>
                  </a:cubicBezTo>
                  <a:cubicBezTo>
                    <a:pt x="85" y="5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5615875" y="1087550"/>
              <a:ext cx="3275" cy="800"/>
            </a:xfrm>
            <a:custGeom>
              <a:avLst/>
              <a:gdLst/>
              <a:ahLst/>
              <a:cxnLst/>
              <a:rect l="l" t="t" r="r" b="b"/>
              <a:pathLst>
                <a:path w="131" h="32" extrusionOk="0">
                  <a:moveTo>
                    <a:pt x="45" y="0"/>
                  </a:moveTo>
                  <a:cubicBezTo>
                    <a:pt x="33" y="0"/>
                    <a:pt x="23" y="2"/>
                    <a:pt x="20" y="6"/>
                  </a:cubicBezTo>
                  <a:cubicBezTo>
                    <a:pt x="0" y="25"/>
                    <a:pt x="3" y="31"/>
                    <a:pt x="38" y="31"/>
                  </a:cubicBezTo>
                  <a:cubicBezTo>
                    <a:pt x="47" y="31"/>
                    <a:pt x="58" y="31"/>
                    <a:pt x="72" y="30"/>
                  </a:cubicBezTo>
                  <a:cubicBezTo>
                    <a:pt x="131" y="23"/>
                    <a:pt x="131" y="23"/>
                    <a:pt x="86" y="6"/>
                  </a:cubicBezTo>
                  <a:cubicBezTo>
                    <a:pt x="72" y="2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5633900" y="1091725"/>
              <a:ext cx="5700" cy="1825"/>
            </a:xfrm>
            <a:custGeom>
              <a:avLst/>
              <a:gdLst/>
              <a:ahLst/>
              <a:cxnLst/>
              <a:rect l="l" t="t" r="r" b="b"/>
              <a:pathLst>
                <a:path w="228" h="73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165" y="6"/>
                    <a:pt x="143" y="8"/>
                    <a:pt x="121" y="8"/>
                  </a:cubicBezTo>
                  <a:cubicBezTo>
                    <a:pt x="106" y="8"/>
                    <a:pt x="91" y="7"/>
                    <a:pt x="73" y="6"/>
                  </a:cubicBezTo>
                  <a:cubicBezTo>
                    <a:pt x="66" y="4"/>
                    <a:pt x="60" y="3"/>
                    <a:pt x="54" y="3"/>
                  </a:cubicBezTo>
                  <a:cubicBezTo>
                    <a:pt x="33" y="3"/>
                    <a:pt x="19" y="13"/>
                    <a:pt x="14" y="30"/>
                  </a:cubicBezTo>
                  <a:cubicBezTo>
                    <a:pt x="4" y="57"/>
                    <a:pt x="0" y="69"/>
                    <a:pt x="10" y="69"/>
                  </a:cubicBezTo>
                  <a:cubicBezTo>
                    <a:pt x="17" y="69"/>
                    <a:pt x="31" y="62"/>
                    <a:pt x="55" y="50"/>
                  </a:cubicBezTo>
                  <a:cubicBezTo>
                    <a:pt x="72" y="42"/>
                    <a:pt x="86" y="38"/>
                    <a:pt x="98" y="38"/>
                  </a:cubicBezTo>
                  <a:cubicBezTo>
                    <a:pt x="111" y="38"/>
                    <a:pt x="121" y="43"/>
                    <a:pt x="128" y="54"/>
                  </a:cubicBezTo>
                  <a:cubicBezTo>
                    <a:pt x="139" y="66"/>
                    <a:pt x="156" y="72"/>
                    <a:pt x="173" y="72"/>
                  </a:cubicBezTo>
                  <a:cubicBezTo>
                    <a:pt x="176" y="72"/>
                    <a:pt x="180" y="72"/>
                    <a:pt x="183" y="71"/>
                  </a:cubicBezTo>
                  <a:cubicBezTo>
                    <a:pt x="220" y="61"/>
                    <a:pt x="228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5640200" y="1091600"/>
              <a:ext cx="14775" cy="1575"/>
            </a:xfrm>
            <a:custGeom>
              <a:avLst/>
              <a:gdLst/>
              <a:ahLst/>
              <a:cxnLst/>
              <a:rect l="l" t="t" r="r" b="b"/>
              <a:pathLst>
                <a:path w="591" h="63" extrusionOk="0">
                  <a:moveTo>
                    <a:pt x="162" y="1"/>
                  </a:moveTo>
                  <a:cubicBezTo>
                    <a:pt x="135" y="1"/>
                    <a:pt x="105" y="1"/>
                    <a:pt x="80" y="3"/>
                  </a:cubicBezTo>
                  <a:cubicBezTo>
                    <a:pt x="35" y="6"/>
                    <a:pt x="1" y="17"/>
                    <a:pt x="1" y="24"/>
                  </a:cubicBezTo>
                  <a:cubicBezTo>
                    <a:pt x="8" y="47"/>
                    <a:pt x="60" y="62"/>
                    <a:pt x="114" y="62"/>
                  </a:cubicBezTo>
                  <a:cubicBezTo>
                    <a:pt x="135" y="62"/>
                    <a:pt x="156" y="60"/>
                    <a:pt x="175" y="55"/>
                  </a:cubicBezTo>
                  <a:cubicBezTo>
                    <a:pt x="197" y="50"/>
                    <a:pt x="218" y="47"/>
                    <a:pt x="232" y="47"/>
                  </a:cubicBezTo>
                  <a:cubicBezTo>
                    <a:pt x="245" y="47"/>
                    <a:pt x="253" y="49"/>
                    <a:pt x="254" y="52"/>
                  </a:cubicBezTo>
                  <a:cubicBezTo>
                    <a:pt x="256" y="58"/>
                    <a:pt x="304" y="62"/>
                    <a:pt x="362" y="62"/>
                  </a:cubicBezTo>
                  <a:cubicBezTo>
                    <a:pt x="427" y="62"/>
                    <a:pt x="505" y="57"/>
                    <a:pt x="538" y="48"/>
                  </a:cubicBezTo>
                  <a:cubicBezTo>
                    <a:pt x="590" y="36"/>
                    <a:pt x="555" y="10"/>
                    <a:pt x="488" y="10"/>
                  </a:cubicBezTo>
                  <a:cubicBezTo>
                    <a:pt x="483" y="10"/>
                    <a:pt x="478" y="10"/>
                    <a:pt x="473" y="11"/>
                  </a:cubicBezTo>
                  <a:cubicBezTo>
                    <a:pt x="452" y="12"/>
                    <a:pt x="430" y="13"/>
                    <a:pt x="412" y="13"/>
                  </a:cubicBezTo>
                  <a:cubicBezTo>
                    <a:pt x="394" y="13"/>
                    <a:pt x="379" y="12"/>
                    <a:pt x="372" y="11"/>
                  </a:cubicBezTo>
                  <a:cubicBezTo>
                    <a:pt x="359" y="8"/>
                    <a:pt x="345" y="5"/>
                    <a:pt x="334" y="5"/>
                  </a:cubicBezTo>
                  <a:cubicBezTo>
                    <a:pt x="330" y="5"/>
                    <a:pt x="326" y="5"/>
                    <a:pt x="324" y="6"/>
                  </a:cubicBezTo>
                  <a:cubicBezTo>
                    <a:pt x="319" y="8"/>
                    <a:pt x="313" y="8"/>
                    <a:pt x="304" y="8"/>
                  </a:cubicBezTo>
                  <a:cubicBezTo>
                    <a:pt x="285" y="8"/>
                    <a:pt x="258" y="5"/>
                    <a:pt x="234" y="3"/>
                  </a:cubicBezTo>
                  <a:cubicBezTo>
                    <a:pt x="216" y="1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5709250" y="130987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7" y="5"/>
                    <a:pt x="0" y="12"/>
                    <a:pt x="0" y="15"/>
                  </a:cubicBezTo>
                  <a:cubicBezTo>
                    <a:pt x="4" y="22"/>
                    <a:pt x="15" y="26"/>
                    <a:pt x="32" y="29"/>
                  </a:cubicBezTo>
                  <a:cubicBezTo>
                    <a:pt x="35" y="30"/>
                    <a:pt x="38" y="30"/>
                    <a:pt x="40" y="30"/>
                  </a:cubicBezTo>
                  <a:cubicBezTo>
                    <a:pt x="48" y="30"/>
                    <a:pt x="52" y="26"/>
                    <a:pt x="49" y="15"/>
                  </a:cubicBezTo>
                  <a:cubicBezTo>
                    <a:pt x="46" y="7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5729475" y="1341250"/>
              <a:ext cx="4975" cy="1825"/>
            </a:xfrm>
            <a:custGeom>
              <a:avLst/>
              <a:gdLst/>
              <a:ahLst/>
              <a:cxnLst/>
              <a:rect l="l" t="t" r="r" b="b"/>
              <a:pathLst>
                <a:path w="199" h="73" extrusionOk="0">
                  <a:moveTo>
                    <a:pt x="19" y="1"/>
                  </a:moveTo>
                  <a:cubicBezTo>
                    <a:pt x="1" y="1"/>
                    <a:pt x="8" y="10"/>
                    <a:pt x="27" y="33"/>
                  </a:cubicBezTo>
                  <a:cubicBezTo>
                    <a:pt x="48" y="58"/>
                    <a:pt x="78" y="73"/>
                    <a:pt x="95" y="73"/>
                  </a:cubicBezTo>
                  <a:cubicBezTo>
                    <a:pt x="107" y="73"/>
                    <a:pt x="113" y="66"/>
                    <a:pt x="107" y="50"/>
                  </a:cubicBezTo>
                  <a:cubicBezTo>
                    <a:pt x="104" y="40"/>
                    <a:pt x="121" y="33"/>
                    <a:pt x="146" y="33"/>
                  </a:cubicBezTo>
                  <a:cubicBezTo>
                    <a:pt x="153" y="33"/>
                    <a:pt x="159" y="34"/>
                    <a:pt x="164" y="34"/>
                  </a:cubicBezTo>
                  <a:cubicBezTo>
                    <a:pt x="199" y="34"/>
                    <a:pt x="162" y="21"/>
                    <a:pt x="80" y="9"/>
                  </a:cubicBezTo>
                  <a:cubicBezTo>
                    <a:pt x="49" y="4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5654625" y="1091700"/>
              <a:ext cx="5775" cy="1750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166" y="1"/>
                  </a:moveTo>
                  <a:cubicBezTo>
                    <a:pt x="148" y="1"/>
                    <a:pt x="128" y="5"/>
                    <a:pt x="107" y="13"/>
                  </a:cubicBezTo>
                  <a:cubicBezTo>
                    <a:pt x="91" y="19"/>
                    <a:pt x="76" y="23"/>
                    <a:pt x="66" y="23"/>
                  </a:cubicBezTo>
                  <a:cubicBezTo>
                    <a:pt x="58" y="23"/>
                    <a:pt x="54" y="21"/>
                    <a:pt x="52" y="17"/>
                  </a:cubicBezTo>
                  <a:cubicBezTo>
                    <a:pt x="50" y="12"/>
                    <a:pt x="47" y="9"/>
                    <a:pt x="42" y="9"/>
                  </a:cubicBezTo>
                  <a:cubicBezTo>
                    <a:pt x="38" y="9"/>
                    <a:pt x="33" y="12"/>
                    <a:pt x="27" y="17"/>
                  </a:cubicBezTo>
                  <a:cubicBezTo>
                    <a:pt x="0" y="44"/>
                    <a:pt x="12" y="63"/>
                    <a:pt x="43" y="63"/>
                  </a:cubicBezTo>
                  <a:cubicBezTo>
                    <a:pt x="51" y="63"/>
                    <a:pt x="62" y="61"/>
                    <a:pt x="73" y="58"/>
                  </a:cubicBezTo>
                  <a:cubicBezTo>
                    <a:pt x="83" y="56"/>
                    <a:pt x="96" y="55"/>
                    <a:pt x="108" y="55"/>
                  </a:cubicBezTo>
                  <a:cubicBezTo>
                    <a:pt x="127" y="55"/>
                    <a:pt x="147" y="57"/>
                    <a:pt x="160" y="61"/>
                  </a:cubicBezTo>
                  <a:cubicBezTo>
                    <a:pt x="169" y="67"/>
                    <a:pt x="177" y="70"/>
                    <a:pt x="184" y="70"/>
                  </a:cubicBezTo>
                  <a:cubicBezTo>
                    <a:pt x="195" y="70"/>
                    <a:pt x="203" y="63"/>
                    <a:pt x="211" y="48"/>
                  </a:cubicBezTo>
                  <a:cubicBezTo>
                    <a:pt x="231" y="20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5735625" y="134360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1"/>
                  </a:cubicBezTo>
                  <a:cubicBezTo>
                    <a:pt x="10" y="6"/>
                    <a:pt x="0" y="9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4" y="30"/>
                    <a:pt x="36" y="31"/>
                    <a:pt x="38" y="31"/>
                  </a:cubicBezTo>
                  <a:cubicBezTo>
                    <a:pt x="48" y="31"/>
                    <a:pt x="55" y="25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5737175" y="13484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8" y="0"/>
                    <a:pt x="42" y="0"/>
                    <a:pt x="35" y="1"/>
                  </a:cubicBezTo>
                  <a:cubicBezTo>
                    <a:pt x="11" y="8"/>
                    <a:pt x="1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4" y="18"/>
                    <a:pt x="52" y="11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5739000" y="13423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0" y="5"/>
                    <a:pt x="0" y="12"/>
                    <a:pt x="11" y="23"/>
                  </a:cubicBezTo>
                  <a:cubicBezTo>
                    <a:pt x="18" y="30"/>
                    <a:pt x="32" y="34"/>
                    <a:pt x="43" y="34"/>
                  </a:cubicBezTo>
                  <a:cubicBezTo>
                    <a:pt x="46" y="34"/>
                    <a:pt x="50" y="34"/>
                    <a:pt x="53" y="33"/>
                  </a:cubicBezTo>
                  <a:cubicBezTo>
                    <a:pt x="66" y="29"/>
                    <a:pt x="66" y="19"/>
                    <a:pt x="56" y="12"/>
                  </a:cubicBezTo>
                  <a:cubicBezTo>
                    <a:pt x="48" y="4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5740300" y="1344175"/>
              <a:ext cx="4600" cy="1925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26" y="0"/>
                  </a:moveTo>
                  <a:cubicBezTo>
                    <a:pt x="22" y="0"/>
                    <a:pt x="17" y="2"/>
                    <a:pt x="11" y="7"/>
                  </a:cubicBezTo>
                  <a:cubicBezTo>
                    <a:pt x="1" y="20"/>
                    <a:pt x="28" y="38"/>
                    <a:pt x="81" y="55"/>
                  </a:cubicBezTo>
                  <a:cubicBezTo>
                    <a:pt x="121" y="70"/>
                    <a:pt x="157" y="77"/>
                    <a:pt x="169" y="77"/>
                  </a:cubicBezTo>
                  <a:cubicBezTo>
                    <a:pt x="172" y="77"/>
                    <a:pt x="173" y="76"/>
                    <a:pt x="174" y="76"/>
                  </a:cubicBezTo>
                  <a:cubicBezTo>
                    <a:pt x="184" y="57"/>
                    <a:pt x="99" y="15"/>
                    <a:pt x="71" y="15"/>
                  </a:cubicBezTo>
                  <a:cubicBezTo>
                    <a:pt x="67" y="15"/>
                    <a:pt x="65" y="15"/>
                    <a:pt x="63" y="17"/>
                  </a:cubicBezTo>
                  <a:cubicBezTo>
                    <a:pt x="59" y="21"/>
                    <a:pt x="55" y="23"/>
                    <a:pt x="51" y="23"/>
                  </a:cubicBezTo>
                  <a:cubicBezTo>
                    <a:pt x="45" y="23"/>
                    <a:pt x="41" y="19"/>
                    <a:pt x="39" y="10"/>
                  </a:cubicBezTo>
                  <a:cubicBezTo>
                    <a:pt x="37" y="4"/>
                    <a:pt x="32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5661125" y="1091725"/>
              <a:ext cx="1375" cy="1200"/>
            </a:xfrm>
            <a:custGeom>
              <a:avLst/>
              <a:gdLst/>
              <a:ahLst/>
              <a:cxnLst/>
              <a:rect l="l" t="t" r="r" b="b"/>
              <a:pathLst>
                <a:path w="55" h="48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6"/>
                    <a:pt x="10" y="16"/>
                    <a:pt x="4" y="22"/>
                  </a:cubicBezTo>
                  <a:cubicBezTo>
                    <a:pt x="0" y="33"/>
                    <a:pt x="0" y="43"/>
                    <a:pt x="10" y="47"/>
                  </a:cubicBezTo>
                  <a:cubicBezTo>
                    <a:pt x="11" y="48"/>
                    <a:pt x="12" y="48"/>
                    <a:pt x="13" y="48"/>
                  </a:cubicBezTo>
                  <a:cubicBezTo>
                    <a:pt x="20" y="48"/>
                    <a:pt x="32" y="38"/>
                    <a:pt x="42" y="22"/>
                  </a:cubicBezTo>
                  <a:cubicBezTo>
                    <a:pt x="53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5742200" y="13489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8" y="5"/>
                    <a:pt x="0" y="15"/>
                    <a:pt x="5" y="26"/>
                  </a:cubicBezTo>
                  <a:cubicBezTo>
                    <a:pt x="7" y="34"/>
                    <a:pt x="14" y="40"/>
                    <a:pt x="24" y="40"/>
                  </a:cubicBezTo>
                  <a:cubicBezTo>
                    <a:pt x="27" y="40"/>
                    <a:pt x="29" y="40"/>
                    <a:pt x="32" y="39"/>
                  </a:cubicBezTo>
                  <a:cubicBezTo>
                    <a:pt x="46" y="36"/>
                    <a:pt x="53" y="26"/>
                    <a:pt x="50" y="15"/>
                  </a:cubicBezTo>
                  <a:cubicBezTo>
                    <a:pt x="47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5728325" y="1300050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68" y="0"/>
                  </a:moveTo>
                  <a:cubicBezTo>
                    <a:pt x="64" y="0"/>
                    <a:pt x="57" y="2"/>
                    <a:pt x="46" y="6"/>
                  </a:cubicBezTo>
                  <a:cubicBezTo>
                    <a:pt x="25" y="9"/>
                    <a:pt x="14" y="23"/>
                    <a:pt x="25" y="30"/>
                  </a:cubicBezTo>
                  <a:cubicBezTo>
                    <a:pt x="35" y="41"/>
                    <a:pt x="32" y="51"/>
                    <a:pt x="18" y="54"/>
                  </a:cubicBezTo>
                  <a:cubicBezTo>
                    <a:pt x="4" y="57"/>
                    <a:pt x="1" y="65"/>
                    <a:pt x="11" y="68"/>
                  </a:cubicBezTo>
                  <a:cubicBezTo>
                    <a:pt x="13" y="69"/>
                    <a:pt x="15" y="70"/>
                    <a:pt x="17" y="70"/>
                  </a:cubicBezTo>
                  <a:cubicBezTo>
                    <a:pt x="29" y="70"/>
                    <a:pt x="45" y="57"/>
                    <a:pt x="56" y="37"/>
                  </a:cubicBezTo>
                  <a:cubicBezTo>
                    <a:pt x="73" y="10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5663275" y="1092025"/>
              <a:ext cx="3875" cy="1275"/>
            </a:xfrm>
            <a:custGeom>
              <a:avLst/>
              <a:gdLst/>
              <a:ahLst/>
              <a:cxnLst/>
              <a:rect l="l" t="t" r="r" b="b"/>
              <a:pathLst>
                <a:path w="155" h="51" extrusionOk="0">
                  <a:moveTo>
                    <a:pt x="102" y="0"/>
                  </a:moveTo>
                  <a:cubicBezTo>
                    <a:pt x="79" y="0"/>
                    <a:pt x="53" y="7"/>
                    <a:pt x="32" y="21"/>
                  </a:cubicBezTo>
                  <a:cubicBezTo>
                    <a:pt x="1" y="42"/>
                    <a:pt x="4" y="45"/>
                    <a:pt x="49" y="48"/>
                  </a:cubicBezTo>
                  <a:cubicBezTo>
                    <a:pt x="64" y="50"/>
                    <a:pt x="77" y="51"/>
                    <a:pt x="89" y="51"/>
                  </a:cubicBezTo>
                  <a:cubicBezTo>
                    <a:pt x="132" y="51"/>
                    <a:pt x="155" y="40"/>
                    <a:pt x="147" y="21"/>
                  </a:cubicBezTo>
                  <a:cubicBezTo>
                    <a:pt x="143" y="7"/>
                    <a:pt x="125" y="0"/>
                    <a:pt x="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5741000" y="13288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38" y="0"/>
                  </a:moveTo>
                  <a:cubicBezTo>
                    <a:pt x="36" y="0"/>
                    <a:pt x="34" y="0"/>
                    <a:pt x="32" y="1"/>
                  </a:cubicBezTo>
                  <a:cubicBezTo>
                    <a:pt x="0" y="12"/>
                    <a:pt x="11" y="22"/>
                    <a:pt x="53" y="25"/>
                  </a:cubicBezTo>
                  <a:cubicBezTo>
                    <a:pt x="77" y="25"/>
                    <a:pt x="83" y="22"/>
                    <a:pt x="73" y="12"/>
                  </a:cubicBezTo>
                  <a:cubicBezTo>
                    <a:pt x="62" y="6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5667700" y="1092075"/>
              <a:ext cx="3750" cy="1500"/>
            </a:xfrm>
            <a:custGeom>
              <a:avLst/>
              <a:gdLst/>
              <a:ahLst/>
              <a:cxnLst/>
              <a:rect l="l" t="t" r="r" b="b"/>
              <a:pathLst>
                <a:path w="150" h="60" extrusionOk="0">
                  <a:moveTo>
                    <a:pt x="33" y="0"/>
                  </a:moveTo>
                  <a:cubicBezTo>
                    <a:pt x="0" y="0"/>
                    <a:pt x="1" y="8"/>
                    <a:pt x="18" y="33"/>
                  </a:cubicBezTo>
                  <a:cubicBezTo>
                    <a:pt x="26" y="50"/>
                    <a:pt x="46" y="59"/>
                    <a:pt x="65" y="59"/>
                  </a:cubicBezTo>
                  <a:cubicBezTo>
                    <a:pt x="70" y="59"/>
                    <a:pt x="75" y="59"/>
                    <a:pt x="80" y="57"/>
                  </a:cubicBezTo>
                  <a:cubicBezTo>
                    <a:pt x="149" y="40"/>
                    <a:pt x="139" y="5"/>
                    <a:pt x="63" y="2"/>
                  </a:cubicBezTo>
                  <a:cubicBezTo>
                    <a:pt x="51" y="1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5748300" y="13433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8"/>
                    <a:pt x="16" y="47"/>
                    <a:pt x="21" y="47"/>
                  </a:cubicBezTo>
                  <a:cubicBezTo>
                    <a:pt x="22" y="47"/>
                    <a:pt x="23" y="47"/>
                    <a:pt x="24" y="45"/>
                  </a:cubicBezTo>
                  <a:cubicBezTo>
                    <a:pt x="31" y="35"/>
                    <a:pt x="27" y="21"/>
                    <a:pt x="14" y="7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5751825" y="1346050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32" y="0"/>
                  </a:moveTo>
                  <a:cubicBezTo>
                    <a:pt x="30" y="0"/>
                    <a:pt x="27" y="0"/>
                    <a:pt x="25" y="1"/>
                  </a:cubicBezTo>
                  <a:cubicBezTo>
                    <a:pt x="1" y="8"/>
                    <a:pt x="4" y="18"/>
                    <a:pt x="43" y="42"/>
                  </a:cubicBezTo>
                  <a:cubicBezTo>
                    <a:pt x="69" y="61"/>
                    <a:pt x="87" y="70"/>
                    <a:pt x="95" y="70"/>
                  </a:cubicBezTo>
                  <a:cubicBezTo>
                    <a:pt x="106" y="70"/>
                    <a:pt x="102" y="56"/>
                    <a:pt x="81" y="28"/>
                  </a:cubicBezTo>
                  <a:cubicBezTo>
                    <a:pt x="69" y="10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5671850" y="1092325"/>
              <a:ext cx="17450" cy="2925"/>
            </a:xfrm>
            <a:custGeom>
              <a:avLst/>
              <a:gdLst/>
              <a:ahLst/>
              <a:cxnLst/>
              <a:rect l="l" t="t" r="r" b="b"/>
              <a:pathLst>
                <a:path w="698" h="117" extrusionOk="0">
                  <a:moveTo>
                    <a:pt x="129" y="1"/>
                  </a:moveTo>
                  <a:cubicBezTo>
                    <a:pt x="105" y="1"/>
                    <a:pt x="86" y="1"/>
                    <a:pt x="74" y="2"/>
                  </a:cubicBezTo>
                  <a:cubicBezTo>
                    <a:pt x="25" y="6"/>
                    <a:pt x="1" y="12"/>
                    <a:pt x="4" y="26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0" y="36"/>
                    <a:pt x="25" y="34"/>
                    <a:pt x="29" y="30"/>
                  </a:cubicBezTo>
                  <a:cubicBezTo>
                    <a:pt x="33" y="26"/>
                    <a:pt x="38" y="24"/>
                    <a:pt x="44" y="24"/>
                  </a:cubicBezTo>
                  <a:cubicBezTo>
                    <a:pt x="52" y="24"/>
                    <a:pt x="62" y="28"/>
                    <a:pt x="71" y="36"/>
                  </a:cubicBezTo>
                  <a:cubicBezTo>
                    <a:pt x="87" y="49"/>
                    <a:pt x="126" y="57"/>
                    <a:pt x="157" y="57"/>
                  </a:cubicBezTo>
                  <a:cubicBezTo>
                    <a:pt x="184" y="57"/>
                    <a:pt x="206" y="51"/>
                    <a:pt x="202" y="40"/>
                  </a:cubicBezTo>
                  <a:cubicBezTo>
                    <a:pt x="199" y="30"/>
                    <a:pt x="223" y="23"/>
                    <a:pt x="254" y="19"/>
                  </a:cubicBezTo>
                  <a:cubicBezTo>
                    <a:pt x="258" y="19"/>
                    <a:pt x="263" y="18"/>
                    <a:pt x="266" y="18"/>
                  </a:cubicBezTo>
                  <a:cubicBezTo>
                    <a:pt x="294" y="18"/>
                    <a:pt x="309" y="28"/>
                    <a:pt x="307" y="40"/>
                  </a:cubicBezTo>
                  <a:cubicBezTo>
                    <a:pt x="305" y="46"/>
                    <a:pt x="305" y="50"/>
                    <a:pt x="308" y="50"/>
                  </a:cubicBezTo>
                  <a:cubicBezTo>
                    <a:pt x="309" y="50"/>
                    <a:pt x="312" y="48"/>
                    <a:pt x="317" y="44"/>
                  </a:cubicBezTo>
                  <a:cubicBezTo>
                    <a:pt x="322" y="39"/>
                    <a:pt x="330" y="36"/>
                    <a:pt x="340" y="36"/>
                  </a:cubicBezTo>
                  <a:cubicBezTo>
                    <a:pt x="352" y="36"/>
                    <a:pt x="365" y="40"/>
                    <a:pt x="376" y="47"/>
                  </a:cubicBezTo>
                  <a:cubicBezTo>
                    <a:pt x="389" y="57"/>
                    <a:pt x="414" y="62"/>
                    <a:pt x="434" y="62"/>
                  </a:cubicBezTo>
                  <a:cubicBezTo>
                    <a:pt x="441" y="62"/>
                    <a:pt x="447" y="62"/>
                    <a:pt x="452" y="61"/>
                  </a:cubicBezTo>
                  <a:cubicBezTo>
                    <a:pt x="460" y="58"/>
                    <a:pt x="468" y="57"/>
                    <a:pt x="476" y="57"/>
                  </a:cubicBezTo>
                  <a:cubicBezTo>
                    <a:pt x="492" y="57"/>
                    <a:pt x="508" y="61"/>
                    <a:pt x="515" y="68"/>
                  </a:cubicBezTo>
                  <a:cubicBezTo>
                    <a:pt x="519" y="71"/>
                    <a:pt x="527" y="73"/>
                    <a:pt x="535" y="73"/>
                  </a:cubicBezTo>
                  <a:cubicBezTo>
                    <a:pt x="545" y="73"/>
                    <a:pt x="556" y="70"/>
                    <a:pt x="563" y="65"/>
                  </a:cubicBezTo>
                  <a:cubicBezTo>
                    <a:pt x="569" y="60"/>
                    <a:pt x="575" y="57"/>
                    <a:pt x="580" y="57"/>
                  </a:cubicBezTo>
                  <a:cubicBezTo>
                    <a:pt x="589" y="57"/>
                    <a:pt x="596" y="65"/>
                    <a:pt x="598" y="78"/>
                  </a:cubicBezTo>
                  <a:cubicBezTo>
                    <a:pt x="598" y="99"/>
                    <a:pt x="615" y="113"/>
                    <a:pt x="636" y="116"/>
                  </a:cubicBezTo>
                  <a:cubicBezTo>
                    <a:pt x="657" y="116"/>
                    <a:pt x="660" y="110"/>
                    <a:pt x="646" y="99"/>
                  </a:cubicBezTo>
                  <a:cubicBezTo>
                    <a:pt x="633" y="89"/>
                    <a:pt x="633" y="78"/>
                    <a:pt x="646" y="75"/>
                  </a:cubicBezTo>
                  <a:cubicBezTo>
                    <a:pt x="664" y="71"/>
                    <a:pt x="667" y="61"/>
                    <a:pt x="654" y="54"/>
                  </a:cubicBezTo>
                  <a:cubicBezTo>
                    <a:pt x="646" y="44"/>
                    <a:pt x="654" y="30"/>
                    <a:pt x="675" y="19"/>
                  </a:cubicBezTo>
                  <a:cubicBezTo>
                    <a:pt x="691" y="9"/>
                    <a:pt x="698" y="5"/>
                    <a:pt x="691" y="5"/>
                  </a:cubicBezTo>
                  <a:cubicBezTo>
                    <a:pt x="686" y="5"/>
                    <a:pt x="677" y="6"/>
                    <a:pt x="660" y="9"/>
                  </a:cubicBezTo>
                  <a:cubicBezTo>
                    <a:pt x="650" y="12"/>
                    <a:pt x="621" y="13"/>
                    <a:pt x="582" y="13"/>
                  </a:cubicBezTo>
                  <a:cubicBezTo>
                    <a:pt x="528" y="13"/>
                    <a:pt x="455" y="11"/>
                    <a:pt x="383" y="9"/>
                  </a:cubicBezTo>
                  <a:cubicBezTo>
                    <a:pt x="290" y="4"/>
                    <a:pt x="192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5751575" y="1343875"/>
              <a:ext cx="1775" cy="85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25" y="0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0" y="5"/>
                    <a:pt x="0" y="11"/>
                    <a:pt x="11" y="22"/>
                  </a:cubicBezTo>
                  <a:cubicBezTo>
                    <a:pt x="21" y="29"/>
                    <a:pt x="33" y="34"/>
                    <a:pt x="44" y="34"/>
                  </a:cubicBezTo>
                  <a:cubicBezTo>
                    <a:pt x="48" y="34"/>
                    <a:pt x="52" y="33"/>
                    <a:pt x="56" y="32"/>
                  </a:cubicBezTo>
                  <a:cubicBezTo>
                    <a:pt x="67" y="29"/>
                    <a:pt x="70" y="19"/>
                    <a:pt x="56" y="11"/>
                  </a:cubicBezTo>
                  <a:cubicBezTo>
                    <a:pt x="48" y="4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5750450" y="1333900"/>
              <a:ext cx="1400" cy="1200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48" y="1"/>
                  </a:moveTo>
                  <a:cubicBezTo>
                    <a:pt x="46" y="1"/>
                    <a:pt x="44" y="1"/>
                    <a:pt x="42" y="1"/>
                  </a:cubicBezTo>
                  <a:cubicBezTo>
                    <a:pt x="29" y="5"/>
                    <a:pt x="11" y="15"/>
                    <a:pt x="8" y="22"/>
                  </a:cubicBezTo>
                  <a:cubicBezTo>
                    <a:pt x="0" y="32"/>
                    <a:pt x="0" y="43"/>
                    <a:pt x="11" y="46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22" y="47"/>
                    <a:pt x="36" y="38"/>
                    <a:pt x="45" y="26"/>
                  </a:cubicBezTo>
                  <a:cubicBezTo>
                    <a:pt x="54" y="8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5755150" y="1346900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70" y="1"/>
                  </a:moveTo>
                  <a:cubicBezTo>
                    <a:pt x="67" y="1"/>
                    <a:pt x="62" y="1"/>
                    <a:pt x="55" y="2"/>
                  </a:cubicBezTo>
                  <a:cubicBezTo>
                    <a:pt x="38" y="8"/>
                    <a:pt x="17" y="19"/>
                    <a:pt x="10" y="29"/>
                  </a:cubicBezTo>
                  <a:cubicBezTo>
                    <a:pt x="1" y="44"/>
                    <a:pt x="2" y="51"/>
                    <a:pt x="11" y="51"/>
                  </a:cubicBezTo>
                  <a:cubicBezTo>
                    <a:pt x="20" y="51"/>
                    <a:pt x="38" y="42"/>
                    <a:pt x="59" y="26"/>
                  </a:cubicBezTo>
                  <a:cubicBezTo>
                    <a:pt x="81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5755575" y="13448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41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7" y="6"/>
                    <a:pt x="0" y="17"/>
                    <a:pt x="11" y="27"/>
                  </a:cubicBezTo>
                  <a:cubicBezTo>
                    <a:pt x="22" y="33"/>
                    <a:pt x="36" y="39"/>
                    <a:pt x="46" y="39"/>
                  </a:cubicBezTo>
                  <a:cubicBezTo>
                    <a:pt x="49" y="39"/>
                    <a:pt x="51" y="38"/>
                    <a:pt x="52" y="38"/>
                  </a:cubicBezTo>
                  <a:cubicBezTo>
                    <a:pt x="62" y="34"/>
                    <a:pt x="69" y="24"/>
                    <a:pt x="66" y="13"/>
                  </a:cubicBezTo>
                  <a:cubicBezTo>
                    <a:pt x="63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5735550" y="1276150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10" y="1"/>
                  </a:moveTo>
                  <a:cubicBezTo>
                    <a:pt x="0" y="4"/>
                    <a:pt x="0" y="14"/>
                    <a:pt x="13" y="22"/>
                  </a:cubicBezTo>
                  <a:cubicBezTo>
                    <a:pt x="20" y="28"/>
                    <a:pt x="33" y="32"/>
                    <a:pt x="47" y="32"/>
                  </a:cubicBezTo>
                  <a:cubicBezTo>
                    <a:pt x="54" y="32"/>
                    <a:pt x="62" y="31"/>
                    <a:pt x="69" y="28"/>
                  </a:cubicBezTo>
                  <a:cubicBezTo>
                    <a:pt x="104" y="18"/>
                    <a:pt x="104" y="14"/>
                    <a:pt x="69" y="7"/>
                  </a:cubicBezTo>
                  <a:cubicBezTo>
                    <a:pt x="45" y="1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5737950" y="128402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9" y="0"/>
                  </a:moveTo>
                  <a:cubicBezTo>
                    <a:pt x="25" y="0"/>
                    <a:pt x="22" y="1"/>
                    <a:pt x="18" y="1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4"/>
                    <a:pt x="17" y="38"/>
                    <a:pt x="31" y="38"/>
                  </a:cubicBezTo>
                  <a:cubicBezTo>
                    <a:pt x="36" y="38"/>
                    <a:pt x="40" y="37"/>
                    <a:pt x="46" y="36"/>
                  </a:cubicBezTo>
                  <a:cubicBezTo>
                    <a:pt x="63" y="32"/>
                    <a:pt x="71" y="19"/>
                    <a:pt x="60" y="11"/>
                  </a:cubicBezTo>
                  <a:cubicBezTo>
                    <a:pt x="52" y="4"/>
                    <a:pt x="41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5758050" y="1346025"/>
              <a:ext cx="1925" cy="2450"/>
            </a:xfrm>
            <a:custGeom>
              <a:avLst/>
              <a:gdLst/>
              <a:ahLst/>
              <a:cxnLst/>
              <a:rect l="l" t="t" r="r" b="b"/>
              <a:pathLst>
                <a:path w="77" h="98" extrusionOk="0">
                  <a:moveTo>
                    <a:pt x="43" y="0"/>
                  </a:moveTo>
                  <a:cubicBezTo>
                    <a:pt x="37" y="0"/>
                    <a:pt x="30" y="6"/>
                    <a:pt x="23" y="16"/>
                  </a:cubicBezTo>
                  <a:cubicBezTo>
                    <a:pt x="0" y="44"/>
                    <a:pt x="7" y="97"/>
                    <a:pt x="33" y="97"/>
                  </a:cubicBezTo>
                  <a:cubicBezTo>
                    <a:pt x="35" y="97"/>
                    <a:pt x="38" y="97"/>
                    <a:pt x="40" y="96"/>
                  </a:cubicBezTo>
                  <a:cubicBezTo>
                    <a:pt x="50" y="96"/>
                    <a:pt x="50" y="78"/>
                    <a:pt x="37" y="64"/>
                  </a:cubicBezTo>
                  <a:cubicBezTo>
                    <a:pt x="23" y="43"/>
                    <a:pt x="23" y="37"/>
                    <a:pt x="50" y="37"/>
                  </a:cubicBezTo>
                  <a:cubicBezTo>
                    <a:pt x="54" y="37"/>
                    <a:pt x="57" y="38"/>
                    <a:pt x="59" y="38"/>
                  </a:cubicBezTo>
                  <a:cubicBezTo>
                    <a:pt x="73" y="38"/>
                    <a:pt x="76" y="31"/>
                    <a:pt x="64" y="16"/>
                  </a:cubicBezTo>
                  <a:cubicBezTo>
                    <a:pt x="57" y="6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5760850" y="13466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57" y="1"/>
                  </a:moveTo>
                  <a:cubicBezTo>
                    <a:pt x="51" y="1"/>
                    <a:pt x="43" y="1"/>
                    <a:pt x="32" y="3"/>
                  </a:cubicBezTo>
                  <a:cubicBezTo>
                    <a:pt x="15" y="11"/>
                    <a:pt x="1" y="20"/>
                    <a:pt x="4" y="31"/>
                  </a:cubicBezTo>
                  <a:cubicBezTo>
                    <a:pt x="6" y="36"/>
                    <a:pt x="11" y="39"/>
                    <a:pt x="18" y="39"/>
                  </a:cubicBezTo>
                  <a:cubicBezTo>
                    <a:pt x="24" y="39"/>
                    <a:pt x="32" y="36"/>
                    <a:pt x="39" y="31"/>
                  </a:cubicBezTo>
                  <a:cubicBezTo>
                    <a:pt x="56" y="20"/>
                    <a:pt x="70" y="6"/>
                    <a:pt x="66" y="3"/>
                  </a:cubicBezTo>
                  <a:cubicBezTo>
                    <a:pt x="66" y="1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5739600" y="12759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2"/>
                    <a:pt x="39" y="4"/>
                  </a:cubicBezTo>
                  <a:cubicBezTo>
                    <a:pt x="15" y="11"/>
                    <a:pt x="0" y="18"/>
                    <a:pt x="11" y="21"/>
                  </a:cubicBezTo>
                  <a:cubicBezTo>
                    <a:pt x="14" y="22"/>
                    <a:pt x="17" y="23"/>
                    <a:pt x="20" y="23"/>
                  </a:cubicBezTo>
                  <a:cubicBezTo>
                    <a:pt x="30" y="23"/>
                    <a:pt x="43" y="19"/>
                    <a:pt x="56" y="11"/>
                  </a:cubicBezTo>
                  <a:cubicBezTo>
                    <a:pt x="65" y="4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5762775" y="1346700"/>
              <a:ext cx="4350" cy="2875"/>
            </a:xfrm>
            <a:custGeom>
              <a:avLst/>
              <a:gdLst/>
              <a:ahLst/>
              <a:cxnLst/>
              <a:rect l="l" t="t" r="r" b="b"/>
              <a:pathLst>
                <a:path w="174" h="115" extrusionOk="0">
                  <a:moveTo>
                    <a:pt x="52" y="0"/>
                  </a:moveTo>
                  <a:cubicBezTo>
                    <a:pt x="46" y="0"/>
                    <a:pt x="41" y="1"/>
                    <a:pt x="35" y="2"/>
                  </a:cubicBezTo>
                  <a:cubicBezTo>
                    <a:pt x="0" y="10"/>
                    <a:pt x="31" y="44"/>
                    <a:pt x="83" y="55"/>
                  </a:cubicBezTo>
                  <a:cubicBezTo>
                    <a:pt x="114" y="61"/>
                    <a:pt x="132" y="72"/>
                    <a:pt x="128" y="86"/>
                  </a:cubicBezTo>
                  <a:cubicBezTo>
                    <a:pt x="125" y="96"/>
                    <a:pt x="135" y="106"/>
                    <a:pt x="153" y="114"/>
                  </a:cubicBezTo>
                  <a:cubicBezTo>
                    <a:pt x="155" y="114"/>
                    <a:pt x="157" y="114"/>
                    <a:pt x="159" y="114"/>
                  </a:cubicBezTo>
                  <a:cubicBezTo>
                    <a:pt x="173" y="114"/>
                    <a:pt x="171" y="102"/>
                    <a:pt x="149" y="69"/>
                  </a:cubicBezTo>
                  <a:cubicBezTo>
                    <a:pt x="119" y="24"/>
                    <a:pt x="8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5742125" y="127615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106" y="0"/>
                  </a:moveTo>
                  <a:cubicBezTo>
                    <a:pt x="99" y="0"/>
                    <a:pt x="91" y="1"/>
                    <a:pt x="83" y="1"/>
                  </a:cubicBezTo>
                  <a:cubicBezTo>
                    <a:pt x="38" y="4"/>
                    <a:pt x="0" y="11"/>
                    <a:pt x="3" y="18"/>
                  </a:cubicBezTo>
                  <a:cubicBezTo>
                    <a:pt x="7" y="34"/>
                    <a:pt x="116" y="49"/>
                    <a:pt x="180" y="49"/>
                  </a:cubicBezTo>
                  <a:cubicBezTo>
                    <a:pt x="202" y="49"/>
                    <a:pt x="219" y="47"/>
                    <a:pt x="222" y="42"/>
                  </a:cubicBezTo>
                  <a:cubicBezTo>
                    <a:pt x="238" y="17"/>
                    <a:pt x="185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5745425" y="1285450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38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2" y="23"/>
                    <a:pt x="61" y="23"/>
                  </a:cubicBezTo>
                  <a:cubicBezTo>
                    <a:pt x="67" y="23"/>
                    <a:pt x="72" y="21"/>
                    <a:pt x="73" y="17"/>
                  </a:cubicBezTo>
                  <a:cubicBezTo>
                    <a:pt x="80" y="10"/>
                    <a:pt x="63" y="4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5759725" y="1326525"/>
              <a:ext cx="1950" cy="600"/>
            </a:xfrm>
            <a:custGeom>
              <a:avLst/>
              <a:gdLst/>
              <a:ahLst/>
              <a:cxnLst/>
              <a:rect l="l" t="t" r="r" b="b"/>
              <a:pathLst>
                <a:path w="78" h="24" extrusionOk="0">
                  <a:moveTo>
                    <a:pt x="15" y="0"/>
                  </a:moveTo>
                  <a:cubicBezTo>
                    <a:pt x="1" y="0"/>
                    <a:pt x="4" y="5"/>
                    <a:pt x="25" y="15"/>
                  </a:cubicBezTo>
                  <a:cubicBezTo>
                    <a:pt x="36" y="21"/>
                    <a:pt x="47" y="24"/>
                    <a:pt x="56" y="24"/>
                  </a:cubicBezTo>
                  <a:cubicBezTo>
                    <a:pt x="63" y="24"/>
                    <a:pt x="68" y="22"/>
                    <a:pt x="70" y="18"/>
                  </a:cubicBezTo>
                  <a:cubicBezTo>
                    <a:pt x="77" y="12"/>
                    <a:pt x="60" y="2"/>
                    <a:pt x="36" y="2"/>
                  </a:cubicBezTo>
                  <a:cubicBezTo>
                    <a:pt x="27" y="1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3"/>
            <p:cNvSpPr/>
            <p:nvPr/>
          </p:nvSpPr>
          <p:spPr>
            <a:xfrm>
              <a:off x="5745425" y="1279000"/>
              <a:ext cx="2525" cy="1100"/>
            </a:xfrm>
            <a:custGeom>
              <a:avLst/>
              <a:gdLst/>
              <a:ahLst/>
              <a:cxnLst/>
              <a:rect l="l" t="t" r="r" b="b"/>
              <a:pathLst>
                <a:path w="101" h="44" extrusionOk="0">
                  <a:moveTo>
                    <a:pt x="14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1" y="4"/>
                    <a:pt x="7" y="15"/>
                    <a:pt x="31" y="25"/>
                  </a:cubicBezTo>
                  <a:cubicBezTo>
                    <a:pt x="49" y="37"/>
                    <a:pt x="68" y="43"/>
                    <a:pt x="81" y="43"/>
                  </a:cubicBezTo>
                  <a:cubicBezTo>
                    <a:pt x="83" y="43"/>
                    <a:pt x="85" y="43"/>
                    <a:pt x="87" y="43"/>
                  </a:cubicBezTo>
                  <a:cubicBezTo>
                    <a:pt x="100" y="39"/>
                    <a:pt x="90" y="29"/>
                    <a:pt x="66" y="18"/>
                  </a:cubicBezTo>
                  <a:cubicBezTo>
                    <a:pt x="46" y="7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3"/>
            <p:cNvSpPr/>
            <p:nvPr/>
          </p:nvSpPr>
          <p:spPr>
            <a:xfrm>
              <a:off x="5767375" y="1347475"/>
              <a:ext cx="15950" cy="3775"/>
            </a:xfrm>
            <a:custGeom>
              <a:avLst/>
              <a:gdLst/>
              <a:ahLst/>
              <a:cxnLst/>
              <a:rect l="l" t="t" r="r" b="b"/>
              <a:pathLst>
                <a:path w="638" h="151" extrusionOk="0">
                  <a:moveTo>
                    <a:pt x="86" y="1"/>
                  </a:moveTo>
                  <a:cubicBezTo>
                    <a:pt x="77" y="1"/>
                    <a:pt x="68" y="2"/>
                    <a:pt x="59" y="3"/>
                  </a:cubicBezTo>
                  <a:cubicBezTo>
                    <a:pt x="0" y="19"/>
                    <a:pt x="27" y="76"/>
                    <a:pt x="86" y="76"/>
                  </a:cubicBezTo>
                  <a:cubicBezTo>
                    <a:pt x="89" y="76"/>
                    <a:pt x="93" y="76"/>
                    <a:pt x="97" y="75"/>
                  </a:cubicBezTo>
                  <a:cubicBezTo>
                    <a:pt x="102" y="75"/>
                    <a:pt x="107" y="75"/>
                    <a:pt x="113" y="75"/>
                  </a:cubicBezTo>
                  <a:cubicBezTo>
                    <a:pt x="139" y="75"/>
                    <a:pt x="167" y="81"/>
                    <a:pt x="184" y="90"/>
                  </a:cubicBezTo>
                  <a:cubicBezTo>
                    <a:pt x="204" y="101"/>
                    <a:pt x="225" y="106"/>
                    <a:pt x="239" y="106"/>
                  </a:cubicBezTo>
                  <a:cubicBezTo>
                    <a:pt x="256" y="106"/>
                    <a:pt x="263" y="99"/>
                    <a:pt x="247" y="86"/>
                  </a:cubicBezTo>
                  <a:cubicBezTo>
                    <a:pt x="227" y="71"/>
                    <a:pt x="233" y="63"/>
                    <a:pt x="250" y="63"/>
                  </a:cubicBezTo>
                  <a:cubicBezTo>
                    <a:pt x="264" y="63"/>
                    <a:pt x="285" y="68"/>
                    <a:pt x="305" y="80"/>
                  </a:cubicBezTo>
                  <a:cubicBezTo>
                    <a:pt x="318" y="87"/>
                    <a:pt x="335" y="91"/>
                    <a:pt x="353" y="91"/>
                  </a:cubicBezTo>
                  <a:cubicBezTo>
                    <a:pt x="370" y="91"/>
                    <a:pt x="388" y="87"/>
                    <a:pt x="406" y="80"/>
                  </a:cubicBezTo>
                  <a:cubicBezTo>
                    <a:pt x="423" y="73"/>
                    <a:pt x="437" y="70"/>
                    <a:pt x="447" y="70"/>
                  </a:cubicBezTo>
                  <a:cubicBezTo>
                    <a:pt x="460" y="70"/>
                    <a:pt x="468" y="75"/>
                    <a:pt x="471" y="86"/>
                  </a:cubicBezTo>
                  <a:cubicBezTo>
                    <a:pt x="478" y="98"/>
                    <a:pt x="471" y="105"/>
                    <a:pt x="459" y="105"/>
                  </a:cubicBezTo>
                  <a:cubicBezTo>
                    <a:pt x="456" y="105"/>
                    <a:pt x="454" y="104"/>
                    <a:pt x="451" y="104"/>
                  </a:cubicBezTo>
                  <a:cubicBezTo>
                    <a:pt x="445" y="103"/>
                    <a:pt x="442" y="102"/>
                    <a:pt x="439" y="102"/>
                  </a:cubicBezTo>
                  <a:cubicBezTo>
                    <a:pt x="431" y="102"/>
                    <a:pt x="433" y="106"/>
                    <a:pt x="444" y="114"/>
                  </a:cubicBezTo>
                  <a:cubicBezTo>
                    <a:pt x="452" y="122"/>
                    <a:pt x="462" y="126"/>
                    <a:pt x="469" y="126"/>
                  </a:cubicBezTo>
                  <a:cubicBezTo>
                    <a:pt x="474" y="126"/>
                    <a:pt x="478" y="124"/>
                    <a:pt x="479" y="121"/>
                  </a:cubicBezTo>
                  <a:cubicBezTo>
                    <a:pt x="480" y="119"/>
                    <a:pt x="483" y="118"/>
                    <a:pt x="489" y="118"/>
                  </a:cubicBezTo>
                  <a:cubicBezTo>
                    <a:pt x="503" y="118"/>
                    <a:pt x="530" y="125"/>
                    <a:pt x="555" y="135"/>
                  </a:cubicBezTo>
                  <a:cubicBezTo>
                    <a:pt x="577" y="146"/>
                    <a:pt x="599" y="151"/>
                    <a:pt x="614" y="151"/>
                  </a:cubicBezTo>
                  <a:cubicBezTo>
                    <a:pt x="622" y="151"/>
                    <a:pt x="629" y="149"/>
                    <a:pt x="631" y="145"/>
                  </a:cubicBezTo>
                  <a:cubicBezTo>
                    <a:pt x="638" y="135"/>
                    <a:pt x="631" y="125"/>
                    <a:pt x="617" y="125"/>
                  </a:cubicBezTo>
                  <a:cubicBezTo>
                    <a:pt x="559" y="117"/>
                    <a:pt x="524" y="100"/>
                    <a:pt x="506" y="69"/>
                  </a:cubicBezTo>
                  <a:cubicBezTo>
                    <a:pt x="494" y="48"/>
                    <a:pt x="467" y="37"/>
                    <a:pt x="422" y="37"/>
                  </a:cubicBezTo>
                  <a:cubicBezTo>
                    <a:pt x="415" y="37"/>
                    <a:pt x="407" y="37"/>
                    <a:pt x="399" y="38"/>
                  </a:cubicBezTo>
                  <a:cubicBezTo>
                    <a:pt x="388" y="39"/>
                    <a:pt x="376" y="39"/>
                    <a:pt x="363" y="39"/>
                  </a:cubicBezTo>
                  <a:cubicBezTo>
                    <a:pt x="324" y="39"/>
                    <a:pt x="280" y="35"/>
                    <a:pt x="257" y="27"/>
                  </a:cubicBezTo>
                  <a:cubicBezTo>
                    <a:pt x="229" y="20"/>
                    <a:pt x="206" y="16"/>
                    <a:pt x="190" y="16"/>
                  </a:cubicBezTo>
                  <a:cubicBezTo>
                    <a:pt x="169" y="16"/>
                    <a:pt x="162" y="23"/>
                    <a:pt x="180" y="38"/>
                  </a:cubicBezTo>
                  <a:cubicBezTo>
                    <a:pt x="197" y="49"/>
                    <a:pt x="189" y="58"/>
                    <a:pt x="167" y="58"/>
                  </a:cubicBezTo>
                  <a:cubicBezTo>
                    <a:pt x="156" y="58"/>
                    <a:pt x="142" y="56"/>
                    <a:pt x="125" y="51"/>
                  </a:cubicBezTo>
                  <a:cubicBezTo>
                    <a:pt x="93" y="41"/>
                    <a:pt x="93" y="38"/>
                    <a:pt x="114" y="34"/>
                  </a:cubicBezTo>
                  <a:cubicBezTo>
                    <a:pt x="128" y="30"/>
                    <a:pt x="132" y="17"/>
                    <a:pt x="122" y="10"/>
                  </a:cubicBezTo>
                  <a:cubicBezTo>
                    <a:pt x="115" y="3"/>
                    <a:pt x="101" y="1"/>
                    <a:pt x="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3"/>
            <p:cNvSpPr/>
            <p:nvPr/>
          </p:nvSpPr>
          <p:spPr>
            <a:xfrm>
              <a:off x="5749225" y="1285300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46" y="0"/>
                  </a:moveTo>
                  <a:cubicBezTo>
                    <a:pt x="43" y="0"/>
                    <a:pt x="39" y="1"/>
                    <a:pt x="36" y="2"/>
                  </a:cubicBezTo>
                  <a:cubicBezTo>
                    <a:pt x="15" y="6"/>
                    <a:pt x="1" y="13"/>
                    <a:pt x="1" y="16"/>
                  </a:cubicBezTo>
                  <a:cubicBezTo>
                    <a:pt x="4" y="20"/>
                    <a:pt x="22" y="30"/>
                    <a:pt x="46" y="40"/>
                  </a:cubicBezTo>
                  <a:cubicBezTo>
                    <a:pt x="59" y="46"/>
                    <a:pt x="68" y="48"/>
                    <a:pt x="74" y="48"/>
                  </a:cubicBezTo>
                  <a:cubicBezTo>
                    <a:pt x="84" y="48"/>
                    <a:pt x="84" y="41"/>
                    <a:pt x="78" y="23"/>
                  </a:cubicBezTo>
                  <a:cubicBezTo>
                    <a:pt x="74" y="10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3"/>
            <p:cNvSpPr/>
            <p:nvPr/>
          </p:nvSpPr>
          <p:spPr>
            <a:xfrm>
              <a:off x="5749325" y="1279525"/>
              <a:ext cx="2625" cy="825"/>
            </a:xfrm>
            <a:custGeom>
              <a:avLst/>
              <a:gdLst/>
              <a:ahLst/>
              <a:cxnLst/>
              <a:rect l="l" t="t" r="r" b="b"/>
              <a:pathLst>
                <a:path w="105" h="33" extrusionOk="0">
                  <a:moveTo>
                    <a:pt x="11" y="1"/>
                  </a:moveTo>
                  <a:cubicBezTo>
                    <a:pt x="0" y="4"/>
                    <a:pt x="0" y="15"/>
                    <a:pt x="14" y="22"/>
                  </a:cubicBezTo>
                  <a:cubicBezTo>
                    <a:pt x="21" y="29"/>
                    <a:pt x="33" y="32"/>
                    <a:pt x="47" y="32"/>
                  </a:cubicBezTo>
                  <a:cubicBezTo>
                    <a:pt x="54" y="32"/>
                    <a:pt x="62" y="31"/>
                    <a:pt x="69" y="29"/>
                  </a:cubicBezTo>
                  <a:cubicBezTo>
                    <a:pt x="104" y="22"/>
                    <a:pt x="101" y="18"/>
                    <a:pt x="69" y="8"/>
                  </a:cubicBezTo>
                  <a:cubicBezTo>
                    <a:pt x="45" y="1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3"/>
            <p:cNvSpPr/>
            <p:nvPr/>
          </p:nvSpPr>
          <p:spPr>
            <a:xfrm>
              <a:off x="5765550" y="1327725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16" y="1"/>
                  </a:moveTo>
                  <a:cubicBezTo>
                    <a:pt x="0" y="1"/>
                    <a:pt x="4" y="5"/>
                    <a:pt x="28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4" y="23"/>
                    <a:pt x="68" y="22"/>
                    <a:pt x="70" y="19"/>
                  </a:cubicBezTo>
                  <a:cubicBezTo>
                    <a:pt x="73" y="9"/>
                    <a:pt x="59" y="2"/>
                    <a:pt x="35" y="2"/>
                  </a:cubicBezTo>
                  <a:cubicBezTo>
                    <a:pt x="27" y="1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3"/>
            <p:cNvSpPr/>
            <p:nvPr/>
          </p:nvSpPr>
          <p:spPr>
            <a:xfrm>
              <a:off x="5690600" y="1088600"/>
              <a:ext cx="1325" cy="77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27" y="1"/>
                  </a:moveTo>
                  <a:cubicBezTo>
                    <a:pt x="25" y="1"/>
                    <a:pt x="23" y="1"/>
                    <a:pt x="21" y="1"/>
                  </a:cubicBezTo>
                  <a:cubicBezTo>
                    <a:pt x="8" y="6"/>
                    <a:pt x="0" y="9"/>
                    <a:pt x="0" y="16"/>
                  </a:cubicBezTo>
                  <a:cubicBezTo>
                    <a:pt x="0" y="19"/>
                    <a:pt x="15" y="26"/>
                    <a:pt x="29" y="30"/>
                  </a:cubicBezTo>
                  <a:cubicBezTo>
                    <a:pt x="31" y="30"/>
                    <a:pt x="33" y="31"/>
                    <a:pt x="35" y="31"/>
                  </a:cubicBezTo>
                  <a:cubicBezTo>
                    <a:pt x="45" y="31"/>
                    <a:pt x="52" y="25"/>
                    <a:pt x="49" y="16"/>
                  </a:cubicBezTo>
                  <a:cubicBezTo>
                    <a:pt x="46" y="7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3"/>
            <p:cNvSpPr/>
            <p:nvPr/>
          </p:nvSpPr>
          <p:spPr>
            <a:xfrm>
              <a:off x="5692000" y="109267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03" y="0"/>
                  </a:moveTo>
                  <a:cubicBezTo>
                    <a:pt x="85" y="0"/>
                    <a:pt x="64" y="3"/>
                    <a:pt x="42" y="9"/>
                  </a:cubicBezTo>
                  <a:cubicBezTo>
                    <a:pt x="18" y="16"/>
                    <a:pt x="0" y="30"/>
                    <a:pt x="3" y="40"/>
                  </a:cubicBezTo>
                  <a:cubicBezTo>
                    <a:pt x="5" y="46"/>
                    <a:pt x="11" y="50"/>
                    <a:pt x="17" y="50"/>
                  </a:cubicBezTo>
                  <a:cubicBezTo>
                    <a:pt x="22" y="50"/>
                    <a:pt x="27" y="48"/>
                    <a:pt x="31" y="43"/>
                  </a:cubicBezTo>
                  <a:cubicBezTo>
                    <a:pt x="36" y="38"/>
                    <a:pt x="49" y="36"/>
                    <a:pt x="64" y="36"/>
                  </a:cubicBezTo>
                  <a:cubicBezTo>
                    <a:pt x="79" y="36"/>
                    <a:pt x="97" y="38"/>
                    <a:pt x="114" y="43"/>
                  </a:cubicBezTo>
                  <a:cubicBezTo>
                    <a:pt x="135" y="48"/>
                    <a:pt x="149" y="50"/>
                    <a:pt x="158" y="50"/>
                  </a:cubicBezTo>
                  <a:cubicBezTo>
                    <a:pt x="172" y="50"/>
                    <a:pt x="174" y="44"/>
                    <a:pt x="170" y="30"/>
                  </a:cubicBezTo>
                  <a:cubicBezTo>
                    <a:pt x="166" y="11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3"/>
            <p:cNvSpPr/>
            <p:nvPr/>
          </p:nvSpPr>
          <p:spPr>
            <a:xfrm>
              <a:off x="5753225" y="1279425"/>
              <a:ext cx="1400" cy="127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5"/>
                    <a:pt x="11" y="16"/>
                    <a:pt x="4" y="26"/>
                  </a:cubicBezTo>
                  <a:cubicBezTo>
                    <a:pt x="1" y="36"/>
                    <a:pt x="1" y="43"/>
                    <a:pt x="11" y="50"/>
                  </a:cubicBezTo>
                  <a:cubicBezTo>
                    <a:pt x="12" y="50"/>
                    <a:pt x="13" y="51"/>
                    <a:pt x="14" y="51"/>
                  </a:cubicBezTo>
                  <a:cubicBezTo>
                    <a:pt x="21" y="51"/>
                    <a:pt x="33" y="40"/>
                    <a:pt x="42" y="26"/>
                  </a:cubicBezTo>
                  <a:cubicBezTo>
                    <a:pt x="54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3"/>
            <p:cNvSpPr/>
            <p:nvPr/>
          </p:nvSpPr>
          <p:spPr>
            <a:xfrm>
              <a:off x="5754950" y="1285950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49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1" y="8"/>
                    <a:pt x="1" y="14"/>
                    <a:pt x="1" y="18"/>
                  </a:cubicBezTo>
                  <a:cubicBezTo>
                    <a:pt x="1" y="22"/>
                    <a:pt x="18" y="28"/>
                    <a:pt x="39" y="28"/>
                  </a:cubicBezTo>
                  <a:cubicBezTo>
                    <a:pt x="43" y="29"/>
                    <a:pt x="46" y="29"/>
                    <a:pt x="49" y="29"/>
                  </a:cubicBezTo>
                  <a:cubicBezTo>
                    <a:pt x="64" y="29"/>
                    <a:pt x="73" y="23"/>
                    <a:pt x="70" y="14"/>
                  </a:cubicBezTo>
                  <a:cubicBezTo>
                    <a:pt x="68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3"/>
            <p:cNvSpPr/>
            <p:nvPr/>
          </p:nvSpPr>
          <p:spPr>
            <a:xfrm>
              <a:off x="5768125" y="132790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29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12" y="2"/>
                    <a:pt x="1" y="9"/>
                    <a:pt x="4" y="16"/>
                  </a:cubicBezTo>
                  <a:cubicBezTo>
                    <a:pt x="4" y="19"/>
                    <a:pt x="18" y="26"/>
                    <a:pt x="33" y="30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9" y="31"/>
                    <a:pt x="56" y="24"/>
                    <a:pt x="53" y="16"/>
                  </a:cubicBezTo>
                  <a:cubicBezTo>
                    <a:pt x="51" y="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3"/>
            <p:cNvSpPr/>
            <p:nvPr/>
          </p:nvSpPr>
          <p:spPr>
            <a:xfrm>
              <a:off x="5754275" y="1276150"/>
              <a:ext cx="1325" cy="2025"/>
            </a:xfrm>
            <a:custGeom>
              <a:avLst/>
              <a:gdLst/>
              <a:ahLst/>
              <a:cxnLst/>
              <a:rect l="l" t="t" r="r" b="b"/>
              <a:pathLst>
                <a:path w="53" h="81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4" y="4"/>
                    <a:pt x="0" y="22"/>
                    <a:pt x="10" y="46"/>
                  </a:cubicBezTo>
                  <a:cubicBezTo>
                    <a:pt x="17" y="67"/>
                    <a:pt x="28" y="81"/>
                    <a:pt x="38" y="81"/>
                  </a:cubicBezTo>
                  <a:cubicBezTo>
                    <a:pt x="49" y="77"/>
                    <a:pt x="52" y="60"/>
                    <a:pt x="45" y="35"/>
                  </a:cubicBezTo>
                  <a:cubicBezTo>
                    <a:pt x="39" y="16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3"/>
            <p:cNvSpPr/>
            <p:nvPr/>
          </p:nvSpPr>
          <p:spPr>
            <a:xfrm>
              <a:off x="5756100" y="1279700"/>
              <a:ext cx="975" cy="1225"/>
            </a:xfrm>
            <a:custGeom>
              <a:avLst/>
              <a:gdLst/>
              <a:ahLst/>
              <a:cxnLst/>
              <a:rect l="l" t="t" r="r" b="b"/>
              <a:pathLst>
                <a:path w="39" h="49" extrusionOk="0">
                  <a:moveTo>
                    <a:pt x="15" y="0"/>
                  </a:moveTo>
                  <a:cubicBezTo>
                    <a:pt x="5" y="0"/>
                    <a:pt x="1" y="10"/>
                    <a:pt x="7" y="22"/>
                  </a:cubicBezTo>
                  <a:cubicBezTo>
                    <a:pt x="12" y="40"/>
                    <a:pt x="17" y="49"/>
                    <a:pt x="21" y="49"/>
                  </a:cubicBezTo>
                  <a:cubicBezTo>
                    <a:pt x="26" y="49"/>
                    <a:pt x="30" y="42"/>
                    <a:pt x="35" y="29"/>
                  </a:cubicBezTo>
                  <a:cubicBezTo>
                    <a:pt x="38" y="15"/>
                    <a:pt x="35" y="5"/>
                    <a:pt x="21" y="1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3"/>
            <p:cNvSpPr/>
            <p:nvPr/>
          </p:nvSpPr>
          <p:spPr>
            <a:xfrm>
              <a:off x="5772825" y="1329050"/>
              <a:ext cx="19275" cy="2925"/>
            </a:xfrm>
            <a:custGeom>
              <a:avLst/>
              <a:gdLst/>
              <a:ahLst/>
              <a:cxnLst/>
              <a:rect l="l" t="t" r="r" b="b"/>
              <a:pathLst>
                <a:path w="771" h="117" extrusionOk="0">
                  <a:moveTo>
                    <a:pt x="82" y="1"/>
                  </a:moveTo>
                  <a:cubicBezTo>
                    <a:pt x="56" y="1"/>
                    <a:pt x="36" y="3"/>
                    <a:pt x="29" y="8"/>
                  </a:cubicBezTo>
                  <a:cubicBezTo>
                    <a:pt x="0" y="26"/>
                    <a:pt x="4" y="29"/>
                    <a:pt x="39" y="36"/>
                  </a:cubicBezTo>
                  <a:cubicBezTo>
                    <a:pt x="45" y="36"/>
                    <a:pt x="51" y="37"/>
                    <a:pt x="57" y="37"/>
                  </a:cubicBezTo>
                  <a:cubicBezTo>
                    <a:pt x="76" y="37"/>
                    <a:pt x="94" y="33"/>
                    <a:pt x="101" y="26"/>
                  </a:cubicBezTo>
                  <a:cubicBezTo>
                    <a:pt x="106" y="21"/>
                    <a:pt x="110" y="19"/>
                    <a:pt x="114" y="19"/>
                  </a:cubicBezTo>
                  <a:cubicBezTo>
                    <a:pt x="119" y="19"/>
                    <a:pt x="123" y="23"/>
                    <a:pt x="125" y="29"/>
                  </a:cubicBezTo>
                  <a:cubicBezTo>
                    <a:pt x="128" y="36"/>
                    <a:pt x="137" y="42"/>
                    <a:pt x="150" y="42"/>
                  </a:cubicBezTo>
                  <a:cubicBezTo>
                    <a:pt x="155" y="42"/>
                    <a:pt x="161" y="41"/>
                    <a:pt x="167" y="39"/>
                  </a:cubicBezTo>
                  <a:cubicBezTo>
                    <a:pt x="170" y="38"/>
                    <a:pt x="175" y="38"/>
                    <a:pt x="181" y="38"/>
                  </a:cubicBezTo>
                  <a:cubicBezTo>
                    <a:pt x="210" y="38"/>
                    <a:pt x="264" y="45"/>
                    <a:pt x="316" y="56"/>
                  </a:cubicBezTo>
                  <a:cubicBezTo>
                    <a:pt x="361" y="66"/>
                    <a:pt x="397" y="72"/>
                    <a:pt x="415" y="72"/>
                  </a:cubicBezTo>
                  <a:cubicBezTo>
                    <a:pt x="424" y="72"/>
                    <a:pt x="429" y="70"/>
                    <a:pt x="427" y="67"/>
                  </a:cubicBezTo>
                  <a:cubicBezTo>
                    <a:pt x="427" y="65"/>
                    <a:pt x="430" y="63"/>
                    <a:pt x="434" y="63"/>
                  </a:cubicBezTo>
                  <a:cubicBezTo>
                    <a:pt x="443" y="63"/>
                    <a:pt x="459" y="68"/>
                    <a:pt x="479" y="77"/>
                  </a:cubicBezTo>
                  <a:cubicBezTo>
                    <a:pt x="494" y="85"/>
                    <a:pt x="511" y="88"/>
                    <a:pt x="525" y="88"/>
                  </a:cubicBezTo>
                  <a:cubicBezTo>
                    <a:pt x="537" y="88"/>
                    <a:pt x="547" y="86"/>
                    <a:pt x="552" y="81"/>
                  </a:cubicBezTo>
                  <a:cubicBezTo>
                    <a:pt x="557" y="78"/>
                    <a:pt x="562" y="76"/>
                    <a:pt x="567" y="76"/>
                  </a:cubicBezTo>
                  <a:cubicBezTo>
                    <a:pt x="573" y="76"/>
                    <a:pt x="578" y="78"/>
                    <a:pt x="580" y="84"/>
                  </a:cubicBezTo>
                  <a:cubicBezTo>
                    <a:pt x="582" y="90"/>
                    <a:pt x="586" y="94"/>
                    <a:pt x="592" y="94"/>
                  </a:cubicBezTo>
                  <a:cubicBezTo>
                    <a:pt x="596" y="94"/>
                    <a:pt x="600" y="92"/>
                    <a:pt x="604" y="88"/>
                  </a:cubicBezTo>
                  <a:cubicBezTo>
                    <a:pt x="608" y="84"/>
                    <a:pt x="613" y="83"/>
                    <a:pt x="621" y="83"/>
                  </a:cubicBezTo>
                  <a:cubicBezTo>
                    <a:pt x="635" y="83"/>
                    <a:pt x="656" y="90"/>
                    <a:pt x="677" y="101"/>
                  </a:cubicBezTo>
                  <a:cubicBezTo>
                    <a:pt x="694" y="111"/>
                    <a:pt x="710" y="116"/>
                    <a:pt x="724" y="116"/>
                  </a:cubicBezTo>
                  <a:cubicBezTo>
                    <a:pt x="735" y="116"/>
                    <a:pt x="744" y="113"/>
                    <a:pt x="750" y="105"/>
                  </a:cubicBezTo>
                  <a:cubicBezTo>
                    <a:pt x="771" y="88"/>
                    <a:pt x="729" y="74"/>
                    <a:pt x="607" y="56"/>
                  </a:cubicBezTo>
                  <a:cubicBezTo>
                    <a:pt x="547" y="50"/>
                    <a:pt x="491" y="46"/>
                    <a:pt x="457" y="46"/>
                  </a:cubicBezTo>
                  <a:cubicBezTo>
                    <a:pt x="438" y="46"/>
                    <a:pt x="426" y="47"/>
                    <a:pt x="424" y="50"/>
                  </a:cubicBezTo>
                  <a:cubicBezTo>
                    <a:pt x="419" y="53"/>
                    <a:pt x="412" y="54"/>
                    <a:pt x="403" y="54"/>
                  </a:cubicBezTo>
                  <a:cubicBezTo>
                    <a:pt x="392" y="54"/>
                    <a:pt x="380" y="52"/>
                    <a:pt x="368" y="46"/>
                  </a:cubicBezTo>
                  <a:cubicBezTo>
                    <a:pt x="316" y="22"/>
                    <a:pt x="166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3"/>
            <p:cNvSpPr/>
            <p:nvPr/>
          </p:nvSpPr>
          <p:spPr>
            <a:xfrm>
              <a:off x="5780925" y="134187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0"/>
                  </a:moveTo>
                  <a:cubicBezTo>
                    <a:pt x="1" y="0"/>
                    <a:pt x="6" y="5"/>
                    <a:pt x="27" y="15"/>
                  </a:cubicBezTo>
                  <a:cubicBezTo>
                    <a:pt x="36" y="21"/>
                    <a:pt x="47" y="23"/>
                    <a:pt x="55" y="23"/>
                  </a:cubicBezTo>
                  <a:cubicBezTo>
                    <a:pt x="62" y="23"/>
                    <a:pt x="67" y="22"/>
                    <a:pt x="68" y="19"/>
                  </a:cubicBezTo>
                  <a:cubicBezTo>
                    <a:pt x="75" y="12"/>
                    <a:pt x="58" y="1"/>
                    <a:pt x="34" y="1"/>
                  </a:cubicBezTo>
                  <a:cubicBezTo>
                    <a:pt x="26" y="1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3"/>
            <p:cNvSpPr/>
            <p:nvPr/>
          </p:nvSpPr>
          <p:spPr>
            <a:xfrm>
              <a:off x="5783875" y="135122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1"/>
                  </a:moveTo>
                  <a:cubicBezTo>
                    <a:pt x="0" y="1"/>
                    <a:pt x="5" y="5"/>
                    <a:pt x="27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5" y="23"/>
                    <a:pt x="70" y="22"/>
                    <a:pt x="72" y="20"/>
                  </a:cubicBezTo>
                  <a:cubicBezTo>
                    <a:pt x="75" y="13"/>
                    <a:pt x="58" y="2"/>
                    <a:pt x="34" y="2"/>
                  </a:cubicBezTo>
                  <a:cubicBezTo>
                    <a:pt x="26" y="1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3"/>
            <p:cNvSpPr/>
            <p:nvPr/>
          </p:nvSpPr>
          <p:spPr>
            <a:xfrm>
              <a:off x="5702825" y="108920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32" y="1"/>
                  </a:moveTo>
                  <a:cubicBezTo>
                    <a:pt x="26" y="1"/>
                    <a:pt x="19" y="1"/>
                    <a:pt x="14" y="2"/>
                  </a:cubicBezTo>
                  <a:cubicBezTo>
                    <a:pt x="1" y="6"/>
                    <a:pt x="14" y="19"/>
                    <a:pt x="43" y="27"/>
                  </a:cubicBezTo>
                  <a:cubicBezTo>
                    <a:pt x="58" y="32"/>
                    <a:pt x="73" y="35"/>
                    <a:pt x="85" y="35"/>
                  </a:cubicBezTo>
                  <a:cubicBezTo>
                    <a:pt x="94" y="35"/>
                    <a:pt x="102" y="33"/>
                    <a:pt x="105" y="30"/>
                  </a:cubicBezTo>
                  <a:cubicBezTo>
                    <a:pt x="113" y="15"/>
                    <a:pt x="66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3"/>
            <p:cNvSpPr/>
            <p:nvPr/>
          </p:nvSpPr>
          <p:spPr>
            <a:xfrm>
              <a:off x="5784275" y="1342650"/>
              <a:ext cx="1325" cy="85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1"/>
                  </a:moveTo>
                  <a:cubicBezTo>
                    <a:pt x="7" y="1"/>
                    <a:pt x="1" y="7"/>
                    <a:pt x="4" y="15"/>
                  </a:cubicBezTo>
                  <a:cubicBezTo>
                    <a:pt x="7" y="25"/>
                    <a:pt x="18" y="33"/>
                    <a:pt x="27" y="33"/>
                  </a:cubicBezTo>
                  <a:cubicBezTo>
                    <a:pt x="29" y="33"/>
                    <a:pt x="30" y="33"/>
                    <a:pt x="32" y="33"/>
                  </a:cubicBezTo>
                  <a:cubicBezTo>
                    <a:pt x="45" y="29"/>
                    <a:pt x="53" y="23"/>
                    <a:pt x="53" y="15"/>
                  </a:cubicBezTo>
                  <a:cubicBezTo>
                    <a:pt x="53" y="12"/>
                    <a:pt x="39" y="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3"/>
            <p:cNvSpPr/>
            <p:nvPr/>
          </p:nvSpPr>
          <p:spPr>
            <a:xfrm>
              <a:off x="5770500" y="1289450"/>
              <a:ext cx="1650" cy="1325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45" y="1"/>
                  </a:moveTo>
                  <a:cubicBezTo>
                    <a:pt x="42" y="1"/>
                    <a:pt x="38" y="1"/>
                    <a:pt x="34" y="3"/>
                  </a:cubicBezTo>
                  <a:cubicBezTo>
                    <a:pt x="0" y="10"/>
                    <a:pt x="0" y="44"/>
                    <a:pt x="38" y="52"/>
                  </a:cubicBezTo>
                  <a:cubicBezTo>
                    <a:pt x="40" y="52"/>
                    <a:pt x="42" y="52"/>
                    <a:pt x="43" y="52"/>
                  </a:cubicBezTo>
                  <a:cubicBezTo>
                    <a:pt x="54" y="52"/>
                    <a:pt x="63" y="42"/>
                    <a:pt x="63" y="28"/>
                  </a:cubicBezTo>
                  <a:cubicBezTo>
                    <a:pt x="65" y="1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3"/>
            <p:cNvSpPr/>
            <p:nvPr/>
          </p:nvSpPr>
          <p:spPr>
            <a:xfrm>
              <a:off x="5707650" y="1089300"/>
              <a:ext cx="3700" cy="1300"/>
            </a:xfrm>
            <a:custGeom>
              <a:avLst/>
              <a:gdLst/>
              <a:ahLst/>
              <a:cxnLst/>
              <a:rect l="l" t="t" r="r" b="b"/>
              <a:pathLst>
                <a:path w="148" h="52" extrusionOk="0">
                  <a:moveTo>
                    <a:pt x="27" y="1"/>
                  </a:moveTo>
                  <a:cubicBezTo>
                    <a:pt x="9" y="1"/>
                    <a:pt x="0" y="5"/>
                    <a:pt x="5" y="15"/>
                  </a:cubicBezTo>
                  <a:cubicBezTo>
                    <a:pt x="8" y="31"/>
                    <a:pt x="74" y="51"/>
                    <a:pt x="111" y="51"/>
                  </a:cubicBezTo>
                  <a:cubicBezTo>
                    <a:pt x="115" y="51"/>
                    <a:pt x="120" y="51"/>
                    <a:pt x="124" y="50"/>
                  </a:cubicBezTo>
                  <a:cubicBezTo>
                    <a:pt x="148" y="43"/>
                    <a:pt x="99" y="12"/>
                    <a:pt x="47" y="2"/>
                  </a:cubicBezTo>
                  <a:cubicBezTo>
                    <a:pt x="40" y="1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3"/>
            <p:cNvSpPr/>
            <p:nvPr/>
          </p:nvSpPr>
          <p:spPr>
            <a:xfrm>
              <a:off x="5790575" y="1350300"/>
              <a:ext cx="3275" cy="1600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44" y="1"/>
                  </a:moveTo>
                  <a:cubicBezTo>
                    <a:pt x="32" y="1"/>
                    <a:pt x="22" y="8"/>
                    <a:pt x="12" y="22"/>
                  </a:cubicBezTo>
                  <a:cubicBezTo>
                    <a:pt x="3" y="37"/>
                    <a:pt x="0" y="45"/>
                    <a:pt x="6" y="45"/>
                  </a:cubicBezTo>
                  <a:cubicBezTo>
                    <a:pt x="11" y="45"/>
                    <a:pt x="21" y="40"/>
                    <a:pt x="36" y="29"/>
                  </a:cubicBezTo>
                  <a:cubicBezTo>
                    <a:pt x="45" y="23"/>
                    <a:pt x="52" y="20"/>
                    <a:pt x="57" y="20"/>
                  </a:cubicBezTo>
                  <a:cubicBezTo>
                    <a:pt x="64" y="20"/>
                    <a:pt x="68" y="26"/>
                    <a:pt x="68" y="36"/>
                  </a:cubicBezTo>
                  <a:cubicBezTo>
                    <a:pt x="71" y="50"/>
                    <a:pt x="85" y="63"/>
                    <a:pt x="102" y="63"/>
                  </a:cubicBezTo>
                  <a:cubicBezTo>
                    <a:pt x="130" y="63"/>
                    <a:pt x="130" y="60"/>
                    <a:pt x="99" y="32"/>
                  </a:cubicBezTo>
                  <a:cubicBezTo>
                    <a:pt x="76" y="11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3"/>
            <p:cNvSpPr/>
            <p:nvPr/>
          </p:nvSpPr>
          <p:spPr>
            <a:xfrm>
              <a:off x="5772475" y="1289125"/>
              <a:ext cx="1325" cy="1725"/>
            </a:xfrm>
            <a:custGeom>
              <a:avLst/>
              <a:gdLst/>
              <a:ahLst/>
              <a:cxnLst/>
              <a:rect l="l" t="t" r="r" b="b"/>
              <a:pathLst>
                <a:path w="53" h="69" extrusionOk="0">
                  <a:moveTo>
                    <a:pt x="46" y="1"/>
                  </a:moveTo>
                  <a:cubicBezTo>
                    <a:pt x="42" y="1"/>
                    <a:pt x="36" y="7"/>
                    <a:pt x="28" y="20"/>
                  </a:cubicBezTo>
                  <a:cubicBezTo>
                    <a:pt x="1" y="54"/>
                    <a:pt x="1" y="61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44" y="68"/>
                    <a:pt x="53" y="52"/>
                    <a:pt x="53" y="30"/>
                  </a:cubicBezTo>
                  <a:cubicBezTo>
                    <a:pt x="53" y="10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3"/>
            <p:cNvSpPr/>
            <p:nvPr/>
          </p:nvSpPr>
          <p:spPr>
            <a:xfrm>
              <a:off x="5774500" y="1289675"/>
              <a:ext cx="4375" cy="1450"/>
            </a:xfrm>
            <a:custGeom>
              <a:avLst/>
              <a:gdLst/>
              <a:ahLst/>
              <a:cxnLst/>
              <a:rect l="l" t="t" r="r" b="b"/>
              <a:pathLst>
                <a:path w="175" h="58" extrusionOk="0">
                  <a:moveTo>
                    <a:pt x="62" y="0"/>
                  </a:moveTo>
                  <a:cubicBezTo>
                    <a:pt x="49" y="0"/>
                    <a:pt x="40" y="7"/>
                    <a:pt x="31" y="22"/>
                  </a:cubicBezTo>
                  <a:cubicBezTo>
                    <a:pt x="9" y="48"/>
                    <a:pt x="1" y="58"/>
                    <a:pt x="10" y="58"/>
                  </a:cubicBezTo>
                  <a:cubicBezTo>
                    <a:pt x="15" y="58"/>
                    <a:pt x="27" y="55"/>
                    <a:pt x="45" y="49"/>
                  </a:cubicBezTo>
                  <a:cubicBezTo>
                    <a:pt x="66" y="43"/>
                    <a:pt x="103" y="43"/>
                    <a:pt x="135" y="43"/>
                  </a:cubicBezTo>
                  <a:cubicBezTo>
                    <a:pt x="146" y="44"/>
                    <a:pt x="155" y="44"/>
                    <a:pt x="160" y="44"/>
                  </a:cubicBezTo>
                  <a:cubicBezTo>
                    <a:pt x="174" y="44"/>
                    <a:pt x="161" y="39"/>
                    <a:pt x="117" y="19"/>
                  </a:cubicBezTo>
                  <a:cubicBezTo>
                    <a:pt x="92" y="6"/>
                    <a:pt x="75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3"/>
            <p:cNvSpPr/>
            <p:nvPr/>
          </p:nvSpPr>
          <p:spPr>
            <a:xfrm>
              <a:off x="5712375" y="1089750"/>
              <a:ext cx="2275" cy="1125"/>
            </a:xfrm>
            <a:custGeom>
              <a:avLst/>
              <a:gdLst/>
              <a:ahLst/>
              <a:cxnLst/>
              <a:rect l="l" t="t" r="r" b="b"/>
              <a:pathLst>
                <a:path w="91" h="45" extrusionOk="0">
                  <a:moveTo>
                    <a:pt x="60" y="1"/>
                  </a:moveTo>
                  <a:cubicBezTo>
                    <a:pt x="53" y="1"/>
                    <a:pt x="44" y="2"/>
                    <a:pt x="35" y="5"/>
                  </a:cubicBezTo>
                  <a:cubicBezTo>
                    <a:pt x="11" y="11"/>
                    <a:pt x="0" y="25"/>
                    <a:pt x="11" y="32"/>
                  </a:cubicBezTo>
                  <a:cubicBezTo>
                    <a:pt x="19" y="40"/>
                    <a:pt x="34" y="44"/>
                    <a:pt x="49" y="44"/>
                  </a:cubicBezTo>
                  <a:cubicBezTo>
                    <a:pt x="54" y="44"/>
                    <a:pt x="58" y="44"/>
                    <a:pt x="63" y="43"/>
                  </a:cubicBezTo>
                  <a:cubicBezTo>
                    <a:pt x="80" y="35"/>
                    <a:pt x="90" y="25"/>
                    <a:pt x="87" y="15"/>
                  </a:cubicBezTo>
                  <a:cubicBezTo>
                    <a:pt x="85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3"/>
            <p:cNvSpPr/>
            <p:nvPr/>
          </p:nvSpPr>
          <p:spPr>
            <a:xfrm>
              <a:off x="5797975" y="1351425"/>
              <a:ext cx="4450" cy="925"/>
            </a:xfrm>
            <a:custGeom>
              <a:avLst/>
              <a:gdLst/>
              <a:ahLst/>
              <a:cxnLst/>
              <a:rect l="l" t="t" r="r" b="b"/>
              <a:pathLst>
                <a:path w="178" h="37" extrusionOk="0">
                  <a:moveTo>
                    <a:pt x="73" y="1"/>
                  </a:moveTo>
                  <a:cubicBezTo>
                    <a:pt x="28" y="1"/>
                    <a:pt x="1" y="5"/>
                    <a:pt x="4" y="15"/>
                  </a:cubicBezTo>
                  <a:cubicBezTo>
                    <a:pt x="4" y="26"/>
                    <a:pt x="28" y="32"/>
                    <a:pt x="49" y="32"/>
                  </a:cubicBezTo>
                  <a:cubicBezTo>
                    <a:pt x="73" y="32"/>
                    <a:pt x="115" y="32"/>
                    <a:pt x="139" y="36"/>
                  </a:cubicBezTo>
                  <a:cubicBezTo>
                    <a:pt x="147" y="36"/>
                    <a:pt x="153" y="37"/>
                    <a:pt x="158" y="37"/>
                  </a:cubicBezTo>
                  <a:cubicBezTo>
                    <a:pt x="174" y="37"/>
                    <a:pt x="178" y="32"/>
                    <a:pt x="168" y="22"/>
                  </a:cubicBezTo>
                  <a:cubicBezTo>
                    <a:pt x="157" y="12"/>
                    <a:pt x="115" y="5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3"/>
            <p:cNvSpPr/>
            <p:nvPr/>
          </p:nvSpPr>
          <p:spPr>
            <a:xfrm>
              <a:off x="5779300" y="1289850"/>
              <a:ext cx="7775" cy="1925"/>
            </a:xfrm>
            <a:custGeom>
              <a:avLst/>
              <a:gdLst/>
              <a:ahLst/>
              <a:cxnLst/>
              <a:rect l="l" t="t" r="r" b="b"/>
              <a:pathLst>
                <a:path w="311" h="77" extrusionOk="0">
                  <a:moveTo>
                    <a:pt x="31" y="1"/>
                  </a:moveTo>
                  <a:cubicBezTo>
                    <a:pt x="2" y="1"/>
                    <a:pt x="1" y="7"/>
                    <a:pt x="15" y="22"/>
                  </a:cubicBezTo>
                  <a:cubicBezTo>
                    <a:pt x="26" y="36"/>
                    <a:pt x="64" y="42"/>
                    <a:pt x="103" y="42"/>
                  </a:cubicBezTo>
                  <a:cubicBezTo>
                    <a:pt x="107" y="42"/>
                    <a:pt x="112" y="42"/>
                    <a:pt x="116" y="42"/>
                  </a:cubicBezTo>
                  <a:cubicBezTo>
                    <a:pt x="147" y="42"/>
                    <a:pt x="177" y="50"/>
                    <a:pt x="189" y="60"/>
                  </a:cubicBezTo>
                  <a:cubicBezTo>
                    <a:pt x="197" y="70"/>
                    <a:pt x="216" y="77"/>
                    <a:pt x="236" y="77"/>
                  </a:cubicBezTo>
                  <a:cubicBezTo>
                    <a:pt x="244" y="77"/>
                    <a:pt x="251" y="76"/>
                    <a:pt x="258" y="74"/>
                  </a:cubicBezTo>
                  <a:lnTo>
                    <a:pt x="311" y="60"/>
                  </a:lnTo>
                  <a:lnTo>
                    <a:pt x="244" y="36"/>
                  </a:lnTo>
                  <a:cubicBezTo>
                    <a:pt x="207" y="22"/>
                    <a:pt x="133" y="7"/>
                    <a:pt x="85" y="4"/>
                  </a:cubicBezTo>
                  <a:cubicBezTo>
                    <a:pt x="61" y="2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3"/>
            <p:cNvSpPr/>
            <p:nvPr/>
          </p:nvSpPr>
          <p:spPr>
            <a:xfrm>
              <a:off x="5792350" y="1331925"/>
              <a:ext cx="4275" cy="1225"/>
            </a:xfrm>
            <a:custGeom>
              <a:avLst/>
              <a:gdLst/>
              <a:ahLst/>
              <a:cxnLst/>
              <a:rect l="l" t="t" r="r" b="b"/>
              <a:pathLst>
                <a:path w="171" h="49" extrusionOk="0">
                  <a:moveTo>
                    <a:pt x="49" y="0"/>
                  </a:moveTo>
                  <a:cubicBezTo>
                    <a:pt x="39" y="0"/>
                    <a:pt x="32" y="2"/>
                    <a:pt x="28" y="7"/>
                  </a:cubicBezTo>
                  <a:cubicBezTo>
                    <a:pt x="0" y="31"/>
                    <a:pt x="31" y="49"/>
                    <a:pt x="111" y="49"/>
                  </a:cubicBezTo>
                  <a:lnTo>
                    <a:pt x="170" y="49"/>
                  </a:lnTo>
                  <a:lnTo>
                    <a:pt x="108" y="18"/>
                  </a:lnTo>
                  <a:cubicBezTo>
                    <a:pt x="88" y="7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3"/>
            <p:cNvSpPr/>
            <p:nvPr/>
          </p:nvSpPr>
          <p:spPr>
            <a:xfrm>
              <a:off x="5716975" y="1090275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58" y="0"/>
                  </a:moveTo>
                  <a:cubicBezTo>
                    <a:pt x="50" y="0"/>
                    <a:pt x="41" y="2"/>
                    <a:pt x="31" y="4"/>
                  </a:cubicBezTo>
                  <a:cubicBezTo>
                    <a:pt x="0" y="11"/>
                    <a:pt x="0" y="14"/>
                    <a:pt x="35" y="22"/>
                  </a:cubicBezTo>
                  <a:cubicBezTo>
                    <a:pt x="53" y="27"/>
                    <a:pt x="69" y="29"/>
                    <a:pt x="80" y="29"/>
                  </a:cubicBezTo>
                  <a:cubicBezTo>
                    <a:pt x="100" y="29"/>
                    <a:pt x="106" y="21"/>
                    <a:pt x="90" y="8"/>
                  </a:cubicBezTo>
                  <a:cubicBezTo>
                    <a:pt x="84" y="4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3"/>
            <p:cNvSpPr/>
            <p:nvPr/>
          </p:nvSpPr>
          <p:spPr>
            <a:xfrm>
              <a:off x="5803700" y="1351750"/>
              <a:ext cx="3850" cy="2075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49" y="0"/>
                  </a:moveTo>
                  <a:cubicBezTo>
                    <a:pt x="44" y="0"/>
                    <a:pt x="39" y="1"/>
                    <a:pt x="35" y="2"/>
                  </a:cubicBezTo>
                  <a:cubicBezTo>
                    <a:pt x="11" y="5"/>
                    <a:pt x="1" y="19"/>
                    <a:pt x="14" y="26"/>
                  </a:cubicBezTo>
                  <a:cubicBezTo>
                    <a:pt x="22" y="34"/>
                    <a:pt x="38" y="38"/>
                    <a:pt x="53" y="38"/>
                  </a:cubicBezTo>
                  <a:cubicBezTo>
                    <a:pt x="58" y="38"/>
                    <a:pt x="62" y="38"/>
                    <a:pt x="67" y="37"/>
                  </a:cubicBezTo>
                  <a:cubicBezTo>
                    <a:pt x="71" y="35"/>
                    <a:pt x="74" y="34"/>
                    <a:pt x="78" y="34"/>
                  </a:cubicBezTo>
                  <a:cubicBezTo>
                    <a:pt x="91" y="34"/>
                    <a:pt x="103" y="44"/>
                    <a:pt x="108" y="58"/>
                  </a:cubicBezTo>
                  <a:cubicBezTo>
                    <a:pt x="111" y="73"/>
                    <a:pt x="122" y="82"/>
                    <a:pt x="134" y="82"/>
                  </a:cubicBezTo>
                  <a:cubicBezTo>
                    <a:pt x="136" y="82"/>
                    <a:pt x="137" y="82"/>
                    <a:pt x="139" y="82"/>
                  </a:cubicBezTo>
                  <a:cubicBezTo>
                    <a:pt x="153" y="78"/>
                    <a:pt x="143" y="58"/>
                    <a:pt x="118" y="33"/>
                  </a:cubicBezTo>
                  <a:cubicBezTo>
                    <a:pt x="101" y="13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3"/>
            <p:cNvSpPr/>
            <p:nvPr/>
          </p:nvSpPr>
          <p:spPr>
            <a:xfrm>
              <a:off x="5798075" y="1332250"/>
              <a:ext cx="3175" cy="800"/>
            </a:xfrm>
            <a:custGeom>
              <a:avLst/>
              <a:gdLst/>
              <a:ahLst/>
              <a:cxnLst/>
              <a:rect l="l" t="t" r="r" b="b"/>
              <a:pathLst>
                <a:path w="127" h="32" extrusionOk="0">
                  <a:moveTo>
                    <a:pt x="41" y="0"/>
                  </a:moveTo>
                  <a:cubicBezTo>
                    <a:pt x="28" y="0"/>
                    <a:pt x="17" y="3"/>
                    <a:pt x="14" y="8"/>
                  </a:cubicBezTo>
                  <a:cubicBezTo>
                    <a:pt x="0" y="18"/>
                    <a:pt x="14" y="26"/>
                    <a:pt x="42" y="29"/>
                  </a:cubicBezTo>
                  <a:cubicBezTo>
                    <a:pt x="58" y="31"/>
                    <a:pt x="72" y="31"/>
                    <a:pt x="83" y="31"/>
                  </a:cubicBezTo>
                  <a:cubicBezTo>
                    <a:pt x="123" y="31"/>
                    <a:pt x="127" y="22"/>
                    <a:pt x="84" y="8"/>
                  </a:cubicBezTo>
                  <a:cubicBezTo>
                    <a:pt x="69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3"/>
            <p:cNvSpPr/>
            <p:nvPr/>
          </p:nvSpPr>
          <p:spPr>
            <a:xfrm>
              <a:off x="5786800" y="1290900"/>
              <a:ext cx="10175" cy="1675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90" y="0"/>
                  </a:moveTo>
                  <a:cubicBezTo>
                    <a:pt x="83" y="0"/>
                    <a:pt x="74" y="1"/>
                    <a:pt x="66" y="4"/>
                  </a:cubicBezTo>
                  <a:cubicBezTo>
                    <a:pt x="0" y="21"/>
                    <a:pt x="18" y="28"/>
                    <a:pt x="136" y="45"/>
                  </a:cubicBezTo>
                  <a:cubicBezTo>
                    <a:pt x="244" y="60"/>
                    <a:pt x="311" y="67"/>
                    <a:pt x="350" y="67"/>
                  </a:cubicBezTo>
                  <a:cubicBezTo>
                    <a:pt x="378" y="67"/>
                    <a:pt x="391" y="63"/>
                    <a:pt x="396" y="56"/>
                  </a:cubicBezTo>
                  <a:cubicBezTo>
                    <a:pt x="407" y="40"/>
                    <a:pt x="343" y="16"/>
                    <a:pt x="308" y="16"/>
                  </a:cubicBezTo>
                  <a:cubicBezTo>
                    <a:pt x="299" y="16"/>
                    <a:pt x="292" y="18"/>
                    <a:pt x="288" y="21"/>
                  </a:cubicBezTo>
                  <a:cubicBezTo>
                    <a:pt x="284" y="26"/>
                    <a:pt x="279" y="28"/>
                    <a:pt x="276" y="28"/>
                  </a:cubicBezTo>
                  <a:cubicBezTo>
                    <a:pt x="270" y="28"/>
                    <a:pt x="266" y="24"/>
                    <a:pt x="264" y="18"/>
                  </a:cubicBezTo>
                  <a:cubicBezTo>
                    <a:pt x="262" y="12"/>
                    <a:pt x="250" y="8"/>
                    <a:pt x="233" y="8"/>
                  </a:cubicBezTo>
                  <a:cubicBezTo>
                    <a:pt x="220" y="8"/>
                    <a:pt x="206" y="10"/>
                    <a:pt x="191" y="14"/>
                  </a:cubicBezTo>
                  <a:cubicBezTo>
                    <a:pt x="175" y="19"/>
                    <a:pt x="160" y="21"/>
                    <a:pt x="148" y="21"/>
                  </a:cubicBezTo>
                  <a:cubicBezTo>
                    <a:pt x="131" y="21"/>
                    <a:pt x="120" y="17"/>
                    <a:pt x="118" y="11"/>
                  </a:cubicBezTo>
                  <a:cubicBezTo>
                    <a:pt x="116" y="4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3"/>
            <p:cNvSpPr/>
            <p:nvPr/>
          </p:nvSpPr>
          <p:spPr>
            <a:xfrm>
              <a:off x="5725225" y="1090550"/>
              <a:ext cx="1125" cy="1000"/>
            </a:xfrm>
            <a:custGeom>
              <a:avLst/>
              <a:gdLst/>
              <a:ahLst/>
              <a:cxnLst/>
              <a:rect l="l" t="t" r="r" b="b"/>
              <a:pathLst>
                <a:path w="45" h="40" extrusionOk="0">
                  <a:moveTo>
                    <a:pt x="30" y="1"/>
                  </a:moveTo>
                  <a:cubicBezTo>
                    <a:pt x="26" y="1"/>
                    <a:pt x="22" y="3"/>
                    <a:pt x="18" y="7"/>
                  </a:cubicBezTo>
                  <a:cubicBezTo>
                    <a:pt x="7" y="18"/>
                    <a:pt x="0" y="28"/>
                    <a:pt x="0" y="35"/>
                  </a:cubicBezTo>
                  <a:cubicBezTo>
                    <a:pt x="2" y="37"/>
                    <a:pt x="8" y="40"/>
                    <a:pt x="16" y="40"/>
                  </a:cubicBezTo>
                  <a:cubicBezTo>
                    <a:pt x="20" y="40"/>
                    <a:pt x="23" y="39"/>
                    <a:pt x="28" y="38"/>
                  </a:cubicBezTo>
                  <a:cubicBezTo>
                    <a:pt x="38" y="35"/>
                    <a:pt x="45" y="21"/>
                    <a:pt x="42" y="11"/>
                  </a:cubicBezTo>
                  <a:cubicBezTo>
                    <a:pt x="40" y="5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3"/>
            <p:cNvSpPr/>
            <p:nvPr/>
          </p:nvSpPr>
          <p:spPr>
            <a:xfrm>
              <a:off x="5804175" y="13328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13" y="1"/>
                  </a:moveTo>
                  <a:cubicBezTo>
                    <a:pt x="4" y="1"/>
                    <a:pt x="0" y="4"/>
                    <a:pt x="3" y="12"/>
                  </a:cubicBezTo>
                  <a:cubicBezTo>
                    <a:pt x="8" y="29"/>
                    <a:pt x="35" y="43"/>
                    <a:pt x="56" y="43"/>
                  </a:cubicBezTo>
                  <a:cubicBezTo>
                    <a:pt x="64" y="43"/>
                    <a:pt x="71" y="41"/>
                    <a:pt x="75" y="36"/>
                  </a:cubicBezTo>
                  <a:cubicBezTo>
                    <a:pt x="79" y="29"/>
                    <a:pt x="61" y="15"/>
                    <a:pt x="37" y="5"/>
                  </a:cubicBezTo>
                  <a:cubicBezTo>
                    <a:pt x="27" y="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3"/>
            <p:cNvSpPr/>
            <p:nvPr/>
          </p:nvSpPr>
          <p:spPr>
            <a:xfrm>
              <a:off x="5806825" y="1332950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33" y="0"/>
                  </a:moveTo>
                  <a:cubicBezTo>
                    <a:pt x="28" y="0"/>
                    <a:pt x="25" y="1"/>
                    <a:pt x="22" y="1"/>
                  </a:cubicBezTo>
                  <a:cubicBezTo>
                    <a:pt x="4" y="4"/>
                    <a:pt x="1" y="15"/>
                    <a:pt x="11" y="25"/>
                  </a:cubicBezTo>
                  <a:cubicBezTo>
                    <a:pt x="16" y="31"/>
                    <a:pt x="23" y="33"/>
                    <a:pt x="30" y="33"/>
                  </a:cubicBezTo>
                  <a:cubicBezTo>
                    <a:pt x="37" y="33"/>
                    <a:pt x="44" y="31"/>
                    <a:pt x="49" y="25"/>
                  </a:cubicBezTo>
                  <a:cubicBezTo>
                    <a:pt x="52" y="22"/>
                    <a:pt x="56" y="21"/>
                    <a:pt x="59" y="21"/>
                  </a:cubicBezTo>
                  <a:cubicBezTo>
                    <a:pt x="66" y="21"/>
                    <a:pt x="72" y="27"/>
                    <a:pt x="77" y="39"/>
                  </a:cubicBezTo>
                  <a:cubicBezTo>
                    <a:pt x="79" y="50"/>
                    <a:pt x="86" y="56"/>
                    <a:pt x="96" y="56"/>
                  </a:cubicBezTo>
                  <a:cubicBezTo>
                    <a:pt x="102" y="56"/>
                    <a:pt x="108" y="54"/>
                    <a:pt x="115" y="49"/>
                  </a:cubicBezTo>
                  <a:cubicBezTo>
                    <a:pt x="142" y="32"/>
                    <a:pt x="139" y="25"/>
                    <a:pt x="97" y="11"/>
                  </a:cubicBezTo>
                  <a:cubicBezTo>
                    <a:pt x="78" y="6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3"/>
            <p:cNvSpPr/>
            <p:nvPr/>
          </p:nvSpPr>
          <p:spPr>
            <a:xfrm>
              <a:off x="5730575" y="1091050"/>
              <a:ext cx="2675" cy="800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55" y="1"/>
                  </a:moveTo>
                  <a:cubicBezTo>
                    <a:pt x="47" y="1"/>
                    <a:pt x="40" y="2"/>
                    <a:pt x="33" y="4"/>
                  </a:cubicBezTo>
                  <a:cubicBezTo>
                    <a:pt x="1" y="12"/>
                    <a:pt x="1" y="15"/>
                    <a:pt x="36" y="25"/>
                  </a:cubicBezTo>
                  <a:cubicBezTo>
                    <a:pt x="51" y="30"/>
                    <a:pt x="65" y="32"/>
                    <a:pt x="76" y="32"/>
                  </a:cubicBezTo>
                  <a:cubicBezTo>
                    <a:pt x="98" y="32"/>
                    <a:pt x="107" y="23"/>
                    <a:pt x="87" y="12"/>
                  </a:cubicBezTo>
                  <a:cubicBezTo>
                    <a:pt x="81" y="5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3"/>
            <p:cNvSpPr/>
            <p:nvPr/>
          </p:nvSpPr>
          <p:spPr>
            <a:xfrm>
              <a:off x="5792950" y="128385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9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7" y="5"/>
                    <a:pt x="0" y="15"/>
                    <a:pt x="4" y="26"/>
                  </a:cubicBezTo>
                  <a:cubicBezTo>
                    <a:pt x="6" y="34"/>
                    <a:pt x="16" y="40"/>
                    <a:pt x="27" y="40"/>
                  </a:cubicBezTo>
                  <a:cubicBezTo>
                    <a:pt x="30" y="40"/>
                    <a:pt x="33" y="40"/>
                    <a:pt x="35" y="39"/>
                  </a:cubicBezTo>
                  <a:cubicBezTo>
                    <a:pt x="45" y="36"/>
                    <a:pt x="52" y="26"/>
                    <a:pt x="49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3"/>
            <p:cNvSpPr/>
            <p:nvPr/>
          </p:nvSpPr>
          <p:spPr>
            <a:xfrm>
              <a:off x="5793375" y="1280575"/>
              <a:ext cx="6450" cy="1250"/>
            </a:xfrm>
            <a:custGeom>
              <a:avLst/>
              <a:gdLst/>
              <a:ahLst/>
              <a:cxnLst/>
              <a:rect l="l" t="t" r="r" b="b"/>
              <a:pathLst>
                <a:path w="258" h="50" extrusionOk="0">
                  <a:moveTo>
                    <a:pt x="28" y="1"/>
                  </a:moveTo>
                  <a:cubicBezTo>
                    <a:pt x="6" y="1"/>
                    <a:pt x="0" y="5"/>
                    <a:pt x="8" y="14"/>
                  </a:cubicBezTo>
                  <a:cubicBezTo>
                    <a:pt x="23" y="32"/>
                    <a:pt x="141" y="50"/>
                    <a:pt x="208" y="50"/>
                  </a:cubicBezTo>
                  <a:cubicBezTo>
                    <a:pt x="232" y="50"/>
                    <a:pt x="250" y="48"/>
                    <a:pt x="254" y="42"/>
                  </a:cubicBezTo>
                  <a:cubicBezTo>
                    <a:pt x="257" y="39"/>
                    <a:pt x="198" y="21"/>
                    <a:pt x="126" y="11"/>
                  </a:cubicBezTo>
                  <a:cubicBezTo>
                    <a:pt x="80" y="4"/>
                    <a:pt x="48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3"/>
            <p:cNvSpPr/>
            <p:nvPr/>
          </p:nvSpPr>
          <p:spPr>
            <a:xfrm>
              <a:off x="5733800" y="1091475"/>
              <a:ext cx="6350" cy="1125"/>
            </a:xfrm>
            <a:custGeom>
              <a:avLst/>
              <a:gdLst/>
              <a:ahLst/>
              <a:cxnLst/>
              <a:rect l="l" t="t" r="r" b="b"/>
              <a:pathLst>
                <a:path w="254" h="45" extrusionOk="0">
                  <a:moveTo>
                    <a:pt x="35" y="0"/>
                  </a:moveTo>
                  <a:cubicBezTo>
                    <a:pt x="25" y="0"/>
                    <a:pt x="18" y="0"/>
                    <a:pt x="14" y="1"/>
                  </a:cubicBezTo>
                  <a:cubicBezTo>
                    <a:pt x="0" y="8"/>
                    <a:pt x="3" y="11"/>
                    <a:pt x="24" y="11"/>
                  </a:cubicBezTo>
                  <a:cubicBezTo>
                    <a:pt x="49" y="16"/>
                    <a:pt x="80" y="22"/>
                    <a:pt x="101" y="36"/>
                  </a:cubicBezTo>
                  <a:cubicBezTo>
                    <a:pt x="112" y="42"/>
                    <a:pt x="131" y="44"/>
                    <a:pt x="151" y="44"/>
                  </a:cubicBezTo>
                  <a:cubicBezTo>
                    <a:pt x="168" y="44"/>
                    <a:pt x="186" y="43"/>
                    <a:pt x="202" y="40"/>
                  </a:cubicBezTo>
                  <a:cubicBezTo>
                    <a:pt x="253" y="26"/>
                    <a:pt x="247" y="19"/>
                    <a:pt x="149" y="8"/>
                  </a:cubicBezTo>
                  <a:cubicBezTo>
                    <a:pt x="106" y="3"/>
                    <a:pt x="62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3"/>
            <p:cNvSpPr/>
            <p:nvPr/>
          </p:nvSpPr>
          <p:spPr>
            <a:xfrm>
              <a:off x="5796975" y="1292050"/>
              <a:ext cx="3650" cy="1175"/>
            </a:xfrm>
            <a:custGeom>
              <a:avLst/>
              <a:gdLst/>
              <a:ahLst/>
              <a:cxnLst/>
              <a:rect l="l" t="t" r="r" b="b"/>
              <a:pathLst>
                <a:path w="146" h="47" extrusionOk="0">
                  <a:moveTo>
                    <a:pt x="51" y="1"/>
                  </a:moveTo>
                  <a:cubicBezTo>
                    <a:pt x="0" y="1"/>
                    <a:pt x="8" y="29"/>
                    <a:pt x="72" y="41"/>
                  </a:cubicBezTo>
                  <a:cubicBezTo>
                    <a:pt x="93" y="45"/>
                    <a:pt x="110" y="47"/>
                    <a:pt x="121" y="47"/>
                  </a:cubicBezTo>
                  <a:cubicBezTo>
                    <a:pt x="140" y="47"/>
                    <a:pt x="146" y="41"/>
                    <a:pt x="141" y="28"/>
                  </a:cubicBezTo>
                  <a:cubicBezTo>
                    <a:pt x="141" y="20"/>
                    <a:pt x="110" y="7"/>
                    <a:pt x="75" y="3"/>
                  </a:cubicBezTo>
                  <a:cubicBezTo>
                    <a:pt x="66" y="1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5811775" y="133267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41" y="0"/>
                  </a:moveTo>
                  <a:cubicBezTo>
                    <a:pt x="37" y="0"/>
                    <a:pt x="34" y="0"/>
                    <a:pt x="32" y="1"/>
                  </a:cubicBezTo>
                  <a:cubicBezTo>
                    <a:pt x="0" y="9"/>
                    <a:pt x="11" y="22"/>
                    <a:pt x="53" y="26"/>
                  </a:cubicBezTo>
                  <a:cubicBezTo>
                    <a:pt x="77" y="26"/>
                    <a:pt x="83" y="22"/>
                    <a:pt x="73" y="12"/>
                  </a:cubicBezTo>
                  <a:cubicBezTo>
                    <a:pt x="65" y="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5813775" y="1333625"/>
              <a:ext cx="8075" cy="3375"/>
            </a:xfrm>
            <a:custGeom>
              <a:avLst/>
              <a:gdLst/>
              <a:ahLst/>
              <a:cxnLst/>
              <a:rect l="l" t="t" r="r" b="b"/>
              <a:pathLst>
                <a:path w="323" h="135" extrusionOk="0">
                  <a:moveTo>
                    <a:pt x="57" y="1"/>
                  </a:moveTo>
                  <a:cubicBezTo>
                    <a:pt x="47" y="1"/>
                    <a:pt x="41" y="9"/>
                    <a:pt x="45" y="26"/>
                  </a:cubicBezTo>
                  <a:cubicBezTo>
                    <a:pt x="48" y="35"/>
                    <a:pt x="42" y="41"/>
                    <a:pt x="29" y="41"/>
                  </a:cubicBezTo>
                  <a:cubicBezTo>
                    <a:pt x="27" y="41"/>
                    <a:pt x="24" y="40"/>
                    <a:pt x="21" y="40"/>
                  </a:cubicBezTo>
                  <a:cubicBezTo>
                    <a:pt x="15" y="38"/>
                    <a:pt x="10" y="37"/>
                    <a:pt x="8" y="37"/>
                  </a:cubicBezTo>
                  <a:cubicBezTo>
                    <a:pt x="0" y="37"/>
                    <a:pt x="7" y="44"/>
                    <a:pt x="28" y="57"/>
                  </a:cubicBezTo>
                  <a:cubicBezTo>
                    <a:pt x="41" y="67"/>
                    <a:pt x="56" y="71"/>
                    <a:pt x="68" y="71"/>
                  </a:cubicBezTo>
                  <a:cubicBezTo>
                    <a:pt x="74" y="71"/>
                    <a:pt x="80" y="70"/>
                    <a:pt x="83" y="67"/>
                  </a:cubicBezTo>
                  <a:cubicBezTo>
                    <a:pt x="85" y="65"/>
                    <a:pt x="89" y="64"/>
                    <a:pt x="92" y="64"/>
                  </a:cubicBezTo>
                  <a:cubicBezTo>
                    <a:pt x="101" y="64"/>
                    <a:pt x="112" y="70"/>
                    <a:pt x="122" y="82"/>
                  </a:cubicBezTo>
                  <a:cubicBezTo>
                    <a:pt x="130" y="94"/>
                    <a:pt x="145" y="103"/>
                    <a:pt x="155" y="103"/>
                  </a:cubicBezTo>
                  <a:cubicBezTo>
                    <a:pt x="157" y="103"/>
                    <a:pt x="159" y="103"/>
                    <a:pt x="160" y="102"/>
                  </a:cubicBezTo>
                  <a:cubicBezTo>
                    <a:pt x="177" y="94"/>
                    <a:pt x="192" y="90"/>
                    <a:pt x="204" y="90"/>
                  </a:cubicBezTo>
                  <a:cubicBezTo>
                    <a:pt x="224" y="90"/>
                    <a:pt x="238" y="100"/>
                    <a:pt x="247" y="120"/>
                  </a:cubicBezTo>
                  <a:cubicBezTo>
                    <a:pt x="250" y="129"/>
                    <a:pt x="254" y="135"/>
                    <a:pt x="256" y="135"/>
                  </a:cubicBezTo>
                  <a:cubicBezTo>
                    <a:pt x="259" y="135"/>
                    <a:pt x="260" y="131"/>
                    <a:pt x="260" y="123"/>
                  </a:cubicBezTo>
                  <a:cubicBezTo>
                    <a:pt x="264" y="109"/>
                    <a:pt x="281" y="92"/>
                    <a:pt x="302" y="85"/>
                  </a:cubicBezTo>
                  <a:cubicBezTo>
                    <a:pt x="322" y="82"/>
                    <a:pt x="302" y="67"/>
                    <a:pt x="250" y="61"/>
                  </a:cubicBezTo>
                  <a:cubicBezTo>
                    <a:pt x="223" y="55"/>
                    <a:pt x="196" y="53"/>
                    <a:pt x="176" y="53"/>
                  </a:cubicBezTo>
                  <a:cubicBezTo>
                    <a:pt x="159" y="53"/>
                    <a:pt x="147" y="54"/>
                    <a:pt x="143" y="57"/>
                  </a:cubicBezTo>
                  <a:cubicBezTo>
                    <a:pt x="141" y="59"/>
                    <a:pt x="139" y="59"/>
                    <a:pt x="137" y="59"/>
                  </a:cubicBezTo>
                  <a:cubicBezTo>
                    <a:pt x="128" y="59"/>
                    <a:pt x="115" y="50"/>
                    <a:pt x="104" y="33"/>
                  </a:cubicBezTo>
                  <a:cubicBezTo>
                    <a:pt x="89" y="12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5801000" y="1292175"/>
              <a:ext cx="3950" cy="1475"/>
            </a:xfrm>
            <a:custGeom>
              <a:avLst/>
              <a:gdLst/>
              <a:ahLst/>
              <a:cxnLst/>
              <a:rect l="l" t="t" r="r" b="b"/>
              <a:pathLst>
                <a:path w="158" h="59" extrusionOk="0">
                  <a:moveTo>
                    <a:pt x="22" y="0"/>
                  </a:moveTo>
                  <a:cubicBezTo>
                    <a:pt x="3" y="0"/>
                    <a:pt x="0" y="7"/>
                    <a:pt x="5" y="23"/>
                  </a:cubicBezTo>
                  <a:cubicBezTo>
                    <a:pt x="11" y="46"/>
                    <a:pt x="35" y="59"/>
                    <a:pt x="65" y="59"/>
                  </a:cubicBezTo>
                  <a:cubicBezTo>
                    <a:pt x="84" y="59"/>
                    <a:pt x="105" y="54"/>
                    <a:pt x="126" y="43"/>
                  </a:cubicBezTo>
                  <a:cubicBezTo>
                    <a:pt x="157" y="29"/>
                    <a:pt x="146" y="23"/>
                    <a:pt x="81" y="8"/>
                  </a:cubicBezTo>
                  <a:cubicBezTo>
                    <a:pt x="53" y="3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5818975" y="1346400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1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0" y="4"/>
                    <a:pt x="0" y="14"/>
                    <a:pt x="10" y="25"/>
                  </a:cubicBezTo>
                  <a:cubicBezTo>
                    <a:pt x="19" y="30"/>
                    <a:pt x="34" y="36"/>
                    <a:pt x="45" y="36"/>
                  </a:cubicBezTo>
                  <a:cubicBezTo>
                    <a:pt x="47" y="36"/>
                    <a:pt x="50" y="36"/>
                    <a:pt x="52" y="35"/>
                  </a:cubicBezTo>
                  <a:cubicBezTo>
                    <a:pt x="66" y="32"/>
                    <a:pt x="66" y="22"/>
                    <a:pt x="56" y="11"/>
                  </a:cubicBezTo>
                  <a:cubicBezTo>
                    <a:pt x="47" y="6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5740400" y="1091925"/>
              <a:ext cx="4625" cy="900"/>
            </a:xfrm>
            <a:custGeom>
              <a:avLst/>
              <a:gdLst/>
              <a:ahLst/>
              <a:cxnLst/>
              <a:rect l="l" t="t" r="r" b="b"/>
              <a:pathLst>
                <a:path w="185" h="36" extrusionOk="0">
                  <a:moveTo>
                    <a:pt x="56" y="1"/>
                  </a:moveTo>
                  <a:cubicBezTo>
                    <a:pt x="0" y="1"/>
                    <a:pt x="0" y="1"/>
                    <a:pt x="45" y="22"/>
                  </a:cubicBezTo>
                  <a:cubicBezTo>
                    <a:pt x="61" y="31"/>
                    <a:pt x="86" y="35"/>
                    <a:pt x="110" y="35"/>
                  </a:cubicBezTo>
                  <a:cubicBezTo>
                    <a:pt x="122" y="35"/>
                    <a:pt x="133" y="34"/>
                    <a:pt x="142" y="32"/>
                  </a:cubicBezTo>
                  <a:cubicBezTo>
                    <a:pt x="184" y="18"/>
                    <a:pt x="184" y="14"/>
                    <a:pt x="156" y="8"/>
                  </a:cubicBezTo>
                  <a:cubicBezTo>
                    <a:pt x="132" y="4"/>
                    <a:pt x="9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5800525" y="1281225"/>
              <a:ext cx="4325" cy="825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9" y="1"/>
                  </a:moveTo>
                  <a:cubicBezTo>
                    <a:pt x="11" y="1"/>
                    <a:pt x="1" y="3"/>
                    <a:pt x="3" y="9"/>
                  </a:cubicBezTo>
                  <a:cubicBezTo>
                    <a:pt x="8" y="22"/>
                    <a:pt x="86" y="32"/>
                    <a:pt x="133" y="32"/>
                  </a:cubicBezTo>
                  <a:cubicBezTo>
                    <a:pt x="152" y="32"/>
                    <a:pt x="167" y="31"/>
                    <a:pt x="170" y="27"/>
                  </a:cubicBezTo>
                  <a:cubicBezTo>
                    <a:pt x="173" y="23"/>
                    <a:pt x="135" y="13"/>
                    <a:pt x="86" y="6"/>
                  </a:cubicBezTo>
                  <a:cubicBezTo>
                    <a:pt x="64" y="3"/>
                    <a:pt x="44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5806200" y="1293125"/>
              <a:ext cx="1950" cy="112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46" y="0"/>
                  </a:moveTo>
                  <a:cubicBezTo>
                    <a:pt x="42" y="0"/>
                    <a:pt x="37" y="0"/>
                    <a:pt x="33" y="1"/>
                  </a:cubicBezTo>
                  <a:cubicBezTo>
                    <a:pt x="15" y="9"/>
                    <a:pt x="1" y="19"/>
                    <a:pt x="5" y="33"/>
                  </a:cubicBezTo>
                  <a:cubicBezTo>
                    <a:pt x="8" y="40"/>
                    <a:pt x="18" y="44"/>
                    <a:pt x="31" y="44"/>
                  </a:cubicBezTo>
                  <a:cubicBezTo>
                    <a:pt x="36" y="44"/>
                    <a:pt x="41" y="44"/>
                    <a:pt x="47" y="43"/>
                  </a:cubicBezTo>
                  <a:cubicBezTo>
                    <a:pt x="63" y="36"/>
                    <a:pt x="77" y="26"/>
                    <a:pt x="74" y="15"/>
                  </a:cubicBezTo>
                  <a:cubicBezTo>
                    <a:pt x="72" y="5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5745450" y="1092300"/>
              <a:ext cx="4850" cy="1475"/>
            </a:xfrm>
            <a:custGeom>
              <a:avLst/>
              <a:gdLst/>
              <a:ahLst/>
              <a:cxnLst/>
              <a:rect l="l" t="t" r="r" b="b"/>
              <a:pathLst>
                <a:path w="194" h="59" extrusionOk="0">
                  <a:moveTo>
                    <a:pt x="10" y="1"/>
                  </a:moveTo>
                  <a:cubicBezTo>
                    <a:pt x="1" y="1"/>
                    <a:pt x="10" y="4"/>
                    <a:pt x="37" y="13"/>
                  </a:cubicBezTo>
                  <a:cubicBezTo>
                    <a:pt x="62" y="20"/>
                    <a:pt x="83" y="34"/>
                    <a:pt x="79" y="48"/>
                  </a:cubicBezTo>
                  <a:cubicBezTo>
                    <a:pt x="76" y="55"/>
                    <a:pt x="84" y="58"/>
                    <a:pt x="99" y="58"/>
                  </a:cubicBezTo>
                  <a:cubicBezTo>
                    <a:pt x="107" y="58"/>
                    <a:pt x="117" y="57"/>
                    <a:pt x="128" y="55"/>
                  </a:cubicBezTo>
                  <a:cubicBezTo>
                    <a:pt x="194" y="37"/>
                    <a:pt x="194" y="7"/>
                    <a:pt x="131" y="7"/>
                  </a:cubicBezTo>
                  <a:cubicBezTo>
                    <a:pt x="107" y="7"/>
                    <a:pt x="69" y="3"/>
                    <a:pt x="41" y="3"/>
                  </a:cubicBezTo>
                  <a:cubicBezTo>
                    <a:pt x="25" y="2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5820900" y="1330175"/>
              <a:ext cx="1375" cy="825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16" y="0"/>
                  </a:moveTo>
                  <a:cubicBezTo>
                    <a:pt x="7" y="0"/>
                    <a:pt x="1" y="7"/>
                    <a:pt x="3" y="15"/>
                  </a:cubicBezTo>
                  <a:cubicBezTo>
                    <a:pt x="6" y="24"/>
                    <a:pt x="17" y="33"/>
                    <a:pt x="27" y="33"/>
                  </a:cubicBezTo>
                  <a:cubicBezTo>
                    <a:pt x="28" y="33"/>
                    <a:pt x="29" y="33"/>
                    <a:pt x="31" y="32"/>
                  </a:cubicBezTo>
                  <a:cubicBezTo>
                    <a:pt x="45" y="29"/>
                    <a:pt x="55" y="22"/>
                    <a:pt x="52" y="15"/>
                  </a:cubicBezTo>
                  <a:cubicBezTo>
                    <a:pt x="52" y="11"/>
                    <a:pt x="37" y="5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5823900" y="1335200"/>
              <a:ext cx="5425" cy="1875"/>
            </a:xfrm>
            <a:custGeom>
              <a:avLst/>
              <a:gdLst/>
              <a:ahLst/>
              <a:cxnLst/>
              <a:rect l="l" t="t" r="r" b="b"/>
              <a:pathLst>
                <a:path w="217" h="75" extrusionOk="0">
                  <a:moveTo>
                    <a:pt x="114" y="1"/>
                  </a:moveTo>
                  <a:cubicBezTo>
                    <a:pt x="91" y="1"/>
                    <a:pt x="64" y="4"/>
                    <a:pt x="36" y="12"/>
                  </a:cubicBezTo>
                  <a:cubicBezTo>
                    <a:pt x="15" y="19"/>
                    <a:pt x="1" y="33"/>
                    <a:pt x="5" y="43"/>
                  </a:cubicBezTo>
                  <a:cubicBezTo>
                    <a:pt x="6" y="49"/>
                    <a:pt x="12" y="52"/>
                    <a:pt x="22" y="52"/>
                  </a:cubicBezTo>
                  <a:cubicBezTo>
                    <a:pt x="32" y="52"/>
                    <a:pt x="47" y="48"/>
                    <a:pt x="63" y="43"/>
                  </a:cubicBezTo>
                  <a:cubicBezTo>
                    <a:pt x="84" y="33"/>
                    <a:pt x="102" y="26"/>
                    <a:pt x="111" y="26"/>
                  </a:cubicBezTo>
                  <a:cubicBezTo>
                    <a:pt x="114" y="26"/>
                    <a:pt x="116" y="27"/>
                    <a:pt x="116" y="29"/>
                  </a:cubicBezTo>
                  <a:cubicBezTo>
                    <a:pt x="120" y="52"/>
                    <a:pt x="127" y="65"/>
                    <a:pt x="135" y="65"/>
                  </a:cubicBezTo>
                  <a:cubicBezTo>
                    <a:pt x="141" y="65"/>
                    <a:pt x="146" y="59"/>
                    <a:pt x="151" y="46"/>
                  </a:cubicBezTo>
                  <a:cubicBezTo>
                    <a:pt x="156" y="30"/>
                    <a:pt x="159" y="22"/>
                    <a:pt x="162" y="22"/>
                  </a:cubicBezTo>
                  <a:cubicBezTo>
                    <a:pt x="165" y="22"/>
                    <a:pt x="168" y="29"/>
                    <a:pt x="171" y="43"/>
                  </a:cubicBezTo>
                  <a:cubicBezTo>
                    <a:pt x="177" y="61"/>
                    <a:pt x="189" y="75"/>
                    <a:pt x="202" y="75"/>
                  </a:cubicBezTo>
                  <a:cubicBezTo>
                    <a:pt x="203" y="75"/>
                    <a:pt x="204" y="75"/>
                    <a:pt x="205" y="74"/>
                  </a:cubicBezTo>
                  <a:cubicBezTo>
                    <a:pt x="216" y="71"/>
                    <a:pt x="216" y="54"/>
                    <a:pt x="202" y="33"/>
                  </a:cubicBezTo>
                  <a:cubicBezTo>
                    <a:pt x="189" y="12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5811075" y="1293650"/>
              <a:ext cx="5050" cy="1575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8" y="1"/>
                  </a:moveTo>
                  <a:cubicBezTo>
                    <a:pt x="180" y="1"/>
                    <a:pt x="167" y="4"/>
                    <a:pt x="146" y="9"/>
                  </a:cubicBezTo>
                  <a:cubicBezTo>
                    <a:pt x="115" y="19"/>
                    <a:pt x="66" y="22"/>
                    <a:pt x="42" y="22"/>
                  </a:cubicBezTo>
                  <a:cubicBezTo>
                    <a:pt x="1" y="22"/>
                    <a:pt x="4" y="26"/>
                    <a:pt x="49" y="36"/>
                  </a:cubicBezTo>
                  <a:cubicBezTo>
                    <a:pt x="76" y="43"/>
                    <a:pt x="108" y="54"/>
                    <a:pt x="118" y="60"/>
                  </a:cubicBezTo>
                  <a:cubicBezTo>
                    <a:pt x="120" y="62"/>
                    <a:pt x="123" y="63"/>
                    <a:pt x="127" y="63"/>
                  </a:cubicBezTo>
                  <a:cubicBezTo>
                    <a:pt x="139" y="63"/>
                    <a:pt x="157" y="52"/>
                    <a:pt x="171" y="36"/>
                  </a:cubicBezTo>
                  <a:cubicBezTo>
                    <a:pt x="193" y="11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5810200" y="1288025"/>
              <a:ext cx="4125" cy="675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93" y="0"/>
                  </a:moveTo>
                  <a:cubicBezTo>
                    <a:pt x="87" y="0"/>
                    <a:pt x="80" y="0"/>
                    <a:pt x="74" y="1"/>
                  </a:cubicBezTo>
                  <a:cubicBezTo>
                    <a:pt x="1" y="8"/>
                    <a:pt x="32" y="25"/>
                    <a:pt x="116" y="25"/>
                  </a:cubicBezTo>
                  <a:cubicBezTo>
                    <a:pt x="122" y="26"/>
                    <a:pt x="128" y="26"/>
                    <a:pt x="133" y="26"/>
                  </a:cubicBezTo>
                  <a:cubicBezTo>
                    <a:pt x="157" y="26"/>
                    <a:pt x="165" y="20"/>
                    <a:pt x="153" y="11"/>
                  </a:cubicBezTo>
                  <a:cubicBezTo>
                    <a:pt x="145" y="6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3"/>
            <p:cNvSpPr/>
            <p:nvPr/>
          </p:nvSpPr>
          <p:spPr>
            <a:xfrm>
              <a:off x="5823575" y="1327125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2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9"/>
                    <a:pt x="18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3"/>
            <p:cNvSpPr/>
            <p:nvPr/>
          </p:nvSpPr>
          <p:spPr>
            <a:xfrm>
              <a:off x="5750450" y="1092425"/>
              <a:ext cx="6375" cy="1450"/>
            </a:xfrm>
            <a:custGeom>
              <a:avLst/>
              <a:gdLst/>
              <a:ahLst/>
              <a:cxnLst/>
              <a:rect l="l" t="t" r="r" b="b"/>
              <a:pathLst>
                <a:path w="255" h="58" extrusionOk="0">
                  <a:moveTo>
                    <a:pt x="46" y="0"/>
                  </a:moveTo>
                  <a:cubicBezTo>
                    <a:pt x="40" y="0"/>
                    <a:pt x="34" y="1"/>
                    <a:pt x="29" y="2"/>
                  </a:cubicBezTo>
                  <a:cubicBezTo>
                    <a:pt x="0" y="12"/>
                    <a:pt x="0" y="15"/>
                    <a:pt x="45" y="29"/>
                  </a:cubicBezTo>
                  <a:cubicBezTo>
                    <a:pt x="63" y="36"/>
                    <a:pt x="86" y="40"/>
                    <a:pt x="106" y="40"/>
                  </a:cubicBezTo>
                  <a:cubicBezTo>
                    <a:pt x="118" y="40"/>
                    <a:pt x="128" y="39"/>
                    <a:pt x="136" y="36"/>
                  </a:cubicBezTo>
                  <a:cubicBezTo>
                    <a:pt x="141" y="35"/>
                    <a:pt x="147" y="35"/>
                    <a:pt x="152" y="35"/>
                  </a:cubicBezTo>
                  <a:cubicBezTo>
                    <a:pt x="169" y="35"/>
                    <a:pt x="187" y="38"/>
                    <a:pt x="195" y="47"/>
                  </a:cubicBezTo>
                  <a:cubicBezTo>
                    <a:pt x="205" y="54"/>
                    <a:pt x="216" y="58"/>
                    <a:pt x="225" y="58"/>
                  </a:cubicBezTo>
                  <a:cubicBezTo>
                    <a:pt x="242" y="58"/>
                    <a:pt x="255" y="47"/>
                    <a:pt x="250" y="29"/>
                  </a:cubicBezTo>
                  <a:cubicBezTo>
                    <a:pt x="247" y="21"/>
                    <a:pt x="222" y="14"/>
                    <a:pt x="192" y="14"/>
                  </a:cubicBezTo>
                  <a:cubicBezTo>
                    <a:pt x="186" y="14"/>
                    <a:pt x="180" y="14"/>
                    <a:pt x="174" y="15"/>
                  </a:cubicBezTo>
                  <a:cubicBezTo>
                    <a:pt x="164" y="16"/>
                    <a:pt x="153" y="17"/>
                    <a:pt x="142" y="17"/>
                  </a:cubicBezTo>
                  <a:cubicBezTo>
                    <a:pt x="115" y="17"/>
                    <a:pt x="91" y="13"/>
                    <a:pt x="83" y="8"/>
                  </a:cubicBezTo>
                  <a:cubicBezTo>
                    <a:pt x="76" y="3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3"/>
            <p:cNvSpPr/>
            <p:nvPr/>
          </p:nvSpPr>
          <p:spPr>
            <a:xfrm>
              <a:off x="5826700" y="1331025"/>
              <a:ext cx="1575" cy="550"/>
            </a:xfrm>
            <a:custGeom>
              <a:avLst/>
              <a:gdLst/>
              <a:ahLst/>
              <a:cxnLst/>
              <a:rect l="l" t="t" r="r" b="b"/>
              <a:pathLst>
                <a:path w="63" h="22" extrusionOk="0">
                  <a:moveTo>
                    <a:pt x="49" y="0"/>
                  </a:moveTo>
                  <a:cubicBezTo>
                    <a:pt x="46" y="0"/>
                    <a:pt x="40" y="1"/>
                    <a:pt x="34" y="2"/>
                  </a:cubicBezTo>
                  <a:cubicBezTo>
                    <a:pt x="10" y="9"/>
                    <a:pt x="0" y="16"/>
                    <a:pt x="7" y="19"/>
                  </a:cubicBezTo>
                  <a:cubicBezTo>
                    <a:pt x="10" y="21"/>
                    <a:pt x="14" y="22"/>
                    <a:pt x="19" y="22"/>
                  </a:cubicBezTo>
                  <a:cubicBezTo>
                    <a:pt x="29" y="22"/>
                    <a:pt x="42" y="17"/>
                    <a:pt x="52" y="12"/>
                  </a:cubicBezTo>
                  <a:cubicBezTo>
                    <a:pt x="62" y="4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3"/>
            <p:cNvSpPr/>
            <p:nvPr/>
          </p:nvSpPr>
          <p:spPr>
            <a:xfrm>
              <a:off x="5816275" y="1294375"/>
              <a:ext cx="1325" cy="1075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18" y="0"/>
                  </a:moveTo>
                  <a:cubicBezTo>
                    <a:pt x="8" y="4"/>
                    <a:pt x="1" y="18"/>
                    <a:pt x="4" y="28"/>
                  </a:cubicBezTo>
                  <a:cubicBezTo>
                    <a:pt x="7" y="37"/>
                    <a:pt x="15" y="43"/>
                    <a:pt x="25" y="43"/>
                  </a:cubicBezTo>
                  <a:cubicBezTo>
                    <a:pt x="27" y="43"/>
                    <a:pt x="29" y="43"/>
                    <a:pt x="32" y="42"/>
                  </a:cubicBezTo>
                  <a:cubicBezTo>
                    <a:pt x="46" y="39"/>
                    <a:pt x="53" y="28"/>
                    <a:pt x="49" y="14"/>
                  </a:cubicBezTo>
                  <a:cubicBezTo>
                    <a:pt x="46" y="4"/>
                    <a:pt x="32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3"/>
            <p:cNvSpPr/>
            <p:nvPr/>
          </p:nvSpPr>
          <p:spPr>
            <a:xfrm>
              <a:off x="5829850" y="1334975"/>
              <a:ext cx="2075" cy="2100"/>
            </a:xfrm>
            <a:custGeom>
              <a:avLst/>
              <a:gdLst/>
              <a:ahLst/>
              <a:cxnLst/>
              <a:rect l="l" t="t" r="r" b="b"/>
              <a:pathLst>
                <a:path w="83" h="84" extrusionOk="0">
                  <a:moveTo>
                    <a:pt x="41" y="0"/>
                  </a:moveTo>
                  <a:cubicBezTo>
                    <a:pt x="32" y="0"/>
                    <a:pt x="23" y="6"/>
                    <a:pt x="17" y="18"/>
                  </a:cubicBezTo>
                  <a:cubicBezTo>
                    <a:pt x="0" y="43"/>
                    <a:pt x="26" y="84"/>
                    <a:pt x="52" y="84"/>
                  </a:cubicBezTo>
                  <a:cubicBezTo>
                    <a:pt x="54" y="84"/>
                    <a:pt x="56" y="84"/>
                    <a:pt x="58" y="83"/>
                  </a:cubicBezTo>
                  <a:cubicBezTo>
                    <a:pt x="75" y="80"/>
                    <a:pt x="82" y="59"/>
                    <a:pt x="75" y="34"/>
                  </a:cubicBezTo>
                  <a:cubicBezTo>
                    <a:pt x="67" y="12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3"/>
            <p:cNvSpPr/>
            <p:nvPr/>
          </p:nvSpPr>
          <p:spPr>
            <a:xfrm>
              <a:off x="5817050" y="1293175"/>
              <a:ext cx="15825" cy="2900"/>
            </a:xfrm>
            <a:custGeom>
              <a:avLst/>
              <a:gdLst/>
              <a:ahLst/>
              <a:cxnLst/>
              <a:rect l="l" t="t" r="r" b="b"/>
              <a:pathLst>
                <a:path w="633" h="116" extrusionOk="0">
                  <a:moveTo>
                    <a:pt x="60" y="0"/>
                  </a:moveTo>
                  <a:cubicBezTo>
                    <a:pt x="38" y="0"/>
                    <a:pt x="22" y="1"/>
                    <a:pt x="15" y="3"/>
                  </a:cubicBezTo>
                  <a:cubicBezTo>
                    <a:pt x="1" y="7"/>
                    <a:pt x="22" y="13"/>
                    <a:pt x="60" y="17"/>
                  </a:cubicBezTo>
                  <a:cubicBezTo>
                    <a:pt x="108" y="24"/>
                    <a:pt x="129" y="34"/>
                    <a:pt x="129" y="62"/>
                  </a:cubicBezTo>
                  <a:cubicBezTo>
                    <a:pt x="129" y="80"/>
                    <a:pt x="138" y="94"/>
                    <a:pt x="147" y="94"/>
                  </a:cubicBezTo>
                  <a:cubicBezTo>
                    <a:pt x="148" y="94"/>
                    <a:pt x="149" y="94"/>
                    <a:pt x="150" y="93"/>
                  </a:cubicBezTo>
                  <a:cubicBezTo>
                    <a:pt x="161" y="90"/>
                    <a:pt x="167" y="79"/>
                    <a:pt x="164" y="69"/>
                  </a:cubicBezTo>
                  <a:cubicBezTo>
                    <a:pt x="161" y="58"/>
                    <a:pt x="167" y="48"/>
                    <a:pt x="181" y="45"/>
                  </a:cubicBezTo>
                  <a:cubicBezTo>
                    <a:pt x="189" y="43"/>
                    <a:pt x="201" y="42"/>
                    <a:pt x="215" y="42"/>
                  </a:cubicBezTo>
                  <a:cubicBezTo>
                    <a:pt x="289" y="42"/>
                    <a:pt x="432" y="69"/>
                    <a:pt x="438" y="87"/>
                  </a:cubicBezTo>
                  <a:cubicBezTo>
                    <a:pt x="439" y="94"/>
                    <a:pt x="442" y="97"/>
                    <a:pt x="446" y="97"/>
                  </a:cubicBezTo>
                  <a:cubicBezTo>
                    <a:pt x="452" y="97"/>
                    <a:pt x="459" y="91"/>
                    <a:pt x="469" y="79"/>
                  </a:cubicBezTo>
                  <a:cubicBezTo>
                    <a:pt x="481" y="64"/>
                    <a:pt x="489" y="57"/>
                    <a:pt x="498" y="57"/>
                  </a:cubicBezTo>
                  <a:cubicBezTo>
                    <a:pt x="505" y="57"/>
                    <a:pt x="512" y="61"/>
                    <a:pt x="521" y="69"/>
                  </a:cubicBezTo>
                  <a:cubicBezTo>
                    <a:pt x="532" y="79"/>
                    <a:pt x="549" y="97"/>
                    <a:pt x="549" y="103"/>
                  </a:cubicBezTo>
                  <a:cubicBezTo>
                    <a:pt x="552" y="112"/>
                    <a:pt x="558" y="115"/>
                    <a:pt x="566" y="115"/>
                  </a:cubicBezTo>
                  <a:cubicBezTo>
                    <a:pt x="568" y="115"/>
                    <a:pt x="571" y="115"/>
                    <a:pt x="574" y="114"/>
                  </a:cubicBezTo>
                  <a:cubicBezTo>
                    <a:pt x="584" y="111"/>
                    <a:pt x="598" y="108"/>
                    <a:pt x="612" y="103"/>
                  </a:cubicBezTo>
                  <a:cubicBezTo>
                    <a:pt x="625" y="100"/>
                    <a:pt x="633" y="90"/>
                    <a:pt x="629" y="79"/>
                  </a:cubicBezTo>
                  <a:cubicBezTo>
                    <a:pt x="624" y="62"/>
                    <a:pt x="544" y="44"/>
                    <a:pt x="498" y="44"/>
                  </a:cubicBezTo>
                  <a:cubicBezTo>
                    <a:pt x="481" y="44"/>
                    <a:pt x="469" y="46"/>
                    <a:pt x="466" y="52"/>
                  </a:cubicBezTo>
                  <a:cubicBezTo>
                    <a:pt x="464" y="54"/>
                    <a:pt x="461" y="55"/>
                    <a:pt x="459" y="55"/>
                  </a:cubicBezTo>
                  <a:cubicBezTo>
                    <a:pt x="454" y="55"/>
                    <a:pt x="450" y="50"/>
                    <a:pt x="445" y="41"/>
                  </a:cubicBezTo>
                  <a:cubicBezTo>
                    <a:pt x="439" y="22"/>
                    <a:pt x="366" y="10"/>
                    <a:pt x="290" y="10"/>
                  </a:cubicBezTo>
                  <a:cubicBezTo>
                    <a:pt x="282" y="10"/>
                    <a:pt x="273" y="10"/>
                    <a:pt x="265" y="10"/>
                  </a:cubicBezTo>
                  <a:cubicBezTo>
                    <a:pt x="260" y="11"/>
                    <a:pt x="252" y="11"/>
                    <a:pt x="242" y="11"/>
                  </a:cubicBezTo>
                  <a:cubicBezTo>
                    <a:pt x="214" y="11"/>
                    <a:pt x="171" y="8"/>
                    <a:pt x="133" y="3"/>
                  </a:cubicBezTo>
                  <a:cubicBezTo>
                    <a:pt x="107" y="1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3"/>
            <p:cNvSpPr/>
            <p:nvPr/>
          </p:nvSpPr>
          <p:spPr>
            <a:xfrm>
              <a:off x="5829300" y="1331025"/>
              <a:ext cx="2000" cy="1050"/>
            </a:xfrm>
            <a:custGeom>
              <a:avLst/>
              <a:gdLst/>
              <a:ahLst/>
              <a:cxnLst/>
              <a:rect l="l" t="t" r="r" b="b"/>
              <a:pathLst>
                <a:path w="80" h="42" extrusionOk="0">
                  <a:moveTo>
                    <a:pt x="18" y="1"/>
                  </a:moveTo>
                  <a:cubicBezTo>
                    <a:pt x="16" y="1"/>
                    <a:pt x="13" y="1"/>
                    <a:pt x="10" y="2"/>
                  </a:cubicBezTo>
                  <a:cubicBezTo>
                    <a:pt x="0" y="5"/>
                    <a:pt x="7" y="16"/>
                    <a:pt x="28" y="26"/>
                  </a:cubicBezTo>
                  <a:cubicBezTo>
                    <a:pt x="44" y="37"/>
                    <a:pt x="58" y="41"/>
                    <a:pt x="65" y="41"/>
                  </a:cubicBezTo>
                  <a:cubicBezTo>
                    <a:pt x="67" y="41"/>
                    <a:pt x="69" y="41"/>
                    <a:pt x="69" y="40"/>
                  </a:cubicBezTo>
                  <a:cubicBezTo>
                    <a:pt x="79" y="24"/>
                    <a:pt x="43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3"/>
            <p:cNvSpPr/>
            <p:nvPr/>
          </p:nvSpPr>
          <p:spPr>
            <a:xfrm>
              <a:off x="5816725" y="128845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8"/>
                    <a:pt x="17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3"/>
            <p:cNvSpPr/>
            <p:nvPr/>
          </p:nvSpPr>
          <p:spPr>
            <a:xfrm>
              <a:off x="5833550" y="1341600"/>
              <a:ext cx="2825" cy="1125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32" y="1"/>
                  </a:moveTo>
                  <a:cubicBezTo>
                    <a:pt x="25" y="1"/>
                    <a:pt x="20" y="1"/>
                    <a:pt x="14" y="2"/>
                  </a:cubicBezTo>
                  <a:cubicBezTo>
                    <a:pt x="0" y="6"/>
                    <a:pt x="14" y="19"/>
                    <a:pt x="42" y="33"/>
                  </a:cubicBezTo>
                  <a:cubicBezTo>
                    <a:pt x="55" y="41"/>
                    <a:pt x="68" y="44"/>
                    <a:pt x="80" y="44"/>
                  </a:cubicBezTo>
                  <a:cubicBezTo>
                    <a:pt x="90" y="44"/>
                    <a:pt x="97" y="42"/>
                    <a:pt x="101" y="36"/>
                  </a:cubicBezTo>
                  <a:cubicBezTo>
                    <a:pt x="112" y="19"/>
                    <a:pt x="68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3"/>
            <p:cNvSpPr/>
            <p:nvPr/>
          </p:nvSpPr>
          <p:spPr>
            <a:xfrm>
              <a:off x="5832450" y="1336100"/>
              <a:ext cx="2850" cy="1525"/>
            </a:xfrm>
            <a:custGeom>
              <a:avLst/>
              <a:gdLst/>
              <a:ahLst/>
              <a:cxnLst/>
              <a:rect l="l" t="t" r="r" b="b"/>
              <a:pathLst>
                <a:path w="114" h="61" extrusionOk="0">
                  <a:moveTo>
                    <a:pt x="54" y="0"/>
                  </a:moveTo>
                  <a:cubicBezTo>
                    <a:pt x="33" y="0"/>
                    <a:pt x="27" y="7"/>
                    <a:pt x="37" y="14"/>
                  </a:cubicBezTo>
                  <a:cubicBezTo>
                    <a:pt x="51" y="24"/>
                    <a:pt x="47" y="35"/>
                    <a:pt x="30" y="38"/>
                  </a:cubicBezTo>
                  <a:cubicBezTo>
                    <a:pt x="0" y="44"/>
                    <a:pt x="25" y="60"/>
                    <a:pt x="58" y="60"/>
                  </a:cubicBezTo>
                  <a:cubicBezTo>
                    <a:pt x="64" y="60"/>
                    <a:pt x="69" y="60"/>
                    <a:pt x="75" y="59"/>
                  </a:cubicBezTo>
                  <a:cubicBezTo>
                    <a:pt x="113" y="56"/>
                    <a:pt x="96" y="3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3"/>
            <p:cNvSpPr/>
            <p:nvPr/>
          </p:nvSpPr>
          <p:spPr>
            <a:xfrm>
              <a:off x="5832225" y="133130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27" y="1"/>
                  </a:moveTo>
                  <a:cubicBezTo>
                    <a:pt x="25" y="1"/>
                    <a:pt x="23" y="1"/>
                    <a:pt x="22" y="1"/>
                  </a:cubicBezTo>
                  <a:cubicBezTo>
                    <a:pt x="8" y="5"/>
                    <a:pt x="1" y="15"/>
                    <a:pt x="5" y="25"/>
                  </a:cubicBezTo>
                  <a:cubicBezTo>
                    <a:pt x="8" y="37"/>
                    <a:pt x="13" y="44"/>
                    <a:pt x="16" y="44"/>
                  </a:cubicBezTo>
                  <a:cubicBezTo>
                    <a:pt x="17" y="44"/>
                    <a:pt x="18" y="44"/>
                    <a:pt x="18" y="43"/>
                  </a:cubicBezTo>
                  <a:cubicBezTo>
                    <a:pt x="26" y="43"/>
                    <a:pt x="32" y="32"/>
                    <a:pt x="36" y="19"/>
                  </a:cubicBezTo>
                  <a:cubicBezTo>
                    <a:pt x="38" y="7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3"/>
            <p:cNvSpPr/>
            <p:nvPr/>
          </p:nvSpPr>
          <p:spPr>
            <a:xfrm>
              <a:off x="5757300" y="1092950"/>
              <a:ext cx="3250" cy="1100"/>
            </a:xfrm>
            <a:custGeom>
              <a:avLst/>
              <a:gdLst/>
              <a:ahLst/>
              <a:cxnLst/>
              <a:rect l="l" t="t" r="r" b="b"/>
              <a:pathLst>
                <a:path w="130" h="44" extrusionOk="0">
                  <a:moveTo>
                    <a:pt x="22" y="1"/>
                  </a:moveTo>
                  <a:cubicBezTo>
                    <a:pt x="19" y="1"/>
                    <a:pt x="16" y="1"/>
                    <a:pt x="14" y="1"/>
                  </a:cubicBezTo>
                  <a:cubicBezTo>
                    <a:pt x="0" y="5"/>
                    <a:pt x="8" y="15"/>
                    <a:pt x="32" y="29"/>
                  </a:cubicBezTo>
                  <a:cubicBezTo>
                    <a:pt x="46" y="38"/>
                    <a:pt x="72" y="44"/>
                    <a:pt x="90" y="44"/>
                  </a:cubicBezTo>
                  <a:cubicBezTo>
                    <a:pt x="94" y="44"/>
                    <a:pt x="98" y="44"/>
                    <a:pt x="101" y="43"/>
                  </a:cubicBezTo>
                  <a:cubicBezTo>
                    <a:pt x="129" y="36"/>
                    <a:pt x="125" y="29"/>
                    <a:pt x="83" y="15"/>
                  </a:cubicBezTo>
                  <a:cubicBezTo>
                    <a:pt x="61" y="7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3"/>
            <p:cNvSpPr/>
            <p:nvPr/>
          </p:nvSpPr>
          <p:spPr>
            <a:xfrm>
              <a:off x="5835550" y="1336500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7" y="1"/>
                  </a:moveTo>
                  <a:cubicBezTo>
                    <a:pt x="7" y="1"/>
                    <a:pt x="1" y="7"/>
                    <a:pt x="3" y="19"/>
                  </a:cubicBezTo>
                  <a:cubicBezTo>
                    <a:pt x="6" y="27"/>
                    <a:pt x="16" y="33"/>
                    <a:pt x="27" y="33"/>
                  </a:cubicBezTo>
                  <a:cubicBezTo>
                    <a:pt x="29" y="33"/>
                    <a:pt x="32" y="33"/>
                    <a:pt x="34" y="32"/>
                  </a:cubicBezTo>
                  <a:cubicBezTo>
                    <a:pt x="45" y="29"/>
                    <a:pt x="55" y="22"/>
                    <a:pt x="52" y="19"/>
                  </a:cubicBezTo>
                  <a:cubicBezTo>
                    <a:pt x="52" y="12"/>
                    <a:pt x="38" y="8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3"/>
            <p:cNvSpPr/>
            <p:nvPr/>
          </p:nvSpPr>
          <p:spPr>
            <a:xfrm>
              <a:off x="5760250" y="1093225"/>
              <a:ext cx="2775" cy="1975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63" y="0"/>
                  </a:moveTo>
                  <a:cubicBezTo>
                    <a:pt x="42" y="0"/>
                    <a:pt x="32" y="11"/>
                    <a:pt x="35" y="29"/>
                  </a:cubicBezTo>
                  <a:cubicBezTo>
                    <a:pt x="42" y="45"/>
                    <a:pt x="35" y="60"/>
                    <a:pt x="18" y="63"/>
                  </a:cubicBezTo>
                  <a:cubicBezTo>
                    <a:pt x="4" y="66"/>
                    <a:pt x="0" y="74"/>
                    <a:pt x="7" y="77"/>
                  </a:cubicBezTo>
                  <a:cubicBezTo>
                    <a:pt x="9" y="78"/>
                    <a:pt x="11" y="78"/>
                    <a:pt x="13" y="78"/>
                  </a:cubicBezTo>
                  <a:cubicBezTo>
                    <a:pt x="39" y="78"/>
                    <a:pt x="111" y="34"/>
                    <a:pt x="108" y="21"/>
                  </a:cubicBezTo>
                  <a:cubicBezTo>
                    <a:pt x="104" y="11"/>
                    <a:pt x="87" y="4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3"/>
            <p:cNvSpPr/>
            <p:nvPr/>
          </p:nvSpPr>
          <p:spPr>
            <a:xfrm>
              <a:off x="5763375" y="1093975"/>
              <a:ext cx="5300" cy="2100"/>
            </a:xfrm>
            <a:custGeom>
              <a:avLst/>
              <a:gdLst/>
              <a:ahLst/>
              <a:cxnLst/>
              <a:rect l="l" t="t" r="r" b="b"/>
              <a:pathLst>
                <a:path w="212" h="84" extrusionOk="0">
                  <a:moveTo>
                    <a:pt x="43" y="1"/>
                  </a:moveTo>
                  <a:cubicBezTo>
                    <a:pt x="36" y="1"/>
                    <a:pt x="31" y="1"/>
                    <a:pt x="28" y="2"/>
                  </a:cubicBezTo>
                  <a:cubicBezTo>
                    <a:pt x="0" y="9"/>
                    <a:pt x="11" y="15"/>
                    <a:pt x="84" y="57"/>
                  </a:cubicBezTo>
                  <a:cubicBezTo>
                    <a:pt x="113" y="75"/>
                    <a:pt x="130" y="83"/>
                    <a:pt x="144" y="83"/>
                  </a:cubicBezTo>
                  <a:cubicBezTo>
                    <a:pt x="157" y="83"/>
                    <a:pt x="167" y="75"/>
                    <a:pt x="181" y="57"/>
                  </a:cubicBezTo>
                  <a:cubicBezTo>
                    <a:pt x="212" y="23"/>
                    <a:pt x="208" y="23"/>
                    <a:pt x="132" y="9"/>
                  </a:cubicBezTo>
                  <a:cubicBezTo>
                    <a:pt x="96" y="4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3"/>
            <p:cNvSpPr/>
            <p:nvPr/>
          </p:nvSpPr>
          <p:spPr>
            <a:xfrm>
              <a:off x="5834675" y="1295225"/>
              <a:ext cx="3500" cy="1275"/>
            </a:xfrm>
            <a:custGeom>
              <a:avLst/>
              <a:gdLst/>
              <a:ahLst/>
              <a:cxnLst/>
              <a:rect l="l" t="t" r="r" b="b"/>
              <a:pathLst>
                <a:path w="140" h="51" extrusionOk="0">
                  <a:moveTo>
                    <a:pt x="42" y="1"/>
                  </a:moveTo>
                  <a:cubicBezTo>
                    <a:pt x="14" y="5"/>
                    <a:pt x="0" y="15"/>
                    <a:pt x="3" y="29"/>
                  </a:cubicBezTo>
                  <a:cubicBezTo>
                    <a:pt x="10" y="41"/>
                    <a:pt x="32" y="50"/>
                    <a:pt x="58" y="50"/>
                  </a:cubicBezTo>
                  <a:cubicBezTo>
                    <a:pt x="62" y="50"/>
                    <a:pt x="65" y="50"/>
                    <a:pt x="69" y="50"/>
                  </a:cubicBezTo>
                  <a:cubicBezTo>
                    <a:pt x="139" y="42"/>
                    <a:pt x="11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3"/>
            <p:cNvSpPr/>
            <p:nvPr/>
          </p:nvSpPr>
          <p:spPr>
            <a:xfrm>
              <a:off x="5774725" y="1095225"/>
              <a:ext cx="2825" cy="825"/>
            </a:xfrm>
            <a:custGeom>
              <a:avLst/>
              <a:gdLst/>
              <a:ahLst/>
              <a:cxnLst/>
              <a:rect l="l" t="t" r="r" b="b"/>
              <a:pathLst>
                <a:path w="113" h="33" extrusionOk="0">
                  <a:moveTo>
                    <a:pt x="59" y="0"/>
                  </a:moveTo>
                  <a:cubicBezTo>
                    <a:pt x="51" y="0"/>
                    <a:pt x="43" y="1"/>
                    <a:pt x="36" y="4"/>
                  </a:cubicBezTo>
                  <a:cubicBezTo>
                    <a:pt x="1" y="11"/>
                    <a:pt x="1" y="15"/>
                    <a:pt x="39" y="25"/>
                  </a:cubicBezTo>
                  <a:cubicBezTo>
                    <a:pt x="58" y="30"/>
                    <a:pt x="74" y="32"/>
                    <a:pt x="85" y="32"/>
                  </a:cubicBezTo>
                  <a:cubicBezTo>
                    <a:pt x="106" y="32"/>
                    <a:pt x="112" y="25"/>
                    <a:pt x="94" y="11"/>
                  </a:cubicBezTo>
                  <a:cubicBezTo>
                    <a:pt x="88" y="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3"/>
            <p:cNvSpPr/>
            <p:nvPr/>
          </p:nvSpPr>
          <p:spPr>
            <a:xfrm>
              <a:off x="5841000" y="1296175"/>
              <a:ext cx="14075" cy="3125"/>
            </a:xfrm>
            <a:custGeom>
              <a:avLst/>
              <a:gdLst/>
              <a:ahLst/>
              <a:cxnLst/>
              <a:rect l="l" t="t" r="r" b="b"/>
              <a:pathLst>
                <a:path w="563" h="125" extrusionOk="0">
                  <a:moveTo>
                    <a:pt x="19" y="0"/>
                  </a:moveTo>
                  <a:cubicBezTo>
                    <a:pt x="17" y="0"/>
                    <a:pt x="15" y="1"/>
                    <a:pt x="14" y="1"/>
                  </a:cubicBezTo>
                  <a:cubicBezTo>
                    <a:pt x="4" y="1"/>
                    <a:pt x="0" y="12"/>
                    <a:pt x="4" y="25"/>
                  </a:cubicBezTo>
                  <a:cubicBezTo>
                    <a:pt x="7" y="33"/>
                    <a:pt x="17" y="37"/>
                    <a:pt x="31" y="37"/>
                  </a:cubicBezTo>
                  <a:cubicBezTo>
                    <a:pt x="35" y="37"/>
                    <a:pt x="40" y="37"/>
                    <a:pt x="45" y="36"/>
                  </a:cubicBezTo>
                  <a:cubicBezTo>
                    <a:pt x="48" y="35"/>
                    <a:pt x="53" y="34"/>
                    <a:pt x="58" y="34"/>
                  </a:cubicBezTo>
                  <a:cubicBezTo>
                    <a:pt x="81" y="34"/>
                    <a:pt x="122" y="46"/>
                    <a:pt x="153" y="60"/>
                  </a:cubicBezTo>
                  <a:cubicBezTo>
                    <a:pt x="191" y="77"/>
                    <a:pt x="233" y="92"/>
                    <a:pt x="243" y="92"/>
                  </a:cubicBezTo>
                  <a:cubicBezTo>
                    <a:pt x="245" y="91"/>
                    <a:pt x="247" y="91"/>
                    <a:pt x="250" y="91"/>
                  </a:cubicBezTo>
                  <a:cubicBezTo>
                    <a:pt x="265" y="91"/>
                    <a:pt x="298" y="100"/>
                    <a:pt x="333" y="112"/>
                  </a:cubicBezTo>
                  <a:cubicBezTo>
                    <a:pt x="356" y="120"/>
                    <a:pt x="377" y="125"/>
                    <a:pt x="389" y="125"/>
                  </a:cubicBezTo>
                  <a:cubicBezTo>
                    <a:pt x="397" y="125"/>
                    <a:pt x="401" y="123"/>
                    <a:pt x="399" y="119"/>
                  </a:cubicBezTo>
                  <a:cubicBezTo>
                    <a:pt x="396" y="108"/>
                    <a:pt x="378" y="98"/>
                    <a:pt x="362" y="95"/>
                  </a:cubicBezTo>
                  <a:cubicBezTo>
                    <a:pt x="344" y="95"/>
                    <a:pt x="333" y="87"/>
                    <a:pt x="341" y="77"/>
                  </a:cubicBezTo>
                  <a:cubicBezTo>
                    <a:pt x="342" y="74"/>
                    <a:pt x="355" y="72"/>
                    <a:pt x="375" y="72"/>
                  </a:cubicBezTo>
                  <a:cubicBezTo>
                    <a:pt x="394" y="72"/>
                    <a:pt x="420" y="74"/>
                    <a:pt x="448" y="77"/>
                  </a:cubicBezTo>
                  <a:cubicBezTo>
                    <a:pt x="483" y="84"/>
                    <a:pt x="514" y="86"/>
                    <a:pt x="533" y="86"/>
                  </a:cubicBezTo>
                  <a:cubicBezTo>
                    <a:pt x="544" y="86"/>
                    <a:pt x="551" y="85"/>
                    <a:pt x="552" y="84"/>
                  </a:cubicBezTo>
                  <a:cubicBezTo>
                    <a:pt x="562" y="71"/>
                    <a:pt x="562" y="71"/>
                    <a:pt x="424" y="50"/>
                  </a:cubicBezTo>
                  <a:cubicBezTo>
                    <a:pt x="395" y="45"/>
                    <a:pt x="368" y="42"/>
                    <a:pt x="347" y="42"/>
                  </a:cubicBezTo>
                  <a:cubicBezTo>
                    <a:pt x="324" y="42"/>
                    <a:pt x="309" y="46"/>
                    <a:pt x="309" y="53"/>
                  </a:cubicBezTo>
                  <a:cubicBezTo>
                    <a:pt x="309" y="56"/>
                    <a:pt x="305" y="57"/>
                    <a:pt x="297" y="57"/>
                  </a:cubicBezTo>
                  <a:cubicBezTo>
                    <a:pt x="275" y="57"/>
                    <a:pt x="226" y="48"/>
                    <a:pt x="170" y="32"/>
                  </a:cubicBezTo>
                  <a:cubicBezTo>
                    <a:pt x="102" y="14"/>
                    <a:pt x="38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3"/>
            <p:cNvSpPr/>
            <p:nvPr/>
          </p:nvSpPr>
          <p:spPr>
            <a:xfrm>
              <a:off x="5778975" y="1095650"/>
              <a:ext cx="14075" cy="2825"/>
            </a:xfrm>
            <a:custGeom>
              <a:avLst/>
              <a:gdLst/>
              <a:ahLst/>
              <a:cxnLst/>
              <a:rect l="l" t="t" r="r" b="b"/>
              <a:pathLst>
                <a:path w="563" h="113" extrusionOk="0">
                  <a:moveTo>
                    <a:pt x="81" y="1"/>
                  </a:moveTo>
                  <a:lnTo>
                    <a:pt x="1" y="8"/>
                  </a:lnTo>
                  <a:lnTo>
                    <a:pt x="102" y="53"/>
                  </a:lnTo>
                  <a:cubicBezTo>
                    <a:pt x="153" y="73"/>
                    <a:pt x="206" y="91"/>
                    <a:pt x="212" y="91"/>
                  </a:cubicBezTo>
                  <a:cubicBezTo>
                    <a:pt x="223" y="87"/>
                    <a:pt x="247" y="87"/>
                    <a:pt x="271" y="87"/>
                  </a:cubicBezTo>
                  <a:cubicBezTo>
                    <a:pt x="310" y="87"/>
                    <a:pt x="310" y="87"/>
                    <a:pt x="278" y="78"/>
                  </a:cubicBezTo>
                  <a:cubicBezTo>
                    <a:pt x="254" y="70"/>
                    <a:pt x="244" y="57"/>
                    <a:pt x="251" y="46"/>
                  </a:cubicBezTo>
                  <a:cubicBezTo>
                    <a:pt x="253" y="42"/>
                    <a:pt x="263" y="39"/>
                    <a:pt x="275" y="39"/>
                  </a:cubicBezTo>
                  <a:cubicBezTo>
                    <a:pt x="282" y="39"/>
                    <a:pt x="291" y="40"/>
                    <a:pt x="299" y="43"/>
                  </a:cubicBezTo>
                  <a:cubicBezTo>
                    <a:pt x="309" y="46"/>
                    <a:pt x="320" y="48"/>
                    <a:pt x="328" y="48"/>
                  </a:cubicBezTo>
                  <a:cubicBezTo>
                    <a:pt x="337" y="48"/>
                    <a:pt x="344" y="46"/>
                    <a:pt x="348" y="43"/>
                  </a:cubicBezTo>
                  <a:cubicBezTo>
                    <a:pt x="349" y="38"/>
                    <a:pt x="352" y="36"/>
                    <a:pt x="355" y="36"/>
                  </a:cubicBezTo>
                  <a:cubicBezTo>
                    <a:pt x="359" y="36"/>
                    <a:pt x="363" y="40"/>
                    <a:pt x="365" y="46"/>
                  </a:cubicBezTo>
                  <a:cubicBezTo>
                    <a:pt x="369" y="60"/>
                    <a:pt x="361" y="78"/>
                    <a:pt x="351" y="87"/>
                  </a:cubicBezTo>
                  <a:cubicBezTo>
                    <a:pt x="337" y="98"/>
                    <a:pt x="369" y="108"/>
                    <a:pt x="424" y="112"/>
                  </a:cubicBezTo>
                  <a:cubicBezTo>
                    <a:pt x="440" y="112"/>
                    <a:pt x="453" y="113"/>
                    <a:pt x="465" y="113"/>
                  </a:cubicBezTo>
                  <a:cubicBezTo>
                    <a:pt x="514" y="113"/>
                    <a:pt x="528" y="106"/>
                    <a:pt x="542" y="81"/>
                  </a:cubicBezTo>
                  <a:cubicBezTo>
                    <a:pt x="563" y="46"/>
                    <a:pt x="559" y="43"/>
                    <a:pt x="518" y="43"/>
                  </a:cubicBezTo>
                  <a:cubicBezTo>
                    <a:pt x="494" y="39"/>
                    <a:pt x="400" y="28"/>
                    <a:pt x="316" y="18"/>
                  </a:cubicBezTo>
                  <a:cubicBezTo>
                    <a:pt x="230" y="8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3"/>
            <p:cNvSpPr/>
            <p:nvPr/>
          </p:nvSpPr>
          <p:spPr>
            <a:xfrm>
              <a:off x="5855475" y="129772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7" y="5"/>
                    <a:pt x="1" y="15"/>
                    <a:pt x="4" y="25"/>
                  </a:cubicBezTo>
                  <a:cubicBezTo>
                    <a:pt x="7" y="40"/>
                    <a:pt x="18" y="43"/>
                    <a:pt x="32" y="43"/>
                  </a:cubicBezTo>
                  <a:cubicBezTo>
                    <a:pt x="46" y="40"/>
                    <a:pt x="53" y="25"/>
                    <a:pt x="49" y="15"/>
                  </a:cubicBezTo>
                  <a:cubicBezTo>
                    <a:pt x="46" y="7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3"/>
            <p:cNvSpPr/>
            <p:nvPr/>
          </p:nvSpPr>
          <p:spPr>
            <a:xfrm>
              <a:off x="5858375" y="1297725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7" y="0"/>
                  </a:moveTo>
                  <a:cubicBezTo>
                    <a:pt x="7" y="0"/>
                    <a:pt x="0" y="7"/>
                    <a:pt x="3" y="15"/>
                  </a:cubicBezTo>
                  <a:cubicBezTo>
                    <a:pt x="6" y="25"/>
                    <a:pt x="20" y="40"/>
                    <a:pt x="37" y="43"/>
                  </a:cubicBezTo>
                  <a:cubicBezTo>
                    <a:pt x="40" y="44"/>
                    <a:pt x="42" y="44"/>
                    <a:pt x="44" y="44"/>
                  </a:cubicBezTo>
                  <a:cubicBezTo>
                    <a:pt x="53" y="44"/>
                    <a:pt x="57" y="38"/>
                    <a:pt x="55" y="30"/>
                  </a:cubicBezTo>
                  <a:cubicBezTo>
                    <a:pt x="51" y="19"/>
                    <a:pt x="37" y="5"/>
                    <a:pt x="24" y="1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3"/>
            <p:cNvSpPr/>
            <p:nvPr/>
          </p:nvSpPr>
          <p:spPr>
            <a:xfrm>
              <a:off x="5861300" y="1300575"/>
              <a:ext cx="1650" cy="875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25" y="1"/>
                  </a:moveTo>
                  <a:cubicBezTo>
                    <a:pt x="21" y="1"/>
                    <a:pt x="18" y="1"/>
                    <a:pt x="14" y="2"/>
                  </a:cubicBezTo>
                  <a:cubicBezTo>
                    <a:pt x="0" y="6"/>
                    <a:pt x="0" y="12"/>
                    <a:pt x="11" y="23"/>
                  </a:cubicBezTo>
                  <a:cubicBezTo>
                    <a:pt x="21" y="30"/>
                    <a:pt x="33" y="34"/>
                    <a:pt x="43" y="34"/>
                  </a:cubicBezTo>
                  <a:cubicBezTo>
                    <a:pt x="47" y="34"/>
                    <a:pt x="50" y="34"/>
                    <a:pt x="53" y="33"/>
                  </a:cubicBezTo>
                  <a:cubicBezTo>
                    <a:pt x="66" y="30"/>
                    <a:pt x="66" y="20"/>
                    <a:pt x="56" y="12"/>
                  </a:cubicBezTo>
                  <a:cubicBezTo>
                    <a:pt x="48" y="5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3"/>
            <p:cNvSpPr/>
            <p:nvPr/>
          </p:nvSpPr>
          <p:spPr>
            <a:xfrm>
              <a:off x="5860775" y="1297350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43" y="1"/>
                  </a:moveTo>
                  <a:cubicBezTo>
                    <a:pt x="39" y="1"/>
                    <a:pt x="36" y="2"/>
                    <a:pt x="32" y="3"/>
                  </a:cubicBezTo>
                  <a:cubicBezTo>
                    <a:pt x="14" y="6"/>
                    <a:pt x="0" y="20"/>
                    <a:pt x="4" y="27"/>
                  </a:cubicBezTo>
                  <a:cubicBezTo>
                    <a:pt x="8" y="37"/>
                    <a:pt x="29" y="51"/>
                    <a:pt x="53" y="61"/>
                  </a:cubicBezTo>
                  <a:cubicBezTo>
                    <a:pt x="63" y="65"/>
                    <a:pt x="70" y="67"/>
                    <a:pt x="75" y="67"/>
                  </a:cubicBezTo>
                  <a:cubicBezTo>
                    <a:pt x="86" y="67"/>
                    <a:pt x="88" y="58"/>
                    <a:pt x="80" y="34"/>
                  </a:cubicBezTo>
                  <a:cubicBezTo>
                    <a:pt x="75" y="14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3"/>
            <p:cNvSpPr/>
            <p:nvPr/>
          </p:nvSpPr>
          <p:spPr>
            <a:xfrm>
              <a:off x="5863275" y="1297600"/>
              <a:ext cx="2650" cy="1400"/>
            </a:xfrm>
            <a:custGeom>
              <a:avLst/>
              <a:gdLst/>
              <a:ahLst/>
              <a:cxnLst/>
              <a:rect l="l" t="t" r="r" b="b"/>
              <a:pathLst>
                <a:path w="106" h="56" extrusionOk="0">
                  <a:moveTo>
                    <a:pt x="6" y="1"/>
                  </a:moveTo>
                  <a:cubicBezTo>
                    <a:pt x="1" y="1"/>
                    <a:pt x="0" y="7"/>
                    <a:pt x="4" y="20"/>
                  </a:cubicBezTo>
                  <a:cubicBezTo>
                    <a:pt x="8" y="41"/>
                    <a:pt x="18" y="55"/>
                    <a:pt x="22" y="55"/>
                  </a:cubicBezTo>
                  <a:cubicBezTo>
                    <a:pt x="26" y="55"/>
                    <a:pt x="37" y="54"/>
                    <a:pt x="50" y="54"/>
                  </a:cubicBezTo>
                  <a:cubicBezTo>
                    <a:pt x="56" y="54"/>
                    <a:pt x="63" y="54"/>
                    <a:pt x="70" y="55"/>
                  </a:cubicBezTo>
                  <a:cubicBezTo>
                    <a:pt x="91" y="55"/>
                    <a:pt x="105" y="48"/>
                    <a:pt x="102" y="35"/>
                  </a:cubicBezTo>
                  <a:cubicBezTo>
                    <a:pt x="99" y="26"/>
                    <a:pt x="87" y="20"/>
                    <a:pt x="73" y="20"/>
                  </a:cubicBezTo>
                  <a:cubicBezTo>
                    <a:pt x="70" y="20"/>
                    <a:pt x="67" y="20"/>
                    <a:pt x="63" y="20"/>
                  </a:cubicBezTo>
                  <a:cubicBezTo>
                    <a:pt x="60" y="22"/>
                    <a:pt x="55" y="23"/>
                    <a:pt x="51" y="23"/>
                  </a:cubicBezTo>
                  <a:cubicBezTo>
                    <a:pt x="37" y="23"/>
                    <a:pt x="22" y="17"/>
                    <a:pt x="15" y="6"/>
                  </a:cubicBezTo>
                  <a:cubicBezTo>
                    <a:pt x="11" y="3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3"/>
            <p:cNvSpPr/>
            <p:nvPr/>
          </p:nvSpPr>
          <p:spPr>
            <a:xfrm>
              <a:off x="5865775" y="1298050"/>
              <a:ext cx="6650" cy="1300"/>
            </a:xfrm>
            <a:custGeom>
              <a:avLst/>
              <a:gdLst/>
              <a:ahLst/>
              <a:cxnLst/>
              <a:rect l="l" t="t" r="r" b="b"/>
              <a:pathLst>
                <a:path w="266" h="52" extrusionOk="0">
                  <a:moveTo>
                    <a:pt x="75" y="0"/>
                  </a:moveTo>
                  <a:cubicBezTo>
                    <a:pt x="69" y="0"/>
                    <a:pt x="61" y="1"/>
                    <a:pt x="53" y="2"/>
                  </a:cubicBezTo>
                  <a:cubicBezTo>
                    <a:pt x="1" y="17"/>
                    <a:pt x="99" y="51"/>
                    <a:pt x="170" y="51"/>
                  </a:cubicBezTo>
                  <a:cubicBezTo>
                    <a:pt x="184" y="51"/>
                    <a:pt x="196" y="50"/>
                    <a:pt x="207" y="47"/>
                  </a:cubicBezTo>
                  <a:cubicBezTo>
                    <a:pt x="266" y="32"/>
                    <a:pt x="239" y="10"/>
                    <a:pt x="182" y="10"/>
                  </a:cubicBezTo>
                  <a:cubicBezTo>
                    <a:pt x="173" y="10"/>
                    <a:pt x="162" y="11"/>
                    <a:pt x="151" y="12"/>
                  </a:cubicBezTo>
                  <a:cubicBezTo>
                    <a:pt x="140" y="15"/>
                    <a:pt x="130" y="17"/>
                    <a:pt x="121" y="17"/>
                  </a:cubicBezTo>
                  <a:cubicBezTo>
                    <a:pt x="107" y="17"/>
                    <a:pt x="98" y="14"/>
                    <a:pt x="95" y="9"/>
                  </a:cubicBezTo>
                  <a:cubicBezTo>
                    <a:pt x="95" y="3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3"/>
            <p:cNvSpPr/>
            <p:nvPr/>
          </p:nvSpPr>
          <p:spPr>
            <a:xfrm>
              <a:off x="5872825" y="1298150"/>
              <a:ext cx="12450" cy="3800"/>
            </a:xfrm>
            <a:custGeom>
              <a:avLst/>
              <a:gdLst/>
              <a:ahLst/>
              <a:cxnLst/>
              <a:rect l="l" t="t" r="r" b="b"/>
              <a:pathLst>
                <a:path w="498" h="152" extrusionOk="0">
                  <a:moveTo>
                    <a:pt x="36" y="0"/>
                  </a:moveTo>
                  <a:cubicBezTo>
                    <a:pt x="28" y="0"/>
                    <a:pt x="20" y="3"/>
                    <a:pt x="15" y="8"/>
                  </a:cubicBezTo>
                  <a:cubicBezTo>
                    <a:pt x="0" y="23"/>
                    <a:pt x="5" y="37"/>
                    <a:pt x="35" y="50"/>
                  </a:cubicBezTo>
                  <a:cubicBezTo>
                    <a:pt x="47" y="57"/>
                    <a:pt x="61" y="61"/>
                    <a:pt x="72" y="61"/>
                  </a:cubicBezTo>
                  <a:cubicBezTo>
                    <a:pt x="84" y="61"/>
                    <a:pt x="94" y="57"/>
                    <a:pt x="101" y="50"/>
                  </a:cubicBezTo>
                  <a:cubicBezTo>
                    <a:pt x="107" y="45"/>
                    <a:pt x="111" y="42"/>
                    <a:pt x="113" y="42"/>
                  </a:cubicBezTo>
                  <a:lnTo>
                    <a:pt x="113" y="42"/>
                  </a:lnTo>
                  <a:cubicBezTo>
                    <a:pt x="116" y="42"/>
                    <a:pt x="116" y="48"/>
                    <a:pt x="112" y="61"/>
                  </a:cubicBezTo>
                  <a:cubicBezTo>
                    <a:pt x="107" y="73"/>
                    <a:pt x="108" y="79"/>
                    <a:pt x="115" y="79"/>
                  </a:cubicBezTo>
                  <a:cubicBezTo>
                    <a:pt x="119" y="79"/>
                    <a:pt x="126" y="77"/>
                    <a:pt x="136" y="71"/>
                  </a:cubicBezTo>
                  <a:cubicBezTo>
                    <a:pt x="145" y="64"/>
                    <a:pt x="155" y="60"/>
                    <a:pt x="162" y="60"/>
                  </a:cubicBezTo>
                  <a:cubicBezTo>
                    <a:pt x="168" y="60"/>
                    <a:pt x="173" y="63"/>
                    <a:pt x="174" y="68"/>
                  </a:cubicBezTo>
                  <a:cubicBezTo>
                    <a:pt x="177" y="76"/>
                    <a:pt x="187" y="80"/>
                    <a:pt x="200" y="80"/>
                  </a:cubicBezTo>
                  <a:cubicBezTo>
                    <a:pt x="204" y="80"/>
                    <a:pt x="208" y="79"/>
                    <a:pt x="213" y="78"/>
                  </a:cubicBezTo>
                  <a:cubicBezTo>
                    <a:pt x="219" y="76"/>
                    <a:pt x="224" y="75"/>
                    <a:pt x="230" y="75"/>
                  </a:cubicBezTo>
                  <a:cubicBezTo>
                    <a:pt x="245" y="75"/>
                    <a:pt x="258" y="81"/>
                    <a:pt x="268" y="88"/>
                  </a:cubicBezTo>
                  <a:cubicBezTo>
                    <a:pt x="278" y="97"/>
                    <a:pt x="281" y="100"/>
                    <a:pt x="273" y="100"/>
                  </a:cubicBezTo>
                  <a:cubicBezTo>
                    <a:pt x="270" y="100"/>
                    <a:pt x="266" y="100"/>
                    <a:pt x="261" y="99"/>
                  </a:cubicBezTo>
                  <a:cubicBezTo>
                    <a:pt x="258" y="99"/>
                    <a:pt x="255" y="98"/>
                    <a:pt x="252" y="98"/>
                  </a:cubicBezTo>
                  <a:cubicBezTo>
                    <a:pt x="240" y="98"/>
                    <a:pt x="234" y="104"/>
                    <a:pt x="237" y="113"/>
                  </a:cubicBezTo>
                  <a:cubicBezTo>
                    <a:pt x="239" y="123"/>
                    <a:pt x="250" y="128"/>
                    <a:pt x="265" y="128"/>
                  </a:cubicBezTo>
                  <a:cubicBezTo>
                    <a:pt x="269" y="128"/>
                    <a:pt x="274" y="127"/>
                    <a:pt x="278" y="127"/>
                  </a:cubicBezTo>
                  <a:cubicBezTo>
                    <a:pt x="283" y="125"/>
                    <a:pt x="288" y="124"/>
                    <a:pt x="293" y="124"/>
                  </a:cubicBezTo>
                  <a:cubicBezTo>
                    <a:pt x="304" y="124"/>
                    <a:pt x="314" y="130"/>
                    <a:pt x="317" y="137"/>
                  </a:cubicBezTo>
                  <a:cubicBezTo>
                    <a:pt x="320" y="147"/>
                    <a:pt x="327" y="151"/>
                    <a:pt x="335" y="151"/>
                  </a:cubicBezTo>
                  <a:cubicBezTo>
                    <a:pt x="348" y="151"/>
                    <a:pt x="364" y="137"/>
                    <a:pt x="362" y="117"/>
                  </a:cubicBezTo>
                  <a:cubicBezTo>
                    <a:pt x="362" y="98"/>
                    <a:pt x="365" y="90"/>
                    <a:pt x="385" y="90"/>
                  </a:cubicBezTo>
                  <a:cubicBezTo>
                    <a:pt x="395" y="90"/>
                    <a:pt x="410" y="92"/>
                    <a:pt x="431" y="96"/>
                  </a:cubicBezTo>
                  <a:cubicBezTo>
                    <a:pt x="454" y="99"/>
                    <a:pt x="469" y="102"/>
                    <a:pt x="479" y="102"/>
                  </a:cubicBezTo>
                  <a:cubicBezTo>
                    <a:pt x="497" y="102"/>
                    <a:pt x="496" y="94"/>
                    <a:pt x="490" y="71"/>
                  </a:cubicBezTo>
                  <a:cubicBezTo>
                    <a:pt x="483" y="46"/>
                    <a:pt x="458" y="33"/>
                    <a:pt x="417" y="33"/>
                  </a:cubicBezTo>
                  <a:cubicBezTo>
                    <a:pt x="397" y="33"/>
                    <a:pt x="372" y="36"/>
                    <a:pt x="344" y="43"/>
                  </a:cubicBezTo>
                  <a:cubicBezTo>
                    <a:pt x="332" y="46"/>
                    <a:pt x="319" y="48"/>
                    <a:pt x="309" y="48"/>
                  </a:cubicBezTo>
                  <a:cubicBezTo>
                    <a:pt x="297" y="48"/>
                    <a:pt x="288" y="46"/>
                    <a:pt x="288" y="40"/>
                  </a:cubicBezTo>
                  <a:cubicBezTo>
                    <a:pt x="285" y="33"/>
                    <a:pt x="233" y="23"/>
                    <a:pt x="178" y="23"/>
                  </a:cubicBezTo>
                  <a:cubicBezTo>
                    <a:pt x="122" y="19"/>
                    <a:pt x="67" y="13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3"/>
            <p:cNvSpPr/>
            <p:nvPr/>
          </p:nvSpPr>
          <p:spPr>
            <a:xfrm>
              <a:off x="5875350" y="1294875"/>
              <a:ext cx="3500" cy="1150"/>
            </a:xfrm>
            <a:custGeom>
              <a:avLst/>
              <a:gdLst/>
              <a:ahLst/>
              <a:cxnLst/>
              <a:rect l="l" t="t" r="r" b="b"/>
              <a:pathLst>
                <a:path w="140" h="46" extrusionOk="0">
                  <a:moveTo>
                    <a:pt x="112" y="0"/>
                  </a:moveTo>
                  <a:cubicBezTo>
                    <a:pt x="98" y="0"/>
                    <a:pt x="80" y="3"/>
                    <a:pt x="59" y="8"/>
                  </a:cubicBezTo>
                  <a:cubicBezTo>
                    <a:pt x="21" y="19"/>
                    <a:pt x="0" y="32"/>
                    <a:pt x="11" y="40"/>
                  </a:cubicBezTo>
                  <a:cubicBezTo>
                    <a:pt x="14" y="44"/>
                    <a:pt x="23" y="46"/>
                    <a:pt x="34" y="46"/>
                  </a:cubicBezTo>
                  <a:cubicBezTo>
                    <a:pt x="48" y="46"/>
                    <a:pt x="66" y="43"/>
                    <a:pt x="83" y="40"/>
                  </a:cubicBezTo>
                  <a:cubicBezTo>
                    <a:pt x="115" y="32"/>
                    <a:pt x="139" y="19"/>
                    <a:pt x="136" y="8"/>
                  </a:cubicBezTo>
                  <a:cubicBezTo>
                    <a:pt x="134" y="3"/>
                    <a:pt x="125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3"/>
            <p:cNvSpPr/>
            <p:nvPr/>
          </p:nvSpPr>
          <p:spPr>
            <a:xfrm>
              <a:off x="5881200" y="129517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2" y="0"/>
                  </a:moveTo>
                  <a:cubicBezTo>
                    <a:pt x="4" y="0"/>
                    <a:pt x="0" y="4"/>
                    <a:pt x="3" y="10"/>
                  </a:cubicBezTo>
                  <a:cubicBezTo>
                    <a:pt x="8" y="28"/>
                    <a:pt x="37" y="44"/>
                    <a:pt x="57" y="44"/>
                  </a:cubicBezTo>
                  <a:cubicBezTo>
                    <a:pt x="63" y="44"/>
                    <a:pt x="69" y="42"/>
                    <a:pt x="72" y="37"/>
                  </a:cubicBezTo>
                  <a:cubicBezTo>
                    <a:pt x="75" y="31"/>
                    <a:pt x="61" y="17"/>
                    <a:pt x="37" y="7"/>
                  </a:cubicBezTo>
                  <a:cubicBezTo>
                    <a:pt x="26" y="2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3"/>
            <p:cNvSpPr/>
            <p:nvPr/>
          </p:nvSpPr>
          <p:spPr>
            <a:xfrm>
              <a:off x="5894600" y="1300975"/>
              <a:ext cx="3325" cy="1525"/>
            </a:xfrm>
            <a:custGeom>
              <a:avLst/>
              <a:gdLst/>
              <a:ahLst/>
              <a:cxnLst/>
              <a:rect l="l" t="t" r="r" b="b"/>
              <a:pathLst>
                <a:path w="133" h="61" extrusionOk="0">
                  <a:moveTo>
                    <a:pt x="48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4" y="7"/>
                    <a:pt x="0" y="17"/>
                    <a:pt x="4" y="24"/>
                  </a:cubicBezTo>
                  <a:cubicBezTo>
                    <a:pt x="7" y="41"/>
                    <a:pt x="72" y="61"/>
                    <a:pt x="106" y="61"/>
                  </a:cubicBezTo>
                  <a:cubicBezTo>
                    <a:pt x="116" y="61"/>
                    <a:pt x="123" y="59"/>
                    <a:pt x="125" y="55"/>
                  </a:cubicBezTo>
                  <a:cubicBezTo>
                    <a:pt x="133" y="49"/>
                    <a:pt x="119" y="38"/>
                    <a:pt x="98" y="38"/>
                  </a:cubicBezTo>
                  <a:cubicBezTo>
                    <a:pt x="74" y="34"/>
                    <a:pt x="59" y="24"/>
                    <a:pt x="63" y="14"/>
                  </a:cubicBezTo>
                  <a:cubicBezTo>
                    <a:pt x="65" y="7"/>
                    <a:pt x="59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3"/>
            <p:cNvSpPr/>
            <p:nvPr/>
          </p:nvSpPr>
          <p:spPr>
            <a:xfrm>
              <a:off x="5896250" y="1302750"/>
              <a:ext cx="6375" cy="1675"/>
            </a:xfrm>
            <a:custGeom>
              <a:avLst/>
              <a:gdLst/>
              <a:ahLst/>
              <a:cxnLst/>
              <a:rect l="l" t="t" r="r" b="b"/>
              <a:pathLst>
                <a:path w="255" h="67" extrusionOk="0">
                  <a:moveTo>
                    <a:pt x="161" y="1"/>
                  </a:moveTo>
                  <a:cubicBezTo>
                    <a:pt x="134" y="1"/>
                    <a:pt x="103" y="4"/>
                    <a:pt x="77" y="12"/>
                  </a:cubicBezTo>
                  <a:cubicBezTo>
                    <a:pt x="0" y="33"/>
                    <a:pt x="0" y="33"/>
                    <a:pt x="63" y="40"/>
                  </a:cubicBezTo>
                  <a:cubicBezTo>
                    <a:pt x="97" y="43"/>
                    <a:pt x="132" y="53"/>
                    <a:pt x="146" y="64"/>
                  </a:cubicBezTo>
                  <a:cubicBezTo>
                    <a:pt x="149" y="66"/>
                    <a:pt x="153" y="67"/>
                    <a:pt x="158" y="67"/>
                  </a:cubicBezTo>
                  <a:cubicBezTo>
                    <a:pt x="171" y="67"/>
                    <a:pt x="192" y="60"/>
                    <a:pt x="212" y="50"/>
                  </a:cubicBezTo>
                  <a:cubicBezTo>
                    <a:pt x="254" y="23"/>
                    <a:pt x="254" y="19"/>
                    <a:pt x="208" y="5"/>
                  </a:cubicBezTo>
                  <a:cubicBezTo>
                    <a:pt x="197" y="2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3"/>
            <p:cNvSpPr/>
            <p:nvPr/>
          </p:nvSpPr>
          <p:spPr>
            <a:xfrm>
              <a:off x="5908050" y="1303550"/>
              <a:ext cx="1450" cy="975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21" y="1"/>
                  </a:moveTo>
                  <a:cubicBezTo>
                    <a:pt x="7" y="1"/>
                    <a:pt x="0" y="11"/>
                    <a:pt x="7" y="21"/>
                  </a:cubicBezTo>
                  <a:cubicBezTo>
                    <a:pt x="16" y="33"/>
                    <a:pt x="28" y="38"/>
                    <a:pt x="38" y="38"/>
                  </a:cubicBezTo>
                  <a:cubicBezTo>
                    <a:pt x="49" y="38"/>
                    <a:pt x="58" y="31"/>
                    <a:pt x="56" y="18"/>
                  </a:cubicBezTo>
                  <a:cubicBezTo>
                    <a:pt x="53" y="8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3"/>
            <p:cNvSpPr/>
            <p:nvPr/>
          </p:nvSpPr>
          <p:spPr>
            <a:xfrm>
              <a:off x="5912375" y="1301875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1"/>
                  </a:moveTo>
                  <a:cubicBezTo>
                    <a:pt x="28" y="1"/>
                    <a:pt x="24" y="1"/>
                    <a:pt x="21" y="2"/>
                  </a:cubicBezTo>
                  <a:cubicBezTo>
                    <a:pt x="8" y="5"/>
                    <a:pt x="0" y="16"/>
                    <a:pt x="8" y="26"/>
                  </a:cubicBezTo>
                  <a:cubicBezTo>
                    <a:pt x="11" y="35"/>
                    <a:pt x="18" y="41"/>
                    <a:pt x="28" y="41"/>
                  </a:cubicBezTo>
                  <a:cubicBezTo>
                    <a:pt x="31" y="41"/>
                    <a:pt x="33" y="41"/>
                    <a:pt x="35" y="40"/>
                  </a:cubicBezTo>
                  <a:cubicBezTo>
                    <a:pt x="46" y="37"/>
                    <a:pt x="53" y="26"/>
                    <a:pt x="50" y="16"/>
                  </a:cubicBezTo>
                  <a:cubicBezTo>
                    <a:pt x="47" y="5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13"/>
            <p:cNvSpPr/>
            <p:nvPr/>
          </p:nvSpPr>
          <p:spPr>
            <a:xfrm>
              <a:off x="5914525" y="1298250"/>
              <a:ext cx="6500" cy="2975"/>
            </a:xfrm>
            <a:custGeom>
              <a:avLst/>
              <a:gdLst/>
              <a:ahLst/>
              <a:cxnLst/>
              <a:rect l="l" t="t" r="r" b="b"/>
              <a:pathLst>
                <a:path w="260" h="119" extrusionOk="0">
                  <a:moveTo>
                    <a:pt x="97" y="0"/>
                  </a:moveTo>
                  <a:cubicBezTo>
                    <a:pt x="86" y="0"/>
                    <a:pt x="68" y="15"/>
                    <a:pt x="36" y="46"/>
                  </a:cubicBezTo>
                  <a:cubicBezTo>
                    <a:pt x="1" y="84"/>
                    <a:pt x="2" y="115"/>
                    <a:pt x="29" y="115"/>
                  </a:cubicBezTo>
                  <a:cubicBezTo>
                    <a:pt x="39" y="115"/>
                    <a:pt x="52" y="111"/>
                    <a:pt x="68" y="102"/>
                  </a:cubicBezTo>
                  <a:cubicBezTo>
                    <a:pt x="80" y="94"/>
                    <a:pt x="90" y="90"/>
                    <a:pt x="97" y="90"/>
                  </a:cubicBezTo>
                  <a:cubicBezTo>
                    <a:pt x="106" y="90"/>
                    <a:pt x="112" y="96"/>
                    <a:pt x="116" y="105"/>
                  </a:cubicBezTo>
                  <a:cubicBezTo>
                    <a:pt x="119" y="114"/>
                    <a:pt x="121" y="119"/>
                    <a:pt x="124" y="119"/>
                  </a:cubicBezTo>
                  <a:cubicBezTo>
                    <a:pt x="127" y="119"/>
                    <a:pt x="131" y="112"/>
                    <a:pt x="137" y="99"/>
                  </a:cubicBezTo>
                  <a:cubicBezTo>
                    <a:pt x="140" y="84"/>
                    <a:pt x="145" y="77"/>
                    <a:pt x="152" y="77"/>
                  </a:cubicBezTo>
                  <a:cubicBezTo>
                    <a:pt x="159" y="77"/>
                    <a:pt x="168" y="84"/>
                    <a:pt x="182" y="95"/>
                  </a:cubicBezTo>
                  <a:cubicBezTo>
                    <a:pt x="192" y="105"/>
                    <a:pt x="204" y="111"/>
                    <a:pt x="215" y="111"/>
                  </a:cubicBezTo>
                  <a:cubicBezTo>
                    <a:pt x="223" y="111"/>
                    <a:pt x="230" y="108"/>
                    <a:pt x="234" y="102"/>
                  </a:cubicBezTo>
                  <a:cubicBezTo>
                    <a:pt x="259" y="80"/>
                    <a:pt x="241" y="45"/>
                    <a:pt x="208" y="45"/>
                  </a:cubicBezTo>
                  <a:cubicBezTo>
                    <a:pt x="205" y="45"/>
                    <a:pt x="202" y="46"/>
                    <a:pt x="199" y="46"/>
                  </a:cubicBezTo>
                  <a:cubicBezTo>
                    <a:pt x="182" y="46"/>
                    <a:pt x="161" y="50"/>
                    <a:pt x="148" y="54"/>
                  </a:cubicBezTo>
                  <a:cubicBezTo>
                    <a:pt x="137" y="54"/>
                    <a:pt x="119" y="43"/>
                    <a:pt x="116" y="25"/>
                  </a:cubicBezTo>
                  <a:cubicBezTo>
                    <a:pt x="112" y="9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13"/>
            <p:cNvSpPr/>
            <p:nvPr/>
          </p:nvSpPr>
          <p:spPr>
            <a:xfrm>
              <a:off x="5918100" y="1302675"/>
              <a:ext cx="1250" cy="1450"/>
            </a:xfrm>
            <a:custGeom>
              <a:avLst/>
              <a:gdLst/>
              <a:ahLst/>
              <a:cxnLst/>
              <a:rect l="l" t="t" r="r" b="b"/>
              <a:pathLst>
                <a:path w="50" h="58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5"/>
                    <a:pt x="5" y="32"/>
                  </a:cubicBezTo>
                  <a:cubicBezTo>
                    <a:pt x="10" y="47"/>
                    <a:pt x="21" y="57"/>
                    <a:pt x="33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49" y="53"/>
                    <a:pt x="49" y="40"/>
                    <a:pt x="39" y="26"/>
                  </a:cubicBezTo>
                  <a:cubicBezTo>
                    <a:pt x="27" y="10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3"/>
            <p:cNvSpPr/>
            <p:nvPr/>
          </p:nvSpPr>
          <p:spPr>
            <a:xfrm>
              <a:off x="5920050" y="1301125"/>
              <a:ext cx="2675" cy="1775"/>
            </a:xfrm>
            <a:custGeom>
              <a:avLst/>
              <a:gdLst/>
              <a:ahLst/>
              <a:cxnLst/>
              <a:rect l="l" t="t" r="r" b="b"/>
              <a:pathLst>
                <a:path w="107" h="71" extrusionOk="0">
                  <a:moveTo>
                    <a:pt x="45" y="1"/>
                  </a:moveTo>
                  <a:cubicBezTo>
                    <a:pt x="33" y="1"/>
                    <a:pt x="24" y="4"/>
                    <a:pt x="20" y="8"/>
                  </a:cubicBezTo>
                  <a:cubicBezTo>
                    <a:pt x="0" y="27"/>
                    <a:pt x="27" y="71"/>
                    <a:pt x="53" y="71"/>
                  </a:cubicBezTo>
                  <a:cubicBezTo>
                    <a:pt x="55" y="71"/>
                    <a:pt x="56" y="71"/>
                    <a:pt x="58" y="70"/>
                  </a:cubicBezTo>
                  <a:cubicBezTo>
                    <a:pt x="100" y="60"/>
                    <a:pt x="106" y="14"/>
                    <a:pt x="68" y="4"/>
                  </a:cubicBezTo>
                  <a:cubicBezTo>
                    <a:pt x="60" y="2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3"/>
            <p:cNvSpPr/>
            <p:nvPr/>
          </p:nvSpPr>
          <p:spPr>
            <a:xfrm>
              <a:off x="5920375" y="1293425"/>
              <a:ext cx="7975" cy="4225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0"/>
                  </a:moveTo>
                  <a:lnTo>
                    <a:pt x="38" y="63"/>
                  </a:lnTo>
                  <a:cubicBezTo>
                    <a:pt x="58" y="97"/>
                    <a:pt x="64" y="112"/>
                    <a:pt x="57" y="112"/>
                  </a:cubicBezTo>
                  <a:cubicBezTo>
                    <a:pt x="54" y="112"/>
                    <a:pt x="49" y="109"/>
                    <a:pt x="42" y="104"/>
                  </a:cubicBezTo>
                  <a:cubicBezTo>
                    <a:pt x="30" y="95"/>
                    <a:pt x="22" y="91"/>
                    <a:pt x="18" y="91"/>
                  </a:cubicBezTo>
                  <a:cubicBezTo>
                    <a:pt x="13" y="91"/>
                    <a:pt x="13" y="99"/>
                    <a:pt x="18" y="114"/>
                  </a:cubicBezTo>
                  <a:cubicBezTo>
                    <a:pt x="23" y="132"/>
                    <a:pt x="38" y="143"/>
                    <a:pt x="53" y="143"/>
                  </a:cubicBezTo>
                  <a:cubicBezTo>
                    <a:pt x="55" y="143"/>
                    <a:pt x="57" y="143"/>
                    <a:pt x="59" y="142"/>
                  </a:cubicBezTo>
                  <a:cubicBezTo>
                    <a:pt x="63" y="142"/>
                    <a:pt x="69" y="141"/>
                    <a:pt x="76" y="141"/>
                  </a:cubicBezTo>
                  <a:cubicBezTo>
                    <a:pt x="96" y="141"/>
                    <a:pt x="128" y="144"/>
                    <a:pt x="156" y="149"/>
                  </a:cubicBezTo>
                  <a:cubicBezTo>
                    <a:pt x="171" y="151"/>
                    <a:pt x="183" y="152"/>
                    <a:pt x="193" y="152"/>
                  </a:cubicBezTo>
                  <a:cubicBezTo>
                    <a:pt x="214" y="152"/>
                    <a:pt x="223" y="147"/>
                    <a:pt x="226" y="135"/>
                  </a:cubicBezTo>
                  <a:cubicBezTo>
                    <a:pt x="227" y="129"/>
                    <a:pt x="229" y="127"/>
                    <a:pt x="231" y="127"/>
                  </a:cubicBezTo>
                  <a:cubicBezTo>
                    <a:pt x="235" y="127"/>
                    <a:pt x="239" y="132"/>
                    <a:pt x="242" y="142"/>
                  </a:cubicBezTo>
                  <a:cubicBezTo>
                    <a:pt x="250" y="161"/>
                    <a:pt x="265" y="169"/>
                    <a:pt x="279" y="169"/>
                  </a:cubicBezTo>
                  <a:cubicBezTo>
                    <a:pt x="300" y="169"/>
                    <a:pt x="319" y="152"/>
                    <a:pt x="309" y="125"/>
                  </a:cubicBezTo>
                  <a:cubicBezTo>
                    <a:pt x="302" y="98"/>
                    <a:pt x="277" y="87"/>
                    <a:pt x="232" y="87"/>
                  </a:cubicBezTo>
                  <a:cubicBezTo>
                    <a:pt x="197" y="87"/>
                    <a:pt x="132" y="69"/>
                    <a:pt x="83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3"/>
            <p:cNvSpPr/>
            <p:nvPr/>
          </p:nvSpPr>
          <p:spPr>
            <a:xfrm>
              <a:off x="5922550" y="1299550"/>
              <a:ext cx="1475" cy="1275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15" y="1"/>
                  </a:moveTo>
                  <a:cubicBezTo>
                    <a:pt x="5" y="1"/>
                    <a:pt x="1" y="10"/>
                    <a:pt x="6" y="26"/>
                  </a:cubicBezTo>
                  <a:cubicBezTo>
                    <a:pt x="9" y="41"/>
                    <a:pt x="20" y="50"/>
                    <a:pt x="33" y="50"/>
                  </a:cubicBezTo>
                  <a:cubicBezTo>
                    <a:pt x="34" y="50"/>
                    <a:pt x="36" y="50"/>
                    <a:pt x="38" y="50"/>
                  </a:cubicBezTo>
                  <a:cubicBezTo>
                    <a:pt x="51" y="47"/>
                    <a:pt x="59" y="36"/>
                    <a:pt x="56" y="26"/>
                  </a:cubicBezTo>
                  <a:cubicBezTo>
                    <a:pt x="51" y="15"/>
                    <a:pt x="38" y="5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3"/>
            <p:cNvSpPr/>
            <p:nvPr/>
          </p:nvSpPr>
          <p:spPr>
            <a:xfrm>
              <a:off x="5923750" y="1301375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16" y="1"/>
                  </a:moveTo>
                  <a:cubicBezTo>
                    <a:pt x="3" y="1"/>
                    <a:pt x="1" y="14"/>
                    <a:pt x="8" y="36"/>
                  </a:cubicBezTo>
                  <a:cubicBezTo>
                    <a:pt x="14" y="55"/>
                    <a:pt x="26" y="71"/>
                    <a:pt x="38" y="71"/>
                  </a:cubicBezTo>
                  <a:cubicBezTo>
                    <a:pt x="39" y="71"/>
                    <a:pt x="41" y="71"/>
                    <a:pt x="42" y="71"/>
                  </a:cubicBezTo>
                  <a:cubicBezTo>
                    <a:pt x="52" y="67"/>
                    <a:pt x="59" y="50"/>
                    <a:pt x="56" y="36"/>
                  </a:cubicBezTo>
                  <a:cubicBezTo>
                    <a:pt x="49" y="22"/>
                    <a:pt x="35" y="4"/>
                    <a:pt x="21" y="1"/>
                  </a:cubicBez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3"/>
            <p:cNvSpPr/>
            <p:nvPr/>
          </p:nvSpPr>
          <p:spPr>
            <a:xfrm>
              <a:off x="5925700" y="1300725"/>
              <a:ext cx="1175" cy="2025"/>
            </a:xfrm>
            <a:custGeom>
              <a:avLst/>
              <a:gdLst/>
              <a:ahLst/>
              <a:cxnLst/>
              <a:rect l="l" t="t" r="r" b="b"/>
              <a:pathLst>
                <a:path w="47" h="81" extrusionOk="0">
                  <a:moveTo>
                    <a:pt x="25" y="1"/>
                  </a:moveTo>
                  <a:cubicBezTo>
                    <a:pt x="21" y="1"/>
                    <a:pt x="17" y="8"/>
                    <a:pt x="13" y="20"/>
                  </a:cubicBezTo>
                  <a:cubicBezTo>
                    <a:pt x="0" y="60"/>
                    <a:pt x="1" y="81"/>
                    <a:pt x="20" y="81"/>
                  </a:cubicBezTo>
                  <a:cubicBezTo>
                    <a:pt x="23" y="81"/>
                    <a:pt x="26" y="80"/>
                    <a:pt x="29" y="79"/>
                  </a:cubicBezTo>
                  <a:cubicBezTo>
                    <a:pt x="44" y="76"/>
                    <a:pt x="47" y="55"/>
                    <a:pt x="40" y="30"/>
                  </a:cubicBezTo>
                  <a:cubicBezTo>
                    <a:pt x="34" y="10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3"/>
            <p:cNvSpPr/>
            <p:nvPr/>
          </p:nvSpPr>
          <p:spPr>
            <a:xfrm>
              <a:off x="5929400" y="1296275"/>
              <a:ext cx="800" cy="125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7"/>
                    <a:pt x="16" y="49"/>
                    <a:pt x="21" y="49"/>
                  </a:cubicBezTo>
                  <a:cubicBezTo>
                    <a:pt x="22" y="49"/>
                    <a:pt x="23" y="48"/>
                    <a:pt x="24" y="46"/>
                  </a:cubicBezTo>
                  <a:cubicBezTo>
                    <a:pt x="31" y="35"/>
                    <a:pt x="24" y="21"/>
                    <a:pt x="14" y="8"/>
                  </a:cubicBez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3"/>
            <p:cNvSpPr/>
            <p:nvPr/>
          </p:nvSpPr>
          <p:spPr>
            <a:xfrm>
              <a:off x="5932250" y="12953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1"/>
                  </a:moveTo>
                  <a:cubicBezTo>
                    <a:pt x="27" y="1"/>
                    <a:pt x="22" y="2"/>
                    <a:pt x="17" y="5"/>
                  </a:cubicBezTo>
                  <a:cubicBezTo>
                    <a:pt x="7" y="15"/>
                    <a:pt x="1" y="29"/>
                    <a:pt x="4" y="33"/>
                  </a:cubicBezTo>
                  <a:cubicBezTo>
                    <a:pt x="4" y="37"/>
                    <a:pt x="7" y="39"/>
                    <a:pt x="13" y="39"/>
                  </a:cubicBezTo>
                  <a:cubicBezTo>
                    <a:pt x="17" y="39"/>
                    <a:pt x="22" y="38"/>
                    <a:pt x="28" y="36"/>
                  </a:cubicBezTo>
                  <a:cubicBezTo>
                    <a:pt x="38" y="33"/>
                    <a:pt x="46" y="20"/>
                    <a:pt x="42" y="9"/>
                  </a:cubicBezTo>
                  <a:cubicBezTo>
                    <a:pt x="40" y="3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3"/>
            <p:cNvSpPr/>
            <p:nvPr/>
          </p:nvSpPr>
          <p:spPr>
            <a:xfrm>
              <a:off x="5933025" y="1290150"/>
              <a:ext cx="2525" cy="1575"/>
            </a:xfrm>
            <a:custGeom>
              <a:avLst/>
              <a:gdLst/>
              <a:ahLst/>
              <a:cxnLst/>
              <a:rect l="l" t="t" r="r" b="b"/>
              <a:pathLst>
                <a:path w="101" h="63" extrusionOk="0">
                  <a:moveTo>
                    <a:pt x="50" y="1"/>
                  </a:moveTo>
                  <a:cubicBezTo>
                    <a:pt x="45" y="1"/>
                    <a:pt x="40" y="1"/>
                    <a:pt x="35" y="3"/>
                  </a:cubicBezTo>
                  <a:cubicBezTo>
                    <a:pt x="15" y="6"/>
                    <a:pt x="0" y="27"/>
                    <a:pt x="4" y="44"/>
                  </a:cubicBezTo>
                  <a:cubicBezTo>
                    <a:pt x="8" y="55"/>
                    <a:pt x="17" y="62"/>
                    <a:pt x="26" y="62"/>
                  </a:cubicBezTo>
                  <a:cubicBezTo>
                    <a:pt x="31" y="62"/>
                    <a:pt x="37" y="60"/>
                    <a:pt x="42" y="54"/>
                  </a:cubicBezTo>
                  <a:cubicBezTo>
                    <a:pt x="50" y="50"/>
                    <a:pt x="59" y="47"/>
                    <a:pt x="67" y="47"/>
                  </a:cubicBezTo>
                  <a:cubicBezTo>
                    <a:pt x="76" y="47"/>
                    <a:pt x="85" y="51"/>
                    <a:pt x="90" y="58"/>
                  </a:cubicBezTo>
                  <a:cubicBezTo>
                    <a:pt x="93" y="61"/>
                    <a:pt x="95" y="62"/>
                    <a:pt x="97" y="62"/>
                  </a:cubicBezTo>
                  <a:cubicBezTo>
                    <a:pt x="100" y="62"/>
                    <a:pt x="98" y="51"/>
                    <a:pt x="90" y="34"/>
                  </a:cubicBezTo>
                  <a:cubicBezTo>
                    <a:pt x="82" y="12"/>
                    <a:pt x="68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3"/>
            <p:cNvSpPr/>
            <p:nvPr/>
          </p:nvSpPr>
          <p:spPr>
            <a:xfrm>
              <a:off x="5937025" y="1282025"/>
              <a:ext cx="3300" cy="2450"/>
            </a:xfrm>
            <a:custGeom>
              <a:avLst/>
              <a:gdLst/>
              <a:ahLst/>
              <a:cxnLst/>
              <a:rect l="l" t="t" r="r" b="b"/>
              <a:pathLst>
                <a:path w="132" h="98" extrusionOk="0">
                  <a:moveTo>
                    <a:pt x="48" y="1"/>
                  </a:moveTo>
                  <a:cubicBezTo>
                    <a:pt x="31" y="1"/>
                    <a:pt x="23" y="10"/>
                    <a:pt x="14" y="33"/>
                  </a:cubicBezTo>
                  <a:cubicBezTo>
                    <a:pt x="4" y="57"/>
                    <a:pt x="0" y="81"/>
                    <a:pt x="4" y="91"/>
                  </a:cubicBezTo>
                  <a:cubicBezTo>
                    <a:pt x="5" y="96"/>
                    <a:pt x="6" y="98"/>
                    <a:pt x="8" y="98"/>
                  </a:cubicBezTo>
                  <a:cubicBezTo>
                    <a:pt x="10" y="98"/>
                    <a:pt x="12" y="93"/>
                    <a:pt x="14" y="85"/>
                  </a:cubicBezTo>
                  <a:cubicBezTo>
                    <a:pt x="14" y="71"/>
                    <a:pt x="42" y="50"/>
                    <a:pt x="76" y="43"/>
                  </a:cubicBezTo>
                  <a:cubicBezTo>
                    <a:pt x="128" y="29"/>
                    <a:pt x="132" y="26"/>
                    <a:pt x="84" y="8"/>
                  </a:cubicBezTo>
                  <a:cubicBezTo>
                    <a:pt x="68" y="4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3"/>
            <p:cNvSpPr/>
            <p:nvPr/>
          </p:nvSpPr>
          <p:spPr>
            <a:xfrm>
              <a:off x="5935625" y="1277875"/>
              <a:ext cx="1125" cy="1100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4"/>
                    <a:pt x="0" y="15"/>
                    <a:pt x="4" y="25"/>
                  </a:cubicBezTo>
                  <a:cubicBezTo>
                    <a:pt x="7" y="37"/>
                    <a:pt x="12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8" y="43"/>
                    <a:pt x="35" y="33"/>
                    <a:pt x="39" y="18"/>
                  </a:cubicBezTo>
                  <a:cubicBezTo>
                    <a:pt x="44" y="7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3"/>
            <p:cNvSpPr/>
            <p:nvPr/>
          </p:nvSpPr>
          <p:spPr>
            <a:xfrm>
              <a:off x="5954075" y="127875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0"/>
                    <a:pt x="9" y="32"/>
                  </a:cubicBezTo>
                  <a:cubicBezTo>
                    <a:pt x="15" y="54"/>
                    <a:pt x="27" y="70"/>
                    <a:pt x="40" y="70"/>
                  </a:cubicBezTo>
                  <a:cubicBezTo>
                    <a:pt x="41" y="70"/>
                    <a:pt x="42" y="70"/>
                    <a:pt x="43" y="70"/>
                  </a:cubicBezTo>
                  <a:cubicBezTo>
                    <a:pt x="71" y="63"/>
                    <a:pt x="64" y="43"/>
                    <a:pt x="26" y="11"/>
                  </a:cubicBezTo>
                  <a:cubicBezTo>
                    <a:pt x="17" y="4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3"/>
            <p:cNvSpPr/>
            <p:nvPr/>
          </p:nvSpPr>
          <p:spPr>
            <a:xfrm>
              <a:off x="5911175" y="1140825"/>
              <a:ext cx="2250" cy="1600"/>
            </a:xfrm>
            <a:custGeom>
              <a:avLst/>
              <a:gdLst/>
              <a:ahLst/>
              <a:cxnLst/>
              <a:rect l="l" t="t" r="r" b="b"/>
              <a:pathLst>
                <a:path w="90" h="64" extrusionOk="0">
                  <a:moveTo>
                    <a:pt x="83" y="0"/>
                  </a:moveTo>
                  <a:cubicBezTo>
                    <a:pt x="75" y="0"/>
                    <a:pt x="59" y="3"/>
                    <a:pt x="42" y="8"/>
                  </a:cubicBezTo>
                  <a:cubicBezTo>
                    <a:pt x="18" y="19"/>
                    <a:pt x="0" y="36"/>
                    <a:pt x="7" y="50"/>
                  </a:cubicBezTo>
                  <a:cubicBezTo>
                    <a:pt x="9" y="59"/>
                    <a:pt x="12" y="64"/>
                    <a:pt x="18" y="64"/>
                  </a:cubicBezTo>
                  <a:cubicBezTo>
                    <a:pt x="26" y="64"/>
                    <a:pt x="37" y="57"/>
                    <a:pt x="53" y="43"/>
                  </a:cubicBezTo>
                  <a:cubicBezTo>
                    <a:pt x="73" y="26"/>
                    <a:pt x="90" y="8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3"/>
            <p:cNvSpPr/>
            <p:nvPr/>
          </p:nvSpPr>
          <p:spPr>
            <a:xfrm>
              <a:off x="5907100" y="1124775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14" y="1"/>
                  </a:moveTo>
                  <a:cubicBezTo>
                    <a:pt x="5" y="1"/>
                    <a:pt x="0" y="7"/>
                    <a:pt x="3" y="16"/>
                  </a:cubicBezTo>
                  <a:cubicBezTo>
                    <a:pt x="7" y="24"/>
                    <a:pt x="16" y="30"/>
                    <a:pt x="26" y="30"/>
                  </a:cubicBezTo>
                  <a:cubicBezTo>
                    <a:pt x="28" y="30"/>
                    <a:pt x="30" y="30"/>
                    <a:pt x="32" y="29"/>
                  </a:cubicBezTo>
                  <a:cubicBezTo>
                    <a:pt x="45" y="26"/>
                    <a:pt x="52" y="19"/>
                    <a:pt x="52" y="16"/>
                  </a:cubicBezTo>
                  <a:cubicBezTo>
                    <a:pt x="49" y="12"/>
                    <a:pt x="38" y="5"/>
                    <a:pt x="21" y="2"/>
                  </a:cubicBezTo>
                  <a:cubicBezTo>
                    <a:pt x="18" y="1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3"/>
            <p:cNvSpPr/>
            <p:nvPr/>
          </p:nvSpPr>
          <p:spPr>
            <a:xfrm>
              <a:off x="5916900" y="115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55" y="1"/>
                  </a:moveTo>
                  <a:cubicBezTo>
                    <a:pt x="49" y="1"/>
                    <a:pt x="40" y="2"/>
                    <a:pt x="32" y="6"/>
                  </a:cubicBezTo>
                  <a:cubicBezTo>
                    <a:pt x="11" y="9"/>
                    <a:pt x="0" y="20"/>
                    <a:pt x="3" y="33"/>
                  </a:cubicBezTo>
                  <a:cubicBezTo>
                    <a:pt x="5" y="38"/>
                    <a:pt x="9" y="41"/>
                    <a:pt x="14" y="41"/>
                  </a:cubicBezTo>
                  <a:cubicBezTo>
                    <a:pt x="21" y="41"/>
                    <a:pt x="29" y="37"/>
                    <a:pt x="38" y="30"/>
                  </a:cubicBezTo>
                  <a:cubicBezTo>
                    <a:pt x="56" y="20"/>
                    <a:pt x="69" y="9"/>
                    <a:pt x="66" y="6"/>
                  </a:cubicBezTo>
                  <a:cubicBezTo>
                    <a:pt x="66" y="2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3"/>
            <p:cNvSpPr/>
            <p:nvPr/>
          </p:nvSpPr>
          <p:spPr>
            <a:xfrm>
              <a:off x="5957050" y="1276775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142" y="1"/>
                  </a:moveTo>
                  <a:cubicBezTo>
                    <a:pt x="115" y="1"/>
                    <a:pt x="85" y="46"/>
                    <a:pt x="94" y="83"/>
                  </a:cubicBezTo>
                  <a:cubicBezTo>
                    <a:pt x="99" y="97"/>
                    <a:pt x="101" y="104"/>
                    <a:pt x="97" y="104"/>
                  </a:cubicBezTo>
                  <a:cubicBezTo>
                    <a:pt x="94" y="104"/>
                    <a:pt x="85" y="98"/>
                    <a:pt x="70" y="87"/>
                  </a:cubicBezTo>
                  <a:cubicBezTo>
                    <a:pt x="55" y="71"/>
                    <a:pt x="35" y="62"/>
                    <a:pt x="23" y="62"/>
                  </a:cubicBezTo>
                  <a:cubicBezTo>
                    <a:pt x="21" y="62"/>
                    <a:pt x="19" y="62"/>
                    <a:pt x="18" y="62"/>
                  </a:cubicBezTo>
                  <a:cubicBezTo>
                    <a:pt x="4" y="66"/>
                    <a:pt x="0" y="83"/>
                    <a:pt x="4" y="97"/>
                  </a:cubicBezTo>
                  <a:cubicBezTo>
                    <a:pt x="10" y="119"/>
                    <a:pt x="83" y="133"/>
                    <a:pt x="154" y="133"/>
                  </a:cubicBezTo>
                  <a:cubicBezTo>
                    <a:pt x="194" y="133"/>
                    <a:pt x="234" y="128"/>
                    <a:pt x="261" y="118"/>
                  </a:cubicBezTo>
                  <a:cubicBezTo>
                    <a:pt x="276" y="113"/>
                    <a:pt x="292" y="110"/>
                    <a:pt x="304" y="110"/>
                  </a:cubicBezTo>
                  <a:cubicBezTo>
                    <a:pt x="316" y="110"/>
                    <a:pt x="325" y="113"/>
                    <a:pt x="327" y="118"/>
                  </a:cubicBezTo>
                  <a:cubicBezTo>
                    <a:pt x="329" y="127"/>
                    <a:pt x="331" y="132"/>
                    <a:pt x="335" y="132"/>
                  </a:cubicBezTo>
                  <a:cubicBezTo>
                    <a:pt x="336" y="132"/>
                    <a:pt x="338" y="130"/>
                    <a:pt x="341" y="128"/>
                  </a:cubicBezTo>
                  <a:cubicBezTo>
                    <a:pt x="357" y="102"/>
                    <a:pt x="261" y="13"/>
                    <a:pt x="222" y="13"/>
                  </a:cubicBezTo>
                  <a:cubicBezTo>
                    <a:pt x="220" y="13"/>
                    <a:pt x="218" y="14"/>
                    <a:pt x="216" y="14"/>
                  </a:cubicBezTo>
                  <a:cubicBezTo>
                    <a:pt x="210" y="15"/>
                    <a:pt x="204" y="15"/>
                    <a:pt x="198" y="15"/>
                  </a:cubicBezTo>
                  <a:cubicBezTo>
                    <a:pt x="181" y="15"/>
                    <a:pt x="164" y="12"/>
                    <a:pt x="157" y="7"/>
                  </a:cubicBezTo>
                  <a:cubicBezTo>
                    <a:pt x="152" y="3"/>
                    <a:pt x="147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3"/>
            <p:cNvSpPr/>
            <p:nvPr/>
          </p:nvSpPr>
          <p:spPr>
            <a:xfrm>
              <a:off x="5912075" y="1130850"/>
              <a:ext cx="1475" cy="1075"/>
            </a:xfrm>
            <a:custGeom>
              <a:avLst/>
              <a:gdLst/>
              <a:ahLst/>
              <a:cxnLst/>
              <a:rect l="l" t="t" r="r" b="b"/>
              <a:pathLst>
                <a:path w="59" h="43" extrusionOk="0">
                  <a:moveTo>
                    <a:pt x="6" y="0"/>
                  </a:moveTo>
                  <a:cubicBezTo>
                    <a:pt x="1" y="0"/>
                    <a:pt x="5" y="7"/>
                    <a:pt x="20" y="23"/>
                  </a:cubicBezTo>
                  <a:cubicBezTo>
                    <a:pt x="30" y="35"/>
                    <a:pt x="40" y="42"/>
                    <a:pt x="47" y="42"/>
                  </a:cubicBezTo>
                  <a:cubicBezTo>
                    <a:pt x="50" y="42"/>
                    <a:pt x="52" y="41"/>
                    <a:pt x="54" y="39"/>
                  </a:cubicBezTo>
                  <a:cubicBezTo>
                    <a:pt x="58" y="33"/>
                    <a:pt x="44" y="18"/>
                    <a:pt x="27" y="8"/>
                  </a:cubicBezTo>
                  <a:cubicBezTo>
                    <a:pt x="16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3"/>
            <p:cNvSpPr/>
            <p:nvPr/>
          </p:nvSpPr>
          <p:spPr>
            <a:xfrm>
              <a:off x="5969275" y="1278900"/>
              <a:ext cx="1050" cy="1100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28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5"/>
                    <a:pt x="12" y="44"/>
                    <a:pt x="19" y="44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5" y="43"/>
                    <a:pt x="32" y="33"/>
                    <a:pt x="39" y="19"/>
                  </a:cubicBezTo>
                  <a:cubicBezTo>
                    <a:pt x="42" y="7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3"/>
            <p:cNvSpPr/>
            <p:nvPr/>
          </p:nvSpPr>
          <p:spPr>
            <a:xfrm>
              <a:off x="5970800" y="1278525"/>
              <a:ext cx="1350" cy="1625"/>
            </a:xfrm>
            <a:custGeom>
              <a:avLst/>
              <a:gdLst/>
              <a:ahLst/>
              <a:cxnLst/>
              <a:rect l="l" t="t" r="r" b="b"/>
              <a:pathLst>
                <a:path w="54" h="65" extrusionOk="0">
                  <a:moveTo>
                    <a:pt x="35" y="0"/>
                  </a:moveTo>
                  <a:cubicBezTo>
                    <a:pt x="24" y="0"/>
                    <a:pt x="14" y="10"/>
                    <a:pt x="9" y="23"/>
                  </a:cubicBezTo>
                  <a:cubicBezTo>
                    <a:pt x="1" y="50"/>
                    <a:pt x="6" y="64"/>
                    <a:pt x="16" y="64"/>
                  </a:cubicBezTo>
                  <a:cubicBezTo>
                    <a:pt x="24" y="64"/>
                    <a:pt x="34" y="57"/>
                    <a:pt x="44" y="41"/>
                  </a:cubicBezTo>
                  <a:cubicBezTo>
                    <a:pt x="54" y="23"/>
                    <a:pt x="54" y="7"/>
                    <a:pt x="44" y="2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3"/>
            <p:cNvSpPr/>
            <p:nvPr/>
          </p:nvSpPr>
          <p:spPr>
            <a:xfrm>
              <a:off x="5976525" y="1267250"/>
              <a:ext cx="3700" cy="4350"/>
            </a:xfrm>
            <a:custGeom>
              <a:avLst/>
              <a:gdLst/>
              <a:ahLst/>
              <a:cxnLst/>
              <a:rect l="l" t="t" r="r" b="b"/>
              <a:pathLst>
                <a:path w="148" h="174" extrusionOk="0">
                  <a:moveTo>
                    <a:pt x="103" y="1"/>
                  </a:moveTo>
                  <a:cubicBezTo>
                    <a:pt x="101" y="1"/>
                    <a:pt x="100" y="3"/>
                    <a:pt x="99" y="6"/>
                  </a:cubicBezTo>
                  <a:cubicBezTo>
                    <a:pt x="99" y="20"/>
                    <a:pt x="86" y="37"/>
                    <a:pt x="71" y="41"/>
                  </a:cubicBezTo>
                  <a:cubicBezTo>
                    <a:pt x="54" y="45"/>
                    <a:pt x="33" y="62"/>
                    <a:pt x="23" y="79"/>
                  </a:cubicBezTo>
                  <a:cubicBezTo>
                    <a:pt x="0" y="112"/>
                    <a:pt x="18" y="173"/>
                    <a:pt x="46" y="173"/>
                  </a:cubicBezTo>
                  <a:cubicBezTo>
                    <a:pt x="48" y="173"/>
                    <a:pt x="49" y="173"/>
                    <a:pt x="51" y="173"/>
                  </a:cubicBezTo>
                  <a:cubicBezTo>
                    <a:pt x="116" y="155"/>
                    <a:pt x="148" y="104"/>
                    <a:pt x="127" y="41"/>
                  </a:cubicBezTo>
                  <a:cubicBezTo>
                    <a:pt x="117" y="15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3"/>
            <p:cNvSpPr/>
            <p:nvPr/>
          </p:nvSpPr>
          <p:spPr>
            <a:xfrm>
              <a:off x="5982100" y="1268675"/>
              <a:ext cx="2200" cy="1150"/>
            </a:xfrm>
            <a:custGeom>
              <a:avLst/>
              <a:gdLst/>
              <a:ahLst/>
              <a:cxnLst/>
              <a:rect l="l" t="t" r="r" b="b"/>
              <a:pathLst>
                <a:path w="88" h="46" extrusionOk="0">
                  <a:moveTo>
                    <a:pt x="32" y="0"/>
                  </a:moveTo>
                  <a:cubicBezTo>
                    <a:pt x="31" y="0"/>
                    <a:pt x="30" y="1"/>
                    <a:pt x="29" y="1"/>
                  </a:cubicBezTo>
                  <a:cubicBezTo>
                    <a:pt x="1" y="8"/>
                    <a:pt x="8" y="18"/>
                    <a:pt x="53" y="36"/>
                  </a:cubicBezTo>
                  <a:cubicBezTo>
                    <a:pt x="68" y="42"/>
                    <a:pt x="78" y="45"/>
                    <a:pt x="82" y="45"/>
                  </a:cubicBezTo>
                  <a:cubicBezTo>
                    <a:pt x="87" y="45"/>
                    <a:pt x="84" y="40"/>
                    <a:pt x="74" y="26"/>
                  </a:cubicBezTo>
                  <a:cubicBezTo>
                    <a:pt x="61" y="13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3"/>
            <p:cNvSpPr/>
            <p:nvPr/>
          </p:nvSpPr>
          <p:spPr>
            <a:xfrm>
              <a:off x="5947075" y="1143000"/>
              <a:ext cx="2050" cy="1800"/>
            </a:xfrm>
            <a:custGeom>
              <a:avLst/>
              <a:gdLst/>
              <a:ahLst/>
              <a:cxnLst/>
              <a:rect l="l" t="t" r="r" b="b"/>
              <a:pathLst>
                <a:path w="82" h="72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4" y="8"/>
                    <a:pt x="0" y="22"/>
                    <a:pt x="18" y="46"/>
                  </a:cubicBezTo>
                  <a:cubicBezTo>
                    <a:pt x="28" y="61"/>
                    <a:pt x="40" y="71"/>
                    <a:pt x="48" y="71"/>
                  </a:cubicBezTo>
                  <a:cubicBezTo>
                    <a:pt x="51" y="71"/>
                    <a:pt x="54" y="70"/>
                    <a:pt x="56" y="67"/>
                  </a:cubicBezTo>
                  <a:cubicBezTo>
                    <a:pt x="82" y="44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3"/>
            <p:cNvSpPr/>
            <p:nvPr/>
          </p:nvSpPr>
          <p:spPr>
            <a:xfrm>
              <a:off x="5996000" y="1269450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23" y="1"/>
                  </a:moveTo>
                  <a:cubicBezTo>
                    <a:pt x="21" y="1"/>
                    <a:pt x="19" y="1"/>
                    <a:pt x="18" y="2"/>
                  </a:cubicBezTo>
                  <a:cubicBezTo>
                    <a:pt x="3" y="5"/>
                    <a:pt x="0" y="22"/>
                    <a:pt x="3" y="40"/>
                  </a:cubicBezTo>
                  <a:cubicBezTo>
                    <a:pt x="8" y="51"/>
                    <a:pt x="14" y="56"/>
                    <a:pt x="20" y="56"/>
                  </a:cubicBezTo>
                  <a:cubicBezTo>
                    <a:pt x="24" y="56"/>
                    <a:pt x="28" y="54"/>
                    <a:pt x="32" y="50"/>
                  </a:cubicBezTo>
                  <a:cubicBezTo>
                    <a:pt x="42" y="40"/>
                    <a:pt x="48" y="26"/>
                    <a:pt x="45" y="16"/>
                  </a:cubicBezTo>
                  <a:cubicBezTo>
                    <a:pt x="42" y="7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3"/>
            <p:cNvSpPr/>
            <p:nvPr/>
          </p:nvSpPr>
          <p:spPr>
            <a:xfrm>
              <a:off x="6002075" y="1267900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6" y="0"/>
                  </a:moveTo>
                  <a:cubicBezTo>
                    <a:pt x="25" y="0"/>
                    <a:pt x="23" y="1"/>
                    <a:pt x="21" y="1"/>
                  </a:cubicBezTo>
                  <a:cubicBezTo>
                    <a:pt x="10" y="4"/>
                    <a:pt x="0" y="19"/>
                    <a:pt x="4" y="29"/>
                  </a:cubicBezTo>
                  <a:cubicBezTo>
                    <a:pt x="7" y="39"/>
                    <a:pt x="14" y="46"/>
                    <a:pt x="21" y="46"/>
                  </a:cubicBezTo>
                  <a:cubicBezTo>
                    <a:pt x="28" y="43"/>
                    <a:pt x="34" y="32"/>
                    <a:pt x="39" y="19"/>
                  </a:cubicBezTo>
                  <a:cubicBezTo>
                    <a:pt x="41" y="9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3"/>
            <p:cNvSpPr/>
            <p:nvPr/>
          </p:nvSpPr>
          <p:spPr>
            <a:xfrm>
              <a:off x="6013775" y="1268575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7" y="0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3"/>
            <p:cNvSpPr/>
            <p:nvPr/>
          </p:nvSpPr>
          <p:spPr>
            <a:xfrm>
              <a:off x="6010050" y="1253325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8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6" y="26"/>
                    <a:pt x="16" y="33"/>
                    <a:pt x="27" y="33"/>
                  </a:cubicBezTo>
                  <a:cubicBezTo>
                    <a:pt x="30" y="33"/>
                    <a:pt x="32" y="33"/>
                    <a:pt x="35" y="32"/>
                  </a:cubicBezTo>
                  <a:cubicBezTo>
                    <a:pt x="45" y="29"/>
                    <a:pt x="56" y="22"/>
                    <a:pt x="53" y="19"/>
                  </a:cubicBezTo>
                  <a:cubicBezTo>
                    <a:pt x="53" y="11"/>
                    <a:pt x="38" y="5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3"/>
            <p:cNvSpPr/>
            <p:nvPr/>
          </p:nvSpPr>
          <p:spPr>
            <a:xfrm>
              <a:off x="6011175" y="1249600"/>
              <a:ext cx="2150" cy="1125"/>
            </a:xfrm>
            <a:custGeom>
              <a:avLst/>
              <a:gdLst/>
              <a:ahLst/>
              <a:cxnLst/>
              <a:rect l="l" t="t" r="r" b="b"/>
              <a:pathLst>
                <a:path w="86" h="45" extrusionOk="0">
                  <a:moveTo>
                    <a:pt x="32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0" y="8"/>
                    <a:pt x="8" y="19"/>
                    <a:pt x="53" y="35"/>
                  </a:cubicBezTo>
                  <a:cubicBezTo>
                    <a:pt x="67" y="41"/>
                    <a:pt x="77" y="45"/>
                    <a:pt x="80" y="45"/>
                  </a:cubicBezTo>
                  <a:cubicBezTo>
                    <a:pt x="86" y="45"/>
                    <a:pt x="82" y="39"/>
                    <a:pt x="70" y="25"/>
                  </a:cubicBezTo>
                  <a:cubicBezTo>
                    <a:pt x="60" y="1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3"/>
            <p:cNvSpPr/>
            <p:nvPr/>
          </p:nvSpPr>
          <p:spPr>
            <a:xfrm>
              <a:off x="6004825" y="1225875"/>
              <a:ext cx="2650" cy="1325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98" y="0"/>
                  </a:moveTo>
                  <a:cubicBezTo>
                    <a:pt x="93" y="0"/>
                    <a:pt x="83" y="2"/>
                    <a:pt x="67" y="6"/>
                  </a:cubicBezTo>
                  <a:cubicBezTo>
                    <a:pt x="43" y="10"/>
                    <a:pt x="15" y="23"/>
                    <a:pt x="8" y="34"/>
                  </a:cubicBezTo>
                  <a:cubicBezTo>
                    <a:pt x="0" y="47"/>
                    <a:pt x="2" y="53"/>
                    <a:pt x="10" y="53"/>
                  </a:cubicBezTo>
                  <a:cubicBezTo>
                    <a:pt x="20" y="53"/>
                    <a:pt x="40" y="44"/>
                    <a:pt x="67" y="27"/>
                  </a:cubicBezTo>
                  <a:cubicBezTo>
                    <a:pt x="9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3"/>
            <p:cNvSpPr/>
            <p:nvPr/>
          </p:nvSpPr>
          <p:spPr>
            <a:xfrm>
              <a:off x="6010300" y="1241725"/>
              <a:ext cx="3075" cy="1250"/>
            </a:xfrm>
            <a:custGeom>
              <a:avLst/>
              <a:gdLst/>
              <a:ahLst/>
              <a:cxnLst/>
              <a:rect l="l" t="t" r="r" b="b"/>
              <a:pathLst>
                <a:path w="123" h="50" extrusionOk="0">
                  <a:moveTo>
                    <a:pt x="70" y="1"/>
                  </a:moveTo>
                  <a:cubicBezTo>
                    <a:pt x="56" y="1"/>
                    <a:pt x="42" y="5"/>
                    <a:pt x="28" y="14"/>
                  </a:cubicBezTo>
                  <a:cubicBezTo>
                    <a:pt x="11" y="25"/>
                    <a:pt x="1" y="38"/>
                    <a:pt x="1" y="46"/>
                  </a:cubicBezTo>
                  <a:cubicBezTo>
                    <a:pt x="2" y="48"/>
                    <a:pt x="5" y="49"/>
                    <a:pt x="8" y="49"/>
                  </a:cubicBezTo>
                  <a:cubicBezTo>
                    <a:pt x="14" y="49"/>
                    <a:pt x="24" y="45"/>
                    <a:pt x="35" y="38"/>
                  </a:cubicBezTo>
                  <a:cubicBezTo>
                    <a:pt x="42" y="33"/>
                    <a:pt x="53" y="31"/>
                    <a:pt x="63" y="31"/>
                  </a:cubicBezTo>
                  <a:cubicBezTo>
                    <a:pt x="74" y="31"/>
                    <a:pt x="86" y="33"/>
                    <a:pt x="94" y="38"/>
                  </a:cubicBezTo>
                  <a:cubicBezTo>
                    <a:pt x="105" y="43"/>
                    <a:pt x="112" y="46"/>
                    <a:pt x="117" y="46"/>
                  </a:cubicBezTo>
                  <a:cubicBezTo>
                    <a:pt x="122" y="46"/>
                    <a:pt x="123" y="41"/>
                    <a:pt x="118" y="31"/>
                  </a:cubicBezTo>
                  <a:cubicBezTo>
                    <a:pt x="112" y="12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3"/>
            <p:cNvSpPr/>
            <p:nvPr/>
          </p:nvSpPr>
          <p:spPr>
            <a:xfrm>
              <a:off x="6014500" y="1253850"/>
              <a:ext cx="1375" cy="750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17" y="0"/>
                  </a:moveTo>
                  <a:cubicBezTo>
                    <a:pt x="6" y="0"/>
                    <a:pt x="0" y="6"/>
                    <a:pt x="3" y="15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44" y="25"/>
                    <a:pt x="54" y="22"/>
                    <a:pt x="51" y="15"/>
                  </a:cubicBezTo>
                  <a:cubicBezTo>
                    <a:pt x="51" y="11"/>
                    <a:pt x="37" y="4"/>
                    <a:pt x="24" y="1"/>
                  </a:cubicBezTo>
                  <a:cubicBezTo>
                    <a:pt x="21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3"/>
            <p:cNvSpPr/>
            <p:nvPr/>
          </p:nvSpPr>
          <p:spPr>
            <a:xfrm>
              <a:off x="6013950" y="1241950"/>
              <a:ext cx="2275" cy="950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42" y="0"/>
                  </a:moveTo>
                  <a:cubicBezTo>
                    <a:pt x="36" y="0"/>
                    <a:pt x="30" y="1"/>
                    <a:pt x="25" y="2"/>
                  </a:cubicBezTo>
                  <a:cubicBezTo>
                    <a:pt x="7" y="8"/>
                    <a:pt x="1" y="19"/>
                    <a:pt x="11" y="26"/>
                  </a:cubicBezTo>
                  <a:cubicBezTo>
                    <a:pt x="19" y="34"/>
                    <a:pt x="35" y="38"/>
                    <a:pt x="51" y="38"/>
                  </a:cubicBezTo>
                  <a:cubicBezTo>
                    <a:pt x="56" y="38"/>
                    <a:pt x="61" y="37"/>
                    <a:pt x="66" y="37"/>
                  </a:cubicBezTo>
                  <a:cubicBezTo>
                    <a:pt x="84" y="29"/>
                    <a:pt x="91" y="19"/>
                    <a:pt x="80" y="8"/>
                  </a:cubicBezTo>
                  <a:cubicBezTo>
                    <a:pt x="72" y="3"/>
                    <a:pt x="58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3"/>
            <p:cNvSpPr/>
            <p:nvPr/>
          </p:nvSpPr>
          <p:spPr>
            <a:xfrm>
              <a:off x="6008050" y="1219300"/>
              <a:ext cx="3725" cy="1750"/>
            </a:xfrm>
            <a:custGeom>
              <a:avLst/>
              <a:gdLst/>
              <a:ahLst/>
              <a:cxnLst/>
              <a:rect l="l" t="t" r="r" b="b"/>
              <a:pathLst>
                <a:path w="149" h="70" extrusionOk="0">
                  <a:moveTo>
                    <a:pt x="41" y="0"/>
                  </a:moveTo>
                  <a:cubicBezTo>
                    <a:pt x="24" y="0"/>
                    <a:pt x="9" y="4"/>
                    <a:pt x="4" y="13"/>
                  </a:cubicBezTo>
                  <a:cubicBezTo>
                    <a:pt x="0" y="19"/>
                    <a:pt x="8" y="30"/>
                    <a:pt x="21" y="30"/>
                  </a:cubicBezTo>
                  <a:cubicBezTo>
                    <a:pt x="35" y="30"/>
                    <a:pt x="45" y="40"/>
                    <a:pt x="42" y="51"/>
                  </a:cubicBezTo>
                  <a:cubicBezTo>
                    <a:pt x="36" y="63"/>
                    <a:pt x="40" y="69"/>
                    <a:pt x="49" y="69"/>
                  </a:cubicBezTo>
                  <a:cubicBezTo>
                    <a:pt x="51" y="69"/>
                    <a:pt x="54" y="69"/>
                    <a:pt x="56" y="68"/>
                  </a:cubicBezTo>
                  <a:cubicBezTo>
                    <a:pt x="66" y="65"/>
                    <a:pt x="94" y="65"/>
                    <a:pt x="115" y="65"/>
                  </a:cubicBezTo>
                  <a:cubicBezTo>
                    <a:pt x="118" y="65"/>
                    <a:pt x="121" y="66"/>
                    <a:pt x="123" y="66"/>
                  </a:cubicBezTo>
                  <a:cubicBezTo>
                    <a:pt x="142" y="66"/>
                    <a:pt x="149" y="55"/>
                    <a:pt x="146" y="40"/>
                  </a:cubicBezTo>
                  <a:cubicBezTo>
                    <a:pt x="139" y="19"/>
                    <a:pt x="82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3"/>
            <p:cNvSpPr/>
            <p:nvPr/>
          </p:nvSpPr>
          <p:spPr>
            <a:xfrm>
              <a:off x="6012700" y="1217575"/>
              <a:ext cx="750" cy="2450"/>
            </a:xfrm>
            <a:custGeom>
              <a:avLst/>
              <a:gdLst/>
              <a:ahLst/>
              <a:cxnLst/>
              <a:rect l="l" t="t" r="r" b="b"/>
              <a:pathLst>
                <a:path w="30" h="98" extrusionOk="0">
                  <a:moveTo>
                    <a:pt x="16" y="0"/>
                  </a:moveTo>
                  <a:cubicBezTo>
                    <a:pt x="12" y="0"/>
                    <a:pt x="9" y="9"/>
                    <a:pt x="5" y="26"/>
                  </a:cubicBezTo>
                  <a:cubicBezTo>
                    <a:pt x="0" y="69"/>
                    <a:pt x="4" y="97"/>
                    <a:pt x="11" y="97"/>
                  </a:cubicBezTo>
                  <a:cubicBezTo>
                    <a:pt x="14" y="97"/>
                    <a:pt x="18" y="91"/>
                    <a:pt x="22" y="78"/>
                  </a:cubicBezTo>
                  <a:cubicBezTo>
                    <a:pt x="30" y="57"/>
                    <a:pt x="30" y="30"/>
                    <a:pt x="22" y="12"/>
                  </a:cubicBezTo>
                  <a:cubicBezTo>
                    <a:pt x="20" y="4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6011325" y="1213075"/>
              <a:ext cx="1425" cy="1075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6" y="7"/>
                    <a:pt x="18" y="23"/>
                  </a:cubicBezTo>
                  <a:cubicBezTo>
                    <a:pt x="29" y="35"/>
                    <a:pt x="39" y="42"/>
                    <a:pt x="47" y="42"/>
                  </a:cubicBezTo>
                  <a:cubicBezTo>
                    <a:pt x="49" y="42"/>
                    <a:pt x="51" y="41"/>
                    <a:pt x="53" y="39"/>
                  </a:cubicBezTo>
                  <a:cubicBezTo>
                    <a:pt x="57" y="33"/>
                    <a:pt x="47" y="18"/>
                    <a:pt x="26" y="8"/>
                  </a:cubicBezTo>
                  <a:cubicBezTo>
                    <a:pt x="15" y="3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6013250" y="1209150"/>
              <a:ext cx="2300" cy="9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41" y="1"/>
                  </a:moveTo>
                  <a:cubicBezTo>
                    <a:pt x="36" y="1"/>
                    <a:pt x="30" y="1"/>
                    <a:pt x="25" y="2"/>
                  </a:cubicBezTo>
                  <a:cubicBezTo>
                    <a:pt x="8" y="6"/>
                    <a:pt x="0" y="20"/>
                    <a:pt x="11" y="26"/>
                  </a:cubicBezTo>
                  <a:cubicBezTo>
                    <a:pt x="18" y="33"/>
                    <a:pt x="30" y="37"/>
                    <a:pt x="44" y="37"/>
                  </a:cubicBezTo>
                  <a:cubicBezTo>
                    <a:pt x="51" y="37"/>
                    <a:pt x="59" y="36"/>
                    <a:pt x="66" y="34"/>
                  </a:cubicBezTo>
                  <a:cubicBezTo>
                    <a:pt x="84" y="30"/>
                    <a:pt x="91" y="20"/>
                    <a:pt x="80" y="9"/>
                  </a:cubicBezTo>
                  <a:cubicBezTo>
                    <a:pt x="70" y="4"/>
                    <a:pt x="5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6007800" y="1188350"/>
              <a:ext cx="2725" cy="1075"/>
            </a:xfrm>
            <a:custGeom>
              <a:avLst/>
              <a:gdLst/>
              <a:ahLst/>
              <a:cxnLst/>
              <a:rect l="l" t="t" r="r" b="b"/>
              <a:pathLst>
                <a:path w="109" h="43" extrusionOk="0">
                  <a:moveTo>
                    <a:pt x="62" y="1"/>
                  </a:moveTo>
                  <a:cubicBezTo>
                    <a:pt x="51" y="1"/>
                    <a:pt x="38" y="4"/>
                    <a:pt x="28" y="12"/>
                  </a:cubicBezTo>
                  <a:cubicBezTo>
                    <a:pt x="0" y="29"/>
                    <a:pt x="4" y="33"/>
                    <a:pt x="42" y="40"/>
                  </a:cubicBezTo>
                  <a:cubicBezTo>
                    <a:pt x="51" y="42"/>
                    <a:pt x="60" y="43"/>
                    <a:pt x="68" y="43"/>
                  </a:cubicBezTo>
                  <a:cubicBezTo>
                    <a:pt x="98" y="43"/>
                    <a:pt x="108" y="28"/>
                    <a:pt x="84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13"/>
            <p:cNvSpPr/>
            <p:nvPr/>
          </p:nvSpPr>
          <p:spPr>
            <a:xfrm>
              <a:off x="6014050" y="1204225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5" y="1"/>
                  </a:moveTo>
                  <a:cubicBezTo>
                    <a:pt x="23" y="1"/>
                    <a:pt x="20" y="1"/>
                    <a:pt x="18" y="2"/>
                  </a:cubicBezTo>
                  <a:cubicBezTo>
                    <a:pt x="3" y="5"/>
                    <a:pt x="0" y="23"/>
                    <a:pt x="3" y="39"/>
                  </a:cubicBezTo>
                  <a:cubicBezTo>
                    <a:pt x="8" y="50"/>
                    <a:pt x="13" y="56"/>
                    <a:pt x="20" y="56"/>
                  </a:cubicBezTo>
                  <a:cubicBezTo>
                    <a:pt x="23" y="56"/>
                    <a:pt x="27" y="54"/>
                    <a:pt x="31" y="50"/>
                  </a:cubicBezTo>
                  <a:cubicBezTo>
                    <a:pt x="42" y="39"/>
                    <a:pt x="48" y="26"/>
                    <a:pt x="45" y="15"/>
                  </a:cubicBezTo>
                  <a:cubicBezTo>
                    <a:pt x="42" y="7"/>
                    <a:pt x="3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13"/>
            <p:cNvSpPr/>
            <p:nvPr/>
          </p:nvSpPr>
          <p:spPr>
            <a:xfrm>
              <a:off x="6014250" y="1199525"/>
              <a:ext cx="850" cy="2025"/>
            </a:xfrm>
            <a:custGeom>
              <a:avLst/>
              <a:gdLst/>
              <a:ahLst/>
              <a:cxnLst/>
              <a:rect l="l" t="t" r="r" b="b"/>
              <a:pathLst>
                <a:path w="34" h="81" extrusionOk="0">
                  <a:moveTo>
                    <a:pt x="16" y="1"/>
                  </a:moveTo>
                  <a:cubicBezTo>
                    <a:pt x="13" y="1"/>
                    <a:pt x="11" y="11"/>
                    <a:pt x="10" y="30"/>
                  </a:cubicBezTo>
                  <a:cubicBezTo>
                    <a:pt x="3" y="67"/>
                    <a:pt x="0" y="81"/>
                    <a:pt x="4" y="81"/>
                  </a:cubicBezTo>
                  <a:cubicBezTo>
                    <a:pt x="7" y="81"/>
                    <a:pt x="12" y="76"/>
                    <a:pt x="20" y="68"/>
                  </a:cubicBezTo>
                  <a:cubicBezTo>
                    <a:pt x="30" y="57"/>
                    <a:pt x="34" y="37"/>
                    <a:pt x="26" y="19"/>
                  </a:cubicBezTo>
                  <a:cubicBezTo>
                    <a:pt x="22" y="7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6012925" y="11923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5" y="0"/>
                  </a:moveTo>
                  <a:cubicBezTo>
                    <a:pt x="12" y="0"/>
                    <a:pt x="15" y="5"/>
                    <a:pt x="24" y="14"/>
                  </a:cubicBezTo>
                  <a:cubicBezTo>
                    <a:pt x="38" y="25"/>
                    <a:pt x="34" y="35"/>
                    <a:pt x="17" y="42"/>
                  </a:cubicBezTo>
                  <a:cubicBezTo>
                    <a:pt x="0" y="45"/>
                    <a:pt x="0" y="52"/>
                    <a:pt x="17" y="55"/>
                  </a:cubicBezTo>
                  <a:cubicBezTo>
                    <a:pt x="34" y="63"/>
                    <a:pt x="63" y="80"/>
                    <a:pt x="87" y="97"/>
                  </a:cubicBezTo>
                  <a:lnTo>
                    <a:pt x="128" y="129"/>
                  </a:lnTo>
                  <a:lnTo>
                    <a:pt x="100" y="94"/>
                  </a:lnTo>
                  <a:cubicBezTo>
                    <a:pt x="83" y="73"/>
                    <a:pt x="66" y="49"/>
                    <a:pt x="58" y="35"/>
                  </a:cubicBezTo>
                  <a:cubicBezTo>
                    <a:pt x="52" y="25"/>
                    <a:pt x="38" y="7"/>
                    <a:pt x="24" y="4"/>
                  </a:cubicBezTo>
                  <a:cubicBezTo>
                    <a:pt x="19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9" name="Google Shape;4009;p13"/>
          <p:cNvGrpSpPr/>
          <p:nvPr/>
        </p:nvGrpSpPr>
        <p:grpSpPr>
          <a:xfrm rot="10800000">
            <a:off x="7394328" y="4133193"/>
            <a:ext cx="6160044" cy="1752604"/>
            <a:chOff x="5021625" y="1087550"/>
            <a:chExt cx="996900" cy="283625"/>
          </a:xfrm>
        </p:grpSpPr>
        <p:sp>
          <p:nvSpPr>
            <p:cNvPr id="4010" name="Google Shape;4010;p13"/>
            <p:cNvSpPr/>
            <p:nvPr/>
          </p:nvSpPr>
          <p:spPr>
            <a:xfrm>
              <a:off x="5021625" y="1091500"/>
              <a:ext cx="996900" cy="249875"/>
            </a:xfrm>
            <a:custGeom>
              <a:avLst/>
              <a:gdLst/>
              <a:ahLst/>
              <a:cxnLst/>
              <a:rect l="l" t="t" r="r" b="b"/>
              <a:pathLst>
                <a:path w="39876" h="9995" extrusionOk="0">
                  <a:moveTo>
                    <a:pt x="27441" y="108"/>
                  </a:moveTo>
                  <a:cubicBezTo>
                    <a:pt x="27477" y="108"/>
                    <a:pt x="27504" y="146"/>
                    <a:pt x="27470" y="156"/>
                  </a:cubicBezTo>
                  <a:cubicBezTo>
                    <a:pt x="27468" y="157"/>
                    <a:pt x="27466" y="157"/>
                    <a:pt x="27464" y="157"/>
                  </a:cubicBezTo>
                  <a:cubicBezTo>
                    <a:pt x="27455" y="157"/>
                    <a:pt x="27450" y="150"/>
                    <a:pt x="27454" y="139"/>
                  </a:cubicBezTo>
                  <a:cubicBezTo>
                    <a:pt x="27457" y="129"/>
                    <a:pt x="27450" y="119"/>
                    <a:pt x="27433" y="114"/>
                  </a:cubicBezTo>
                  <a:cubicBezTo>
                    <a:pt x="27419" y="111"/>
                    <a:pt x="27422" y="108"/>
                    <a:pt x="27436" y="108"/>
                  </a:cubicBezTo>
                  <a:cubicBezTo>
                    <a:pt x="27438" y="108"/>
                    <a:pt x="27439" y="108"/>
                    <a:pt x="27441" y="108"/>
                  </a:cubicBezTo>
                  <a:close/>
                  <a:moveTo>
                    <a:pt x="28599" y="152"/>
                  </a:moveTo>
                  <a:cubicBezTo>
                    <a:pt x="28601" y="152"/>
                    <a:pt x="28603" y="152"/>
                    <a:pt x="28605" y="153"/>
                  </a:cubicBezTo>
                  <a:cubicBezTo>
                    <a:pt x="28623" y="156"/>
                    <a:pt x="28633" y="164"/>
                    <a:pt x="28636" y="170"/>
                  </a:cubicBezTo>
                  <a:cubicBezTo>
                    <a:pt x="28636" y="174"/>
                    <a:pt x="28629" y="181"/>
                    <a:pt x="28615" y="184"/>
                  </a:cubicBezTo>
                  <a:cubicBezTo>
                    <a:pt x="28614" y="185"/>
                    <a:pt x="28612" y="185"/>
                    <a:pt x="28610" y="185"/>
                  </a:cubicBezTo>
                  <a:cubicBezTo>
                    <a:pt x="28601" y="185"/>
                    <a:pt x="28591" y="179"/>
                    <a:pt x="28588" y="167"/>
                  </a:cubicBezTo>
                  <a:cubicBezTo>
                    <a:pt x="28585" y="158"/>
                    <a:pt x="28589" y="152"/>
                    <a:pt x="28599" y="152"/>
                  </a:cubicBezTo>
                  <a:close/>
                  <a:moveTo>
                    <a:pt x="27339" y="128"/>
                  </a:moveTo>
                  <a:cubicBezTo>
                    <a:pt x="27341" y="128"/>
                    <a:pt x="27340" y="131"/>
                    <a:pt x="27339" y="135"/>
                  </a:cubicBezTo>
                  <a:cubicBezTo>
                    <a:pt x="27332" y="146"/>
                    <a:pt x="27350" y="164"/>
                    <a:pt x="27381" y="170"/>
                  </a:cubicBezTo>
                  <a:cubicBezTo>
                    <a:pt x="27450" y="191"/>
                    <a:pt x="27457" y="226"/>
                    <a:pt x="27395" y="236"/>
                  </a:cubicBezTo>
                  <a:cubicBezTo>
                    <a:pt x="27392" y="236"/>
                    <a:pt x="27388" y="237"/>
                    <a:pt x="27385" y="237"/>
                  </a:cubicBezTo>
                  <a:cubicBezTo>
                    <a:pt x="27328" y="237"/>
                    <a:pt x="27285" y="172"/>
                    <a:pt x="27325" y="139"/>
                  </a:cubicBezTo>
                  <a:cubicBezTo>
                    <a:pt x="27332" y="132"/>
                    <a:pt x="27337" y="128"/>
                    <a:pt x="27339" y="128"/>
                  </a:cubicBezTo>
                  <a:close/>
                  <a:moveTo>
                    <a:pt x="29418" y="221"/>
                  </a:moveTo>
                  <a:cubicBezTo>
                    <a:pt x="29421" y="221"/>
                    <a:pt x="29424" y="222"/>
                    <a:pt x="29427" y="223"/>
                  </a:cubicBezTo>
                  <a:cubicBezTo>
                    <a:pt x="29441" y="226"/>
                    <a:pt x="29455" y="236"/>
                    <a:pt x="29459" y="247"/>
                  </a:cubicBezTo>
                  <a:cubicBezTo>
                    <a:pt x="29461" y="257"/>
                    <a:pt x="29458" y="262"/>
                    <a:pt x="29450" y="262"/>
                  </a:cubicBezTo>
                  <a:cubicBezTo>
                    <a:pt x="29448" y="262"/>
                    <a:pt x="29445" y="261"/>
                    <a:pt x="29441" y="260"/>
                  </a:cubicBezTo>
                  <a:cubicBezTo>
                    <a:pt x="29424" y="257"/>
                    <a:pt x="29410" y="247"/>
                    <a:pt x="29406" y="236"/>
                  </a:cubicBezTo>
                  <a:cubicBezTo>
                    <a:pt x="29404" y="226"/>
                    <a:pt x="29409" y="221"/>
                    <a:pt x="29418" y="221"/>
                  </a:cubicBezTo>
                  <a:close/>
                  <a:moveTo>
                    <a:pt x="28273" y="239"/>
                  </a:moveTo>
                  <a:cubicBezTo>
                    <a:pt x="28276" y="239"/>
                    <a:pt x="28279" y="239"/>
                    <a:pt x="28282" y="239"/>
                  </a:cubicBezTo>
                  <a:cubicBezTo>
                    <a:pt x="28303" y="239"/>
                    <a:pt x="28321" y="244"/>
                    <a:pt x="28321" y="250"/>
                  </a:cubicBezTo>
                  <a:cubicBezTo>
                    <a:pt x="28324" y="253"/>
                    <a:pt x="28311" y="260"/>
                    <a:pt x="28293" y="268"/>
                  </a:cubicBezTo>
                  <a:cubicBezTo>
                    <a:pt x="28288" y="268"/>
                    <a:pt x="28284" y="269"/>
                    <a:pt x="28279" y="269"/>
                  </a:cubicBezTo>
                  <a:cubicBezTo>
                    <a:pt x="28265" y="269"/>
                    <a:pt x="28254" y="264"/>
                    <a:pt x="28251" y="253"/>
                  </a:cubicBezTo>
                  <a:cubicBezTo>
                    <a:pt x="28249" y="245"/>
                    <a:pt x="28258" y="239"/>
                    <a:pt x="28273" y="239"/>
                  </a:cubicBezTo>
                  <a:close/>
                  <a:moveTo>
                    <a:pt x="22107" y="329"/>
                  </a:moveTo>
                  <a:cubicBezTo>
                    <a:pt x="22120" y="329"/>
                    <a:pt x="22132" y="333"/>
                    <a:pt x="22135" y="340"/>
                  </a:cubicBezTo>
                  <a:cubicBezTo>
                    <a:pt x="22138" y="354"/>
                    <a:pt x="22131" y="364"/>
                    <a:pt x="22117" y="368"/>
                  </a:cubicBezTo>
                  <a:cubicBezTo>
                    <a:pt x="22107" y="368"/>
                    <a:pt x="22090" y="364"/>
                    <a:pt x="22076" y="354"/>
                  </a:cubicBezTo>
                  <a:cubicBezTo>
                    <a:pt x="22066" y="348"/>
                    <a:pt x="22072" y="337"/>
                    <a:pt x="22093" y="330"/>
                  </a:cubicBezTo>
                  <a:cubicBezTo>
                    <a:pt x="22098" y="329"/>
                    <a:pt x="22102" y="329"/>
                    <a:pt x="22107" y="329"/>
                  </a:cubicBezTo>
                  <a:close/>
                  <a:moveTo>
                    <a:pt x="31541" y="403"/>
                  </a:moveTo>
                  <a:cubicBezTo>
                    <a:pt x="31599" y="403"/>
                    <a:pt x="31690" y="415"/>
                    <a:pt x="31693" y="423"/>
                  </a:cubicBezTo>
                  <a:cubicBezTo>
                    <a:pt x="31696" y="429"/>
                    <a:pt x="31671" y="435"/>
                    <a:pt x="31637" y="435"/>
                  </a:cubicBezTo>
                  <a:cubicBezTo>
                    <a:pt x="31629" y="435"/>
                    <a:pt x="31621" y="435"/>
                    <a:pt x="31613" y="434"/>
                  </a:cubicBezTo>
                  <a:cubicBezTo>
                    <a:pt x="31526" y="431"/>
                    <a:pt x="31471" y="413"/>
                    <a:pt x="31505" y="406"/>
                  </a:cubicBezTo>
                  <a:cubicBezTo>
                    <a:pt x="31513" y="404"/>
                    <a:pt x="31526" y="403"/>
                    <a:pt x="31541" y="403"/>
                  </a:cubicBezTo>
                  <a:close/>
                  <a:moveTo>
                    <a:pt x="35114" y="1092"/>
                  </a:moveTo>
                  <a:cubicBezTo>
                    <a:pt x="35121" y="1092"/>
                    <a:pt x="35125" y="1102"/>
                    <a:pt x="35131" y="1121"/>
                  </a:cubicBezTo>
                  <a:cubicBezTo>
                    <a:pt x="35138" y="1142"/>
                    <a:pt x="35135" y="1166"/>
                    <a:pt x="35124" y="1169"/>
                  </a:cubicBezTo>
                  <a:cubicBezTo>
                    <a:pt x="35121" y="1170"/>
                    <a:pt x="35117" y="1170"/>
                    <a:pt x="35114" y="1170"/>
                  </a:cubicBezTo>
                  <a:cubicBezTo>
                    <a:pt x="35083" y="1170"/>
                    <a:pt x="35071" y="1142"/>
                    <a:pt x="35093" y="1110"/>
                  </a:cubicBezTo>
                  <a:cubicBezTo>
                    <a:pt x="35103" y="1098"/>
                    <a:pt x="35109" y="1092"/>
                    <a:pt x="35114" y="1092"/>
                  </a:cubicBezTo>
                  <a:close/>
                  <a:moveTo>
                    <a:pt x="35235" y="1562"/>
                  </a:moveTo>
                  <a:cubicBezTo>
                    <a:pt x="35242" y="1562"/>
                    <a:pt x="35248" y="1568"/>
                    <a:pt x="35252" y="1582"/>
                  </a:cubicBezTo>
                  <a:cubicBezTo>
                    <a:pt x="35260" y="1592"/>
                    <a:pt x="35249" y="1603"/>
                    <a:pt x="35239" y="1607"/>
                  </a:cubicBezTo>
                  <a:cubicBezTo>
                    <a:pt x="35225" y="1610"/>
                    <a:pt x="35222" y="1624"/>
                    <a:pt x="35225" y="1642"/>
                  </a:cubicBezTo>
                  <a:cubicBezTo>
                    <a:pt x="35232" y="1659"/>
                    <a:pt x="35225" y="1672"/>
                    <a:pt x="35211" y="1676"/>
                  </a:cubicBezTo>
                  <a:cubicBezTo>
                    <a:pt x="35206" y="1678"/>
                    <a:pt x="35201" y="1679"/>
                    <a:pt x="35197" y="1679"/>
                  </a:cubicBezTo>
                  <a:cubicBezTo>
                    <a:pt x="35193" y="1679"/>
                    <a:pt x="35190" y="1678"/>
                    <a:pt x="35190" y="1676"/>
                  </a:cubicBezTo>
                  <a:cubicBezTo>
                    <a:pt x="35187" y="1616"/>
                    <a:pt x="35214" y="1562"/>
                    <a:pt x="35235" y="1562"/>
                  </a:cubicBezTo>
                  <a:close/>
                  <a:moveTo>
                    <a:pt x="35355" y="1748"/>
                  </a:moveTo>
                  <a:cubicBezTo>
                    <a:pt x="35368" y="1748"/>
                    <a:pt x="35377" y="1754"/>
                    <a:pt x="35374" y="1763"/>
                  </a:cubicBezTo>
                  <a:cubicBezTo>
                    <a:pt x="35371" y="1776"/>
                    <a:pt x="35356" y="1791"/>
                    <a:pt x="35343" y="1794"/>
                  </a:cubicBezTo>
                  <a:cubicBezTo>
                    <a:pt x="35341" y="1794"/>
                    <a:pt x="35339" y="1795"/>
                    <a:pt x="35338" y="1795"/>
                  </a:cubicBezTo>
                  <a:cubicBezTo>
                    <a:pt x="35329" y="1795"/>
                    <a:pt x="35322" y="1789"/>
                    <a:pt x="35318" y="1780"/>
                  </a:cubicBezTo>
                  <a:cubicBezTo>
                    <a:pt x="35315" y="1766"/>
                    <a:pt x="35326" y="1756"/>
                    <a:pt x="35346" y="1749"/>
                  </a:cubicBezTo>
                  <a:cubicBezTo>
                    <a:pt x="35350" y="1748"/>
                    <a:pt x="35352" y="1748"/>
                    <a:pt x="35355" y="1748"/>
                  </a:cubicBezTo>
                  <a:close/>
                  <a:moveTo>
                    <a:pt x="12443" y="1685"/>
                  </a:moveTo>
                  <a:cubicBezTo>
                    <a:pt x="12459" y="1685"/>
                    <a:pt x="12462" y="1694"/>
                    <a:pt x="12462" y="1714"/>
                  </a:cubicBezTo>
                  <a:cubicBezTo>
                    <a:pt x="12462" y="1738"/>
                    <a:pt x="12449" y="1752"/>
                    <a:pt x="12428" y="1752"/>
                  </a:cubicBezTo>
                  <a:cubicBezTo>
                    <a:pt x="12426" y="1752"/>
                    <a:pt x="12423" y="1752"/>
                    <a:pt x="12421" y="1752"/>
                  </a:cubicBezTo>
                  <a:cubicBezTo>
                    <a:pt x="12402" y="1752"/>
                    <a:pt x="12394" y="1766"/>
                    <a:pt x="12404" y="1797"/>
                  </a:cubicBezTo>
                  <a:cubicBezTo>
                    <a:pt x="12409" y="1820"/>
                    <a:pt x="12412" y="1830"/>
                    <a:pt x="12409" y="1830"/>
                  </a:cubicBezTo>
                  <a:cubicBezTo>
                    <a:pt x="12408" y="1830"/>
                    <a:pt x="12402" y="1822"/>
                    <a:pt x="12393" y="1808"/>
                  </a:cubicBezTo>
                  <a:cubicBezTo>
                    <a:pt x="12373" y="1776"/>
                    <a:pt x="12341" y="1756"/>
                    <a:pt x="12308" y="1756"/>
                  </a:cubicBezTo>
                  <a:cubicBezTo>
                    <a:pt x="12302" y="1756"/>
                    <a:pt x="12295" y="1757"/>
                    <a:pt x="12289" y="1759"/>
                  </a:cubicBezTo>
                  <a:cubicBezTo>
                    <a:pt x="12279" y="1763"/>
                    <a:pt x="12282" y="1770"/>
                    <a:pt x="12295" y="1780"/>
                  </a:cubicBezTo>
                  <a:cubicBezTo>
                    <a:pt x="12307" y="1789"/>
                    <a:pt x="12307" y="1795"/>
                    <a:pt x="12299" y="1795"/>
                  </a:cubicBezTo>
                  <a:cubicBezTo>
                    <a:pt x="12297" y="1795"/>
                    <a:pt x="12295" y="1794"/>
                    <a:pt x="12292" y="1794"/>
                  </a:cubicBezTo>
                  <a:cubicBezTo>
                    <a:pt x="12275" y="1791"/>
                    <a:pt x="12254" y="1773"/>
                    <a:pt x="12240" y="1752"/>
                  </a:cubicBezTo>
                  <a:cubicBezTo>
                    <a:pt x="12225" y="1729"/>
                    <a:pt x="12223" y="1719"/>
                    <a:pt x="12240" y="1719"/>
                  </a:cubicBezTo>
                  <a:cubicBezTo>
                    <a:pt x="12245" y="1719"/>
                    <a:pt x="12252" y="1720"/>
                    <a:pt x="12261" y="1721"/>
                  </a:cubicBezTo>
                  <a:cubicBezTo>
                    <a:pt x="12266" y="1723"/>
                    <a:pt x="12272" y="1723"/>
                    <a:pt x="12279" y="1723"/>
                  </a:cubicBezTo>
                  <a:cubicBezTo>
                    <a:pt x="12306" y="1723"/>
                    <a:pt x="12346" y="1714"/>
                    <a:pt x="12383" y="1701"/>
                  </a:cubicBezTo>
                  <a:cubicBezTo>
                    <a:pt x="12412" y="1690"/>
                    <a:pt x="12431" y="1685"/>
                    <a:pt x="12443" y="1685"/>
                  </a:cubicBezTo>
                  <a:close/>
                  <a:moveTo>
                    <a:pt x="11806" y="1884"/>
                  </a:moveTo>
                  <a:cubicBezTo>
                    <a:pt x="11818" y="1884"/>
                    <a:pt x="11823" y="1889"/>
                    <a:pt x="11821" y="1898"/>
                  </a:cubicBezTo>
                  <a:cubicBezTo>
                    <a:pt x="11817" y="1912"/>
                    <a:pt x="11800" y="1925"/>
                    <a:pt x="11783" y="1930"/>
                  </a:cubicBezTo>
                  <a:cubicBezTo>
                    <a:pt x="11778" y="1930"/>
                    <a:pt x="11774" y="1931"/>
                    <a:pt x="11770" y="1931"/>
                  </a:cubicBezTo>
                  <a:cubicBezTo>
                    <a:pt x="11757" y="1931"/>
                    <a:pt x="11747" y="1927"/>
                    <a:pt x="11744" y="1919"/>
                  </a:cubicBezTo>
                  <a:cubicBezTo>
                    <a:pt x="11741" y="1909"/>
                    <a:pt x="11758" y="1895"/>
                    <a:pt x="11783" y="1888"/>
                  </a:cubicBezTo>
                  <a:cubicBezTo>
                    <a:pt x="11792" y="1885"/>
                    <a:pt x="11800" y="1884"/>
                    <a:pt x="11806" y="1884"/>
                  </a:cubicBezTo>
                  <a:close/>
                  <a:moveTo>
                    <a:pt x="12920" y="1902"/>
                  </a:moveTo>
                  <a:cubicBezTo>
                    <a:pt x="12940" y="1902"/>
                    <a:pt x="12963" y="1908"/>
                    <a:pt x="12972" y="1919"/>
                  </a:cubicBezTo>
                  <a:cubicBezTo>
                    <a:pt x="12982" y="1933"/>
                    <a:pt x="12969" y="1940"/>
                    <a:pt x="12937" y="1940"/>
                  </a:cubicBezTo>
                  <a:cubicBezTo>
                    <a:pt x="12934" y="1940"/>
                    <a:pt x="12930" y="1940"/>
                    <a:pt x="12927" y="1940"/>
                  </a:cubicBezTo>
                  <a:cubicBezTo>
                    <a:pt x="12904" y="1940"/>
                    <a:pt x="12885" y="1932"/>
                    <a:pt x="12882" y="1922"/>
                  </a:cubicBezTo>
                  <a:cubicBezTo>
                    <a:pt x="12877" y="1909"/>
                    <a:pt x="12897" y="1902"/>
                    <a:pt x="12920" y="1902"/>
                  </a:cubicBezTo>
                  <a:close/>
                  <a:moveTo>
                    <a:pt x="12778" y="1918"/>
                  </a:moveTo>
                  <a:cubicBezTo>
                    <a:pt x="12780" y="1918"/>
                    <a:pt x="12783" y="1918"/>
                    <a:pt x="12785" y="1919"/>
                  </a:cubicBezTo>
                  <a:cubicBezTo>
                    <a:pt x="12799" y="1922"/>
                    <a:pt x="12812" y="1930"/>
                    <a:pt x="12812" y="1936"/>
                  </a:cubicBezTo>
                  <a:cubicBezTo>
                    <a:pt x="12816" y="1940"/>
                    <a:pt x="12806" y="1946"/>
                    <a:pt x="12795" y="1950"/>
                  </a:cubicBezTo>
                  <a:cubicBezTo>
                    <a:pt x="12793" y="1951"/>
                    <a:pt x="12791" y="1951"/>
                    <a:pt x="12789" y="1951"/>
                  </a:cubicBezTo>
                  <a:cubicBezTo>
                    <a:pt x="12777" y="1951"/>
                    <a:pt x="12767" y="1944"/>
                    <a:pt x="12764" y="1933"/>
                  </a:cubicBezTo>
                  <a:cubicBezTo>
                    <a:pt x="12761" y="1924"/>
                    <a:pt x="12768" y="1918"/>
                    <a:pt x="12778" y="1918"/>
                  </a:cubicBezTo>
                  <a:close/>
                  <a:moveTo>
                    <a:pt x="11929" y="2070"/>
                  </a:moveTo>
                  <a:cubicBezTo>
                    <a:pt x="11930" y="2070"/>
                    <a:pt x="11933" y="2071"/>
                    <a:pt x="11935" y="2071"/>
                  </a:cubicBezTo>
                  <a:cubicBezTo>
                    <a:pt x="11952" y="2075"/>
                    <a:pt x="11962" y="2082"/>
                    <a:pt x="11967" y="2085"/>
                  </a:cubicBezTo>
                  <a:cubicBezTo>
                    <a:pt x="11967" y="2092"/>
                    <a:pt x="11959" y="2099"/>
                    <a:pt x="11946" y="2103"/>
                  </a:cubicBezTo>
                  <a:cubicBezTo>
                    <a:pt x="11935" y="2103"/>
                    <a:pt x="11921" y="2096"/>
                    <a:pt x="11917" y="2085"/>
                  </a:cubicBezTo>
                  <a:cubicBezTo>
                    <a:pt x="11915" y="2077"/>
                    <a:pt x="11919" y="2070"/>
                    <a:pt x="11929" y="2070"/>
                  </a:cubicBezTo>
                  <a:close/>
                  <a:moveTo>
                    <a:pt x="35490" y="2022"/>
                  </a:moveTo>
                  <a:cubicBezTo>
                    <a:pt x="35500" y="2022"/>
                    <a:pt x="35507" y="2033"/>
                    <a:pt x="35510" y="2061"/>
                  </a:cubicBezTo>
                  <a:cubicBezTo>
                    <a:pt x="35513" y="2089"/>
                    <a:pt x="35505" y="2113"/>
                    <a:pt x="35495" y="2117"/>
                  </a:cubicBezTo>
                  <a:cubicBezTo>
                    <a:pt x="35494" y="2117"/>
                    <a:pt x="35493" y="2117"/>
                    <a:pt x="35491" y="2117"/>
                  </a:cubicBezTo>
                  <a:cubicBezTo>
                    <a:pt x="35459" y="2117"/>
                    <a:pt x="35448" y="2046"/>
                    <a:pt x="35478" y="2026"/>
                  </a:cubicBezTo>
                  <a:cubicBezTo>
                    <a:pt x="35483" y="2024"/>
                    <a:pt x="35487" y="2022"/>
                    <a:pt x="35490" y="2022"/>
                  </a:cubicBezTo>
                  <a:close/>
                  <a:moveTo>
                    <a:pt x="35422" y="2206"/>
                  </a:moveTo>
                  <a:cubicBezTo>
                    <a:pt x="35429" y="2206"/>
                    <a:pt x="35436" y="2209"/>
                    <a:pt x="35443" y="2214"/>
                  </a:cubicBezTo>
                  <a:cubicBezTo>
                    <a:pt x="35454" y="2224"/>
                    <a:pt x="35447" y="2234"/>
                    <a:pt x="35430" y="2238"/>
                  </a:cubicBezTo>
                  <a:cubicBezTo>
                    <a:pt x="35420" y="2241"/>
                    <a:pt x="35411" y="2242"/>
                    <a:pt x="35405" y="2242"/>
                  </a:cubicBezTo>
                  <a:cubicBezTo>
                    <a:pt x="35388" y="2242"/>
                    <a:pt x="35387" y="2231"/>
                    <a:pt x="35406" y="2214"/>
                  </a:cubicBezTo>
                  <a:cubicBezTo>
                    <a:pt x="35409" y="2209"/>
                    <a:pt x="35415" y="2206"/>
                    <a:pt x="35422" y="2206"/>
                  </a:cubicBezTo>
                  <a:close/>
                  <a:moveTo>
                    <a:pt x="35563" y="2188"/>
                  </a:moveTo>
                  <a:cubicBezTo>
                    <a:pt x="35565" y="2188"/>
                    <a:pt x="35567" y="2191"/>
                    <a:pt x="35568" y="2196"/>
                  </a:cubicBezTo>
                  <a:cubicBezTo>
                    <a:pt x="35572" y="2210"/>
                    <a:pt x="35568" y="2228"/>
                    <a:pt x="35558" y="2238"/>
                  </a:cubicBezTo>
                  <a:cubicBezTo>
                    <a:pt x="35550" y="2245"/>
                    <a:pt x="35545" y="2249"/>
                    <a:pt x="35542" y="2249"/>
                  </a:cubicBezTo>
                  <a:cubicBezTo>
                    <a:pt x="35537" y="2249"/>
                    <a:pt x="35540" y="2237"/>
                    <a:pt x="35551" y="2210"/>
                  </a:cubicBezTo>
                  <a:cubicBezTo>
                    <a:pt x="35555" y="2195"/>
                    <a:pt x="35560" y="2188"/>
                    <a:pt x="35563" y="2188"/>
                  </a:cubicBezTo>
                  <a:close/>
                  <a:moveTo>
                    <a:pt x="35567" y="2462"/>
                  </a:moveTo>
                  <a:cubicBezTo>
                    <a:pt x="35576" y="2462"/>
                    <a:pt x="35589" y="2466"/>
                    <a:pt x="35600" y="2474"/>
                  </a:cubicBezTo>
                  <a:cubicBezTo>
                    <a:pt x="35610" y="2481"/>
                    <a:pt x="35603" y="2495"/>
                    <a:pt x="35582" y="2498"/>
                  </a:cubicBezTo>
                  <a:cubicBezTo>
                    <a:pt x="35578" y="2499"/>
                    <a:pt x="35573" y="2500"/>
                    <a:pt x="35569" y="2500"/>
                  </a:cubicBezTo>
                  <a:cubicBezTo>
                    <a:pt x="35555" y="2500"/>
                    <a:pt x="35543" y="2496"/>
                    <a:pt x="35540" y="2488"/>
                  </a:cubicBezTo>
                  <a:cubicBezTo>
                    <a:pt x="35537" y="2478"/>
                    <a:pt x="35544" y="2467"/>
                    <a:pt x="35558" y="2463"/>
                  </a:cubicBezTo>
                  <a:cubicBezTo>
                    <a:pt x="35560" y="2463"/>
                    <a:pt x="35563" y="2462"/>
                    <a:pt x="35567" y="2462"/>
                  </a:cubicBezTo>
                  <a:close/>
                  <a:moveTo>
                    <a:pt x="39549" y="4031"/>
                  </a:moveTo>
                  <a:cubicBezTo>
                    <a:pt x="39558" y="4031"/>
                    <a:pt x="39567" y="4042"/>
                    <a:pt x="39572" y="4060"/>
                  </a:cubicBezTo>
                  <a:cubicBezTo>
                    <a:pt x="39578" y="4079"/>
                    <a:pt x="39573" y="4095"/>
                    <a:pt x="39561" y="4095"/>
                  </a:cubicBezTo>
                  <a:cubicBezTo>
                    <a:pt x="39560" y="4095"/>
                    <a:pt x="39559" y="4095"/>
                    <a:pt x="39558" y="4095"/>
                  </a:cubicBezTo>
                  <a:cubicBezTo>
                    <a:pt x="39544" y="4087"/>
                    <a:pt x="39531" y="4080"/>
                    <a:pt x="39527" y="4070"/>
                  </a:cubicBezTo>
                  <a:cubicBezTo>
                    <a:pt x="39523" y="4060"/>
                    <a:pt x="39531" y="4045"/>
                    <a:pt x="39540" y="4035"/>
                  </a:cubicBezTo>
                  <a:cubicBezTo>
                    <a:pt x="39543" y="4033"/>
                    <a:pt x="39546" y="4031"/>
                    <a:pt x="39549" y="4031"/>
                  </a:cubicBezTo>
                  <a:close/>
                  <a:moveTo>
                    <a:pt x="39192" y="4538"/>
                  </a:moveTo>
                  <a:cubicBezTo>
                    <a:pt x="39193" y="4538"/>
                    <a:pt x="39194" y="4538"/>
                    <a:pt x="39194" y="4538"/>
                  </a:cubicBezTo>
                  <a:cubicBezTo>
                    <a:pt x="39241" y="4619"/>
                    <a:pt x="39248" y="4639"/>
                    <a:pt x="39193" y="4639"/>
                  </a:cubicBezTo>
                  <a:cubicBezTo>
                    <a:pt x="39179" y="4639"/>
                    <a:pt x="39161" y="4638"/>
                    <a:pt x="39138" y="4636"/>
                  </a:cubicBezTo>
                  <a:cubicBezTo>
                    <a:pt x="39103" y="4636"/>
                    <a:pt x="39073" y="4622"/>
                    <a:pt x="39069" y="4607"/>
                  </a:cubicBezTo>
                  <a:cubicBezTo>
                    <a:pt x="39066" y="4599"/>
                    <a:pt x="39076" y="4589"/>
                    <a:pt x="39092" y="4589"/>
                  </a:cubicBezTo>
                  <a:cubicBezTo>
                    <a:pt x="39095" y="4589"/>
                    <a:pt x="39097" y="4590"/>
                    <a:pt x="39100" y="4590"/>
                  </a:cubicBezTo>
                  <a:cubicBezTo>
                    <a:pt x="39124" y="4590"/>
                    <a:pt x="39152" y="4580"/>
                    <a:pt x="39166" y="4562"/>
                  </a:cubicBezTo>
                  <a:cubicBezTo>
                    <a:pt x="39178" y="4547"/>
                    <a:pt x="39187" y="4538"/>
                    <a:pt x="39192" y="4538"/>
                  </a:cubicBezTo>
                  <a:close/>
                  <a:moveTo>
                    <a:pt x="13410" y="4843"/>
                  </a:moveTo>
                  <a:cubicBezTo>
                    <a:pt x="13415" y="4843"/>
                    <a:pt x="13420" y="4846"/>
                    <a:pt x="13424" y="4854"/>
                  </a:cubicBezTo>
                  <a:cubicBezTo>
                    <a:pt x="13427" y="4865"/>
                    <a:pt x="13416" y="4875"/>
                    <a:pt x="13406" y="4878"/>
                  </a:cubicBezTo>
                  <a:cubicBezTo>
                    <a:pt x="13400" y="4879"/>
                    <a:pt x="13395" y="4880"/>
                    <a:pt x="13391" y="4880"/>
                  </a:cubicBezTo>
                  <a:cubicBezTo>
                    <a:pt x="13385" y="4880"/>
                    <a:pt x="13382" y="4879"/>
                    <a:pt x="13382" y="4875"/>
                  </a:cubicBezTo>
                  <a:cubicBezTo>
                    <a:pt x="13378" y="4871"/>
                    <a:pt x="13385" y="4861"/>
                    <a:pt x="13395" y="4851"/>
                  </a:cubicBezTo>
                  <a:cubicBezTo>
                    <a:pt x="13400" y="4846"/>
                    <a:pt x="13405" y="4843"/>
                    <a:pt x="13410" y="4843"/>
                  </a:cubicBezTo>
                  <a:close/>
                  <a:moveTo>
                    <a:pt x="31952" y="4888"/>
                  </a:moveTo>
                  <a:cubicBezTo>
                    <a:pt x="31961" y="4888"/>
                    <a:pt x="31971" y="4895"/>
                    <a:pt x="31974" y="4906"/>
                  </a:cubicBezTo>
                  <a:cubicBezTo>
                    <a:pt x="31977" y="4915"/>
                    <a:pt x="31970" y="4921"/>
                    <a:pt x="31960" y="4921"/>
                  </a:cubicBezTo>
                  <a:cubicBezTo>
                    <a:pt x="31958" y="4921"/>
                    <a:pt x="31956" y="4920"/>
                    <a:pt x="31953" y="4920"/>
                  </a:cubicBezTo>
                  <a:cubicBezTo>
                    <a:pt x="31939" y="4916"/>
                    <a:pt x="31925" y="4910"/>
                    <a:pt x="31925" y="4902"/>
                  </a:cubicBezTo>
                  <a:cubicBezTo>
                    <a:pt x="31925" y="4899"/>
                    <a:pt x="31933" y="4892"/>
                    <a:pt x="31946" y="4889"/>
                  </a:cubicBezTo>
                  <a:cubicBezTo>
                    <a:pt x="31948" y="4888"/>
                    <a:pt x="31950" y="4888"/>
                    <a:pt x="31952" y="4888"/>
                  </a:cubicBezTo>
                  <a:close/>
                  <a:moveTo>
                    <a:pt x="341" y="5082"/>
                  </a:moveTo>
                  <a:cubicBezTo>
                    <a:pt x="346" y="5082"/>
                    <a:pt x="347" y="5091"/>
                    <a:pt x="347" y="5110"/>
                  </a:cubicBezTo>
                  <a:cubicBezTo>
                    <a:pt x="347" y="5135"/>
                    <a:pt x="340" y="5159"/>
                    <a:pt x="330" y="5159"/>
                  </a:cubicBezTo>
                  <a:cubicBezTo>
                    <a:pt x="326" y="5161"/>
                    <a:pt x="323" y="5161"/>
                    <a:pt x="320" y="5161"/>
                  </a:cubicBezTo>
                  <a:cubicBezTo>
                    <a:pt x="298" y="5161"/>
                    <a:pt x="299" y="5131"/>
                    <a:pt x="323" y="5100"/>
                  </a:cubicBezTo>
                  <a:cubicBezTo>
                    <a:pt x="332" y="5088"/>
                    <a:pt x="338" y="5082"/>
                    <a:pt x="341" y="5082"/>
                  </a:cubicBezTo>
                  <a:close/>
                  <a:moveTo>
                    <a:pt x="39303" y="5190"/>
                  </a:moveTo>
                  <a:cubicBezTo>
                    <a:pt x="39315" y="5190"/>
                    <a:pt x="39326" y="5200"/>
                    <a:pt x="39332" y="5214"/>
                  </a:cubicBezTo>
                  <a:cubicBezTo>
                    <a:pt x="39336" y="5232"/>
                    <a:pt x="39322" y="5249"/>
                    <a:pt x="39298" y="5256"/>
                  </a:cubicBezTo>
                  <a:cubicBezTo>
                    <a:pt x="39284" y="5260"/>
                    <a:pt x="39272" y="5262"/>
                    <a:pt x="39263" y="5262"/>
                  </a:cubicBezTo>
                  <a:cubicBezTo>
                    <a:pt x="39254" y="5262"/>
                    <a:pt x="39249" y="5260"/>
                    <a:pt x="39249" y="5256"/>
                  </a:cubicBezTo>
                  <a:cubicBezTo>
                    <a:pt x="39246" y="5253"/>
                    <a:pt x="39260" y="5243"/>
                    <a:pt x="39281" y="5239"/>
                  </a:cubicBezTo>
                  <a:cubicBezTo>
                    <a:pt x="39302" y="5232"/>
                    <a:pt x="39308" y="5222"/>
                    <a:pt x="39294" y="5211"/>
                  </a:cubicBezTo>
                  <a:cubicBezTo>
                    <a:pt x="39284" y="5204"/>
                    <a:pt x="39287" y="5194"/>
                    <a:pt x="39298" y="5190"/>
                  </a:cubicBezTo>
                  <a:cubicBezTo>
                    <a:pt x="39300" y="5190"/>
                    <a:pt x="39301" y="5190"/>
                    <a:pt x="39303" y="5190"/>
                  </a:cubicBezTo>
                  <a:close/>
                  <a:moveTo>
                    <a:pt x="271" y="5408"/>
                  </a:moveTo>
                  <a:cubicBezTo>
                    <a:pt x="282" y="5408"/>
                    <a:pt x="293" y="5414"/>
                    <a:pt x="295" y="5423"/>
                  </a:cubicBezTo>
                  <a:cubicBezTo>
                    <a:pt x="299" y="5437"/>
                    <a:pt x="292" y="5448"/>
                    <a:pt x="278" y="5451"/>
                  </a:cubicBezTo>
                  <a:cubicBezTo>
                    <a:pt x="275" y="5451"/>
                    <a:pt x="273" y="5452"/>
                    <a:pt x="271" y="5452"/>
                  </a:cubicBezTo>
                  <a:cubicBezTo>
                    <a:pt x="260" y="5452"/>
                    <a:pt x="253" y="5446"/>
                    <a:pt x="250" y="5437"/>
                  </a:cubicBezTo>
                  <a:cubicBezTo>
                    <a:pt x="247" y="5423"/>
                    <a:pt x="254" y="5413"/>
                    <a:pt x="264" y="5409"/>
                  </a:cubicBezTo>
                  <a:cubicBezTo>
                    <a:pt x="266" y="5409"/>
                    <a:pt x="269" y="5408"/>
                    <a:pt x="271" y="5408"/>
                  </a:cubicBezTo>
                  <a:close/>
                  <a:moveTo>
                    <a:pt x="39470" y="5537"/>
                  </a:moveTo>
                  <a:cubicBezTo>
                    <a:pt x="39472" y="5537"/>
                    <a:pt x="39475" y="5540"/>
                    <a:pt x="39478" y="5544"/>
                  </a:cubicBezTo>
                  <a:cubicBezTo>
                    <a:pt x="39489" y="5558"/>
                    <a:pt x="39496" y="5576"/>
                    <a:pt x="39489" y="5582"/>
                  </a:cubicBezTo>
                  <a:cubicBezTo>
                    <a:pt x="39487" y="5585"/>
                    <a:pt x="39485" y="5587"/>
                    <a:pt x="39483" y="5587"/>
                  </a:cubicBezTo>
                  <a:cubicBezTo>
                    <a:pt x="39478" y="5587"/>
                    <a:pt x="39473" y="5577"/>
                    <a:pt x="39468" y="5562"/>
                  </a:cubicBezTo>
                  <a:cubicBezTo>
                    <a:pt x="39466" y="5546"/>
                    <a:pt x="39467" y="5537"/>
                    <a:pt x="39470" y="5537"/>
                  </a:cubicBezTo>
                  <a:close/>
                  <a:moveTo>
                    <a:pt x="771" y="5830"/>
                  </a:moveTo>
                  <a:cubicBezTo>
                    <a:pt x="776" y="5830"/>
                    <a:pt x="782" y="5831"/>
                    <a:pt x="788" y="5832"/>
                  </a:cubicBezTo>
                  <a:cubicBezTo>
                    <a:pt x="809" y="5836"/>
                    <a:pt x="816" y="5843"/>
                    <a:pt x="805" y="5846"/>
                  </a:cubicBezTo>
                  <a:cubicBezTo>
                    <a:pt x="792" y="5850"/>
                    <a:pt x="805" y="5864"/>
                    <a:pt x="830" y="5871"/>
                  </a:cubicBezTo>
                  <a:cubicBezTo>
                    <a:pt x="875" y="5885"/>
                    <a:pt x="875" y="5888"/>
                    <a:pt x="837" y="5909"/>
                  </a:cubicBezTo>
                  <a:cubicBezTo>
                    <a:pt x="824" y="5917"/>
                    <a:pt x="814" y="5920"/>
                    <a:pt x="806" y="5920"/>
                  </a:cubicBezTo>
                  <a:cubicBezTo>
                    <a:pt x="795" y="5920"/>
                    <a:pt x="788" y="5915"/>
                    <a:pt x="784" y="5906"/>
                  </a:cubicBezTo>
                  <a:cubicBezTo>
                    <a:pt x="780" y="5894"/>
                    <a:pt x="773" y="5886"/>
                    <a:pt x="767" y="5886"/>
                  </a:cubicBezTo>
                  <a:cubicBezTo>
                    <a:pt x="763" y="5886"/>
                    <a:pt x="760" y="5888"/>
                    <a:pt x="757" y="5891"/>
                  </a:cubicBezTo>
                  <a:cubicBezTo>
                    <a:pt x="751" y="5897"/>
                    <a:pt x="747" y="5899"/>
                    <a:pt x="743" y="5899"/>
                  </a:cubicBezTo>
                  <a:cubicBezTo>
                    <a:pt x="732" y="5899"/>
                    <a:pt x="729" y="5878"/>
                    <a:pt x="739" y="5850"/>
                  </a:cubicBezTo>
                  <a:cubicBezTo>
                    <a:pt x="745" y="5837"/>
                    <a:pt x="755" y="5830"/>
                    <a:pt x="771" y="5830"/>
                  </a:cubicBezTo>
                  <a:close/>
                  <a:moveTo>
                    <a:pt x="38638" y="6175"/>
                  </a:moveTo>
                  <a:cubicBezTo>
                    <a:pt x="38640" y="6175"/>
                    <a:pt x="38643" y="6175"/>
                    <a:pt x="38645" y="6176"/>
                  </a:cubicBezTo>
                  <a:cubicBezTo>
                    <a:pt x="38660" y="6179"/>
                    <a:pt x="38674" y="6186"/>
                    <a:pt x="38674" y="6193"/>
                  </a:cubicBezTo>
                  <a:cubicBezTo>
                    <a:pt x="38674" y="6197"/>
                    <a:pt x="38666" y="6204"/>
                    <a:pt x="38653" y="6207"/>
                  </a:cubicBezTo>
                  <a:cubicBezTo>
                    <a:pt x="38651" y="6208"/>
                    <a:pt x="38649" y="6208"/>
                    <a:pt x="38647" y="6208"/>
                  </a:cubicBezTo>
                  <a:cubicBezTo>
                    <a:pt x="38638" y="6208"/>
                    <a:pt x="38627" y="6201"/>
                    <a:pt x="38625" y="6189"/>
                  </a:cubicBezTo>
                  <a:cubicBezTo>
                    <a:pt x="38622" y="6181"/>
                    <a:pt x="38628" y="6175"/>
                    <a:pt x="38638" y="6175"/>
                  </a:cubicBezTo>
                  <a:close/>
                  <a:moveTo>
                    <a:pt x="39552" y="6193"/>
                  </a:moveTo>
                  <a:cubicBezTo>
                    <a:pt x="39566" y="6193"/>
                    <a:pt x="39579" y="6197"/>
                    <a:pt x="39585" y="6204"/>
                  </a:cubicBezTo>
                  <a:cubicBezTo>
                    <a:pt x="39596" y="6210"/>
                    <a:pt x="39600" y="6221"/>
                    <a:pt x="39590" y="6224"/>
                  </a:cubicBezTo>
                  <a:cubicBezTo>
                    <a:pt x="39587" y="6225"/>
                    <a:pt x="39583" y="6226"/>
                    <a:pt x="39578" y="6226"/>
                  </a:cubicBezTo>
                  <a:cubicBezTo>
                    <a:pt x="39565" y="6226"/>
                    <a:pt x="39546" y="6223"/>
                    <a:pt x="39531" y="6218"/>
                  </a:cubicBezTo>
                  <a:cubicBezTo>
                    <a:pt x="39492" y="6207"/>
                    <a:pt x="39492" y="6204"/>
                    <a:pt x="39527" y="6197"/>
                  </a:cubicBezTo>
                  <a:cubicBezTo>
                    <a:pt x="39535" y="6194"/>
                    <a:pt x="39543" y="6193"/>
                    <a:pt x="39552" y="6193"/>
                  </a:cubicBezTo>
                  <a:close/>
                  <a:moveTo>
                    <a:pt x="547" y="6159"/>
                  </a:moveTo>
                  <a:cubicBezTo>
                    <a:pt x="555" y="6159"/>
                    <a:pt x="564" y="6163"/>
                    <a:pt x="573" y="6172"/>
                  </a:cubicBezTo>
                  <a:cubicBezTo>
                    <a:pt x="581" y="6183"/>
                    <a:pt x="599" y="6192"/>
                    <a:pt x="617" y="6192"/>
                  </a:cubicBezTo>
                  <a:cubicBezTo>
                    <a:pt x="622" y="6192"/>
                    <a:pt x="627" y="6191"/>
                    <a:pt x="632" y="6189"/>
                  </a:cubicBezTo>
                  <a:cubicBezTo>
                    <a:pt x="641" y="6187"/>
                    <a:pt x="648" y="6186"/>
                    <a:pt x="652" y="6186"/>
                  </a:cubicBezTo>
                  <a:cubicBezTo>
                    <a:pt x="661" y="6186"/>
                    <a:pt x="656" y="6192"/>
                    <a:pt x="638" y="6207"/>
                  </a:cubicBezTo>
                  <a:cubicBezTo>
                    <a:pt x="628" y="6218"/>
                    <a:pt x="617" y="6223"/>
                    <a:pt x="607" y="6223"/>
                  </a:cubicBezTo>
                  <a:cubicBezTo>
                    <a:pt x="601" y="6223"/>
                    <a:pt x="595" y="6221"/>
                    <a:pt x="590" y="6218"/>
                  </a:cubicBezTo>
                  <a:cubicBezTo>
                    <a:pt x="586" y="6213"/>
                    <a:pt x="580" y="6211"/>
                    <a:pt x="573" y="6211"/>
                  </a:cubicBezTo>
                  <a:cubicBezTo>
                    <a:pt x="564" y="6211"/>
                    <a:pt x="555" y="6215"/>
                    <a:pt x="548" y="6221"/>
                  </a:cubicBezTo>
                  <a:cubicBezTo>
                    <a:pt x="545" y="6224"/>
                    <a:pt x="541" y="6226"/>
                    <a:pt x="538" y="6226"/>
                  </a:cubicBezTo>
                  <a:cubicBezTo>
                    <a:pt x="530" y="6226"/>
                    <a:pt x="523" y="6220"/>
                    <a:pt x="521" y="6210"/>
                  </a:cubicBezTo>
                  <a:cubicBezTo>
                    <a:pt x="511" y="6181"/>
                    <a:pt x="527" y="6159"/>
                    <a:pt x="547" y="6159"/>
                  </a:cubicBezTo>
                  <a:close/>
                  <a:moveTo>
                    <a:pt x="39233" y="6172"/>
                  </a:moveTo>
                  <a:cubicBezTo>
                    <a:pt x="39239" y="6172"/>
                    <a:pt x="39242" y="6181"/>
                    <a:pt x="39242" y="6193"/>
                  </a:cubicBezTo>
                  <a:cubicBezTo>
                    <a:pt x="39239" y="6210"/>
                    <a:pt x="39236" y="6228"/>
                    <a:pt x="39228" y="6231"/>
                  </a:cubicBezTo>
                  <a:cubicBezTo>
                    <a:pt x="39228" y="6231"/>
                    <a:pt x="39227" y="6231"/>
                    <a:pt x="39226" y="6231"/>
                  </a:cubicBezTo>
                  <a:cubicBezTo>
                    <a:pt x="39211" y="6231"/>
                    <a:pt x="39208" y="6192"/>
                    <a:pt x="39225" y="6176"/>
                  </a:cubicBezTo>
                  <a:cubicBezTo>
                    <a:pt x="39228" y="6173"/>
                    <a:pt x="39231" y="6172"/>
                    <a:pt x="39233" y="6172"/>
                  </a:cubicBezTo>
                  <a:close/>
                  <a:moveTo>
                    <a:pt x="39381" y="6539"/>
                  </a:moveTo>
                  <a:cubicBezTo>
                    <a:pt x="39383" y="6539"/>
                    <a:pt x="39386" y="6539"/>
                    <a:pt x="39388" y="6540"/>
                  </a:cubicBezTo>
                  <a:cubicBezTo>
                    <a:pt x="39406" y="6543"/>
                    <a:pt x="39416" y="6551"/>
                    <a:pt x="39419" y="6557"/>
                  </a:cubicBezTo>
                  <a:cubicBezTo>
                    <a:pt x="39419" y="6561"/>
                    <a:pt x="39412" y="6567"/>
                    <a:pt x="39398" y="6572"/>
                  </a:cubicBezTo>
                  <a:cubicBezTo>
                    <a:pt x="39385" y="6572"/>
                    <a:pt x="39374" y="6567"/>
                    <a:pt x="39371" y="6554"/>
                  </a:cubicBezTo>
                  <a:cubicBezTo>
                    <a:pt x="39368" y="6545"/>
                    <a:pt x="39372" y="6539"/>
                    <a:pt x="39381" y="6539"/>
                  </a:cubicBezTo>
                  <a:close/>
                  <a:moveTo>
                    <a:pt x="39145" y="6578"/>
                  </a:moveTo>
                  <a:cubicBezTo>
                    <a:pt x="39147" y="6578"/>
                    <a:pt x="39151" y="6580"/>
                    <a:pt x="39156" y="6585"/>
                  </a:cubicBezTo>
                  <a:cubicBezTo>
                    <a:pt x="39166" y="6599"/>
                    <a:pt x="39169" y="6617"/>
                    <a:pt x="39162" y="6623"/>
                  </a:cubicBezTo>
                  <a:cubicBezTo>
                    <a:pt x="39162" y="6626"/>
                    <a:pt x="39160" y="6628"/>
                    <a:pt x="39158" y="6628"/>
                  </a:cubicBezTo>
                  <a:cubicBezTo>
                    <a:pt x="39154" y="6628"/>
                    <a:pt x="39147" y="6618"/>
                    <a:pt x="39145" y="6602"/>
                  </a:cubicBezTo>
                  <a:cubicBezTo>
                    <a:pt x="39141" y="6587"/>
                    <a:pt x="39141" y="6578"/>
                    <a:pt x="39145" y="6578"/>
                  </a:cubicBezTo>
                  <a:close/>
                  <a:moveTo>
                    <a:pt x="39522" y="6587"/>
                  </a:moveTo>
                  <a:cubicBezTo>
                    <a:pt x="39526" y="6587"/>
                    <a:pt x="39522" y="6593"/>
                    <a:pt x="39513" y="6606"/>
                  </a:cubicBezTo>
                  <a:cubicBezTo>
                    <a:pt x="39504" y="6621"/>
                    <a:pt x="39493" y="6631"/>
                    <a:pt x="39483" y="6631"/>
                  </a:cubicBezTo>
                  <a:cubicBezTo>
                    <a:pt x="39481" y="6631"/>
                    <a:pt x="39480" y="6631"/>
                    <a:pt x="39478" y="6630"/>
                  </a:cubicBezTo>
                  <a:cubicBezTo>
                    <a:pt x="39471" y="6627"/>
                    <a:pt x="39478" y="6613"/>
                    <a:pt x="39499" y="6599"/>
                  </a:cubicBezTo>
                  <a:cubicBezTo>
                    <a:pt x="39512" y="6591"/>
                    <a:pt x="39520" y="6587"/>
                    <a:pt x="39522" y="6587"/>
                  </a:cubicBezTo>
                  <a:close/>
                  <a:moveTo>
                    <a:pt x="39419" y="6612"/>
                  </a:moveTo>
                  <a:cubicBezTo>
                    <a:pt x="39432" y="6612"/>
                    <a:pt x="39432" y="6616"/>
                    <a:pt x="39419" y="6623"/>
                  </a:cubicBezTo>
                  <a:cubicBezTo>
                    <a:pt x="39410" y="6630"/>
                    <a:pt x="39399" y="6634"/>
                    <a:pt x="39390" y="6634"/>
                  </a:cubicBezTo>
                  <a:cubicBezTo>
                    <a:pt x="39385" y="6634"/>
                    <a:pt x="39380" y="6633"/>
                    <a:pt x="39377" y="6630"/>
                  </a:cubicBezTo>
                  <a:cubicBezTo>
                    <a:pt x="39367" y="6627"/>
                    <a:pt x="39377" y="6620"/>
                    <a:pt x="39402" y="6613"/>
                  </a:cubicBezTo>
                  <a:cubicBezTo>
                    <a:pt x="39409" y="6612"/>
                    <a:pt x="39415" y="6612"/>
                    <a:pt x="39419" y="6612"/>
                  </a:cubicBezTo>
                  <a:close/>
                  <a:moveTo>
                    <a:pt x="1214" y="6597"/>
                  </a:moveTo>
                  <a:cubicBezTo>
                    <a:pt x="1235" y="6597"/>
                    <a:pt x="1248" y="6608"/>
                    <a:pt x="1256" y="6630"/>
                  </a:cubicBezTo>
                  <a:cubicBezTo>
                    <a:pt x="1267" y="6658"/>
                    <a:pt x="1260" y="6668"/>
                    <a:pt x="1229" y="6668"/>
                  </a:cubicBezTo>
                  <a:cubicBezTo>
                    <a:pt x="1218" y="6667"/>
                    <a:pt x="1208" y="6666"/>
                    <a:pt x="1199" y="6666"/>
                  </a:cubicBezTo>
                  <a:cubicBezTo>
                    <a:pt x="1190" y="6666"/>
                    <a:pt x="1183" y="6667"/>
                    <a:pt x="1180" y="6668"/>
                  </a:cubicBezTo>
                  <a:cubicBezTo>
                    <a:pt x="1176" y="6668"/>
                    <a:pt x="1170" y="6658"/>
                    <a:pt x="1163" y="6641"/>
                  </a:cubicBezTo>
                  <a:cubicBezTo>
                    <a:pt x="1155" y="6623"/>
                    <a:pt x="1173" y="6606"/>
                    <a:pt x="1197" y="6599"/>
                  </a:cubicBezTo>
                  <a:cubicBezTo>
                    <a:pt x="1203" y="6598"/>
                    <a:pt x="1209" y="6597"/>
                    <a:pt x="1214" y="6597"/>
                  </a:cubicBezTo>
                  <a:close/>
                  <a:moveTo>
                    <a:pt x="38809" y="6728"/>
                  </a:moveTo>
                  <a:cubicBezTo>
                    <a:pt x="38815" y="6728"/>
                    <a:pt x="38823" y="6730"/>
                    <a:pt x="38833" y="6734"/>
                  </a:cubicBezTo>
                  <a:cubicBezTo>
                    <a:pt x="38871" y="6749"/>
                    <a:pt x="38877" y="6771"/>
                    <a:pt x="38850" y="6771"/>
                  </a:cubicBezTo>
                  <a:cubicBezTo>
                    <a:pt x="38845" y="6771"/>
                    <a:pt x="38840" y="6771"/>
                    <a:pt x="38833" y="6769"/>
                  </a:cubicBezTo>
                  <a:cubicBezTo>
                    <a:pt x="38819" y="6766"/>
                    <a:pt x="38802" y="6752"/>
                    <a:pt x="38799" y="6738"/>
                  </a:cubicBezTo>
                  <a:cubicBezTo>
                    <a:pt x="38796" y="6732"/>
                    <a:pt x="38800" y="6728"/>
                    <a:pt x="38809" y="6728"/>
                  </a:cubicBezTo>
                  <a:close/>
                  <a:moveTo>
                    <a:pt x="38178" y="6817"/>
                  </a:moveTo>
                  <a:cubicBezTo>
                    <a:pt x="38187" y="6817"/>
                    <a:pt x="38194" y="6826"/>
                    <a:pt x="38187" y="6835"/>
                  </a:cubicBezTo>
                  <a:cubicBezTo>
                    <a:pt x="38184" y="6849"/>
                    <a:pt x="38177" y="6859"/>
                    <a:pt x="38170" y="6863"/>
                  </a:cubicBezTo>
                  <a:cubicBezTo>
                    <a:pt x="38163" y="6863"/>
                    <a:pt x="38157" y="6856"/>
                    <a:pt x="38153" y="6846"/>
                  </a:cubicBezTo>
                  <a:cubicBezTo>
                    <a:pt x="38149" y="6835"/>
                    <a:pt x="38160" y="6821"/>
                    <a:pt x="38174" y="6817"/>
                  </a:cubicBezTo>
                  <a:cubicBezTo>
                    <a:pt x="38175" y="6817"/>
                    <a:pt x="38177" y="6817"/>
                    <a:pt x="38178" y="6817"/>
                  </a:cubicBezTo>
                  <a:close/>
                  <a:moveTo>
                    <a:pt x="39336" y="6842"/>
                  </a:moveTo>
                  <a:lnTo>
                    <a:pt x="39336" y="6842"/>
                  </a:lnTo>
                  <a:cubicBezTo>
                    <a:pt x="39342" y="6842"/>
                    <a:pt x="39337" y="6851"/>
                    <a:pt x="39315" y="6870"/>
                  </a:cubicBezTo>
                  <a:cubicBezTo>
                    <a:pt x="39300" y="6885"/>
                    <a:pt x="39283" y="6895"/>
                    <a:pt x="39273" y="6895"/>
                  </a:cubicBezTo>
                  <a:cubicBezTo>
                    <a:pt x="39272" y="6895"/>
                    <a:pt x="39271" y="6894"/>
                    <a:pt x="39270" y="6894"/>
                  </a:cubicBezTo>
                  <a:cubicBezTo>
                    <a:pt x="39263" y="6891"/>
                    <a:pt x="39270" y="6876"/>
                    <a:pt x="39287" y="6866"/>
                  </a:cubicBezTo>
                  <a:cubicBezTo>
                    <a:pt x="39312" y="6850"/>
                    <a:pt x="39329" y="6842"/>
                    <a:pt x="39336" y="6842"/>
                  </a:cubicBezTo>
                  <a:close/>
                  <a:moveTo>
                    <a:pt x="38022" y="6817"/>
                  </a:moveTo>
                  <a:cubicBezTo>
                    <a:pt x="38025" y="6817"/>
                    <a:pt x="38027" y="6820"/>
                    <a:pt x="38028" y="6825"/>
                  </a:cubicBezTo>
                  <a:cubicBezTo>
                    <a:pt x="38032" y="6838"/>
                    <a:pt x="38024" y="6863"/>
                    <a:pt x="38011" y="6880"/>
                  </a:cubicBezTo>
                  <a:cubicBezTo>
                    <a:pt x="38001" y="6892"/>
                    <a:pt x="37990" y="6899"/>
                    <a:pt x="37980" y="6899"/>
                  </a:cubicBezTo>
                  <a:cubicBezTo>
                    <a:pt x="37975" y="6899"/>
                    <a:pt x="37970" y="6897"/>
                    <a:pt x="37966" y="6894"/>
                  </a:cubicBezTo>
                  <a:cubicBezTo>
                    <a:pt x="37955" y="6884"/>
                    <a:pt x="37955" y="6870"/>
                    <a:pt x="37966" y="6859"/>
                  </a:cubicBezTo>
                  <a:cubicBezTo>
                    <a:pt x="37971" y="6854"/>
                    <a:pt x="37976" y="6851"/>
                    <a:pt x="37981" y="6851"/>
                  </a:cubicBezTo>
                  <a:cubicBezTo>
                    <a:pt x="37985" y="6851"/>
                    <a:pt x="37988" y="6854"/>
                    <a:pt x="37990" y="6859"/>
                  </a:cubicBezTo>
                  <a:cubicBezTo>
                    <a:pt x="37991" y="6861"/>
                    <a:pt x="37992" y="6862"/>
                    <a:pt x="37993" y="6862"/>
                  </a:cubicBezTo>
                  <a:cubicBezTo>
                    <a:pt x="37997" y="6862"/>
                    <a:pt x="38002" y="6854"/>
                    <a:pt x="38008" y="6838"/>
                  </a:cubicBezTo>
                  <a:cubicBezTo>
                    <a:pt x="38012" y="6825"/>
                    <a:pt x="38017" y="6817"/>
                    <a:pt x="38022" y="6817"/>
                  </a:cubicBezTo>
                  <a:close/>
                  <a:moveTo>
                    <a:pt x="39192" y="6859"/>
                  </a:moveTo>
                  <a:cubicBezTo>
                    <a:pt x="39201" y="6859"/>
                    <a:pt x="39200" y="6865"/>
                    <a:pt x="39190" y="6880"/>
                  </a:cubicBezTo>
                  <a:cubicBezTo>
                    <a:pt x="39180" y="6897"/>
                    <a:pt x="39159" y="6908"/>
                    <a:pt x="39145" y="6908"/>
                  </a:cubicBezTo>
                  <a:cubicBezTo>
                    <a:pt x="39107" y="6908"/>
                    <a:pt x="39128" y="6873"/>
                    <a:pt x="39173" y="6863"/>
                  </a:cubicBezTo>
                  <a:cubicBezTo>
                    <a:pt x="39182" y="6861"/>
                    <a:pt x="39188" y="6859"/>
                    <a:pt x="39192" y="6859"/>
                  </a:cubicBezTo>
                  <a:close/>
                  <a:moveTo>
                    <a:pt x="38112" y="6855"/>
                  </a:moveTo>
                  <a:cubicBezTo>
                    <a:pt x="38123" y="6855"/>
                    <a:pt x="38128" y="6866"/>
                    <a:pt x="38128" y="6884"/>
                  </a:cubicBezTo>
                  <a:cubicBezTo>
                    <a:pt x="38125" y="6901"/>
                    <a:pt x="38122" y="6918"/>
                    <a:pt x="38115" y="6918"/>
                  </a:cubicBezTo>
                  <a:cubicBezTo>
                    <a:pt x="38112" y="6918"/>
                    <a:pt x="38101" y="6908"/>
                    <a:pt x="38098" y="6891"/>
                  </a:cubicBezTo>
                  <a:cubicBezTo>
                    <a:pt x="38091" y="6873"/>
                    <a:pt x="38098" y="6859"/>
                    <a:pt x="38108" y="6856"/>
                  </a:cubicBezTo>
                  <a:cubicBezTo>
                    <a:pt x="38109" y="6855"/>
                    <a:pt x="38111" y="6855"/>
                    <a:pt x="38112" y="6855"/>
                  </a:cubicBezTo>
                  <a:close/>
                  <a:moveTo>
                    <a:pt x="39027" y="6885"/>
                  </a:moveTo>
                  <a:cubicBezTo>
                    <a:pt x="39030" y="6885"/>
                    <a:pt x="39033" y="6886"/>
                    <a:pt x="39034" y="6887"/>
                  </a:cubicBezTo>
                  <a:cubicBezTo>
                    <a:pt x="39041" y="6891"/>
                    <a:pt x="39038" y="6897"/>
                    <a:pt x="39023" y="6901"/>
                  </a:cubicBezTo>
                  <a:cubicBezTo>
                    <a:pt x="39007" y="6905"/>
                    <a:pt x="39003" y="6915"/>
                    <a:pt x="39013" y="6921"/>
                  </a:cubicBezTo>
                  <a:cubicBezTo>
                    <a:pt x="39023" y="6932"/>
                    <a:pt x="39017" y="6936"/>
                    <a:pt x="38996" y="6936"/>
                  </a:cubicBezTo>
                  <a:cubicBezTo>
                    <a:pt x="38975" y="6936"/>
                    <a:pt x="38954" y="6932"/>
                    <a:pt x="38954" y="6929"/>
                  </a:cubicBezTo>
                  <a:cubicBezTo>
                    <a:pt x="38951" y="6916"/>
                    <a:pt x="39004" y="6885"/>
                    <a:pt x="39027" y="6885"/>
                  </a:cubicBezTo>
                  <a:close/>
                  <a:moveTo>
                    <a:pt x="38861" y="6908"/>
                  </a:moveTo>
                  <a:cubicBezTo>
                    <a:pt x="38871" y="6908"/>
                    <a:pt x="38879" y="6912"/>
                    <a:pt x="38882" y="6918"/>
                  </a:cubicBezTo>
                  <a:cubicBezTo>
                    <a:pt x="38885" y="6929"/>
                    <a:pt x="38878" y="6936"/>
                    <a:pt x="38864" y="6939"/>
                  </a:cubicBezTo>
                  <a:cubicBezTo>
                    <a:pt x="38861" y="6940"/>
                    <a:pt x="38857" y="6940"/>
                    <a:pt x="38853" y="6940"/>
                  </a:cubicBezTo>
                  <a:cubicBezTo>
                    <a:pt x="38843" y="6940"/>
                    <a:pt x="38833" y="6937"/>
                    <a:pt x="38826" y="6932"/>
                  </a:cubicBezTo>
                  <a:cubicBezTo>
                    <a:pt x="38815" y="6926"/>
                    <a:pt x="38823" y="6915"/>
                    <a:pt x="38844" y="6911"/>
                  </a:cubicBezTo>
                  <a:cubicBezTo>
                    <a:pt x="38850" y="6909"/>
                    <a:pt x="38856" y="6908"/>
                    <a:pt x="38861" y="6908"/>
                  </a:cubicBezTo>
                  <a:close/>
                  <a:moveTo>
                    <a:pt x="33294" y="6931"/>
                  </a:moveTo>
                  <a:cubicBezTo>
                    <a:pt x="33326" y="6931"/>
                    <a:pt x="33360" y="6952"/>
                    <a:pt x="33351" y="6970"/>
                  </a:cubicBezTo>
                  <a:cubicBezTo>
                    <a:pt x="33345" y="6977"/>
                    <a:pt x="33324" y="6980"/>
                    <a:pt x="33303" y="6980"/>
                  </a:cubicBezTo>
                  <a:cubicBezTo>
                    <a:pt x="33251" y="6977"/>
                    <a:pt x="33241" y="6942"/>
                    <a:pt x="33282" y="6932"/>
                  </a:cubicBezTo>
                  <a:cubicBezTo>
                    <a:pt x="33286" y="6931"/>
                    <a:pt x="33290" y="6931"/>
                    <a:pt x="33294" y="6931"/>
                  </a:cubicBezTo>
                  <a:close/>
                  <a:moveTo>
                    <a:pt x="1325" y="7056"/>
                  </a:moveTo>
                  <a:cubicBezTo>
                    <a:pt x="1335" y="7056"/>
                    <a:pt x="1349" y="7062"/>
                    <a:pt x="1360" y="7067"/>
                  </a:cubicBezTo>
                  <a:cubicBezTo>
                    <a:pt x="1371" y="7078"/>
                    <a:pt x="1364" y="7088"/>
                    <a:pt x="1343" y="7095"/>
                  </a:cubicBezTo>
                  <a:cubicBezTo>
                    <a:pt x="1339" y="7096"/>
                    <a:pt x="1334" y="7097"/>
                    <a:pt x="1330" y="7097"/>
                  </a:cubicBezTo>
                  <a:cubicBezTo>
                    <a:pt x="1317" y="7097"/>
                    <a:pt x="1304" y="7092"/>
                    <a:pt x="1301" y="7081"/>
                  </a:cubicBezTo>
                  <a:cubicBezTo>
                    <a:pt x="1298" y="7071"/>
                    <a:pt x="1304" y="7060"/>
                    <a:pt x="1319" y="7057"/>
                  </a:cubicBezTo>
                  <a:cubicBezTo>
                    <a:pt x="1321" y="7056"/>
                    <a:pt x="1323" y="7056"/>
                    <a:pt x="1325" y="7056"/>
                  </a:cubicBezTo>
                  <a:close/>
                  <a:moveTo>
                    <a:pt x="29737" y="7221"/>
                  </a:moveTo>
                  <a:cubicBezTo>
                    <a:pt x="29767" y="7221"/>
                    <a:pt x="29797" y="7241"/>
                    <a:pt x="29789" y="7259"/>
                  </a:cubicBezTo>
                  <a:cubicBezTo>
                    <a:pt x="29785" y="7265"/>
                    <a:pt x="29760" y="7269"/>
                    <a:pt x="29739" y="7269"/>
                  </a:cubicBezTo>
                  <a:cubicBezTo>
                    <a:pt x="29688" y="7265"/>
                    <a:pt x="29674" y="7234"/>
                    <a:pt x="29719" y="7224"/>
                  </a:cubicBezTo>
                  <a:cubicBezTo>
                    <a:pt x="29724" y="7222"/>
                    <a:pt x="29731" y="7221"/>
                    <a:pt x="29737" y="7221"/>
                  </a:cubicBezTo>
                  <a:close/>
                  <a:moveTo>
                    <a:pt x="29379" y="7171"/>
                  </a:moveTo>
                  <a:cubicBezTo>
                    <a:pt x="29406" y="7176"/>
                    <a:pt x="29424" y="7177"/>
                    <a:pt x="29441" y="7177"/>
                  </a:cubicBezTo>
                  <a:cubicBezTo>
                    <a:pt x="29453" y="7177"/>
                    <a:pt x="29464" y="7177"/>
                    <a:pt x="29476" y="7175"/>
                  </a:cubicBezTo>
                  <a:cubicBezTo>
                    <a:pt x="29477" y="7175"/>
                    <a:pt x="29477" y="7175"/>
                    <a:pt x="29478" y="7175"/>
                  </a:cubicBezTo>
                  <a:cubicBezTo>
                    <a:pt x="29508" y="7175"/>
                    <a:pt x="29673" y="7259"/>
                    <a:pt x="29667" y="7272"/>
                  </a:cubicBezTo>
                  <a:cubicBezTo>
                    <a:pt x="29666" y="7274"/>
                    <a:pt x="29662" y="7274"/>
                    <a:pt x="29655" y="7274"/>
                  </a:cubicBezTo>
                  <a:cubicBezTo>
                    <a:pt x="29630" y="7274"/>
                    <a:pt x="29572" y="7265"/>
                    <a:pt x="29507" y="7254"/>
                  </a:cubicBezTo>
                  <a:cubicBezTo>
                    <a:pt x="29458" y="7245"/>
                    <a:pt x="29409" y="7239"/>
                    <a:pt x="29373" y="7239"/>
                  </a:cubicBezTo>
                  <a:cubicBezTo>
                    <a:pt x="29348" y="7239"/>
                    <a:pt x="29328" y="7242"/>
                    <a:pt x="29320" y="7248"/>
                  </a:cubicBezTo>
                  <a:cubicBezTo>
                    <a:pt x="29302" y="7256"/>
                    <a:pt x="29277" y="7261"/>
                    <a:pt x="29256" y="7261"/>
                  </a:cubicBezTo>
                  <a:cubicBezTo>
                    <a:pt x="29248" y="7261"/>
                    <a:pt x="29240" y="7260"/>
                    <a:pt x="29233" y="7259"/>
                  </a:cubicBezTo>
                  <a:cubicBezTo>
                    <a:pt x="29147" y="7244"/>
                    <a:pt x="29161" y="7199"/>
                    <a:pt x="29254" y="7182"/>
                  </a:cubicBezTo>
                  <a:cubicBezTo>
                    <a:pt x="29299" y="7175"/>
                    <a:pt x="29358" y="7171"/>
                    <a:pt x="29379" y="7171"/>
                  </a:cubicBezTo>
                  <a:close/>
                  <a:moveTo>
                    <a:pt x="36550" y="7272"/>
                  </a:moveTo>
                  <a:cubicBezTo>
                    <a:pt x="36560" y="7272"/>
                    <a:pt x="36575" y="7279"/>
                    <a:pt x="36578" y="7289"/>
                  </a:cubicBezTo>
                  <a:cubicBezTo>
                    <a:pt x="36581" y="7298"/>
                    <a:pt x="36574" y="7304"/>
                    <a:pt x="36564" y="7304"/>
                  </a:cubicBezTo>
                  <a:cubicBezTo>
                    <a:pt x="36562" y="7304"/>
                    <a:pt x="36560" y="7304"/>
                    <a:pt x="36557" y="7304"/>
                  </a:cubicBezTo>
                  <a:cubicBezTo>
                    <a:pt x="36543" y="7300"/>
                    <a:pt x="36530" y="7293"/>
                    <a:pt x="36530" y="7289"/>
                  </a:cubicBezTo>
                  <a:cubicBezTo>
                    <a:pt x="36530" y="7283"/>
                    <a:pt x="36536" y="7275"/>
                    <a:pt x="36550" y="7272"/>
                  </a:cubicBezTo>
                  <a:close/>
                  <a:moveTo>
                    <a:pt x="29820" y="7289"/>
                  </a:moveTo>
                  <a:cubicBezTo>
                    <a:pt x="29822" y="7289"/>
                    <a:pt x="29824" y="7289"/>
                    <a:pt x="29827" y="7289"/>
                  </a:cubicBezTo>
                  <a:cubicBezTo>
                    <a:pt x="29840" y="7293"/>
                    <a:pt x="29854" y="7300"/>
                    <a:pt x="29854" y="7307"/>
                  </a:cubicBezTo>
                  <a:cubicBezTo>
                    <a:pt x="29858" y="7310"/>
                    <a:pt x="29851" y="7317"/>
                    <a:pt x="29837" y="7321"/>
                  </a:cubicBezTo>
                  <a:cubicBezTo>
                    <a:pt x="29835" y="7322"/>
                    <a:pt x="29833" y="7322"/>
                    <a:pt x="29832" y="7322"/>
                  </a:cubicBezTo>
                  <a:cubicBezTo>
                    <a:pt x="29822" y="7322"/>
                    <a:pt x="29809" y="7315"/>
                    <a:pt x="29806" y="7304"/>
                  </a:cubicBezTo>
                  <a:cubicBezTo>
                    <a:pt x="29803" y="7295"/>
                    <a:pt x="29809" y="7289"/>
                    <a:pt x="29820" y="7289"/>
                  </a:cubicBezTo>
                  <a:close/>
                  <a:moveTo>
                    <a:pt x="30890" y="7142"/>
                  </a:moveTo>
                  <a:cubicBezTo>
                    <a:pt x="30912" y="7142"/>
                    <a:pt x="30952" y="7145"/>
                    <a:pt x="31006" y="7150"/>
                  </a:cubicBezTo>
                  <a:cubicBezTo>
                    <a:pt x="31033" y="7153"/>
                    <a:pt x="31060" y="7155"/>
                    <a:pt x="31082" y="7155"/>
                  </a:cubicBezTo>
                  <a:cubicBezTo>
                    <a:pt x="31117" y="7155"/>
                    <a:pt x="31143" y="7152"/>
                    <a:pt x="31152" y="7147"/>
                  </a:cubicBezTo>
                  <a:cubicBezTo>
                    <a:pt x="31154" y="7144"/>
                    <a:pt x="31158" y="7143"/>
                    <a:pt x="31163" y="7143"/>
                  </a:cubicBezTo>
                  <a:cubicBezTo>
                    <a:pt x="31175" y="7143"/>
                    <a:pt x="31190" y="7153"/>
                    <a:pt x="31201" y="7168"/>
                  </a:cubicBezTo>
                  <a:cubicBezTo>
                    <a:pt x="31210" y="7182"/>
                    <a:pt x="31223" y="7190"/>
                    <a:pt x="31232" y="7190"/>
                  </a:cubicBezTo>
                  <a:cubicBezTo>
                    <a:pt x="31236" y="7190"/>
                    <a:pt x="31240" y="7189"/>
                    <a:pt x="31242" y="7185"/>
                  </a:cubicBezTo>
                  <a:cubicBezTo>
                    <a:pt x="31248" y="7182"/>
                    <a:pt x="31257" y="7179"/>
                    <a:pt x="31265" y="7179"/>
                  </a:cubicBezTo>
                  <a:cubicBezTo>
                    <a:pt x="31272" y="7179"/>
                    <a:pt x="31279" y="7181"/>
                    <a:pt x="31284" y="7185"/>
                  </a:cubicBezTo>
                  <a:cubicBezTo>
                    <a:pt x="31290" y="7192"/>
                    <a:pt x="31304" y="7196"/>
                    <a:pt x="31318" y="7196"/>
                  </a:cubicBezTo>
                  <a:cubicBezTo>
                    <a:pt x="31326" y="7196"/>
                    <a:pt x="31335" y="7195"/>
                    <a:pt x="31342" y="7192"/>
                  </a:cubicBezTo>
                  <a:cubicBezTo>
                    <a:pt x="31346" y="7191"/>
                    <a:pt x="31351" y="7191"/>
                    <a:pt x="31355" y="7191"/>
                  </a:cubicBezTo>
                  <a:cubicBezTo>
                    <a:pt x="31406" y="7191"/>
                    <a:pt x="31494" y="7236"/>
                    <a:pt x="31478" y="7259"/>
                  </a:cubicBezTo>
                  <a:cubicBezTo>
                    <a:pt x="31475" y="7262"/>
                    <a:pt x="31473" y="7264"/>
                    <a:pt x="31470" y="7264"/>
                  </a:cubicBezTo>
                  <a:cubicBezTo>
                    <a:pt x="31466" y="7264"/>
                    <a:pt x="31461" y="7259"/>
                    <a:pt x="31457" y="7248"/>
                  </a:cubicBezTo>
                  <a:cubicBezTo>
                    <a:pt x="31455" y="7239"/>
                    <a:pt x="31451" y="7234"/>
                    <a:pt x="31447" y="7234"/>
                  </a:cubicBezTo>
                  <a:cubicBezTo>
                    <a:pt x="31444" y="7234"/>
                    <a:pt x="31442" y="7235"/>
                    <a:pt x="31440" y="7238"/>
                  </a:cubicBezTo>
                  <a:cubicBezTo>
                    <a:pt x="31436" y="7243"/>
                    <a:pt x="31429" y="7246"/>
                    <a:pt x="31421" y="7246"/>
                  </a:cubicBezTo>
                  <a:cubicBezTo>
                    <a:pt x="31414" y="7246"/>
                    <a:pt x="31406" y="7244"/>
                    <a:pt x="31398" y="7241"/>
                  </a:cubicBezTo>
                  <a:cubicBezTo>
                    <a:pt x="31385" y="7236"/>
                    <a:pt x="31363" y="7232"/>
                    <a:pt x="31343" y="7232"/>
                  </a:cubicBezTo>
                  <a:cubicBezTo>
                    <a:pt x="31335" y="7232"/>
                    <a:pt x="31328" y="7233"/>
                    <a:pt x="31321" y="7234"/>
                  </a:cubicBezTo>
                  <a:cubicBezTo>
                    <a:pt x="31310" y="7235"/>
                    <a:pt x="31297" y="7236"/>
                    <a:pt x="31284" y="7236"/>
                  </a:cubicBezTo>
                  <a:cubicBezTo>
                    <a:pt x="31267" y="7236"/>
                    <a:pt x="31252" y="7235"/>
                    <a:pt x="31242" y="7230"/>
                  </a:cubicBezTo>
                  <a:cubicBezTo>
                    <a:pt x="31222" y="7227"/>
                    <a:pt x="31180" y="7224"/>
                    <a:pt x="31142" y="7224"/>
                  </a:cubicBezTo>
                  <a:cubicBezTo>
                    <a:pt x="31107" y="7224"/>
                    <a:pt x="31055" y="7220"/>
                    <a:pt x="31027" y="7217"/>
                  </a:cubicBezTo>
                  <a:cubicBezTo>
                    <a:pt x="31014" y="7216"/>
                    <a:pt x="31004" y="7215"/>
                    <a:pt x="30999" y="7215"/>
                  </a:cubicBezTo>
                  <a:cubicBezTo>
                    <a:pt x="30982" y="7215"/>
                    <a:pt x="30993" y="7221"/>
                    <a:pt x="31034" y="7244"/>
                  </a:cubicBezTo>
                  <a:cubicBezTo>
                    <a:pt x="31060" y="7262"/>
                    <a:pt x="31093" y="7269"/>
                    <a:pt x="31116" y="7269"/>
                  </a:cubicBezTo>
                  <a:cubicBezTo>
                    <a:pt x="31120" y="7269"/>
                    <a:pt x="31124" y="7269"/>
                    <a:pt x="31127" y="7269"/>
                  </a:cubicBezTo>
                  <a:cubicBezTo>
                    <a:pt x="31133" y="7267"/>
                    <a:pt x="31139" y="7266"/>
                    <a:pt x="31146" y="7266"/>
                  </a:cubicBezTo>
                  <a:cubicBezTo>
                    <a:pt x="31166" y="7266"/>
                    <a:pt x="31189" y="7272"/>
                    <a:pt x="31204" y="7283"/>
                  </a:cubicBezTo>
                  <a:cubicBezTo>
                    <a:pt x="31235" y="7300"/>
                    <a:pt x="31232" y="7307"/>
                    <a:pt x="31187" y="7314"/>
                  </a:cubicBezTo>
                  <a:cubicBezTo>
                    <a:pt x="31134" y="7325"/>
                    <a:pt x="31094" y="7331"/>
                    <a:pt x="31063" y="7331"/>
                  </a:cubicBezTo>
                  <a:cubicBezTo>
                    <a:pt x="31010" y="7331"/>
                    <a:pt x="30983" y="7314"/>
                    <a:pt x="30968" y="7279"/>
                  </a:cubicBezTo>
                  <a:cubicBezTo>
                    <a:pt x="30954" y="7248"/>
                    <a:pt x="30930" y="7217"/>
                    <a:pt x="30909" y="7203"/>
                  </a:cubicBezTo>
                  <a:cubicBezTo>
                    <a:pt x="30884" y="7189"/>
                    <a:pt x="30881" y="7182"/>
                    <a:pt x="30905" y="7175"/>
                  </a:cubicBezTo>
                  <a:cubicBezTo>
                    <a:pt x="30930" y="7168"/>
                    <a:pt x="30930" y="7165"/>
                    <a:pt x="30895" y="7155"/>
                  </a:cubicBezTo>
                  <a:cubicBezTo>
                    <a:pt x="30860" y="7146"/>
                    <a:pt x="30860" y="7142"/>
                    <a:pt x="30890" y="7142"/>
                  </a:cubicBezTo>
                  <a:close/>
                  <a:moveTo>
                    <a:pt x="30845" y="7093"/>
                  </a:moveTo>
                  <a:cubicBezTo>
                    <a:pt x="30854" y="7093"/>
                    <a:pt x="30857" y="7105"/>
                    <a:pt x="30857" y="7130"/>
                  </a:cubicBezTo>
                  <a:cubicBezTo>
                    <a:pt x="30857" y="7155"/>
                    <a:pt x="30860" y="7182"/>
                    <a:pt x="30860" y="7192"/>
                  </a:cubicBezTo>
                  <a:cubicBezTo>
                    <a:pt x="30866" y="7211"/>
                    <a:pt x="30798" y="7227"/>
                    <a:pt x="30740" y="7227"/>
                  </a:cubicBezTo>
                  <a:cubicBezTo>
                    <a:pt x="30720" y="7227"/>
                    <a:pt x="30701" y="7225"/>
                    <a:pt x="30687" y="7220"/>
                  </a:cubicBezTo>
                  <a:cubicBezTo>
                    <a:pt x="30674" y="7214"/>
                    <a:pt x="30652" y="7212"/>
                    <a:pt x="30631" y="7212"/>
                  </a:cubicBezTo>
                  <a:cubicBezTo>
                    <a:pt x="30613" y="7212"/>
                    <a:pt x="30595" y="7214"/>
                    <a:pt x="30583" y="7217"/>
                  </a:cubicBezTo>
                  <a:cubicBezTo>
                    <a:pt x="30567" y="7221"/>
                    <a:pt x="30544" y="7222"/>
                    <a:pt x="30523" y="7222"/>
                  </a:cubicBezTo>
                  <a:cubicBezTo>
                    <a:pt x="30508" y="7222"/>
                    <a:pt x="30493" y="7222"/>
                    <a:pt x="30482" y="7220"/>
                  </a:cubicBezTo>
                  <a:cubicBezTo>
                    <a:pt x="30451" y="7217"/>
                    <a:pt x="30410" y="7209"/>
                    <a:pt x="30378" y="7203"/>
                  </a:cubicBezTo>
                  <a:cubicBezTo>
                    <a:pt x="30373" y="7202"/>
                    <a:pt x="30369" y="7202"/>
                    <a:pt x="30365" y="7202"/>
                  </a:cubicBezTo>
                  <a:cubicBezTo>
                    <a:pt x="30328" y="7202"/>
                    <a:pt x="30320" y="7228"/>
                    <a:pt x="30364" y="7238"/>
                  </a:cubicBezTo>
                  <a:cubicBezTo>
                    <a:pt x="30378" y="7241"/>
                    <a:pt x="30399" y="7259"/>
                    <a:pt x="30410" y="7279"/>
                  </a:cubicBezTo>
                  <a:cubicBezTo>
                    <a:pt x="30430" y="7307"/>
                    <a:pt x="30423" y="7314"/>
                    <a:pt x="30361" y="7328"/>
                  </a:cubicBezTo>
                  <a:cubicBezTo>
                    <a:pt x="30340" y="7333"/>
                    <a:pt x="30322" y="7335"/>
                    <a:pt x="30309" y="7335"/>
                  </a:cubicBezTo>
                  <a:cubicBezTo>
                    <a:pt x="30297" y="7335"/>
                    <a:pt x="30290" y="7333"/>
                    <a:pt x="30291" y="7328"/>
                  </a:cubicBezTo>
                  <a:cubicBezTo>
                    <a:pt x="30295" y="7317"/>
                    <a:pt x="30264" y="7314"/>
                    <a:pt x="30229" y="7314"/>
                  </a:cubicBezTo>
                  <a:cubicBezTo>
                    <a:pt x="30222" y="7314"/>
                    <a:pt x="30215" y="7314"/>
                    <a:pt x="30207" y="7314"/>
                  </a:cubicBezTo>
                  <a:cubicBezTo>
                    <a:pt x="30175" y="7314"/>
                    <a:pt x="30143" y="7309"/>
                    <a:pt x="30128" y="7304"/>
                  </a:cubicBezTo>
                  <a:cubicBezTo>
                    <a:pt x="30122" y="7302"/>
                    <a:pt x="30116" y="7301"/>
                    <a:pt x="30111" y="7301"/>
                  </a:cubicBezTo>
                  <a:cubicBezTo>
                    <a:pt x="30095" y="7301"/>
                    <a:pt x="30081" y="7309"/>
                    <a:pt x="30066" y="7324"/>
                  </a:cubicBezTo>
                  <a:cubicBezTo>
                    <a:pt x="30055" y="7339"/>
                    <a:pt x="30048" y="7345"/>
                    <a:pt x="30043" y="7345"/>
                  </a:cubicBezTo>
                  <a:cubicBezTo>
                    <a:pt x="30038" y="7345"/>
                    <a:pt x="30034" y="7339"/>
                    <a:pt x="30031" y="7328"/>
                  </a:cubicBezTo>
                  <a:cubicBezTo>
                    <a:pt x="30027" y="7315"/>
                    <a:pt x="30020" y="7309"/>
                    <a:pt x="30011" y="7309"/>
                  </a:cubicBezTo>
                  <a:cubicBezTo>
                    <a:pt x="30005" y="7309"/>
                    <a:pt x="29997" y="7312"/>
                    <a:pt x="29989" y="7317"/>
                  </a:cubicBezTo>
                  <a:cubicBezTo>
                    <a:pt x="29977" y="7324"/>
                    <a:pt x="29969" y="7329"/>
                    <a:pt x="29965" y="7329"/>
                  </a:cubicBezTo>
                  <a:cubicBezTo>
                    <a:pt x="29957" y="7329"/>
                    <a:pt x="29961" y="7315"/>
                    <a:pt x="29973" y="7279"/>
                  </a:cubicBezTo>
                  <a:cubicBezTo>
                    <a:pt x="29979" y="7248"/>
                    <a:pt x="30000" y="7238"/>
                    <a:pt x="30048" y="7234"/>
                  </a:cubicBezTo>
                  <a:cubicBezTo>
                    <a:pt x="30083" y="7234"/>
                    <a:pt x="30135" y="7227"/>
                    <a:pt x="30163" y="7220"/>
                  </a:cubicBezTo>
                  <a:cubicBezTo>
                    <a:pt x="30175" y="7215"/>
                    <a:pt x="30188" y="7212"/>
                    <a:pt x="30198" y="7212"/>
                  </a:cubicBezTo>
                  <a:cubicBezTo>
                    <a:pt x="30208" y="7212"/>
                    <a:pt x="30215" y="7215"/>
                    <a:pt x="30215" y="7220"/>
                  </a:cubicBezTo>
                  <a:cubicBezTo>
                    <a:pt x="30218" y="7234"/>
                    <a:pt x="30246" y="7244"/>
                    <a:pt x="30274" y="7251"/>
                  </a:cubicBezTo>
                  <a:cubicBezTo>
                    <a:pt x="30286" y="7253"/>
                    <a:pt x="30295" y="7254"/>
                    <a:pt x="30302" y="7254"/>
                  </a:cubicBezTo>
                  <a:cubicBezTo>
                    <a:pt x="30318" y="7254"/>
                    <a:pt x="30320" y="7247"/>
                    <a:pt x="30316" y="7230"/>
                  </a:cubicBezTo>
                  <a:cubicBezTo>
                    <a:pt x="30312" y="7217"/>
                    <a:pt x="30285" y="7203"/>
                    <a:pt x="30256" y="7203"/>
                  </a:cubicBezTo>
                  <a:cubicBezTo>
                    <a:pt x="30173" y="7199"/>
                    <a:pt x="30187" y="7134"/>
                    <a:pt x="30271" y="7123"/>
                  </a:cubicBezTo>
                  <a:cubicBezTo>
                    <a:pt x="30290" y="7120"/>
                    <a:pt x="30310" y="7118"/>
                    <a:pt x="30327" y="7118"/>
                  </a:cubicBezTo>
                  <a:cubicBezTo>
                    <a:pt x="30343" y="7118"/>
                    <a:pt x="30357" y="7120"/>
                    <a:pt x="30364" y="7123"/>
                  </a:cubicBezTo>
                  <a:cubicBezTo>
                    <a:pt x="30370" y="7124"/>
                    <a:pt x="30383" y="7125"/>
                    <a:pt x="30399" y="7125"/>
                  </a:cubicBezTo>
                  <a:cubicBezTo>
                    <a:pt x="30428" y="7125"/>
                    <a:pt x="30468" y="7123"/>
                    <a:pt x="30510" y="7116"/>
                  </a:cubicBezTo>
                  <a:cubicBezTo>
                    <a:pt x="30547" y="7112"/>
                    <a:pt x="30596" y="7109"/>
                    <a:pt x="30639" y="7109"/>
                  </a:cubicBezTo>
                  <a:cubicBezTo>
                    <a:pt x="30666" y="7109"/>
                    <a:pt x="30692" y="7110"/>
                    <a:pt x="30711" y="7113"/>
                  </a:cubicBezTo>
                  <a:cubicBezTo>
                    <a:pt x="30722" y="7114"/>
                    <a:pt x="30734" y="7114"/>
                    <a:pt x="30745" y="7114"/>
                  </a:cubicBezTo>
                  <a:cubicBezTo>
                    <a:pt x="30780" y="7114"/>
                    <a:pt x="30813" y="7110"/>
                    <a:pt x="30826" y="7102"/>
                  </a:cubicBezTo>
                  <a:cubicBezTo>
                    <a:pt x="30834" y="7096"/>
                    <a:pt x="30840" y="7093"/>
                    <a:pt x="30845" y="7093"/>
                  </a:cubicBezTo>
                  <a:close/>
                  <a:moveTo>
                    <a:pt x="31427" y="7279"/>
                  </a:moveTo>
                  <a:cubicBezTo>
                    <a:pt x="31429" y="7279"/>
                    <a:pt x="31433" y="7283"/>
                    <a:pt x="31440" y="7289"/>
                  </a:cubicBezTo>
                  <a:cubicBezTo>
                    <a:pt x="31449" y="7298"/>
                    <a:pt x="31467" y="7304"/>
                    <a:pt x="31482" y="7304"/>
                  </a:cubicBezTo>
                  <a:cubicBezTo>
                    <a:pt x="31486" y="7304"/>
                    <a:pt x="31489" y="7304"/>
                    <a:pt x="31492" y="7304"/>
                  </a:cubicBezTo>
                  <a:cubicBezTo>
                    <a:pt x="31495" y="7303"/>
                    <a:pt x="31498" y="7303"/>
                    <a:pt x="31500" y="7303"/>
                  </a:cubicBezTo>
                  <a:cubicBezTo>
                    <a:pt x="31514" y="7303"/>
                    <a:pt x="31527" y="7310"/>
                    <a:pt x="31530" y="7324"/>
                  </a:cubicBezTo>
                  <a:cubicBezTo>
                    <a:pt x="31536" y="7342"/>
                    <a:pt x="31536" y="7348"/>
                    <a:pt x="31524" y="7348"/>
                  </a:cubicBezTo>
                  <a:cubicBezTo>
                    <a:pt x="31517" y="7348"/>
                    <a:pt x="31505" y="7346"/>
                    <a:pt x="31488" y="7342"/>
                  </a:cubicBezTo>
                  <a:cubicBezTo>
                    <a:pt x="31457" y="7334"/>
                    <a:pt x="31433" y="7314"/>
                    <a:pt x="31430" y="7296"/>
                  </a:cubicBezTo>
                  <a:cubicBezTo>
                    <a:pt x="31426" y="7285"/>
                    <a:pt x="31425" y="7279"/>
                    <a:pt x="31427" y="7279"/>
                  </a:cubicBezTo>
                  <a:close/>
                  <a:moveTo>
                    <a:pt x="31322" y="7298"/>
                  </a:moveTo>
                  <a:cubicBezTo>
                    <a:pt x="31335" y="7298"/>
                    <a:pt x="31344" y="7303"/>
                    <a:pt x="31350" y="7310"/>
                  </a:cubicBezTo>
                  <a:cubicBezTo>
                    <a:pt x="31360" y="7321"/>
                    <a:pt x="31336" y="7338"/>
                    <a:pt x="31297" y="7349"/>
                  </a:cubicBezTo>
                  <a:cubicBezTo>
                    <a:pt x="31282" y="7353"/>
                    <a:pt x="31268" y="7355"/>
                    <a:pt x="31256" y="7355"/>
                  </a:cubicBezTo>
                  <a:cubicBezTo>
                    <a:pt x="31217" y="7355"/>
                    <a:pt x="31199" y="7337"/>
                    <a:pt x="31238" y="7321"/>
                  </a:cubicBezTo>
                  <a:cubicBezTo>
                    <a:pt x="31279" y="7305"/>
                    <a:pt x="31305" y="7298"/>
                    <a:pt x="31322" y="7298"/>
                  </a:cubicBezTo>
                  <a:close/>
                  <a:moveTo>
                    <a:pt x="30560" y="7286"/>
                  </a:moveTo>
                  <a:cubicBezTo>
                    <a:pt x="30574" y="7286"/>
                    <a:pt x="30594" y="7292"/>
                    <a:pt x="30618" y="7304"/>
                  </a:cubicBezTo>
                  <a:cubicBezTo>
                    <a:pt x="30669" y="7331"/>
                    <a:pt x="30684" y="7359"/>
                    <a:pt x="30649" y="7369"/>
                  </a:cubicBezTo>
                  <a:cubicBezTo>
                    <a:pt x="30647" y="7370"/>
                    <a:pt x="30645" y="7370"/>
                    <a:pt x="30643" y="7370"/>
                  </a:cubicBezTo>
                  <a:cubicBezTo>
                    <a:pt x="30634" y="7370"/>
                    <a:pt x="30624" y="7364"/>
                    <a:pt x="30621" y="7355"/>
                  </a:cubicBezTo>
                  <a:cubicBezTo>
                    <a:pt x="30619" y="7348"/>
                    <a:pt x="30609" y="7342"/>
                    <a:pt x="30597" y="7342"/>
                  </a:cubicBezTo>
                  <a:cubicBezTo>
                    <a:pt x="30593" y="7342"/>
                    <a:pt x="30588" y="7343"/>
                    <a:pt x="30583" y="7345"/>
                  </a:cubicBezTo>
                  <a:cubicBezTo>
                    <a:pt x="30580" y="7346"/>
                    <a:pt x="30578" y="7346"/>
                    <a:pt x="30575" y="7346"/>
                  </a:cubicBezTo>
                  <a:cubicBezTo>
                    <a:pt x="30558" y="7346"/>
                    <a:pt x="30544" y="7336"/>
                    <a:pt x="30538" y="7321"/>
                  </a:cubicBezTo>
                  <a:cubicBezTo>
                    <a:pt x="30531" y="7298"/>
                    <a:pt x="30540" y="7286"/>
                    <a:pt x="30560" y="7286"/>
                  </a:cubicBezTo>
                  <a:close/>
                  <a:moveTo>
                    <a:pt x="31609" y="7308"/>
                  </a:moveTo>
                  <a:cubicBezTo>
                    <a:pt x="31683" y="7308"/>
                    <a:pt x="31851" y="7339"/>
                    <a:pt x="31856" y="7359"/>
                  </a:cubicBezTo>
                  <a:cubicBezTo>
                    <a:pt x="31863" y="7373"/>
                    <a:pt x="31846" y="7379"/>
                    <a:pt x="31821" y="7379"/>
                  </a:cubicBezTo>
                  <a:cubicBezTo>
                    <a:pt x="31797" y="7376"/>
                    <a:pt x="31755" y="7376"/>
                    <a:pt x="31728" y="7376"/>
                  </a:cubicBezTo>
                  <a:cubicBezTo>
                    <a:pt x="31700" y="7376"/>
                    <a:pt x="31662" y="7369"/>
                    <a:pt x="31638" y="7359"/>
                  </a:cubicBezTo>
                  <a:cubicBezTo>
                    <a:pt x="31625" y="7354"/>
                    <a:pt x="31613" y="7351"/>
                    <a:pt x="31603" y="7351"/>
                  </a:cubicBezTo>
                  <a:cubicBezTo>
                    <a:pt x="31593" y="7351"/>
                    <a:pt x="31585" y="7354"/>
                    <a:pt x="31582" y="7359"/>
                  </a:cubicBezTo>
                  <a:cubicBezTo>
                    <a:pt x="31579" y="7363"/>
                    <a:pt x="31577" y="7365"/>
                    <a:pt x="31574" y="7365"/>
                  </a:cubicBezTo>
                  <a:cubicBezTo>
                    <a:pt x="31570" y="7365"/>
                    <a:pt x="31567" y="7360"/>
                    <a:pt x="31565" y="7352"/>
                  </a:cubicBezTo>
                  <a:cubicBezTo>
                    <a:pt x="31561" y="7342"/>
                    <a:pt x="31565" y="7324"/>
                    <a:pt x="31575" y="7314"/>
                  </a:cubicBezTo>
                  <a:cubicBezTo>
                    <a:pt x="31579" y="7310"/>
                    <a:pt x="31592" y="7308"/>
                    <a:pt x="31609" y="7308"/>
                  </a:cubicBezTo>
                  <a:close/>
                  <a:moveTo>
                    <a:pt x="36265" y="7220"/>
                  </a:moveTo>
                  <a:cubicBezTo>
                    <a:pt x="36280" y="7220"/>
                    <a:pt x="36307" y="7230"/>
                    <a:pt x="36325" y="7248"/>
                  </a:cubicBezTo>
                  <a:cubicBezTo>
                    <a:pt x="36356" y="7275"/>
                    <a:pt x="36359" y="7289"/>
                    <a:pt x="36338" y="7324"/>
                  </a:cubicBezTo>
                  <a:cubicBezTo>
                    <a:pt x="36327" y="7340"/>
                    <a:pt x="36317" y="7349"/>
                    <a:pt x="36311" y="7349"/>
                  </a:cubicBezTo>
                  <a:cubicBezTo>
                    <a:pt x="36308" y="7349"/>
                    <a:pt x="36305" y="7346"/>
                    <a:pt x="36304" y="7342"/>
                  </a:cubicBezTo>
                  <a:cubicBezTo>
                    <a:pt x="36301" y="7330"/>
                    <a:pt x="36290" y="7320"/>
                    <a:pt x="36281" y="7320"/>
                  </a:cubicBezTo>
                  <a:cubicBezTo>
                    <a:pt x="36279" y="7320"/>
                    <a:pt x="36277" y="7320"/>
                    <a:pt x="36276" y="7321"/>
                  </a:cubicBezTo>
                  <a:cubicBezTo>
                    <a:pt x="36262" y="7324"/>
                    <a:pt x="36262" y="7338"/>
                    <a:pt x="36276" y="7352"/>
                  </a:cubicBezTo>
                  <a:cubicBezTo>
                    <a:pt x="36287" y="7369"/>
                    <a:pt x="36287" y="7383"/>
                    <a:pt x="36272" y="7387"/>
                  </a:cubicBezTo>
                  <a:cubicBezTo>
                    <a:pt x="36271" y="7387"/>
                    <a:pt x="36269" y="7387"/>
                    <a:pt x="36267" y="7387"/>
                  </a:cubicBezTo>
                  <a:cubicBezTo>
                    <a:pt x="36255" y="7387"/>
                    <a:pt x="36241" y="7378"/>
                    <a:pt x="36238" y="7366"/>
                  </a:cubicBezTo>
                  <a:cubicBezTo>
                    <a:pt x="36234" y="7349"/>
                    <a:pt x="36221" y="7328"/>
                    <a:pt x="36210" y="7314"/>
                  </a:cubicBezTo>
                  <a:cubicBezTo>
                    <a:pt x="36186" y="7286"/>
                    <a:pt x="36217" y="7230"/>
                    <a:pt x="36259" y="7220"/>
                  </a:cubicBezTo>
                  <a:cubicBezTo>
                    <a:pt x="36261" y="7220"/>
                    <a:pt x="36263" y="7220"/>
                    <a:pt x="36265" y="7220"/>
                  </a:cubicBezTo>
                  <a:close/>
                  <a:moveTo>
                    <a:pt x="33929" y="7535"/>
                  </a:moveTo>
                  <a:cubicBezTo>
                    <a:pt x="33936" y="7535"/>
                    <a:pt x="33940" y="7542"/>
                    <a:pt x="33938" y="7553"/>
                  </a:cubicBezTo>
                  <a:cubicBezTo>
                    <a:pt x="33934" y="7567"/>
                    <a:pt x="33928" y="7577"/>
                    <a:pt x="33920" y="7577"/>
                  </a:cubicBezTo>
                  <a:cubicBezTo>
                    <a:pt x="33920" y="7578"/>
                    <a:pt x="33919" y="7578"/>
                    <a:pt x="33918" y="7578"/>
                  </a:cubicBezTo>
                  <a:cubicBezTo>
                    <a:pt x="33915" y="7578"/>
                    <a:pt x="33910" y="7572"/>
                    <a:pt x="33907" y="7560"/>
                  </a:cubicBezTo>
                  <a:cubicBezTo>
                    <a:pt x="33903" y="7550"/>
                    <a:pt x="33910" y="7539"/>
                    <a:pt x="33923" y="7536"/>
                  </a:cubicBezTo>
                  <a:cubicBezTo>
                    <a:pt x="33925" y="7535"/>
                    <a:pt x="33927" y="7535"/>
                    <a:pt x="33929" y="7535"/>
                  </a:cubicBezTo>
                  <a:close/>
                  <a:moveTo>
                    <a:pt x="35920" y="7627"/>
                  </a:moveTo>
                  <a:cubicBezTo>
                    <a:pt x="35957" y="7627"/>
                    <a:pt x="36001" y="7648"/>
                    <a:pt x="36016" y="7675"/>
                  </a:cubicBezTo>
                  <a:cubicBezTo>
                    <a:pt x="36022" y="7691"/>
                    <a:pt x="36024" y="7699"/>
                    <a:pt x="36019" y="7699"/>
                  </a:cubicBezTo>
                  <a:cubicBezTo>
                    <a:pt x="36015" y="7699"/>
                    <a:pt x="36008" y="7695"/>
                    <a:pt x="35995" y="7688"/>
                  </a:cubicBezTo>
                  <a:cubicBezTo>
                    <a:pt x="35974" y="7675"/>
                    <a:pt x="35943" y="7661"/>
                    <a:pt x="35918" y="7650"/>
                  </a:cubicBezTo>
                  <a:cubicBezTo>
                    <a:pt x="35894" y="7640"/>
                    <a:pt x="35888" y="7633"/>
                    <a:pt x="35901" y="7629"/>
                  </a:cubicBezTo>
                  <a:cubicBezTo>
                    <a:pt x="35907" y="7628"/>
                    <a:pt x="35913" y="7627"/>
                    <a:pt x="35920" y="7627"/>
                  </a:cubicBezTo>
                  <a:close/>
                  <a:moveTo>
                    <a:pt x="32320" y="7612"/>
                  </a:moveTo>
                  <a:cubicBezTo>
                    <a:pt x="32367" y="7612"/>
                    <a:pt x="32429" y="7642"/>
                    <a:pt x="32439" y="7671"/>
                  </a:cubicBezTo>
                  <a:cubicBezTo>
                    <a:pt x="32445" y="7692"/>
                    <a:pt x="32441" y="7701"/>
                    <a:pt x="32420" y="7701"/>
                  </a:cubicBezTo>
                  <a:cubicBezTo>
                    <a:pt x="32405" y="7701"/>
                    <a:pt x="32383" y="7697"/>
                    <a:pt x="32352" y="7688"/>
                  </a:cubicBezTo>
                  <a:cubicBezTo>
                    <a:pt x="32286" y="7667"/>
                    <a:pt x="32258" y="7619"/>
                    <a:pt x="32311" y="7612"/>
                  </a:cubicBezTo>
                  <a:cubicBezTo>
                    <a:pt x="32314" y="7612"/>
                    <a:pt x="32316" y="7612"/>
                    <a:pt x="32320" y="7612"/>
                  </a:cubicBezTo>
                  <a:close/>
                  <a:moveTo>
                    <a:pt x="35804" y="7639"/>
                  </a:moveTo>
                  <a:cubicBezTo>
                    <a:pt x="35815" y="7639"/>
                    <a:pt x="35809" y="7649"/>
                    <a:pt x="35794" y="7678"/>
                  </a:cubicBezTo>
                  <a:cubicBezTo>
                    <a:pt x="35779" y="7706"/>
                    <a:pt x="35765" y="7717"/>
                    <a:pt x="35749" y="7717"/>
                  </a:cubicBezTo>
                  <a:cubicBezTo>
                    <a:pt x="35742" y="7717"/>
                    <a:pt x="35735" y="7715"/>
                    <a:pt x="35728" y="7712"/>
                  </a:cubicBezTo>
                  <a:cubicBezTo>
                    <a:pt x="35695" y="7699"/>
                    <a:pt x="35682" y="7685"/>
                    <a:pt x="35697" y="7685"/>
                  </a:cubicBezTo>
                  <a:cubicBezTo>
                    <a:pt x="35700" y="7685"/>
                    <a:pt x="35706" y="7686"/>
                    <a:pt x="35714" y="7688"/>
                  </a:cubicBezTo>
                  <a:cubicBezTo>
                    <a:pt x="35717" y="7689"/>
                    <a:pt x="35720" y="7689"/>
                    <a:pt x="35723" y="7689"/>
                  </a:cubicBezTo>
                  <a:cubicBezTo>
                    <a:pt x="35731" y="7689"/>
                    <a:pt x="35734" y="7686"/>
                    <a:pt x="35731" y="7678"/>
                  </a:cubicBezTo>
                  <a:cubicBezTo>
                    <a:pt x="35731" y="7667"/>
                    <a:pt x="35749" y="7654"/>
                    <a:pt x="35773" y="7647"/>
                  </a:cubicBezTo>
                  <a:cubicBezTo>
                    <a:pt x="35789" y="7642"/>
                    <a:pt x="35799" y="7639"/>
                    <a:pt x="35804" y="7639"/>
                  </a:cubicBezTo>
                  <a:close/>
                  <a:moveTo>
                    <a:pt x="31939" y="7592"/>
                  </a:moveTo>
                  <a:cubicBezTo>
                    <a:pt x="31989" y="7592"/>
                    <a:pt x="32017" y="7610"/>
                    <a:pt x="31992" y="7633"/>
                  </a:cubicBezTo>
                  <a:cubicBezTo>
                    <a:pt x="31986" y="7640"/>
                    <a:pt x="31977" y="7644"/>
                    <a:pt x="31968" y="7644"/>
                  </a:cubicBezTo>
                  <a:cubicBezTo>
                    <a:pt x="31960" y="7644"/>
                    <a:pt x="31952" y="7641"/>
                    <a:pt x="31946" y="7637"/>
                  </a:cubicBezTo>
                  <a:cubicBezTo>
                    <a:pt x="31942" y="7632"/>
                    <a:pt x="31937" y="7630"/>
                    <a:pt x="31931" y="7630"/>
                  </a:cubicBezTo>
                  <a:cubicBezTo>
                    <a:pt x="31921" y="7630"/>
                    <a:pt x="31910" y="7636"/>
                    <a:pt x="31901" y="7647"/>
                  </a:cubicBezTo>
                  <a:cubicBezTo>
                    <a:pt x="31879" y="7667"/>
                    <a:pt x="31878" y="7674"/>
                    <a:pt x="31923" y="7674"/>
                  </a:cubicBezTo>
                  <a:cubicBezTo>
                    <a:pt x="31942" y="7674"/>
                    <a:pt x="31969" y="7673"/>
                    <a:pt x="32005" y="7671"/>
                  </a:cubicBezTo>
                  <a:cubicBezTo>
                    <a:pt x="32013" y="7670"/>
                    <a:pt x="32021" y="7670"/>
                    <a:pt x="32029" y="7670"/>
                  </a:cubicBezTo>
                  <a:cubicBezTo>
                    <a:pt x="32100" y="7670"/>
                    <a:pt x="32137" y="7685"/>
                    <a:pt x="32130" y="7712"/>
                  </a:cubicBezTo>
                  <a:cubicBezTo>
                    <a:pt x="32120" y="7735"/>
                    <a:pt x="32077" y="7754"/>
                    <a:pt x="32049" y="7754"/>
                  </a:cubicBezTo>
                  <a:cubicBezTo>
                    <a:pt x="32038" y="7754"/>
                    <a:pt x="32029" y="7751"/>
                    <a:pt x="32026" y="7744"/>
                  </a:cubicBezTo>
                  <a:cubicBezTo>
                    <a:pt x="32023" y="7733"/>
                    <a:pt x="32012" y="7729"/>
                    <a:pt x="32000" y="7729"/>
                  </a:cubicBezTo>
                  <a:cubicBezTo>
                    <a:pt x="31996" y="7729"/>
                    <a:pt x="31992" y="7729"/>
                    <a:pt x="31988" y="7730"/>
                  </a:cubicBezTo>
                  <a:cubicBezTo>
                    <a:pt x="31982" y="7731"/>
                    <a:pt x="31975" y="7731"/>
                    <a:pt x="31966" y="7731"/>
                  </a:cubicBezTo>
                  <a:cubicBezTo>
                    <a:pt x="31943" y="7731"/>
                    <a:pt x="31913" y="7728"/>
                    <a:pt x="31888" y="7723"/>
                  </a:cubicBezTo>
                  <a:cubicBezTo>
                    <a:pt x="31821" y="7702"/>
                    <a:pt x="31794" y="7675"/>
                    <a:pt x="31832" y="7664"/>
                  </a:cubicBezTo>
                  <a:cubicBezTo>
                    <a:pt x="31842" y="7661"/>
                    <a:pt x="31846" y="7647"/>
                    <a:pt x="31835" y="7637"/>
                  </a:cubicBezTo>
                  <a:cubicBezTo>
                    <a:pt x="31821" y="7619"/>
                    <a:pt x="31839" y="7608"/>
                    <a:pt x="31883" y="7598"/>
                  </a:cubicBezTo>
                  <a:cubicBezTo>
                    <a:pt x="31904" y="7594"/>
                    <a:pt x="31922" y="7592"/>
                    <a:pt x="31939" y="7592"/>
                  </a:cubicBezTo>
                  <a:close/>
                  <a:moveTo>
                    <a:pt x="35336" y="7654"/>
                  </a:moveTo>
                  <a:lnTo>
                    <a:pt x="35412" y="7696"/>
                  </a:lnTo>
                  <a:cubicBezTo>
                    <a:pt x="35485" y="7737"/>
                    <a:pt x="35513" y="7772"/>
                    <a:pt x="35478" y="7779"/>
                  </a:cubicBezTo>
                  <a:cubicBezTo>
                    <a:pt x="35477" y="7779"/>
                    <a:pt x="35477" y="7779"/>
                    <a:pt x="35476" y="7779"/>
                  </a:cubicBezTo>
                  <a:cubicBezTo>
                    <a:pt x="35464" y="7779"/>
                    <a:pt x="35431" y="7752"/>
                    <a:pt x="35398" y="7720"/>
                  </a:cubicBezTo>
                  <a:lnTo>
                    <a:pt x="35336" y="7654"/>
                  </a:lnTo>
                  <a:close/>
                  <a:moveTo>
                    <a:pt x="27465" y="7731"/>
                  </a:moveTo>
                  <a:cubicBezTo>
                    <a:pt x="27484" y="7731"/>
                    <a:pt x="27500" y="7741"/>
                    <a:pt x="27505" y="7754"/>
                  </a:cubicBezTo>
                  <a:cubicBezTo>
                    <a:pt x="27509" y="7772"/>
                    <a:pt x="27509" y="7786"/>
                    <a:pt x="27502" y="7786"/>
                  </a:cubicBezTo>
                  <a:cubicBezTo>
                    <a:pt x="27501" y="7786"/>
                    <a:pt x="27500" y="7786"/>
                    <a:pt x="27498" y="7786"/>
                  </a:cubicBezTo>
                  <a:cubicBezTo>
                    <a:pt x="27489" y="7786"/>
                    <a:pt x="27467" y="7778"/>
                    <a:pt x="27446" y="7768"/>
                  </a:cubicBezTo>
                  <a:cubicBezTo>
                    <a:pt x="27408" y="7747"/>
                    <a:pt x="27408" y="7744"/>
                    <a:pt x="27450" y="7733"/>
                  </a:cubicBezTo>
                  <a:cubicBezTo>
                    <a:pt x="27455" y="7732"/>
                    <a:pt x="27460" y="7731"/>
                    <a:pt x="27465" y="7731"/>
                  </a:cubicBezTo>
                  <a:close/>
                  <a:moveTo>
                    <a:pt x="32777" y="7718"/>
                  </a:moveTo>
                  <a:cubicBezTo>
                    <a:pt x="32841" y="7718"/>
                    <a:pt x="32896" y="7735"/>
                    <a:pt x="32903" y="7765"/>
                  </a:cubicBezTo>
                  <a:cubicBezTo>
                    <a:pt x="32911" y="7784"/>
                    <a:pt x="32889" y="7795"/>
                    <a:pt x="32854" y="7795"/>
                  </a:cubicBezTo>
                  <a:cubicBezTo>
                    <a:pt x="32826" y="7795"/>
                    <a:pt x="32791" y="7789"/>
                    <a:pt x="32758" y="7775"/>
                  </a:cubicBezTo>
                  <a:cubicBezTo>
                    <a:pt x="32744" y="7770"/>
                    <a:pt x="32730" y="7767"/>
                    <a:pt x="32719" y="7767"/>
                  </a:cubicBezTo>
                  <a:cubicBezTo>
                    <a:pt x="32707" y="7767"/>
                    <a:pt x="32697" y="7770"/>
                    <a:pt x="32692" y="7775"/>
                  </a:cubicBezTo>
                  <a:cubicBezTo>
                    <a:pt x="32689" y="7779"/>
                    <a:pt x="32685" y="7780"/>
                    <a:pt x="32681" y="7780"/>
                  </a:cubicBezTo>
                  <a:cubicBezTo>
                    <a:pt x="32674" y="7780"/>
                    <a:pt x="32667" y="7774"/>
                    <a:pt x="32664" y="7765"/>
                  </a:cubicBezTo>
                  <a:cubicBezTo>
                    <a:pt x="32658" y="7747"/>
                    <a:pt x="32674" y="7733"/>
                    <a:pt x="32716" y="7723"/>
                  </a:cubicBezTo>
                  <a:cubicBezTo>
                    <a:pt x="32736" y="7720"/>
                    <a:pt x="32757" y="7718"/>
                    <a:pt x="32777" y="7718"/>
                  </a:cubicBezTo>
                  <a:close/>
                  <a:moveTo>
                    <a:pt x="1999" y="7764"/>
                  </a:moveTo>
                  <a:cubicBezTo>
                    <a:pt x="2001" y="7764"/>
                    <a:pt x="2003" y="7764"/>
                    <a:pt x="2006" y="7765"/>
                  </a:cubicBezTo>
                  <a:cubicBezTo>
                    <a:pt x="2020" y="7768"/>
                    <a:pt x="2030" y="7775"/>
                    <a:pt x="2033" y="7782"/>
                  </a:cubicBezTo>
                  <a:cubicBezTo>
                    <a:pt x="2033" y="7786"/>
                    <a:pt x="2026" y="7792"/>
                    <a:pt x="2012" y="7796"/>
                  </a:cubicBezTo>
                  <a:cubicBezTo>
                    <a:pt x="2010" y="7796"/>
                    <a:pt x="2008" y="7797"/>
                    <a:pt x="2006" y="7797"/>
                  </a:cubicBezTo>
                  <a:cubicBezTo>
                    <a:pt x="1997" y="7797"/>
                    <a:pt x="1987" y="7790"/>
                    <a:pt x="1985" y="7782"/>
                  </a:cubicBezTo>
                  <a:cubicBezTo>
                    <a:pt x="1982" y="7771"/>
                    <a:pt x="1988" y="7764"/>
                    <a:pt x="1999" y="7764"/>
                  </a:cubicBezTo>
                  <a:close/>
                  <a:moveTo>
                    <a:pt x="35737" y="7768"/>
                  </a:moveTo>
                  <a:cubicBezTo>
                    <a:pt x="35738" y="7768"/>
                    <a:pt x="35740" y="7768"/>
                    <a:pt x="35742" y="7768"/>
                  </a:cubicBezTo>
                  <a:cubicBezTo>
                    <a:pt x="35759" y="7772"/>
                    <a:pt x="35763" y="7813"/>
                    <a:pt x="35742" y="7821"/>
                  </a:cubicBezTo>
                  <a:cubicBezTo>
                    <a:pt x="35739" y="7821"/>
                    <a:pt x="35731" y="7810"/>
                    <a:pt x="35728" y="7792"/>
                  </a:cubicBezTo>
                  <a:cubicBezTo>
                    <a:pt x="35722" y="7777"/>
                    <a:pt x="35726" y="7768"/>
                    <a:pt x="35737" y="7768"/>
                  </a:cubicBezTo>
                  <a:close/>
                  <a:moveTo>
                    <a:pt x="35663" y="7799"/>
                  </a:moveTo>
                  <a:cubicBezTo>
                    <a:pt x="35686" y="7799"/>
                    <a:pt x="35683" y="7829"/>
                    <a:pt x="35655" y="7848"/>
                  </a:cubicBezTo>
                  <a:cubicBezTo>
                    <a:pt x="35638" y="7858"/>
                    <a:pt x="35624" y="7866"/>
                    <a:pt x="35624" y="7866"/>
                  </a:cubicBezTo>
                  <a:cubicBezTo>
                    <a:pt x="35627" y="7821"/>
                    <a:pt x="35638" y="7803"/>
                    <a:pt x="35655" y="7800"/>
                  </a:cubicBezTo>
                  <a:cubicBezTo>
                    <a:pt x="35658" y="7799"/>
                    <a:pt x="35661" y="7799"/>
                    <a:pt x="35663" y="7799"/>
                  </a:cubicBezTo>
                  <a:close/>
                  <a:moveTo>
                    <a:pt x="35780" y="7872"/>
                  </a:moveTo>
                  <a:cubicBezTo>
                    <a:pt x="35788" y="7872"/>
                    <a:pt x="35803" y="7879"/>
                    <a:pt x="35825" y="7893"/>
                  </a:cubicBezTo>
                  <a:cubicBezTo>
                    <a:pt x="35859" y="7914"/>
                    <a:pt x="35856" y="7914"/>
                    <a:pt x="35822" y="7914"/>
                  </a:cubicBezTo>
                  <a:cubicBezTo>
                    <a:pt x="35801" y="7911"/>
                    <a:pt x="35780" y="7904"/>
                    <a:pt x="35776" y="7893"/>
                  </a:cubicBezTo>
                  <a:cubicBezTo>
                    <a:pt x="35771" y="7879"/>
                    <a:pt x="35772" y="7872"/>
                    <a:pt x="35780" y="7872"/>
                  </a:cubicBezTo>
                  <a:close/>
                  <a:moveTo>
                    <a:pt x="35760" y="7931"/>
                  </a:moveTo>
                  <a:cubicBezTo>
                    <a:pt x="35762" y="7931"/>
                    <a:pt x="35764" y="7931"/>
                    <a:pt x="35766" y="7931"/>
                  </a:cubicBezTo>
                  <a:cubicBezTo>
                    <a:pt x="35790" y="7938"/>
                    <a:pt x="35790" y="7976"/>
                    <a:pt x="35766" y="7983"/>
                  </a:cubicBezTo>
                  <a:cubicBezTo>
                    <a:pt x="35763" y="7983"/>
                    <a:pt x="35752" y="7973"/>
                    <a:pt x="35749" y="7956"/>
                  </a:cubicBezTo>
                  <a:cubicBezTo>
                    <a:pt x="35743" y="7940"/>
                    <a:pt x="35747" y="7931"/>
                    <a:pt x="35760" y="7931"/>
                  </a:cubicBezTo>
                  <a:close/>
                  <a:moveTo>
                    <a:pt x="35362" y="8118"/>
                  </a:moveTo>
                  <a:lnTo>
                    <a:pt x="35362" y="8118"/>
                  </a:lnTo>
                  <a:cubicBezTo>
                    <a:pt x="35362" y="8118"/>
                    <a:pt x="35363" y="8118"/>
                    <a:pt x="35364" y="8119"/>
                  </a:cubicBezTo>
                  <a:cubicBezTo>
                    <a:pt x="35374" y="8119"/>
                    <a:pt x="35395" y="8143"/>
                    <a:pt x="35409" y="8167"/>
                  </a:cubicBezTo>
                  <a:cubicBezTo>
                    <a:pt x="35421" y="8189"/>
                    <a:pt x="35426" y="8209"/>
                    <a:pt x="35418" y="8209"/>
                  </a:cubicBezTo>
                  <a:cubicBezTo>
                    <a:pt x="35417" y="8209"/>
                    <a:pt x="35416" y="8209"/>
                    <a:pt x="35416" y="8209"/>
                  </a:cubicBezTo>
                  <a:cubicBezTo>
                    <a:pt x="35406" y="8205"/>
                    <a:pt x="35385" y="8184"/>
                    <a:pt x="35371" y="8160"/>
                  </a:cubicBezTo>
                  <a:cubicBezTo>
                    <a:pt x="35358" y="8135"/>
                    <a:pt x="35354" y="8118"/>
                    <a:pt x="35362" y="8118"/>
                  </a:cubicBezTo>
                  <a:close/>
                  <a:moveTo>
                    <a:pt x="27787" y="8043"/>
                  </a:moveTo>
                  <a:cubicBezTo>
                    <a:pt x="27793" y="8043"/>
                    <a:pt x="27800" y="8044"/>
                    <a:pt x="27808" y="8045"/>
                  </a:cubicBezTo>
                  <a:cubicBezTo>
                    <a:pt x="27832" y="8050"/>
                    <a:pt x="27849" y="8060"/>
                    <a:pt x="27838" y="8063"/>
                  </a:cubicBezTo>
                  <a:cubicBezTo>
                    <a:pt x="27832" y="8066"/>
                    <a:pt x="27814" y="8077"/>
                    <a:pt x="27803" y="8080"/>
                  </a:cubicBezTo>
                  <a:cubicBezTo>
                    <a:pt x="27790" y="8087"/>
                    <a:pt x="27776" y="8095"/>
                    <a:pt x="27769" y="8098"/>
                  </a:cubicBezTo>
                  <a:cubicBezTo>
                    <a:pt x="27762" y="8101"/>
                    <a:pt x="27773" y="8115"/>
                    <a:pt x="27793" y="8125"/>
                  </a:cubicBezTo>
                  <a:cubicBezTo>
                    <a:pt x="27821" y="8143"/>
                    <a:pt x="27824" y="8157"/>
                    <a:pt x="27811" y="8184"/>
                  </a:cubicBezTo>
                  <a:cubicBezTo>
                    <a:pt x="27801" y="8205"/>
                    <a:pt x="27778" y="8215"/>
                    <a:pt x="27753" y="8215"/>
                  </a:cubicBezTo>
                  <a:cubicBezTo>
                    <a:pt x="27724" y="8215"/>
                    <a:pt x="27693" y="8201"/>
                    <a:pt x="27686" y="8175"/>
                  </a:cubicBezTo>
                  <a:cubicBezTo>
                    <a:pt x="27682" y="8163"/>
                    <a:pt x="27671" y="8157"/>
                    <a:pt x="27659" y="8157"/>
                  </a:cubicBezTo>
                  <a:cubicBezTo>
                    <a:pt x="27643" y="8157"/>
                    <a:pt x="27624" y="8168"/>
                    <a:pt x="27616" y="8188"/>
                  </a:cubicBezTo>
                  <a:cubicBezTo>
                    <a:pt x="27615" y="8190"/>
                    <a:pt x="27614" y="8191"/>
                    <a:pt x="27613" y="8191"/>
                  </a:cubicBezTo>
                  <a:cubicBezTo>
                    <a:pt x="27608" y="8191"/>
                    <a:pt x="27597" y="8174"/>
                    <a:pt x="27589" y="8146"/>
                  </a:cubicBezTo>
                  <a:cubicBezTo>
                    <a:pt x="27575" y="8115"/>
                    <a:pt x="27575" y="8087"/>
                    <a:pt x="27585" y="8084"/>
                  </a:cubicBezTo>
                  <a:cubicBezTo>
                    <a:pt x="27586" y="8084"/>
                    <a:pt x="27587" y="8083"/>
                    <a:pt x="27589" y="8083"/>
                  </a:cubicBezTo>
                  <a:cubicBezTo>
                    <a:pt x="27622" y="8083"/>
                    <a:pt x="27734" y="8164"/>
                    <a:pt x="27720" y="8184"/>
                  </a:cubicBezTo>
                  <a:cubicBezTo>
                    <a:pt x="27718" y="8189"/>
                    <a:pt x="27725" y="8193"/>
                    <a:pt x="27736" y="8193"/>
                  </a:cubicBezTo>
                  <a:cubicBezTo>
                    <a:pt x="27741" y="8193"/>
                    <a:pt x="27746" y="8192"/>
                    <a:pt x="27752" y="8191"/>
                  </a:cubicBezTo>
                  <a:cubicBezTo>
                    <a:pt x="27783" y="8184"/>
                    <a:pt x="27783" y="8170"/>
                    <a:pt x="27766" y="8140"/>
                  </a:cubicBezTo>
                  <a:cubicBezTo>
                    <a:pt x="27729" y="8085"/>
                    <a:pt x="27741" y="8043"/>
                    <a:pt x="27787" y="8043"/>
                  </a:cubicBezTo>
                  <a:close/>
                  <a:moveTo>
                    <a:pt x="35521" y="8182"/>
                  </a:moveTo>
                  <a:cubicBezTo>
                    <a:pt x="35527" y="8182"/>
                    <a:pt x="35533" y="8191"/>
                    <a:pt x="35544" y="8209"/>
                  </a:cubicBezTo>
                  <a:cubicBezTo>
                    <a:pt x="35557" y="8227"/>
                    <a:pt x="35558" y="8241"/>
                    <a:pt x="35548" y="8241"/>
                  </a:cubicBezTo>
                  <a:cubicBezTo>
                    <a:pt x="35546" y="8241"/>
                    <a:pt x="35545" y="8241"/>
                    <a:pt x="35544" y="8240"/>
                  </a:cubicBezTo>
                  <a:cubicBezTo>
                    <a:pt x="35542" y="8240"/>
                    <a:pt x="35540" y="8240"/>
                    <a:pt x="35538" y="8240"/>
                  </a:cubicBezTo>
                  <a:cubicBezTo>
                    <a:pt x="35525" y="8240"/>
                    <a:pt x="35508" y="8249"/>
                    <a:pt x="35495" y="8264"/>
                  </a:cubicBezTo>
                  <a:cubicBezTo>
                    <a:pt x="35484" y="8278"/>
                    <a:pt x="35475" y="8284"/>
                    <a:pt x="35470" y="8284"/>
                  </a:cubicBezTo>
                  <a:cubicBezTo>
                    <a:pt x="35459" y="8284"/>
                    <a:pt x="35466" y="8254"/>
                    <a:pt x="35492" y="8216"/>
                  </a:cubicBezTo>
                  <a:cubicBezTo>
                    <a:pt x="35507" y="8194"/>
                    <a:pt x="35514" y="8182"/>
                    <a:pt x="35521" y="8182"/>
                  </a:cubicBezTo>
                  <a:close/>
                  <a:moveTo>
                    <a:pt x="35396" y="8236"/>
                  </a:moveTo>
                  <a:cubicBezTo>
                    <a:pt x="35398" y="8236"/>
                    <a:pt x="35399" y="8236"/>
                    <a:pt x="35401" y="8237"/>
                  </a:cubicBezTo>
                  <a:cubicBezTo>
                    <a:pt x="35426" y="8240"/>
                    <a:pt x="35430" y="8282"/>
                    <a:pt x="35406" y="8289"/>
                  </a:cubicBezTo>
                  <a:cubicBezTo>
                    <a:pt x="35398" y="8289"/>
                    <a:pt x="35391" y="8274"/>
                    <a:pt x="35385" y="8261"/>
                  </a:cubicBezTo>
                  <a:cubicBezTo>
                    <a:pt x="35381" y="8246"/>
                    <a:pt x="35386" y="8236"/>
                    <a:pt x="35396" y="8236"/>
                  </a:cubicBezTo>
                  <a:close/>
                  <a:moveTo>
                    <a:pt x="21713" y="8391"/>
                  </a:moveTo>
                  <a:cubicBezTo>
                    <a:pt x="21721" y="8391"/>
                    <a:pt x="21723" y="8394"/>
                    <a:pt x="21715" y="8399"/>
                  </a:cubicBezTo>
                  <a:cubicBezTo>
                    <a:pt x="21701" y="8407"/>
                    <a:pt x="21674" y="8413"/>
                    <a:pt x="21659" y="8413"/>
                  </a:cubicBezTo>
                  <a:cubicBezTo>
                    <a:pt x="21642" y="8410"/>
                    <a:pt x="21653" y="8403"/>
                    <a:pt x="21684" y="8396"/>
                  </a:cubicBezTo>
                  <a:cubicBezTo>
                    <a:pt x="21696" y="8393"/>
                    <a:pt x="21707" y="8391"/>
                    <a:pt x="21713" y="8391"/>
                  </a:cubicBezTo>
                  <a:close/>
                  <a:moveTo>
                    <a:pt x="16637" y="8383"/>
                  </a:moveTo>
                  <a:cubicBezTo>
                    <a:pt x="16658" y="8383"/>
                    <a:pt x="16675" y="8385"/>
                    <a:pt x="16681" y="8389"/>
                  </a:cubicBezTo>
                  <a:cubicBezTo>
                    <a:pt x="16705" y="8399"/>
                    <a:pt x="16684" y="8407"/>
                    <a:pt x="16612" y="8417"/>
                  </a:cubicBezTo>
                  <a:cubicBezTo>
                    <a:pt x="16575" y="8421"/>
                    <a:pt x="16543" y="8423"/>
                    <a:pt x="16518" y="8423"/>
                  </a:cubicBezTo>
                  <a:cubicBezTo>
                    <a:pt x="16439" y="8423"/>
                    <a:pt x="16428" y="8405"/>
                    <a:pt x="16539" y="8389"/>
                  </a:cubicBezTo>
                  <a:cubicBezTo>
                    <a:pt x="16573" y="8386"/>
                    <a:pt x="16609" y="8383"/>
                    <a:pt x="16637" y="8383"/>
                  </a:cubicBezTo>
                  <a:close/>
                  <a:moveTo>
                    <a:pt x="21071" y="8377"/>
                  </a:moveTo>
                  <a:cubicBezTo>
                    <a:pt x="21104" y="8377"/>
                    <a:pt x="21138" y="8398"/>
                    <a:pt x="21129" y="8417"/>
                  </a:cubicBezTo>
                  <a:cubicBezTo>
                    <a:pt x="21126" y="8424"/>
                    <a:pt x="21101" y="8428"/>
                    <a:pt x="21080" y="8428"/>
                  </a:cubicBezTo>
                  <a:cubicBezTo>
                    <a:pt x="21032" y="8424"/>
                    <a:pt x="21017" y="8389"/>
                    <a:pt x="21059" y="8379"/>
                  </a:cubicBezTo>
                  <a:cubicBezTo>
                    <a:pt x="21063" y="8378"/>
                    <a:pt x="21067" y="8377"/>
                    <a:pt x="21071" y="8377"/>
                  </a:cubicBezTo>
                  <a:close/>
                  <a:moveTo>
                    <a:pt x="20931" y="8374"/>
                  </a:moveTo>
                  <a:cubicBezTo>
                    <a:pt x="20943" y="8374"/>
                    <a:pt x="20952" y="8377"/>
                    <a:pt x="20952" y="8383"/>
                  </a:cubicBezTo>
                  <a:cubicBezTo>
                    <a:pt x="20955" y="8393"/>
                    <a:pt x="20910" y="8410"/>
                    <a:pt x="20851" y="8420"/>
                  </a:cubicBezTo>
                  <a:cubicBezTo>
                    <a:pt x="20818" y="8426"/>
                    <a:pt x="20784" y="8429"/>
                    <a:pt x="20758" y="8429"/>
                  </a:cubicBezTo>
                  <a:cubicBezTo>
                    <a:pt x="20737" y="8429"/>
                    <a:pt x="20720" y="8427"/>
                    <a:pt x="20713" y="8424"/>
                  </a:cubicBezTo>
                  <a:cubicBezTo>
                    <a:pt x="20692" y="8410"/>
                    <a:pt x="20702" y="8407"/>
                    <a:pt x="20761" y="8399"/>
                  </a:cubicBezTo>
                  <a:cubicBezTo>
                    <a:pt x="20806" y="8396"/>
                    <a:pt x="20865" y="8386"/>
                    <a:pt x="20897" y="8379"/>
                  </a:cubicBezTo>
                  <a:cubicBezTo>
                    <a:pt x="20909" y="8376"/>
                    <a:pt x="20921" y="8374"/>
                    <a:pt x="20931" y="8374"/>
                  </a:cubicBezTo>
                  <a:close/>
                  <a:moveTo>
                    <a:pt x="23551" y="8409"/>
                  </a:moveTo>
                  <a:cubicBezTo>
                    <a:pt x="23565" y="8409"/>
                    <a:pt x="23575" y="8413"/>
                    <a:pt x="23578" y="8420"/>
                  </a:cubicBezTo>
                  <a:cubicBezTo>
                    <a:pt x="23582" y="8434"/>
                    <a:pt x="23574" y="8445"/>
                    <a:pt x="23564" y="8448"/>
                  </a:cubicBezTo>
                  <a:cubicBezTo>
                    <a:pt x="23550" y="8448"/>
                    <a:pt x="23533" y="8445"/>
                    <a:pt x="23523" y="8434"/>
                  </a:cubicBezTo>
                  <a:cubicBezTo>
                    <a:pt x="23512" y="8428"/>
                    <a:pt x="23520" y="8417"/>
                    <a:pt x="23536" y="8410"/>
                  </a:cubicBezTo>
                  <a:cubicBezTo>
                    <a:pt x="23541" y="8409"/>
                    <a:pt x="23546" y="8409"/>
                    <a:pt x="23551" y="8409"/>
                  </a:cubicBezTo>
                  <a:close/>
                  <a:moveTo>
                    <a:pt x="17885" y="8390"/>
                  </a:moveTo>
                  <a:cubicBezTo>
                    <a:pt x="17928" y="8390"/>
                    <a:pt x="18009" y="8415"/>
                    <a:pt x="18017" y="8434"/>
                  </a:cubicBezTo>
                  <a:cubicBezTo>
                    <a:pt x="18021" y="8446"/>
                    <a:pt x="18020" y="8451"/>
                    <a:pt x="18004" y="8451"/>
                  </a:cubicBezTo>
                  <a:cubicBezTo>
                    <a:pt x="17991" y="8451"/>
                    <a:pt x="17967" y="8447"/>
                    <a:pt x="17927" y="8441"/>
                  </a:cubicBezTo>
                  <a:cubicBezTo>
                    <a:pt x="17840" y="8428"/>
                    <a:pt x="17833" y="8420"/>
                    <a:pt x="17861" y="8396"/>
                  </a:cubicBezTo>
                  <a:cubicBezTo>
                    <a:pt x="17865" y="8392"/>
                    <a:pt x="17873" y="8390"/>
                    <a:pt x="17885" y="8390"/>
                  </a:cubicBezTo>
                  <a:close/>
                  <a:moveTo>
                    <a:pt x="22047" y="8391"/>
                  </a:moveTo>
                  <a:cubicBezTo>
                    <a:pt x="22054" y="8391"/>
                    <a:pt x="22066" y="8395"/>
                    <a:pt x="22083" y="8403"/>
                  </a:cubicBezTo>
                  <a:cubicBezTo>
                    <a:pt x="22121" y="8420"/>
                    <a:pt x="22121" y="8424"/>
                    <a:pt x="22083" y="8445"/>
                  </a:cubicBezTo>
                  <a:cubicBezTo>
                    <a:pt x="22068" y="8453"/>
                    <a:pt x="22056" y="8457"/>
                    <a:pt x="22046" y="8457"/>
                  </a:cubicBezTo>
                  <a:cubicBezTo>
                    <a:pt x="22026" y="8457"/>
                    <a:pt x="22018" y="8440"/>
                    <a:pt x="22027" y="8410"/>
                  </a:cubicBezTo>
                  <a:cubicBezTo>
                    <a:pt x="22033" y="8397"/>
                    <a:pt x="22037" y="8391"/>
                    <a:pt x="22047" y="8391"/>
                  </a:cubicBezTo>
                  <a:close/>
                  <a:moveTo>
                    <a:pt x="21990" y="8408"/>
                  </a:moveTo>
                  <a:cubicBezTo>
                    <a:pt x="21995" y="8408"/>
                    <a:pt x="21997" y="8413"/>
                    <a:pt x="21992" y="8420"/>
                  </a:cubicBezTo>
                  <a:cubicBezTo>
                    <a:pt x="21989" y="8431"/>
                    <a:pt x="21954" y="8448"/>
                    <a:pt x="21917" y="8458"/>
                  </a:cubicBezTo>
                  <a:cubicBezTo>
                    <a:pt x="21870" y="8470"/>
                    <a:pt x="21824" y="8475"/>
                    <a:pt x="21790" y="8475"/>
                  </a:cubicBezTo>
                  <a:cubicBezTo>
                    <a:pt x="21752" y="8475"/>
                    <a:pt x="21730" y="8468"/>
                    <a:pt x="21743" y="8455"/>
                  </a:cubicBezTo>
                  <a:cubicBezTo>
                    <a:pt x="21753" y="8445"/>
                    <a:pt x="21802" y="8438"/>
                    <a:pt x="21850" y="8434"/>
                  </a:cubicBezTo>
                  <a:cubicBezTo>
                    <a:pt x="21903" y="8434"/>
                    <a:pt x="21954" y="8428"/>
                    <a:pt x="21972" y="8417"/>
                  </a:cubicBezTo>
                  <a:cubicBezTo>
                    <a:pt x="21979" y="8411"/>
                    <a:pt x="21986" y="8408"/>
                    <a:pt x="21990" y="8408"/>
                  </a:cubicBezTo>
                  <a:close/>
                  <a:moveTo>
                    <a:pt x="21432" y="8418"/>
                  </a:moveTo>
                  <a:cubicBezTo>
                    <a:pt x="21489" y="8418"/>
                    <a:pt x="21601" y="8443"/>
                    <a:pt x="21608" y="8458"/>
                  </a:cubicBezTo>
                  <a:cubicBezTo>
                    <a:pt x="21612" y="8471"/>
                    <a:pt x="21598" y="8479"/>
                    <a:pt x="21581" y="8479"/>
                  </a:cubicBezTo>
                  <a:cubicBezTo>
                    <a:pt x="21570" y="8479"/>
                    <a:pt x="21558" y="8476"/>
                    <a:pt x="21549" y="8469"/>
                  </a:cubicBezTo>
                  <a:cubicBezTo>
                    <a:pt x="21544" y="8465"/>
                    <a:pt x="21538" y="8463"/>
                    <a:pt x="21531" y="8463"/>
                  </a:cubicBezTo>
                  <a:cubicBezTo>
                    <a:pt x="21521" y="8463"/>
                    <a:pt x="21510" y="8466"/>
                    <a:pt x="21500" y="8473"/>
                  </a:cubicBezTo>
                  <a:cubicBezTo>
                    <a:pt x="21492" y="8477"/>
                    <a:pt x="21485" y="8480"/>
                    <a:pt x="21479" y="8480"/>
                  </a:cubicBezTo>
                  <a:cubicBezTo>
                    <a:pt x="21472" y="8480"/>
                    <a:pt x="21467" y="8476"/>
                    <a:pt x="21465" y="8469"/>
                  </a:cubicBezTo>
                  <a:cubicBezTo>
                    <a:pt x="21463" y="8461"/>
                    <a:pt x="21453" y="8456"/>
                    <a:pt x="21440" y="8456"/>
                  </a:cubicBezTo>
                  <a:cubicBezTo>
                    <a:pt x="21435" y="8456"/>
                    <a:pt x="21429" y="8457"/>
                    <a:pt x="21424" y="8458"/>
                  </a:cubicBezTo>
                  <a:cubicBezTo>
                    <a:pt x="21419" y="8459"/>
                    <a:pt x="21415" y="8460"/>
                    <a:pt x="21410" y="8460"/>
                  </a:cubicBezTo>
                  <a:cubicBezTo>
                    <a:pt x="21397" y="8460"/>
                    <a:pt x="21385" y="8456"/>
                    <a:pt x="21382" y="8448"/>
                  </a:cubicBezTo>
                  <a:cubicBezTo>
                    <a:pt x="21382" y="8434"/>
                    <a:pt x="21392" y="8424"/>
                    <a:pt x="21410" y="8420"/>
                  </a:cubicBezTo>
                  <a:cubicBezTo>
                    <a:pt x="21415" y="8419"/>
                    <a:pt x="21423" y="8418"/>
                    <a:pt x="21432" y="8418"/>
                  </a:cubicBezTo>
                  <a:close/>
                  <a:moveTo>
                    <a:pt x="20924" y="8455"/>
                  </a:moveTo>
                  <a:cubicBezTo>
                    <a:pt x="20938" y="8455"/>
                    <a:pt x="20955" y="8458"/>
                    <a:pt x="20966" y="8466"/>
                  </a:cubicBezTo>
                  <a:cubicBezTo>
                    <a:pt x="20980" y="8476"/>
                    <a:pt x="20980" y="8487"/>
                    <a:pt x="20966" y="8490"/>
                  </a:cubicBezTo>
                  <a:cubicBezTo>
                    <a:pt x="20963" y="8491"/>
                    <a:pt x="20961" y="8491"/>
                    <a:pt x="20958" y="8491"/>
                  </a:cubicBezTo>
                  <a:cubicBezTo>
                    <a:pt x="20946" y="8491"/>
                    <a:pt x="20932" y="8485"/>
                    <a:pt x="20924" y="8479"/>
                  </a:cubicBezTo>
                  <a:cubicBezTo>
                    <a:pt x="20910" y="8469"/>
                    <a:pt x="20913" y="8458"/>
                    <a:pt x="20924" y="8455"/>
                  </a:cubicBezTo>
                  <a:close/>
                  <a:moveTo>
                    <a:pt x="17764" y="8372"/>
                  </a:moveTo>
                  <a:cubicBezTo>
                    <a:pt x="17797" y="8372"/>
                    <a:pt x="17803" y="8382"/>
                    <a:pt x="17805" y="8407"/>
                  </a:cubicBezTo>
                  <a:cubicBezTo>
                    <a:pt x="17808" y="8431"/>
                    <a:pt x="17798" y="8452"/>
                    <a:pt x="17778" y="8452"/>
                  </a:cubicBezTo>
                  <a:cubicBezTo>
                    <a:pt x="17760" y="8452"/>
                    <a:pt x="17691" y="8462"/>
                    <a:pt x="17618" y="8476"/>
                  </a:cubicBezTo>
                  <a:cubicBezTo>
                    <a:pt x="17549" y="8490"/>
                    <a:pt x="17458" y="8503"/>
                    <a:pt x="17410" y="8511"/>
                  </a:cubicBezTo>
                  <a:cubicBezTo>
                    <a:pt x="17395" y="8512"/>
                    <a:pt x="17382" y="8513"/>
                    <a:pt x="17372" y="8513"/>
                  </a:cubicBezTo>
                  <a:cubicBezTo>
                    <a:pt x="17331" y="8513"/>
                    <a:pt x="17319" y="8501"/>
                    <a:pt x="17305" y="8462"/>
                  </a:cubicBezTo>
                  <a:cubicBezTo>
                    <a:pt x="17291" y="8431"/>
                    <a:pt x="17288" y="8403"/>
                    <a:pt x="17291" y="8403"/>
                  </a:cubicBezTo>
                  <a:cubicBezTo>
                    <a:pt x="17293" y="8402"/>
                    <a:pt x="17298" y="8402"/>
                    <a:pt x="17306" y="8402"/>
                  </a:cubicBezTo>
                  <a:cubicBezTo>
                    <a:pt x="17324" y="8402"/>
                    <a:pt x="17358" y="8404"/>
                    <a:pt x="17392" y="8407"/>
                  </a:cubicBezTo>
                  <a:cubicBezTo>
                    <a:pt x="17448" y="8407"/>
                    <a:pt x="17559" y="8399"/>
                    <a:pt x="17645" y="8386"/>
                  </a:cubicBezTo>
                  <a:cubicBezTo>
                    <a:pt x="17704" y="8377"/>
                    <a:pt x="17741" y="8372"/>
                    <a:pt x="17764" y="8372"/>
                  </a:cubicBezTo>
                  <a:close/>
                  <a:moveTo>
                    <a:pt x="16445" y="8477"/>
                  </a:moveTo>
                  <a:cubicBezTo>
                    <a:pt x="16467" y="8477"/>
                    <a:pt x="16484" y="8482"/>
                    <a:pt x="16484" y="8490"/>
                  </a:cubicBezTo>
                  <a:cubicBezTo>
                    <a:pt x="16484" y="8503"/>
                    <a:pt x="16466" y="8514"/>
                    <a:pt x="16445" y="8514"/>
                  </a:cubicBezTo>
                  <a:cubicBezTo>
                    <a:pt x="16441" y="8514"/>
                    <a:pt x="16437" y="8515"/>
                    <a:pt x="16433" y="8515"/>
                  </a:cubicBezTo>
                  <a:cubicBezTo>
                    <a:pt x="16370" y="8515"/>
                    <a:pt x="16355" y="8489"/>
                    <a:pt x="16417" y="8479"/>
                  </a:cubicBezTo>
                  <a:cubicBezTo>
                    <a:pt x="16427" y="8477"/>
                    <a:pt x="16436" y="8477"/>
                    <a:pt x="16445" y="8477"/>
                  </a:cubicBezTo>
                  <a:close/>
                  <a:moveTo>
                    <a:pt x="17016" y="8436"/>
                  </a:moveTo>
                  <a:cubicBezTo>
                    <a:pt x="17080" y="8436"/>
                    <a:pt x="17203" y="8481"/>
                    <a:pt x="17187" y="8500"/>
                  </a:cubicBezTo>
                  <a:cubicBezTo>
                    <a:pt x="17181" y="8513"/>
                    <a:pt x="17047" y="8521"/>
                    <a:pt x="16930" y="8521"/>
                  </a:cubicBezTo>
                  <a:cubicBezTo>
                    <a:pt x="16856" y="8521"/>
                    <a:pt x="16790" y="8518"/>
                    <a:pt x="16764" y="8511"/>
                  </a:cubicBezTo>
                  <a:cubicBezTo>
                    <a:pt x="16729" y="8503"/>
                    <a:pt x="16702" y="8490"/>
                    <a:pt x="16702" y="8483"/>
                  </a:cubicBezTo>
                  <a:cubicBezTo>
                    <a:pt x="16696" y="8469"/>
                    <a:pt x="16781" y="8442"/>
                    <a:pt x="16824" y="8442"/>
                  </a:cubicBezTo>
                  <a:cubicBezTo>
                    <a:pt x="16833" y="8442"/>
                    <a:pt x="16840" y="8443"/>
                    <a:pt x="16844" y="8445"/>
                  </a:cubicBezTo>
                  <a:cubicBezTo>
                    <a:pt x="16852" y="8449"/>
                    <a:pt x="16863" y="8451"/>
                    <a:pt x="16879" y="8451"/>
                  </a:cubicBezTo>
                  <a:cubicBezTo>
                    <a:pt x="16904" y="8451"/>
                    <a:pt x="16941" y="8446"/>
                    <a:pt x="17000" y="8438"/>
                  </a:cubicBezTo>
                  <a:cubicBezTo>
                    <a:pt x="17005" y="8437"/>
                    <a:pt x="17010" y="8436"/>
                    <a:pt x="17016" y="8436"/>
                  </a:cubicBezTo>
                  <a:close/>
                  <a:moveTo>
                    <a:pt x="22450" y="8500"/>
                  </a:moveTo>
                  <a:cubicBezTo>
                    <a:pt x="22465" y="8500"/>
                    <a:pt x="22489" y="8518"/>
                    <a:pt x="22500" y="8538"/>
                  </a:cubicBezTo>
                  <a:cubicBezTo>
                    <a:pt x="22510" y="8556"/>
                    <a:pt x="22513" y="8564"/>
                    <a:pt x="22503" y="8564"/>
                  </a:cubicBezTo>
                  <a:cubicBezTo>
                    <a:pt x="22498" y="8564"/>
                    <a:pt x="22489" y="8561"/>
                    <a:pt x="22475" y="8556"/>
                  </a:cubicBezTo>
                  <a:cubicBezTo>
                    <a:pt x="22420" y="8535"/>
                    <a:pt x="22405" y="8500"/>
                    <a:pt x="22450" y="8500"/>
                  </a:cubicBezTo>
                  <a:close/>
                  <a:moveTo>
                    <a:pt x="22552" y="8523"/>
                  </a:moveTo>
                  <a:cubicBezTo>
                    <a:pt x="22555" y="8523"/>
                    <a:pt x="22558" y="8524"/>
                    <a:pt x="22562" y="8524"/>
                  </a:cubicBezTo>
                  <a:cubicBezTo>
                    <a:pt x="22599" y="8528"/>
                    <a:pt x="22620" y="8559"/>
                    <a:pt x="22586" y="8566"/>
                  </a:cubicBezTo>
                  <a:cubicBezTo>
                    <a:pt x="22584" y="8567"/>
                    <a:pt x="22582" y="8567"/>
                    <a:pt x="22580" y="8567"/>
                  </a:cubicBezTo>
                  <a:cubicBezTo>
                    <a:pt x="22569" y="8567"/>
                    <a:pt x="22555" y="8559"/>
                    <a:pt x="22544" y="8545"/>
                  </a:cubicBezTo>
                  <a:cubicBezTo>
                    <a:pt x="22535" y="8531"/>
                    <a:pt x="22536" y="8523"/>
                    <a:pt x="22552" y="8523"/>
                  </a:cubicBezTo>
                  <a:close/>
                  <a:moveTo>
                    <a:pt x="20108" y="8442"/>
                  </a:moveTo>
                  <a:cubicBezTo>
                    <a:pt x="20120" y="8442"/>
                    <a:pt x="20126" y="8451"/>
                    <a:pt x="20133" y="8469"/>
                  </a:cubicBezTo>
                  <a:cubicBezTo>
                    <a:pt x="20143" y="8503"/>
                    <a:pt x="20133" y="8511"/>
                    <a:pt x="20074" y="8514"/>
                  </a:cubicBezTo>
                  <a:cubicBezTo>
                    <a:pt x="20015" y="8518"/>
                    <a:pt x="20008" y="8521"/>
                    <a:pt x="20029" y="8549"/>
                  </a:cubicBezTo>
                  <a:cubicBezTo>
                    <a:pt x="20048" y="8568"/>
                    <a:pt x="20050" y="8574"/>
                    <a:pt x="20029" y="8574"/>
                  </a:cubicBezTo>
                  <a:cubicBezTo>
                    <a:pt x="20024" y="8574"/>
                    <a:pt x="20017" y="8574"/>
                    <a:pt x="20008" y="8573"/>
                  </a:cubicBezTo>
                  <a:cubicBezTo>
                    <a:pt x="19981" y="8573"/>
                    <a:pt x="19863" y="8570"/>
                    <a:pt x="19741" y="8566"/>
                  </a:cubicBezTo>
                  <a:cubicBezTo>
                    <a:pt x="19619" y="8563"/>
                    <a:pt x="19474" y="8559"/>
                    <a:pt x="19419" y="8556"/>
                  </a:cubicBezTo>
                  <a:cubicBezTo>
                    <a:pt x="19401" y="8555"/>
                    <a:pt x="19385" y="8554"/>
                    <a:pt x="19371" y="8554"/>
                  </a:cubicBezTo>
                  <a:cubicBezTo>
                    <a:pt x="19337" y="8554"/>
                    <a:pt x="19315" y="8557"/>
                    <a:pt x="19315" y="8559"/>
                  </a:cubicBezTo>
                  <a:cubicBezTo>
                    <a:pt x="19316" y="8563"/>
                    <a:pt x="19314" y="8564"/>
                    <a:pt x="19308" y="8564"/>
                  </a:cubicBezTo>
                  <a:cubicBezTo>
                    <a:pt x="19302" y="8564"/>
                    <a:pt x="19293" y="8563"/>
                    <a:pt x="19283" y="8559"/>
                  </a:cubicBezTo>
                  <a:cubicBezTo>
                    <a:pt x="19273" y="8554"/>
                    <a:pt x="19262" y="8552"/>
                    <a:pt x="19254" y="8552"/>
                  </a:cubicBezTo>
                  <a:cubicBezTo>
                    <a:pt x="19245" y="8552"/>
                    <a:pt x="19238" y="8554"/>
                    <a:pt x="19235" y="8559"/>
                  </a:cubicBezTo>
                  <a:cubicBezTo>
                    <a:pt x="19232" y="8563"/>
                    <a:pt x="19229" y="8565"/>
                    <a:pt x="19226" y="8565"/>
                  </a:cubicBezTo>
                  <a:cubicBezTo>
                    <a:pt x="19223" y="8565"/>
                    <a:pt x="19219" y="8561"/>
                    <a:pt x="19217" y="8553"/>
                  </a:cubicBezTo>
                  <a:cubicBezTo>
                    <a:pt x="19215" y="8543"/>
                    <a:pt x="19209" y="8538"/>
                    <a:pt x="19204" y="8538"/>
                  </a:cubicBezTo>
                  <a:cubicBezTo>
                    <a:pt x="19201" y="8538"/>
                    <a:pt x="19199" y="8540"/>
                    <a:pt x="19196" y="8542"/>
                  </a:cubicBezTo>
                  <a:cubicBezTo>
                    <a:pt x="19193" y="8544"/>
                    <a:pt x="19187" y="8546"/>
                    <a:pt x="19181" y="8546"/>
                  </a:cubicBezTo>
                  <a:cubicBezTo>
                    <a:pt x="19169" y="8546"/>
                    <a:pt x="19154" y="8542"/>
                    <a:pt x="19141" y="8535"/>
                  </a:cubicBezTo>
                  <a:cubicBezTo>
                    <a:pt x="19106" y="8514"/>
                    <a:pt x="19110" y="8511"/>
                    <a:pt x="19179" y="8503"/>
                  </a:cubicBezTo>
                  <a:cubicBezTo>
                    <a:pt x="19205" y="8500"/>
                    <a:pt x="19239" y="8498"/>
                    <a:pt x="19270" y="8498"/>
                  </a:cubicBezTo>
                  <a:cubicBezTo>
                    <a:pt x="19292" y="8498"/>
                    <a:pt x="19312" y="8499"/>
                    <a:pt x="19328" y="8500"/>
                  </a:cubicBezTo>
                  <a:cubicBezTo>
                    <a:pt x="19335" y="8501"/>
                    <a:pt x="19343" y="8501"/>
                    <a:pt x="19351" y="8501"/>
                  </a:cubicBezTo>
                  <a:cubicBezTo>
                    <a:pt x="19386" y="8501"/>
                    <a:pt x="19422" y="8495"/>
                    <a:pt x="19435" y="8487"/>
                  </a:cubicBezTo>
                  <a:cubicBezTo>
                    <a:pt x="19457" y="8473"/>
                    <a:pt x="19481" y="8467"/>
                    <a:pt x="19503" y="8467"/>
                  </a:cubicBezTo>
                  <a:cubicBezTo>
                    <a:pt x="19532" y="8467"/>
                    <a:pt x="19556" y="8479"/>
                    <a:pt x="19564" y="8503"/>
                  </a:cubicBezTo>
                  <a:cubicBezTo>
                    <a:pt x="19569" y="8517"/>
                    <a:pt x="19573" y="8524"/>
                    <a:pt x="19576" y="8524"/>
                  </a:cubicBezTo>
                  <a:cubicBezTo>
                    <a:pt x="19579" y="8524"/>
                    <a:pt x="19583" y="8516"/>
                    <a:pt x="19589" y="8500"/>
                  </a:cubicBezTo>
                  <a:cubicBezTo>
                    <a:pt x="19593" y="8488"/>
                    <a:pt x="19598" y="8482"/>
                    <a:pt x="19603" y="8482"/>
                  </a:cubicBezTo>
                  <a:cubicBezTo>
                    <a:pt x="19610" y="8482"/>
                    <a:pt x="19617" y="8495"/>
                    <a:pt x="19619" y="8518"/>
                  </a:cubicBezTo>
                  <a:cubicBezTo>
                    <a:pt x="19619" y="8521"/>
                    <a:pt x="19621" y="8523"/>
                    <a:pt x="19624" y="8523"/>
                  </a:cubicBezTo>
                  <a:cubicBezTo>
                    <a:pt x="19631" y="8523"/>
                    <a:pt x="19642" y="8516"/>
                    <a:pt x="19651" y="8508"/>
                  </a:cubicBezTo>
                  <a:cubicBezTo>
                    <a:pt x="19676" y="8487"/>
                    <a:pt x="19827" y="8465"/>
                    <a:pt x="19931" y="8465"/>
                  </a:cubicBezTo>
                  <a:cubicBezTo>
                    <a:pt x="19955" y="8465"/>
                    <a:pt x="19977" y="8467"/>
                    <a:pt x="19994" y="8469"/>
                  </a:cubicBezTo>
                  <a:cubicBezTo>
                    <a:pt x="20018" y="8469"/>
                    <a:pt x="20057" y="8462"/>
                    <a:pt x="20081" y="8452"/>
                  </a:cubicBezTo>
                  <a:cubicBezTo>
                    <a:pt x="20092" y="8445"/>
                    <a:pt x="20101" y="8442"/>
                    <a:pt x="20108" y="8442"/>
                  </a:cubicBezTo>
                  <a:close/>
                  <a:moveTo>
                    <a:pt x="24126" y="8588"/>
                  </a:moveTo>
                  <a:cubicBezTo>
                    <a:pt x="24134" y="8588"/>
                    <a:pt x="24141" y="8590"/>
                    <a:pt x="24147" y="8594"/>
                  </a:cubicBezTo>
                  <a:cubicBezTo>
                    <a:pt x="24171" y="8604"/>
                    <a:pt x="24168" y="8612"/>
                    <a:pt x="24130" y="8622"/>
                  </a:cubicBezTo>
                  <a:cubicBezTo>
                    <a:pt x="24114" y="8626"/>
                    <a:pt x="24102" y="8628"/>
                    <a:pt x="24094" y="8628"/>
                  </a:cubicBezTo>
                  <a:cubicBezTo>
                    <a:pt x="24075" y="8628"/>
                    <a:pt x="24077" y="8617"/>
                    <a:pt x="24098" y="8597"/>
                  </a:cubicBezTo>
                  <a:cubicBezTo>
                    <a:pt x="24104" y="8591"/>
                    <a:pt x="24115" y="8588"/>
                    <a:pt x="24126" y="8588"/>
                  </a:cubicBezTo>
                  <a:close/>
                  <a:moveTo>
                    <a:pt x="16124" y="8610"/>
                  </a:moveTo>
                  <a:cubicBezTo>
                    <a:pt x="16146" y="8610"/>
                    <a:pt x="16169" y="8614"/>
                    <a:pt x="16178" y="8622"/>
                  </a:cubicBezTo>
                  <a:cubicBezTo>
                    <a:pt x="16196" y="8637"/>
                    <a:pt x="16178" y="8646"/>
                    <a:pt x="16133" y="8646"/>
                  </a:cubicBezTo>
                  <a:cubicBezTo>
                    <a:pt x="16127" y="8646"/>
                    <a:pt x="16120" y="8646"/>
                    <a:pt x="16112" y="8646"/>
                  </a:cubicBezTo>
                  <a:cubicBezTo>
                    <a:pt x="16091" y="8642"/>
                    <a:pt x="16071" y="8636"/>
                    <a:pt x="16071" y="8628"/>
                  </a:cubicBezTo>
                  <a:cubicBezTo>
                    <a:pt x="16066" y="8617"/>
                    <a:pt x="16095" y="8610"/>
                    <a:pt x="16124" y="8610"/>
                  </a:cubicBezTo>
                  <a:close/>
                  <a:moveTo>
                    <a:pt x="18507" y="8642"/>
                  </a:moveTo>
                  <a:cubicBezTo>
                    <a:pt x="18588" y="8642"/>
                    <a:pt x="18667" y="8648"/>
                    <a:pt x="18669" y="8657"/>
                  </a:cubicBezTo>
                  <a:cubicBezTo>
                    <a:pt x="18676" y="8676"/>
                    <a:pt x="18583" y="8702"/>
                    <a:pt x="18526" y="8702"/>
                  </a:cubicBezTo>
                  <a:cubicBezTo>
                    <a:pt x="18523" y="8702"/>
                    <a:pt x="18519" y="8702"/>
                    <a:pt x="18516" y="8702"/>
                  </a:cubicBezTo>
                  <a:cubicBezTo>
                    <a:pt x="18492" y="8702"/>
                    <a:pt x="18436" y="8702"/>
                    <a:pt x="18385" y="8705"/>
                  </a:cubicBezTo>
                  <a:cubicBezTo>
                    <a:pt x="18373" y="8706"/>
                    <a:pt x="18363" y="8706"/>
                    <a:pt x="18353" y="8706"/>
                  </a:cubicBezTo>
                  <a:cubicBezTo>
                    <a:pt x="18284" y="8706"/>
                    <a:pt x="18252" y="8686"/>
                    <a:pt x="18274" y="8657"/>
                  </a:cubicBezTo>
                  <a:cubicBezTo>
                    <a:pt x="18277" y="8650"/>
                    <a:pt x="18291" y="8645"/>
                    <a:pt x="18303" y="8645"/>
                  </a:cubicBezTo>
                  <a:cubicBezTo>
                    <a:pt x="18306" y="8645"/>
                    <a:pt x="18309" y="8645"/>
                    <a:pt x="18311" y="8646"/>
                  </a:cubicBezTo>
                  <a:cubicBezTo>
                    <a:pt x="18324" y="8648"/>
                    <a:pt x="18341" y="8651"/>
                    <a:pt x="18356" y="8651"/>
                  </a:cubicBezTo>
                  <a:cubicBezTo>
                    <a:pt x="18363" y="8651"/>
                    <a:pt x="18369" y="8650"/>
                    <a:pt x="18374" y="8649"/>
                  </a:cubicBezTo>
                  <a:cubicBezTo>
                    <a:pt x="18408" y="8644"/>
                    <a:pt x="18458" y="8642"/>
                    <a:pt x="18507" y="8642"/>
                  </a:cubicBezTo>
                  <a:close/>
                  <a:moveTo>
                    <a:pt x="17243" y="8694"/>
                  </a:moveTo>
                  <a:cubicBezTo>
                    <a:pt x="17286" y="8694"/>
                    <a:pt x="17326" y="8701"/>
                    <a:pt x="17330" y="8716"/>
                  </a:cubicBezTo>
                  <a:cubicBezTo>
                    <a:pt x="17337" y="8726"/>
                    <a:pt x="17309" y="8737"/>
                    <a:pt x="17260" y="8740"/>
                  </a:cubicBezTo>
                  <a:cubicBezTo>
                    <a:pt x="17239" y="8741"/>
                    <a:pt x="17220" y="8742"/>
                    <a:pt x="17203" y="8742"/>
                  </a:cubicBezTo>
                  <a:cubicBezTo>
                    <a:pt x="17138" y="8742"/>
                    <a:pt x="17115" y="8732"/>
                    <a:pt x="17142" y="8712"/>
                  </a:cubicBezTo>
                  <a:cubicBezTo>
                    <a:pt x="17161" y="8700"/>
                    <a:pt x="17203" y="8694"/>
                    <a:pt x="17243" y="8694"/>
                  </a:cubicBezTo>
                  <a:close/>
                  <a:moveTo>
                    <a:pt x="18191" y="8652"/>
                  </a:moveTo>
                  <a:cubicBezTo>
                    <a:pt x="18207" y="8652"/>
                    <a:pt x="18226" y="8662"/>
                    <a:pt x="18236" y="8677"/>
                  </a:cubicBezTo>
                  <a:cubicBezTo>
                    <a:pt x="18253" y="8708"/>
                    <a:pt x="18249" y="8712"/>
                    <a:pt x="18079" y="8722"/>
                  </a:cubicBezTo>
                  <a:cubicBezTo>
                    <a:pt x="18041" y="8722"/>
                    <a:pt x="18010" y="8716"/>
                    <a:pt x="18003" y="8702"/>
                  </a:cubicBezTo>
                  <a:cubicBezTo>
                    <a:pt x="18002" y="8699"/>
                    <a:pt x="18001" y="8697"/>
                    <a:pt x="17999" y="8697"/>
                  </a:cubicBezTo>
                  <a:cubicBezTo>
                    <a:pt x="17994" y="8697"/>
                    <a:pt x="17986" y="8707"/>
                    <a:pt x="17978" y="8722"/>
                  </a:cubicBezTo>
                  <a:cubicBezTo>
                    <a:pt x="17968" y="8747"/>
                    <a:pt x="17944" y="8767"/>
                    <a:pt x="17927" y="8774"/>
                  </a:cubicBezTo>
                  <a:cubicBezTo>
                    <a:pt x="17922" y="8775"/>
                    <a:pt x="17916" y="8776"/>
                    <a:pt x="17910" y="8776"/>
                  </a:cubicBezTo>
                  <a:cubicBezTo>
                    <a:pt x="17892" y="8776"/>
                    <a:pt x="17868" y="8771"/>
                    <a:pt x="17850" y="8764"/>
                  </a:cubicBezTo>
                  <a:cubicBezTo>
                    <a:pt x="17812" y="8750"/>
                    <a:pt x="17808" y="8747"/>
                    <a:pt x="17833" y="8712"/>
                  </a:cubicBezTo>
                  <a:cubicBezTo>
                    <a:pt x="17844" y="8694"/>
                    <a:pt x="17852" y="8686"/>
                    <a:pt x="17861" y="8686"/>
                  </a:cubicBezTo>
                  <a:cubicBezTo>
                    <a:pt x="17868" y="8686"/>
                    <a:pt x="17877" y="8691"/>
                    <a:pt x="17888" y="8698"/>
                  </a:cubicBezTo>
                  <a:cubicBezTo>
                    <a:pt x="17898" y="8706"/>
                    <a:pt x="17905" y="8710"/>
                    <a:pt x="17910" y="8710"/>
                  </a:cubicBezTo>
                  <a:cubicBezTo>
                    <a:pt x="17917" y="8710"/>
                    <a:pt x="17921" y="8704"/>
                    <a:pt x="17923" y="8695"/>
                  </a:cubicBezTo>
                  <a:cubicBezTo>
                    <a:pt x="17923" y="8670"/>
                    <a:pt x="17957" y="8663"/>
                    <a:pt x="18086" y="8657"/>
                  </a:cubicBezTo>
                  <a:lnTo>
                    <a:pt x="18135" y="8657"/>
                  </a:lnTo>
                  <a:cubicBezTo>
                    <a:pt x="18141" y="8657"/>
                    <a:pt x="18162" y="8657"/>
                    <a:pt x="18183" y="8653"/>
                  </a:cubicBezTo>
                  <a:cubicBezTo>
                    <a:pt x="18186" y="8653"/>
                    <a:pt x="18188" y="8652"/>
                    <a:pt x="18191" y="8652"/>
                  </a:cubicBezTo>
                  <a:close/>
                  <a:moveTo>
                    <a:pt x="17737" y="8784"/>
                  </a:moveTo>
                  <a:cubicBezTo>
                    <a:pt x="17798" y="8784"/>
                    <a:pt x="17814" y="8821"/>
                    <a:pt x="17746" y="8841"/>
                  </a:cubicBezTo>
                  <a:cubicBezTo>
                    <a:pt x="17734" y="8843"/>
                    <a:pt x="17725" y="8844"/>
                    <a:pt x="17716" y="8844"/>
                  </a:cubicBezTo>
                  <a:cubicBezTo>
                    <a:pt x="17696" y="8844"/>
                    <a:pt x="17685" y="8838"/>
                    <a:pt x="17680" y="8823"/>
                  </a:cubicBezTo>
                  <a:cubicBezTo>
                    <a:pt x="17673" y="8802"/>
                    <a:pt x="17687" y="8788"/>
                    <a:pt x="17722" y="8785"/>
                  </a:cubicBezTo>
                  <a:cubicBezTo>
                    <a:pt x="17727" y="8784"/>
                    <a:pt x="17732" y="8784"/>
                    <a:pt x="17737" y="8784"/>
                  </a:cubicBezTo>
                  <a:close/>
                  <a:moveTo>
                    <a:pt x="17522" y="8891"/>
                  </a:moveTo>
                  <a:cubicBezTo>
                    <a:pt x="17576" y="8891"/>
                    <a:pt x="17573" y="8918"/>
                    <a:pt x="17510" y="8937"/>
                  </a:cubicBezTo>
                  <a:cubicBezTo>
                    <a:pt x="17499" y="8940"/>
                    <a:pt x="17489" y="8941"/>
                    <a:pt x="17479" y="8941"/>
                  </a:cubicBezTo>
                  <a:cubicBezTo>
                    <a:pt x="17462" y="8941"/>
                    <a:pt x="17450" y="8937"/>
                    <a:pt x="17448" y="8931"/>
                  </a:cubicBezTo>
                  <a:cubicBezTo>
                    <a:pt x="17447" y="8928"/>
                    <a:pt x="17444" y="8927"/>
                    <a:pt x="17441" y="8927"/>
                  </a:cubicBezTo>
                  <a:cubicBezTo>
                    <a:pt x="17434" y="8927"/>
                    <a:pt x="17422" y="8933"/>
                    <a:pt x="17410" y="8945"/>
                  </a:cubicBezTo>
                  <a:cubicBezTo>
                    <a:pt x="17391" y="8959"/>
                    <a:pt x="17370" y="8969"/>
                    <a:pt x="17361" y="8969"/>
                  </a:cubicBezTo>
                  <a:cubicBezTo>
                    <a:pt x="17360" y="8969"/>
                    <a:pt x="17359" y="8969"/>
                    <a:pt x="17358" y="8969"/>
                  </a:cubicBezTo>
                  <a:cubicBezTo>
                    <a:pt x="17354" y="8968"/>
                    <a:pt x="17345" y="8967"/>
                    <a:pt x="17334" y="8967"/>
                  </a:cubicBezTo>
                  <a:cubicBezTo>
                    <a:pt x="17315" y="8967"/>
                    <a:pt x="17287" y="8969"/>
                    <a:pt x="17260" y="8976"/>
                  </a:cubicBezTo>
                  <a:cubicBezTo>
                    <a:pt x="17216" y="8982"/>
                    <a:pt x="17156" y="8986"/>
                    <a:pt x="17129" y="8986"/>
                  </a:cubicBezTo>
                  <a:cubicBezTo>
                    <a:pt x="17038" y="8982"/>
                    <a:pt x="17062" y="8945"/>
                    <a:pt x="17166" y="8931"/>
                  </a:cubicBezTo>
                  <a:cubicBezTo>
                    <a:pt x="17281" y="8913"/>
                    <a:pt x="17430" y="8896"/>
                    <a:pt x="17504" y="8892"/>
                  </a:cubicBezTo>
                  <a:cubicBezTo>
                    <a:pt x="17510" y="8892"/>
                    <a:pt x="17517" y="8891"/>
                    <a:pt x="17522" y="8891"/>
                  </a:cubicBezTo>
                  <a:close/>
                  <a:moveTo>
                    <a:pt x="13502" y="9131"/>
                  </a:moveTo>
                  <a:cubicBezTo>
                    <a:pt x="13512" y="9131"/>
                    <a:pt x="13516" y="9140"/>
                    <a:pt x="13514" y="9149"/>
                  </a:cubicBezTo>
                  <a:cubicBezTo>
                    <a:pt x="13510" y="9163"/>
                    <a:pt x="13503" y="9174"/>
                    <a:pt x="13496" y="9177"/>
                  </a:cubicBezTo>
                  <a:cubicBezTo>
                    <a:pt x="13489" y="9177"/>
                    <a:pt x="13482" y="9170"/>
                    <a:pt x="13479" y="9160"/>
                  </a:cubicBezTo>
                  <a:cubicBezTo>
                    <a:pt x="13475" y="9149"/>
                    <a:pt x="13486" y="9135"/>
                    <a:pt x="13496" y="9132"/>
                  </a:cubicBezTo>
                  <a:cubicBezTo>
                    <a:pt x="13498" y="9131"/>
                    <a:pt x="13500" y="9131"/>
                    <a:pt x="13502" y="9131"/>
                  </a:cubicBezTo>
                  <a:close/>
                  <a:moveTo>
                    <a:pt x="13564" y="9123"/>
                  </a:moveTo>
                  <a:cubicBezTo>
                    <a:pt x="13567" y="9123"/>
                    <a:pt x="13572" y="9125"/>
                    <a:pt x="13576" y="9128"/>
                  </a:cubicBezTo>
                  <a:cubicBezTo>
                    <a:pt x="13586" y="9139"/>
                    <a:pt x="13586" y="9156"/>
                    <a:pt x="13576" y="9166"/>
                  </a:cubicBezTo>
                  <a:cubicBezTo>
                    <a:pt x="13567" y="9175"/>
                    <a:pt x="13559" y="9179"/>
                    <a:pt x="13553" y="9179"/>
                  </a:cubicBezTo>
                  <a:cubicBezTo>
                    <a:pt x="13543" y="9179"/>
                    <a:pt x="13538" y="9166"/>
                    <a:pt x="13544" y="9142"/>
                  </a:cubicBezTo>
                  <a:cubicBezTo>
                    <a:pt x="13550" y="9130"/>
                    <a:pt x="13556" y="9123"/>
                    <a:pt x="13564" y="9123"/>
                  </a:cubicBezTo>
                  <a:close/>
                  <a:moveTo>
                    <a:pt x="13642" y="9182"/>
                  </a:moveTo>
                  <a:cubicBezTo>
                    <a:pt x="13653" y="9182"/>
                    <a:pt x="13665" y="9186"/>
                    <a:pt x="13673" y="9195"/>
                  </a:cubicBezTo>
                  <a:cubicBezTo>
                    <a:pt x="13683" y="9201"/>
                    <a:pt x="13677" y="9208"/>
                    <a:pt x="13653" y="9208"/>
                  </a:cubicBezTo>
                  <a:cubicBezTo>
                    <a:pt x="13611" y="9204"/>
                    <a:pt x="13600" y="9190"/>
                    <a:pt x="13632" y="9184"/>
                  </a:cubicBezTo>
                  <a:cubicBezTo>
                    <a:pt x="13635" y="9183"/>
                    <a:pt x="13639" y="9182"/>
                    <a:pt x="13642" y="9182"/>
                  </a:cubicBezTo>
                  <a:close/>
                  <a:moveTo>
                    <a:pt x="13746" y="9183"/>
                  </a:moveTo>
                  <a:cubicBezTo>
                    <a:pt x="13748" y="9183"/>
                    <a:pt x="13750" y="9183"/>
                    <a:pt x="13753" y="9184"/>
                  </a:cubicBezTo>
                  <a:cubicBezTo>
                    <a:pt x="13767" y="9187"/>
                    <a:pt x="13781" y="9195"/>
                    <a:pt x="13781" y="9201"/>
                  </a:cubicBezTo>
                  <a:cubicBezTo>
                    <a:pt x="13784" y="9204"/>
                    <a:pt x="13773" y="9211"/>
                    <a:pt x="13763" y="9215"/>
                  </a:cubicBezTo>
                  <a:cubicBezTo>
                    <a:pt x="13761" y="9216"/>
                    <a:pt x="13759" y="9216"/>
                    <a:pt x="13757" y="9216"/>
                  </a:cubicBezTo>
                  <a:cubicBezTo>
                    <a:pt x="13745" y="9216"/>
                    <a:pt x="13735" y="9209"/>
                    <a:pt x="13732" y="9198"/>
                  </a:cubicBezTo>
                  <a:cubicBezTo>
                    <a:pt x="13729" y="9189"/>
                    <a:pt x="13736" y="9183"/>
                    <a:pt x="13746" y="9183"/>
                  </a:cubicBezTo>
                  <a:close/>
                  <a:moveTo>
                    <a:pt x="5339" y="9846"/>
                  </a:moveTo>
                  <a:cubicBezTo>
                    <a:pt x="5348" y="9846"/>
                    <a:pt x="5348" y="9853"/>
                    <a:pt x="5336" y="9871"/>
                  </a:cubicBezTo>
                  <a:cubicBezTo>
                    <a:pt x="5327" y="9883"/>
                    <a:pt x="5316" y="9892"/>
                    <a:pt x="5308" y="9892"/>
                  </a:cubicBezTo>
                  <a:cubicBezTo>
                    <a:pt x="5307" y="9892"/>
                    <a:pt x="5306" y="9892"/>
                    <a:pt x="5305" y="9891"/>
                  </a:cubicBezTo>
                  <a:cubicBezTo>
                    <a:pt x="5285" y="9885"/>
                    <a:pt x="5301" y="9853"/>
                    <a:pt x="5333" y="9846"/>
                  </a:cubicBezTo>
                  <a:cubicBezTo>
                    <a:pt x="5335" y="9846"/>
                    <a:pt x="5337" y="9846"/>
                    <a:pt x="5339" y="9846"/>
                  </a:cubicBezTo>
                  <a:close/>
                  <a:moveTo>
                    <a:pt x="5411" y="9919"/>
                  </a:moveTo>
                  <a:cubicBezTo>
                    <a:pt x="5420" y="9919"/>
                    <a:pt x="5430" y="9920"/>
                    <a:pt x="5440" y="9923"/>
                  </a:cubicBezTo>
                  <a:cubicBezTo>
                    <a:pt x="5479" y="9933"/>
                    <a:pt x="5475" y="9936"/>
                    <a:pt x="5423" y="9951"/>
                  </a:cubicBezTo>
                  <a:cubicBezTo>
                    <a:pt x="5401" y="9957"/>
                    <a:pt x="5384" y="9960"/>
                    <a:pt x="5373" y="9960"/>
                  </a:cubicBezTo>
                  <a:cubicBezTo>
                    <a:pt x="5354" y="9960"/>
                    <a:pt x="5354" y="9950"/>
                    <a:pt x="5374" y="9930"/>
                  </a:cubicBezTo>
                  <a:cubicBezTo>
                    <a:pt x="5381" y="9923"/>
                    <a:pt x="5394" y="9919"/>
                    <a:pt x="5411" y="9919"/>
                  </a:cubicBezTo>
                  <a:close/>
                  <a:moveTo>
                    <a:pt x="24136" y="0"/>
                  </a:moveTo>
                  <a:cubicBezTo>
                    <a:pt x="24110" y="0"/>
                    <a:pt x="24082" y="1"/>
                    <a:pt x="24053" y="4"/>
                  </a:cubicBezTo>
                  <a:cubicBezTo>
                    <a:pt x="24006" y="8"/>
                    <a:pt x="23955" y="9"/>
                    <a:pt x="23915" y="9"/>
                  </a:cubicBezTo>
                  <a:cubicBezTo>
                    <a:pt x="23887" y="9"/>
                    <a:pt x="23864" y="8"/>
                    <a:pt x="23853" y="7"/>
                  </a:cubicBezTo>
                  <a:cubicBezTo>
                    <a:pt x="23844" y="6"/>
                    <a:pt x="23836" y="6"/>
                    <a:pt x="23827" y="6"/>
                  </a:cubicBezTo>
                  <a:cubicBezTo>
                    <a:pt x="23799" y="6"/>
                    <a:pt x="23770" y="10"/>
                    <a:pt x="23752" y="21"/>
                  </a:cubicBezTo>
                  <a:cubicBezTo>
                    <a:pt x="23737" y="30"/>
                    <a:pt x="23724" y="34"/>
                    <a:pt x="23715" y="34"/>
                  </a:cubicBezTo>
                  <a:cubicBezTo>
                    <a:pt x="23709" y="34"/>
                    <a:pt x="23704" y="32"/>
                    <a:pt x="23703" y="28"/>
                  </a:cubicBezTo>
                  <a:cubicBezTo>
                    <a:pt x="23700" y="20"/>
                    <a:pt x="23667" y="17"/>
                    <a:pt x="23625" y="17"/>
                  </a:cubicBezTo>
                  <a:cubicBezTo>
                    <a:pt x="23554" y="17"/>
                    <a:pt x="23456" y="27"/>
                    <a:pt x="23443" y="42"/>
                  </a:cubicBezTo>
                  <a:cubicBezTo>
                    <a:pt x="23437" y="46"/>
                    <a:pt x="23432" y="48"/>
                    <a:pt x="23426" y="48"/>
                  </a:cubicBezTo>
                  <a:cubicBezTo>
                    <a:pt x="23418" y="48"/>
                    <a:pt x="23410" y="43"/>
                    <a:pt x="23401" y="35"/>
                  </a:cubicBezTo>
                  <a:cubicBezTo>
                    <a:pt x="23393" y="25"/>
                    <a:pt x="23374" y="20"/>
                    <a:pt x="23354" y="20"/>
                  </a:cubicBezTo>
                  <a:cubicBezTo>
                    <a:pt x="23325" y="20"/>
                    <a:pt x="23293" y="30"/>
                    <a:pt x="23286" y="49"/>
                  </a:cubicBezTo>
                  <a:cubicBezTo>
                    <a:pt x="23285" y="56"/>
                    <a:pt x="23287" y="60"/>
                    <a:pt x="23291" y="60"/>
                  </a:cubicBezTo>
                  <a:cubicBezTo>
                    <a:pt x="23295" y="60"/>
                    <a:pt x="23301" y="57"/>
                    <a:pt x="23307" y="52"/>
                  </a:cubicBezTo>
                  <a:cubicBezTo>
                    <a:pt x="23314" y="47"/>
                    <a:pt x="23327" y="45"/>
                    <a:pt x="23340" y="45"/>
                  </a:cubicBezTo>
                  <a:cubicBezTo>
                    <a:pt x="23353" y="45"/>
                    <a:pt x="23367" y="47"/>
                    <a:pt x="23377" y="52"/>
                  </a:cubicBezTo>
                  <a:cubicBezTo>
                    <a:pt x="23404" y="67"/>
                    <a:pt x="23434" y="73"/>
                    <a:pt x="23479" y="73"/>
                  </a:cubicBezTo>
                  <a:cubicBezTo>
                    <a:pt x="23509" y="73"/>
                    <a:pt x="23545" y="70"/>
                    <a:pt x="23592" y="66"/>
                  </a:cubicBezTo>
                  <a:cubicBezTo>
                    <a:pt x="23624" y="64"/>
                    <a:pt x="23683" y="61"/>
                    <a:pt x="23743" y="61"/>
                  </a:cubicBezTo>
                  <a:cubicBezTo>
                    <a:pt x="23767" y="61"/>
                    <a:pt x="23792" y="62"/>
                    <a:pt x="23814" y="63"/>
                  </a:cubicBezTo>
                  <a:cubicBezTo>
                    <a:pt x="23847" y="64"/>
                    <a:pt x="23880" y="65"/>
                    <a:pt x="23909" y="65"/>
                  </a:cubicBezTo>
                  <a:cubicBezTo>
                    <a:pt x="23949" y="65"/>
                    <a:pt x="23981" y="63"/>
                    <a:pt x="23991" y="59"/>
                  </a:cubicBezTo>
                  <a:cubicBezTo>
                    <a:pt x="24000" y="58"/>
                    <a:pt x="24015" y="57"/>
                    <a:pt x="24033" y="57"/>
                  </a:cubicBezTo>
                  <a:cubicBezTo>
                    <a:pt x="24052" y="57"/>
                    <a:pt x="24072" y="58"/>
                    <a:pt x="24092" y="59"/>
                  </a:cubicBezTo>
                  <a:cubicBezTo>
                    <a:pt x="24135" y="63"/>
                    <a:pt x="24159" y="64"/>
                    <a:pt x="24178" y="64"/>
                  </a:cubicBezTo>
                  <a:cubicBezTo>
                    <a:pt x="24197" y="64"/>
                    <a:pt x="24211" y="63"/>
                    <a:pt x="24234" y="59"/>
                  </a:cubicBezTo>
                  <a:cubicBezTo>
                    <a:pt x="24237" y="59"/>
                    <a:pt x="24239" y="59"/>
                    <a:pt x="24242" y="59"/>
                  </a:cubicBezTo>
                  <a:cubicBezTo>
                    <a:pt x="24259" y="59"/>
                    <a:pt x="24273" y="68"/>
                    <a:pt x="24279" y="84"/>
                  </a:cubicBezTo>
                  <a:cubicBezTo>
                    <a:pt x="24282" y="99"/>
                    <a:pt x="24293" y="108"/>
                    <a:pt x="24305" y="108"/>
                  </a:cubicBezTo>
                  <a:cubicBezTo>
                    <a:pt x="24307" y="108"/>
                    <a:pt x="24309" y="108"/>
                    <a:pt x="24311" y="108"/>
                  </a:cubicBezTo>
                  <a:cubicBezTo>
                    <a:pt x="24312" y="107"/>
                    <a:pt x="24313" y="107"/>
                    <a:pt x="24315" y="107"/>
                  </a:cubicBezTo>
                  <a:cubicBezTo>
                    <a:pt x="24325" y="107"/>
                    <a:pt x="24338" y="117"/>
                    <a:pt x="24341" y="132"/>
                  </a:cubicBezTo>
                  <a:cubicBezTo>
                    <a:pt x="24348" y="149"/>
                    <a:pt x="24338" y="164"/>
                    <a:pt x="24321" y="164"/>
                  </a:cubicBezTo>
                  <a:cubicBezTo>
                    <a:pt x="24303" y="164"/>
                    <a:pt x="24282" y="177"/>
                    <a:pt x="24269" y="198"/>
                  </a:cubicBezTo>
                  <a:cubicBezTo>
                    <a:pt x="24257" y="216"/>
                    <a:pt x="24249" y="224"/>
                    <a:pt x="24236" y="224"/>
                  </a:cubicBezTo>
                  <a:cubicBezTo>
                    <a:pt x="24226" y="224"/>
                    <a:pt x="24214" y="219"/>
                    <a:pt x="24196" y="209"/>
                  </a:cubicBezTo>
                  <a:cubicBezTo>
                    <a:pt x="24143" y="175"/>
                    <a:pt x="24036" y="152"/>
                    <a:pt x="23959" y="152"/>
                  </a:cubicBezTo>
                  <a:cubicBezTo>
                    <a:pt x="23949" y="152"/>
                    <a:pt x="23940" y="152"/>
                    <a:pt x="23932" y="153"/>
                  </a:cubicBezTo>
                  <a:cubicBezTo>
                    <a:pt x="23922" y="154"/>
                    <a:pt x="23910" y="154"/>
                    <a:pt x="23899" y="154"/>
                  </a:cubicBezTo>
                  <a:cubicBezTo>
                    <a:pt x="23871" y="154"/>
                    <a:pt x="23841" y="152"/>
                    <a:pt x="23824" y="149"/>
                  </a:cubicBezTo>
                  <a:cubicBezTo>
                    <a:pt x="23819" y="149"/>
                    <a:pt x="23813" y="148"/>
                    <a:pt x="23806" y="148"/>
                  </a:cubicBezTo>
                  <a:cubicBezTo>
                    <a:pt x="23786" y="148"/>
                    <a:pt x="23760" y="152"/>
                    <a:pt x="23744" y="160"/>
                  </a:cubicBezTo>
                  <a:cubicBezTo>
                    <a:pt x="23731" y="167"/>
                    <a:pt x="23709" y="170"/>
                    <a:pt x="23686" y="170"/>
                  </a:cubicBezTo>
                  <a:cubicBezTo>
                    <a:pt x="23673" y="170"/>
                    <a:pt x="23660" y="169"/>
                    <a:pt x="23648" y="167"/>
                  </a:cubicBezTo>
                  <a:cubicBezTo>
                    <a:pt x="23638" y="165"/>
                    <a:pt x="23626" y="164"/>
                    <a:pt x="23612" y="164"/>
                  </a:cubicBezTo>
                  <a:cubicBezTo>
                    <a:pt x="23573" y="164"/>
                    <a:pt x="23520" y="171"/>
                    <a:pt x="23474" y="181"/>
                  </a:cubicBezTo>
                  <a:lnTo>
                    <a:pt x="23360" y="202"/>
                  </a:lnTo>
                  <a:lnTo>
                    <a:pt x="23495" y="209"/>
                  </a:lnTo>
                  <a:cubicBezTo>
                    <a:pt x="23603" y="212"/>
                    <a:pt x="23624" y="215"/>
                    <a:pt x="23592" y="236"/>
                  </a:cubicBezTo>
                  <a:cubicBezTo>
                    <a:pt x="23577" y="246"/>
                    <a:pt x="23552" y="253"/>
                    <a:pt x="23529" y="253"/>
                  </a:cubicBezTo>
                  <a:cubicBezTo>
                    <a:pt x="23521" y="253"/>
                    <a:pt x="23513" y="252"/>
                    <a:pt x="23505" y="250"/>
                  </a:cubicBezTo>
                  <a:cubicBezTo>
                    <a:pt x="23495" y="248"/>
                    <a:pt x="23487" y="247"/>
                    <a:pt x="23481" y="247"/>
                  </a:cubicBezTo>
                  <a:cubicBezTo>
                    <a:pt x="23465" y="247"/>
                    <a:pt x="23460" y="254"/>
                    <a:pt x="23460" y="271"/>
                  </a:cubicBezTo>
                  <a:cubicBezTo>
                    <a:pt x="23463" y="287"/>
                    <a:pt x="23460" y="294"/>
                    <a:pt x="23440" y="294"/>
                  </a:cubicBezTo>
                  <a:cubicBezTo>
                    <a:pt x="23429" y="294"/>
                    <a:pt x="23413" y="292"/>
                    <a:pt x="23390" y="288"/>
                  </a:cubicBezTo>
                  <a:cubicBezTo>
                    <a:pt x="23363" y="283"/>
                    <a:pt x="23316" y="280"/>
                    <a:pt x="23274" y="280"/>
                  </a:cubicBezTo>
                  <a:cubicBezTo>
                    <a:pt x="23259" y="280"/>
                    <a:pt x="23244" y="280"/>
                    <a:pt x="23231" y="281"/>
                  </a:cubicBezTo>
                  <a:cubicBezTo>
                    <a:pt x="23221" y="283"/>
                    <a:pt x="23208" y="283"/>
                    <a:pt x="23195" y="283"/>
                  </a:cubicBezTo>
                  <a:cubicBezTo>
                    <a:pt x="23150" y="283"/>
                    <a:pt x="23092" y="275"/>
                    <a:pt x="23054" y="268"/>
                  </a:cubicBezTo>
                  <a:cubicBezTo>
                    <a:pt x="23002" y="253"/>
                    <a:pt x="22912" y="239"/>
                    <a:pt x="22849" y="239"/>
                  </a:cubicBezTo>
                  <a:cubicBezTo>
                    <a:pt x="22791" y="236"/>
                    <a:pt x="22738" y="226"/>
                    <a:pt x="22738" y="212"/>
                  </a:cubicBezTo>
                  <a:cubicBezTo>
                    <a:pt x="22738" y="202"/>
                    <a:pt x="22718" y="191"/>
                    <a:pt x="22690" y="191"/>
                  </a:cubicBezTo>
                  <a:lnTo>
                    <a:pt x="22593" y="191"/>
                  </a:lnTo>
                  <a:cubicBezTo>
                    <a:pt x="22565" y="191"/>
                    <a:pt x="22548" y="202"/>
                    <a:pt x="22551" y="212"/>
                  </a:cubicBezTo>
                  <a:cubicBezTo>
                    <a:pt x="22553" y="220"/>
                    <a:pt x="22564" y="225"/>
                    <a:pt x="22579" y="225"/>
                  </a:cubicBezTo>
                  <a:cubicBezTo>
                    <a:pt x="22589" y="225"/>
                    <a:pt x="22601" y="223"/>
                    <a:pt x="22614" y="219"/>
                  </a:cubicBezTo>
                  <a:cubicBezTo>
                    <a:pt x="22628" y="216"/>
                    <a:pt x="22642" y="214"/>
                    <a:pt x="22655" y="214"/>
                  </a:cubicBezTo>
                  <a:cubicBezTo>
                    <a:pt x="22671" y="214"/>
                    <a:pt x="22684" y="217"/>
                    <a:pt x="22690" y="223"/>
                  </a:cubicBezTo>
                  <a:cubicBezTo>
                    <a:pt x="22705" y="234"/>
                    <a:pt x="22603" y="256"/>
                    <a:pt x="22546" y="256"/>
                  </a:cubicBezTo>
                  <a:cubicBezTo>
                    <a:pt x="22536" y="256"/>
                    <a:pt x="22527" y="255"/>
                    <a:pt x="22520" y="253"/>
                  </a:cubicBezTo>
                  <a:cubicBezTo>
                    <a:pt x="22518" y="253"/>
                    <a:pt x="22514" y="253"/>
                    <a:pt x="22509" y="253"/>
                  </a:cubicBezTo>
                  <a:cubicBezTo>
                    <a:pt x="22483" y="253"/>
                    <a:pt x="22425" y="259"/>
                    <a:pt x="22364" y="271"/>
                  </a:cubicBezTo>
                  <a:cubicBezTo>
                    <a:pt x="22312" y="278"/>
                    <a:pt x="22251" y="284"/>
                    <a:pt x="22207" y="284"/>
                  </a:cubicBezTo>
                  <a:cubicBezTo>
                    <a:pt x="22190" y="284"/>
                    <a:pt x="22176" y="283"/>
                    <a:pt x="22166" y="281"/>
                  </a:cubicBezTo>
                  <a:cubicBezTo>
                    <a:pt x="22150" y="278"/>
                    <a:pt x="22124" y="276"/>
                    <a:pt x="22095" y="276"/>
                  </a:cubicBezTo>
                  <a:cubicBezTo>
                    <a:pt x="22059" y="276"/>
                    <a:pt x="22017" y="279"/>
                    <a:pt x="21982" y="285"/>
                  </a:cubicBezTo>
                  <a:cubicBezTo>
                    <a:pt x="21852" y="303"/>
                    <a:pt x="21772" y="313"/>
                    <a:pt x="21754" y="313"/>
                  </a:cubicBezTo>
                  <a:cubicBezTo>
                    <a:pt x="21751" y="313"/>
                    <a:pt x="21750" y="313"/>
                    <a:pt x="21750" y="313"/>
                  </a:cubicBezTo>
                  <a:cubicBezTo>
                    <a:pt x="21749" y="312"/>
                    <a:pt x="21746" y="311"/>
                    <a:pt x="21742" y="311"/>
                  </a:cubicBezTo>
                  <a:cubicBezTo>
                    <a:pt x="21734" y="311"/>
                    <a:pt x="21720" y="313"/>
                    <a:pt x="21701" y="313"/>
                  </a:cubicBezTo>
                  <a:cubicBezTo>
                    <a:pt x="21614" y="323"/>
                    <a:pt x="21432" y="331"/>
                    <a:pt x="21322" y="331"/>
                  </a:cubicBezTo>
                  <a:cubicBezTo>
                    <a:pt x="21279" y="331"/>
                    <a:pt x="21247" y="330"/>
                    <a:pt x="21236" y="327"/>
                  </a:cubicBezTo>
                  <a:cubicBezTo>
                    <a:pt x="21234" y="326"/>
                    <a:pt x="21231" y="326"/>
                    <a:pt x="21228" y="326"/>
                  </a:cubicBezTo>
                  <a:cubicBezTo>
                    <a:pt x="21216" y="326"/>
                    <a:pt x="21204" y="332"/>
                    <a:pt x="21201" y="340"/>
                  </a:cubicBezTo>
                  <a:cubicBezTo>
                    <a:pt x="21195" y="361"/>
                    <a:pt x="21105" y="378"/>
                    <a:pt x="20955" y="385"/>
                  </a:cubicBezTo>
                  <a:cubicBezTo>
                    <a:pt x="20897" y="389"/>
                    <a:pt x="20830" y="403"/>
                    <a:pt x="20809" y="417"/>
                  </a:cubicBezTo>
                  <a:cubicBezTo>
                    <a:pt x="20799" y="423"/>
                    <a:pt x="20792" y="427"/>
                    <a:pt x="20788" y="427"/>
                  </a:cubicBezTo>
                  <a:cubicBezTo>
                    <a:pt x="20783" y="427"/>
                    <a:pt x="20782" y="423"/>
                    <a:pt x="20785" y="413"/>
                  </a:cubicBezTo>
                  <a:cubicBezTo>
                    <a:pt x="20787" y="401"/>
                    <a:pt x="20772" y="396"/>
                    <a:pt x="20738" y="396"/>
                  </a:cubicBezTo>
                  <a:cubicBezTo>
                    <a:pt x="20723" y="396"/>
                    <a:pt x="20704" y="397"/>
                    <a:pt x="20681" y="399"/>
                  </a:cubicBezTo>
                  <a:cubicBezTo>
                    <a:pt x="20622" y="406"/>
                    <a:pt x="20501" y="413"/>
                    <a:pt x="20418" y="413"/>
                  </a:cubicBezTo>
                  <a:cubicBezTo>
                    <a:pt x="20335" y="413"/>
                    <a:pt x="20251" y="423"/>
                    <a:pt x="20234" y="434"/>
                  </a:cubicBezTo>
                  <a:cubicBezTo>
                    <a:pt x="20227" y="441"/>
                    <a:pt x="20216" y="444"/>
                    <a:pt x="20206" y="444"/>
                  </a:cubicBezTo>
                  <a:cubicBezTo>
                    <a:pt x="20196" y="444"/>
                    <a:pt x="20185" y="441"/>
                    <a:pt x="20178" y="434"/>
                  </a:cubicBezTo>
                  <a:cubicBezTo>
                    <a:pt x="20171" y="429"/>
                    <a:pt x="20158" y="426"/>
                    <a:pt x="20139" y="426"/>
                  </a:cubicBezTo>
                  <a:cubicBezTo>
                    <a:pt x="20109" y="426"/>
                    <a:pt x="20065" y="433"/>
                    <a:pt x="20008" y="448"/>
                  </a:cubicBezTo>
                  <a:cubicBezTo>
                    <a:pt x="19938" y="463"/>
                    <a:pt x="19870" y="473"/>
                    <a:pt x="19844" y="473"/>
                  </a:cubicBezTo>
                  <a:cubicBezTo>
                    <a:pt x="19840" y="473"/>
                    <a:pt x="19837" y="473"/>
                    <a:pt x="19835" y="472"/>
                  </a:cubicBezTo>
                  <a:cubicBezTo>
                    <a:pt x="19833" y="472"/>
                    <a:pt x="19831" y="472"/>
                    <a:pt x="19829" y="472"/>
                  </a:cubicBezTo>
                  <a:cubicBezTo>
                    <a:pt x="19816" y="472"/>
                    <a:pt x="19803" y="481"/>
                    <a:pt x="19800" y="493"/>
                  </a:cubicBezTo>
                  <a:cubicBezTo>
                    <a:pt x="19800" y="505"/>
                    <a:pt x="19798" y="511"/>
                    <a:pt x="19792" y="511"/>
                  </a:cubicBezTo>
                  <a:cubicBezTo>
                    <a:pt x="19787" y="511"/>
                    <a:pt x="19779" y="508"/>
                    <a:pt x="19768" y="500"/>
                  </a:cubicBezTo>
                  <a:cubicBezTo>
                    <a:pt x="19758" y="493"/>
                    <a:pt x="19741" y="489"/>
                    <a:pt x="19725" y="489"/>
                  </a:cubicBezTo>
                  <a:cubicBezTo>
                    <a:pt x="19716" y="489"/>
                    <a:pt x="19707" y="491"/>
                    <a:pt x="19699" y="493"/>
                  </a:cubicBezTo>
                  <a:cubicBezTo>
                    <a:pt x="19679" y="503"/>
                    <a:pt x="19619" y="510"/>
                    <a:pt x="19574" y="514"/>
                  </a:cubicBezTo>
                  <a:cubicBezTo>
                    <a:pt x="19529" y="514"/>
                    <a:pt x="19485" y="521"/>
                    <a:pt x="19474" y="524"/>
                  </a:cubicBezTo>
                  <a:cubicBezTo>
                    <a:pt x="19471" y="525"/>
                    <a:pt x="19469" y="525"/>
                    <a:pt x="19467" y="525"/>
                  </a:cubicBezTo>
                  <a:cubicBezTo>
                    <a:pt x="19460" y="525"/>
                    <a:pt x="19455" y="522"/>
                    <a:pt x="19453" y="514"/>
                  </a:cubicBezTo>
                  <a:cubicBezTo>
                    <a:pt x="19450" y="503"/>
                    <a:pt x="19419" y="500"/>
                    <a:pt x="19387" y="500"/>
                  </a:cubicBezTo>
                  <a:cubicBezTo>
                    <a:pt x="19356" y="503"/>
                    <a:pt x="19331" y="514"/>
                    <a:pt x="19335" y="524"/>
                  </a:cubicBezTo>
                  <a:cubicBezTo>
                    <a:pt x="19338" y="533"/>
                    <a:pt x="19334" y="539"/>
                    <a:pt x="19323" y="539"/>
                  </a:cubicBezTo>
                  <a:cubicBezTo>
                    <a:pt x="19320" y="539"/>
                    <a:pt x="19318" y="539"/>
                    <a:pt x="19315" y="538"/>
                  </a:cubicBezTo>
                  <a:cubicBezTo>
                    <a:pt x="19305" y="536"/>
                    <a:pt x="19285" y="533"/>
                    <a:pt x="19264" y="533"/>
                  </a:cubicBezTo>
                  <a:cubicBezTo>
                    <a:pt x="19255" y="533"/>
                    <a:pt x="19246" y="534"/>
                    <a:pt x="19238" y="535"/>
                  </a:cubicBezTo>
                  <a:cubicBezTo>
                    <a:pt x="19234" y="535"/>
                    <a:pt x="19229" y="536"/>
                    <a:pt x="19224" y="536"/>
                  </a:cubicBezTo>
                  <a:cubicBezTo>
                    <a:pt x="19200" y="536"/>
                    <a:pt x="19174" y="529"/>
                    <a:pt x="19165" y="521"/>
                  </a:cubicBezTo>
                  <a:cubicBezTo>
                    <a:pt x="19161" y="518"/>
                    <a:pt x="19153" y="516"/>
                    <a:pt x="19145" y="516"/>
                  </a:cubicBezTo>
                  <a:cubicBezTo>
                    <a:pt x="19134" y="516"/>
                    <a:pt x="19120" y="520"/>
                    <a:pt x="19110" y="527"/>
                  </a:cubicBezTo>
                  <a:cubicBezTo>
                    <a:pt x="19099" y="535"/>
                    <a:pt x="19087" y="538"/>
                    <a:pt x="19075" y="538"/>
                  </a:cubicBezTo>
                  <a:cubicBezTo>
                    <a:pt x="19064" y="538"/>
                    <a:pt x="19052" y="535"/>
                    <a:pt x="19044" y="527"/>
                  </a:cubicBezTo>
                  <a:cubicBezTo>
                    <a:pt x="19034" y="520"/>
                    <a:pt x="19027" y="517"/>
                    <a:pt x="19022" y="517"/>
                  </a:cubicBezTo>
                  <a:cubicBezTo>
                    <a:pt x="19013" y="517"/>
                    <a:pt x="19008" y="525"/>
                    <a:pt x="19002" y="542"/>
                  </a:cubicBezTo>
                  <a:cubicBezTo>
                    <a:pt x="18994" y="558"/>
                    <a:pt x="18988" y="566"/>
                    <a:pt x="18982" y="566"/>
                  </a:cubicBezTo>
                  <a:cubicBezTo>
                    <a:pt x="18978" y="566"/>
                    <a:pt x="18973" y="562"/>
                    <a:pt x="18967" y="556"/>
                  </a:cubicBezTo>
                  <a:cubicBezTo>
                    <a:pt x="18958" y="546"/>
                    <a:pt x="18944" y="541"/>
                    <a:pt x="18928" y="541"/>
                  </a:cubicBezTo>
                  <a:cubicBezTo>
                    <a:pt x="18889" y="541"/>
                    <a:pt x="18842" y="568"/>
                    <a:pt x="18849" y="597"/>
                  </a:cubicBezTo>
                  <a:cubicBezTo>
                    <a:pt x="18853" y="613"/>
                    <a:pt x="18854" y="621"/>
                    <a:pt x="18850" y="621"/>
                  </a:cubicBezTo>
                  <a:cubicBezTo>
                    <a:pt x="18847" y="621"/>
                    <a:pt x="18841" y="616"/>
                    <a:pt x="18832" y="607"/>
                  </a:cubicBezTo>
                  <a:cubicBezTo>
                    <a:pt x="18822" y="596"/>
                    <a:pt x="18802" y="592"/>
                    <a:pt x="18779" y="592"/>
                  </a:cubicBezTo>
                  <a:cubicBezTo>
                    <a:pt x="18729" y="592"/>
                    <a:pt x="18667" y="614"/>
                    <a:pt x="18686" y="635"/>
                  </a:cubicBezTo>
                  <a:cubicBezTo>
                    <a:pt x="18714" y="665"/>
                    <a:pt x="18575" y="707"/>
                    <a:pt x="18482" y="707"/>
                  </a:cubicBezTo>
                  <a:cubicBezTo>
                    <a:pt x="18458" y="707"/>
                    <a:pt x="18437" y="704"/>
                    <a:pt x="18423" y="697"/>
                  </a:cubicBezTo>
                  <a:cubicBezTo>
                    <a:pt x="18410" y="692"/>
                    <a:pt x="18396" y="689"/>
                    <a:pt x="18385" y="689"/>
                  </a:cubicBezTo>
                  <a:cubicBezTo>
                    <a:pt x="18377" y="689"/>
                    <a:pt x="18370" y="691"/>
                    <a:pt x="18367" y="694"/>
                  </a:cubicBezTo>
                  <a:cubicBezTo>
                    <a:pt x="18364" y="699"/>
                    <a:pt x="18360" y="702"/>
                    <a:pt x="18357" y="702"/>
                  </a:cubicBezTo>
                  <a:cubicBezTo>
                    <a:pt x="18354" y="702"/>
                    <a:pt x="18351" y="699"/>
                    <a:pt x="18350" y="694"/>
                  </a:cubicBezTo>
                  <a:cubicBezTo>
                    <a:pt x="18346" y="681"/>
                    <a:pt x="18325" y="670"/>
                    <a:pt x="18305" y="670"/>
                  </a:cubicBezTo>
                  <a:cubicBezTo>
                    <a:pt x="18301" y="669"/>
                    <a:pt x="18297" y="669"/>
                    <a:pt x="18295" y="669"/>
                  </a:cubicBezTo>
                  <a:cubicBezTo>
                    <a:pt x="18280" y="669"/>
                    <a:pt x="18280" y="677"/>
                    <a:pt x="18295" y="694"/>
                  </a:cubicBezTo>
                  <a:cubicBezTo>
                    <a:pt x="18315" y="718"/>
                    <a:pt x="18298" y="726"/>
                    <a:pt x="18173" y="746"/>
                  </a:cubicBezTo>
                  <a:cubicBezTo>
                    <a:pt x="18124" y="755"/>
                    <a:pt x="18085" y="760"/>
                    <a:pt x="18056" y="760"/>
                  </a:cubicBezTo>
                  <a:cubicBezTo>
                    <a:pt x="18027" y="760"/>
                    <a:pt x="18008" y="755"/>
                    <a:pt x="17999" y="746"/>
                  </a:cubicBezTo>
                  <a:cubicBezTo>
                    <a:pt x="17984" y="734"/>
                    <a:pt x="17956" y="727"/>
                    <a:pt x="17915" y="727"/>
                  </a:cubicBezTo>
                  <a:cubicBezTo>
                    <a:pt x="17867" y="727"/>
                    <a:pt x="17800" y="736"/>
                    <a:pt x="17715" y="753"/>
                  </a:cubicBezTo>
                  <a:cubicBezTo>
                    <a:pt x="17670" y="761"/>
                    <a:pt x="17621" y="767"/>
                    <a:pt x="17587" y="767"/>
                  </a:cubicBezTo>
                  <a:cubicBezTo>
                    <a:pt x="17574" y="767"/>
                    <a:pt x="17563" y="766"/>
                    <a:pt x="17555" y="764"/>
                  </a:cubicBezTo>
                  <a:cubicBezTo>
                    <a:pt x="17543" y="761"/>
                    <a:pt x="17532" y="760"/>
                    <a:pt x="17522" y="760"/>
                  </a:cubicBezTo>
                  <a:cubicBezTo>
                    <a:pt x="17508" y="760"/>
                    <a:pt x="17497" y="763"/>
                    <a:pt x="17493" y="767"/>
                  </a:cubicBezTo>
                  <a:cubicBezTo>
                    <a:pt x="17480" y="787"/>
                    <a:pt x="17343" y="806"/>
                    <a:pt x="17255" y="806"/>
                  </a:cubicBezTo>
                  <a:cubicBezTo>
                    <a:pt x="17223" y="806"/>
                    <a:pt x="17198" y="804"/>
                    <a:pt x="17187" y="798"/>
                  </a:cubicBezTo>
                  <a:cubicBezTo>
                    <a:pt x="17170" y="790"/>
                    <a:pt x="17153" y="785"/>
                    <a:pt x="17137" y="785"/>
                  </a:cubicBezTo>
                  <a:cubicBezTo>
                    <a:pt x="17107" y="785"/>
                    <a:pt x="17081" y="799"/>
                    <a:pt x="17062" y="826"/>
                  </a:cubicBezTo>
                  <a:cubicBezTo>
                    <a:pt x="17053" y="840"/>
                    <a:pt x="17045" y="847"/>
                    <a:pt x="17037" y="847"/>
                  </a:cubicBezTo>
                  <a:cubicBezTo>
                    <a:pt x="17032" y="847"/>
                    <a:pt x="17027" y="844"/>
                    <a:pt x="17021" y="836"/>
                  </a:cubicBezTo>
                  <a:cubicBezTo>
                    <a:pt x="17014" y="830"/>
                    <a:pt x="16999" y="826"/>
                    <a:pt x="16980" y="826"/>
                  </a:cubicBezTo>
                  <a:cubicBezTo>
                    <a:pt x="16970" y="826"/>
                    <a:pt x="16959" y="827"/>
                    <a:pt x="16948" y="830"/>
                  </a:cubicBezTo>
                  <a:cubicBezTo>
                    <a:pt x="16936" y="833"/>
                    <a:pt x="16923" y="834"/>
                    <a:pt x="16913" y="834"/>
                  </a:cubicBezTo>
                  <a:cubicBezTo>
                    <a:pt x="16900" y="834"/>
                    <a:pt x="16891" y="832"/>
                    <a:pt x="16889" y="826"/>
                  </a:cubicBezTo>
                  <a:cubicBezTo>
                    <a:pt x="16886" y="816"/>
                    <a:pt x="16862" y="809"/>
                    <a:pt x="16838" y="809"/>
                  </a:cubicBezTo>
                  <a:cubicBezTo>
                    <a:pt x="16809" y="809"/>
                    <a:pt x="16792" y="819"/>
                    <a:pt x="16796" y="833"/>
                  </a:cubicBezTo>
                  <a:cubicBezTo>
                    <a:pt x="16803" y="857"/>
                    <a:pt x="16688" y="889"/>
                    <a:pt x="16518" y="905"/>
                  </a:cubicBezTo>
                  <a:cubicBezTo>
                    <a:pt x="16466" y="913"/>
                    <a:pt x="16407" y="920"/>
                    <a:pt x="16390" y="926"/>
                  </a:cubicBezTo>
                  <a:cubicBezTo>
                    <a:pt x="16385" y="927"/>
                    <a:pt x="16381" y="927"/>
                    <a:pt x="16377" y="927"/>
                  </a:cubicBezTo>
                  <a:cubicBezTo>
                    <a:pt x="16361" y="927"/>
                    <a:pt x="16345" y="922"/>
                    <a:pt x="16334" y="916"/>
                  </a:cubicBezTo>
                  <a:cubicBezTo>
                    <a:pt x="16331" y="913"/>
                    <a:pt x="16323" y="912"/>
                    <a:pt x="16311" y="912"/>
                  </a:cubicBezTo>
                  <a:cubicBezTo>
                    <a:pt x="16281" y="912"/>
                    <a:pt x="16224" y="921"/>
                    <a:pt x="16164" y="934"/>
                  </a:cubicBezTo>
                  <a:cubicBezTo>
                    <a:pt x="16091" y="949"/>
                    <a:pt x="16027" y="959"/>
                    <a:pt x="16004" y="959"/>
                  </a:cubicBezTo>
                  <a:cubicBezTo>
                    <a:pt x="16001" y="959"/>
                    <a:pt x="15999" y="958"/>
                    <a:pt x="15997" y="958"/>
                  </a:cubicBezTo>
                  <a:cubicBezTo>
                    <a:pt x="15996" y="958"/>
                    <a:pt x="15995" y="957"/>
                    <a:pt x="15994" y="957"/>
                  </a:cubicBezTo>
                  <a:cubicBezTo>
                    <a:pt x="15983" y="957"/>
                    <a:pt x="15961" y="970"/>
                    <a:pt x="15942" y="993"/>
                  </a:cubicBezTo>
                  <a:cubicBezTo>
                    <a:pt x="15914" y="1023"/>
                    <a:pt x="15884" y="1039"/>
                    <a:pt x="15865" y="1039"/>
                  </a:cubicBezTo>
                  <a:cubicBezTo>
                    <a:pt x="15852" y="1039"/>
                    <a:pt x="15844" y="1031"/>
                    <a:pt x="15845" y="1014"/>
                  </a:cubicBezTo>
                  <a:cubicBezTo>
                    <a:pt x="15847" y="998"/>
                    <a:pt x="15841" y="991"/>
                    <a:pt x="15825" y="991"/>
                  </a:cubicBezTo>
                  <a:cubicBezTo>
                    <a:pt x="15815" y="991"/>
                    <a:pt x="15801" y="994"/>
                    <a:pt x="15783" y="1000"/>
                  </a:cubicBezTo>
                  <a:cubicBezTo>
                    <a:pt x="15748" y="1006"/>
                    <a:pt x="15720" y="1024"/>
                    <a:pt x="15723" y="1035"/>
                  </a:cubicBezTo>
                  <a:cubicBezTo>
                    <a:pt x="15725" y="1043"/>
                    <a:pt x="15715" y="1047"/>
                    <a:pt x="15696" y="1047"/>
                  </a:cubicBezTo>
                  <a:cubicBezTo>
                    <a:pt x="15684" y="1047"/>
                    <a:pt x="15669" y="1045"/>
                    <a:pt x="15651" y="1041"/>
                  </a:cubicBezTo>
                  <a:cubicBezTo>
                    <a:pt x="15632" y="1038"/>
                    <a:pt x="15614" y="1037"/>
                    <a:pt x="15598" y="1037"/>
                  </a:cubicBezTo>
                  <a:cubicBezTo>
                    <a:pt x="15578" y="1037"/>
                    <a:pt x="15563" y="1039"/>
                    <a:pt x="15557" y="1045"/>
                  </a:cubicBezTo>
                  <a:cubicBezTo>
                    <a:pt x="15529" y="1072"/>
                    <a:pt x="15439" y="1105"/>
                    <a:pt x="15404" y="1105"/>
                  </a:cubicBezTo>
                  <a:cubicBezTo>
                    <a:pt x="15394" y="1105"/>
                    <a:pt x="15389" y="1103"/>
                    <a:pt x="15390" y="1097"/>
                  </a:cubicBezTo>
                  <a:cubicBezTo>
                    <a:pt x="15393" y="1092"/>
                    <a:pt x="15388" y="1090"/>
                    <a:pt x="15376" y="1090"/>
                  </a:cubicBezTo>
                  <a:cubicBezTo>
                    <a:pt x="15351" y="1090"/>
                    <a:pt x="15298" y="1100"/>
                    <a:pt x="15214" y="1121"/>
                  </a:cubicBezTo>
                  <a:cubicBezTo>
                    <a:pt x="15110" y="1145"/>
                    <a:pt x="14981" y="1169"/>
                    <a:pt x="14922" y="1173"/>
                  </a:cubicBezTo>
                  <a:cubicBezTo>
                    <a:pt x="14641" y="1194"/>
                    <a:pt x="14537" y="1211"/>
                    <a:pt x="14301" y="1259"/>
                  </a:cubicBezTo>
                  <a:cubicBezTo>
                    <a:pt x="14172" y="1289"/>
                    <a:pt x="14049" y="1309"/>
                    <a:pt x="14019" y="1309"/>
                  </a:cubicBezTo>
                  <a:cubicBezTo>
                    <a:pt x="14016" y="1309"/>
                    <a:pt x="14014" y="1309"/>
                    <a:pt x="14013" y="1308"/>
                  </a:cubicBezTo>
                  <a:cubicBezTo>
                    <a:pt x="14006" y="1307"/>
                    <a:pt x="13996" y="1306"/>
                    <a:pt x="13984" y="1306"/>
                  </a:cubicBezTo>
                  <a:cubicBezTo>
                    <a:pt x="13877" y="1306"/>
                    <a:pt x="13598" y="1369"/>
                    <a:pt x="13520" y="1416"/>
                  </a:cubicBezTo>
                  <a:cubicBezTo>
                    <a:pt x="13500" y="1427"/>
                    <a:pt x="13488" y="1433"/>
                    <a:pt x="13483" y="1433"/>
                  </a:cubicBezTo>
                  <a:cubicBezTo>
                    <a:pt x="13477" y="1433"/>
                    <a:pt x="13480" y="1424"/>
                    <a:pt x="13489" y="1405"/>
                  </a:cubicBezTo>
                  <a:cubicBezTo>
                    <a:pt x="13498" y="1387"/>
                    <a:pt x="13500" y="1377"/>
                    <a:pt x="13483" y="1377"/>
                  </a:cubicBezTo>
                  <a:cubicBezTo>
                    <a:pt x="13464" y="1377"/>
                    <a:pt x="13425" y="1388"/>
                    <a:pt x="13350" y="1409"/>
                  </a:cubicBezTo>
                  <a:cubicBezTo>
                    <a:pt x="13275" y="1430"/>
                    <a:pt x="13229" y="1440"/>
                    <a:pt x="13199" y="1440"/>
                  </a:cubicBezTo>
                  <a:cubicBezTo>
                    <a:pt x="13181" y="1440"/>
                    <a:pt x="13169" y="1436"/>
                    <a:pt x="13160" y="1430"/>
                  </a:cubicBezTo>
                  <a:cubicBezTo>
                    <a:pt x="13150" y="1423"/>
                    <a:pt x="13144" y="1419"/>
                    <a:pt x="13140" y="1419"/>
                  </a:cubicBezTo>
                  <a:lnTo>
                    <a:pt x="13140" y="1419"/>
                  </a:lnTo>
                  <a:cubicBezTo>
                    <a:pt x="13135" y="1419"/>
                    <a:pt x="13136" y="1428"/>
                    <a:pt x="13142" y="1447"/>
                  </a:cubicBezTo>
                  <a:cubicBezTo>
                    <a:pt x="13147" y="1464"/>
                    <a:pt x="13147" y="1473"/>
                    <a:pt x="13142" y="1473"/>
                  </a:cubicBezTo>
                  <a:cubicBezTo>
                    <a:pt x="13139" y="1473"/>
                    <a:pt x="13136" y="1471"/>
                    <a:pt x="13132" y="1468"/>
                  </a:cubicBezTo>
                  <a:cubicBezTo>
                    <a:pt x="13122" y="1459"/>
                    <a:pt x="13096" y="1456"/>
                    <a:pt x="13066" y="1456"/>
                  </a:cubicBezTo>
                  <a:cubicBezTo>
                    <a:pt x="12991" y="1456"/>
                    <a:pt x="12885" y="1476"/>
                    <a:pt x="12892" y="1496"/>
                  </a:cubicBezTo>
                  <a:cubicBezTo>
                    <a:pt x="12896" y="1509"/>
                    <a:pt x="12862" y="1527"/>
                    <a:pt x="12820" y="1537"/>
                  </a:cubicBezTo>
                  <a:cubicBezTo>
                    <a:pt x="12798" y="1543"/>
                    <a:pt x="12781" y="1546"/>
                    <a:pt x="12769" y="1546"/>
                  </a:cubicBezTo>
                  <a:cubicBezTo>
                    <a:pt x="12753" y="1546"/>
                    <a:pt x="12745" y="1542"/>
                    <a:pt x="12747" y="1534"/>
                  </a:cubicBezTo>
                  <a:cubicBezTo>
                    <a:pt x="12751" y="1527"/>
                    <a:pt x="12744" y="1523"/>
                    <a:pt x="12729" y="1523"/>
                  </a:cubicBezTo>
                  <a:cubicBezTo>
                    <a:pt x="12721" y="1523"/>
                    <a:pt x="12710" y="1524"/>
                    <a:pt x="12698" y="1527"/>
                  </a:cubicBezTo>
                  <a:cubicBezTo>
                    <a:pt x="12657" y="1537"/>
                    <a:pt x="12646" y="1547"/>
                    <a:pt x="12663" y="1562"/>
                  </a:cubicBezTo>
                  <a:cubicBezTo>
                    <a:pt x="12670" y="1568"/>
                    <a:pt x="12670" y="1571"/>
                    <a:pt x="12666" y="1571"/>
                  </a:cubicBezTo>
                  <a:cubicBezTo>
                    <a:pt x="12660" y="1571"/>
                    <a:pt x="12647" y="1567"/>
                    <a:pt x="12628" y="1562"/>
                  </a:cubicBezTo>
                  <a:cubicBezTo>
                    <a:pt x="12603" y="1550"/>
                    <a:pt x="12574" y="1543"/>
                    <a:pt x="12558" y="1543"/>
                  </a:cubicBezTo>
                  <a:cubicBezTo>
                    <a:pt x="12555" y="1543"/>
                    <a:pt x="12552" y="1544"/>
                    <a:pt x="12549" y="1544"/>
                  </a:cubicBezTo>
                  <a:cubicBezTo>
                    <a:pt x="12535" y="1547"/>
                    <a:pt x="12535" y="1565"/>
                    <a:pt x="12545" y="1582"/>
                  </a:cubicBezTo>
                  <a:cubicBezTo>
                    <a:pt x="12558" y="1597"/>
                    <a:pt x="12563" y="1603"/>
                    <a:pt x="12559" y="1603"/>
                  </a:cubicBezTo>
                  <a:cubicBezTo>
                    <a:pt x="12556" y="1603"/>
                    <a:pt x="12545" y="1597"/>
                    <a:pt x="12524" y="1586"/>
                  </a:cubicBezTo>
                  <a:cubicBezTo>
                    <a:pt x="12506" y="1575"/>
                    <a:pt x="12494" y="1569"/>
                    <a:pt x="12484" y="1569"/>
                  </a:cubicBezTo>
                  <a:cubicBezTo>
                    <a:pt x="12471" y="1569"/>
                    <a:pt x="12459" y="1579"/>
                    <a:pt x="12438" y="1600"/>
                  </a:cubicBezTo>
                  <a:cubicBezTo>
                    <a:pt x="12399" y="1638"/>
                    <a:pt x="12313" y="1676"/>
                    <a:pt x="12237" y="1690"/>
                  </a:cubicBezTo>
                  <a:cubicBezTo>
                    <a:pt x="12236" y="1690"/>
                    <a:pt x="12234" y="1690"/>
                    <a:pt x="12233" y="1690"/>
                  </a:cubicBezTo>
                  <a:cubicBezTo>
                    <a:pt x="12218" y="1690"/>
                    <a:pt x="12209" y="1674"/>
                    <a:pt x="12209" y="1652"/>
                  </a:cubicBezTo>
                  <a:cubicBezTo>
                    <a:pt x="12209" y="1628"/>
                    <a:pt x="12201" y="1618"/>
                    <a:pt x="12182" y="1618"/>
                  </a:cubicBezTo>
                  <a:cubicBezTo>
                    <a:pt x="12176" y="1618"/>
                    <a:pt x="12169" y="1619"/>
                    <a:pt x="12161" y="1621"/>
                  </a:cubicBezTo>
                  <a:cubicBezTo>
                    <a:pt x="12133" y="1627"/>
                    <a:pt x="12116" y="1642"/>
                    <a:pt x="12119" y="1652"/>
                  </a:cubicBezTo>
                  <a:cubicBezTo>
                    <a:pt x="12122" y="1666"/>
                    <a:pt x="12112" y="1676"/>
                    <a:pt x="12091" y="1680"/>
                  </a:cubicBezTo>
                  <a:cubicBezTo>
                    <a:pt x="12088" y="1681"/>
                    <a:pt x="12084" y="1682"/>
                    <a:pt x="12080" y="1682"/>
                  </a:cubicBezTo>
                  <a:cubicBezTo>
                    <a:pt x="12066" y="1682"/>
                    <a:pt x="12052" y="1673"/>
                    <a:pt x="12050" y="1662"/>
                  </a:cubicBezTo>
                  <a:cubicBezTo>
                    <a:pt x="12044" y="1649"/>
                    <a:pt x="12030" y="1639"/>
                    <a:pt x="12016" y="1639"/>
                  </a:cubicBezTo>
                  <a:cubicBezTo>
                    <a:pt x="12012" y="1639"/>
                    <a:pt x="12008" y="1640"/>
                    <a:pt x="12004" y="1642"/>
                  </a:cubicBezTo>
                  <a:cubicBezTo>
                    <a:pt x="11980" y="1648"/>
                    <a:pt x="11977" y="1659"/>
                    <a:pt x="11991" y="1676"/>
                  </a:cubicBezTo>
                  <a:cubicBezTo>
                    <a:pt x="12011" y="1699"/>
                    <a:pt x="11985" y="1716"/>
                    <a:pt x="11950" y="1716"/>
                  </a:cubicBezTo>
                  <a:cubicBezTo>
                    <a:pt x="11932" y="1716"/>
                    <a:pt x="11911" y="1711"/>
                    <a:pt x="11893" y="1701"/>
                  </a:cubicBezTo>
                  <a:cubicBezTo>
                    <a:pt x="11881" y="1692"/>
                    <a:pt x="11867" y="1689"/>
                    <a:pt x="11856" y="1689"/>
                  </a:cubicBezTo>
                  <a:cubicBezTo>
                    <a:pt x="11848" y="1689"/>
                    <a:pt x="11842" y="1690"/>
                    <a:pt x="11837" y="1693"/>
                  </a:cubicBezTo>
                  <a:cubicBezTo>
                    <a:pt x="11831" y="1700"/>
                    <a:pt x="11820" y="1704"/>
                    <a:pt x="11807" y="1704"/>
                  </a:cubicBezTo>
                  <a:cubicBezTo>
                    <a:pt x="11800" y="1704"/>
                    <a:pt x="11793" y="1703"/>
                    <a:pt x="11786" y="1701"/>
                  </a:cubicBezTo>
                  <a:cubicBezTo>
                    <a:pt x="11783" y="1700"/>
                    <a:pt x="11778" y="1699"/>
                    <a:pt x="11770" y="1699"/>
                  </a:cubicBezTo>
                  <a:cubicBezTo>
                    <a:pt x="11669" y="1699"/>
                    <a:pt x="11141" y="1782"/>
                    <a:pt x="10780" y="1853"/>
                  </a:cubicBezTo>
                  <a:cubicBezTo>
                    <a:pt x="10645" y="1882"/>
                    <a:pt x="10530" y="1902"/>
                    <a:pt x="10508" y="1902"/>
                  </a:cubicBezTo>
                  <a:cubicBezTo>
                    <a:pt x="10507" y="1902"/>
                    <a:pt x="10506" y="1902"/>
                    <a:pt x="10505" y="1901"/>
                  </a:cubicBezTo>
                  <a:cubicBezTo>
                    <a:pt x="10499" y="1901"/>
                    <a:pt x="10322" y="1936"/>
                    <a:pt x="10117" y="1981"/>
                  </a:cubicBezTo>
                  <a:cubicBezTo>
                    <a:pt x="9912" y="2026"/>
                    <a:pt x="9708" y="2068"/>
                    <a:pt x="9663" y="2075"/>
                  </a:cubicBezTo>
                  <a:cubicBezTo>
                    <a:pt x="9555" y="2089"/>
                    <a:pt x="9041" y="2200"/>
                    <a:pt x="8556" y="2311"/>
                  </a:cubicBezTo>
                  <a:cubicBezTo>
                    <a:pt x="8337" y="2363"/>
                    <a:pt x="8087" y="2418"/>
                    <a:pt x="8001" y="2436"/>
                  </a:cubicBezTo>
                  <a:cubicBezTo>
                    <a:pt x="7778" y="2478"/>
                    <a:pt x="5690" y="3008"/>
                    <a:pt x="5301" y="3119"/>
                  </a:cubicBezTo>
                  <a:cubicBezTo>
                    <a:pt x="4185" y="3438"/>
                    <a:pt x="3682" y="3591"/>
                    <a:pt x="3081" y="3789"/>
                  </a:cubicBezTo>
                  <a:cubicBezTo>
                    <a:pt x="3008" y="3813"/>
                    <a:pt x="2880" y="3858"/>
                    <a:pt x="2797" y="3886"/>
                  </a:cubicBezTo>
                  <a:cubicBezTo>
                    <a:pt x="2519" y="3976"/>
                    <a:pt x="2089" y="4132"/>
                    <a:pt x="1895" y="4209"/>
                  </a:cubicBezTo>
                  <a:cubicBezTo>
                    <a:pt x="1746" y="4268"/>
                    <a:pt x="1409" y="4396"/>
                    <a:pt x="1354" y="4413"/>
                  </a:cubicBezTo>
                  <a:cubicBezTo>
                    <a:pt x="1312" y="4423"/>
                    <a:pt x="958" y="4569"/>
                    <a:pt x="795" y="4639"/>
                  </a:cubicBezTo>
                  <a:cubicBezTo>
                    <a:pt x="729" y="4667"/>
                    <a:pt x="614" y="4715"/>
                    <a:pt x="538" y="4746"/>
                  </a:cubicBezTo>
                  <a:cubicBezTo>
                    <a:pt x="462" y="4777"/>
                    <a:pt x="344" y="4819"/>
                    <a:pt x="271" y="4840"/>
                  </a:cubicBezTo>
                  <a:cubicBezTo>
                    <a:pt x="156" y="4871"/>
                    <a:pt x="146" y="4878"/>
                    <a:pt x="174" y="4913"/>
                  </a:cubicBezTo>
                  <a:cubicBezTo>
                    <a:pt x="189" y="4932"/>
                    <a:pt x="193" y="4941"/>
                    <a:pt x="185" y="4941"/>
                  </a:cubicBezTo>
                  <a:cubicBezTo>
                    <a:pt x="181" y="4941"/>
                    <a:pt x="171" y="4937"/>
                    <a:pt x="156" y="4930"/>
                  </a:cubicBezTo>
                  <a:cubicBezTo>
                    <a:pt x="144" y="4926"/>
                    <a:pt x="136" y="4923"/>
                    <a:pt x="129" y="4923"/>
                  </a:cubicBezTo>
                  <a:cubicBezTo>
                    <a:pt x="117" y="4923"/>
                    <a:pt x="113" y="4933"/>
                    <a:pt x="111" y="4958"/>
                  </a:cubicBezTo>
                  <a:cubicBezTo>
                    <a:pt x="111" y="4982"/>
                    <a:pt x="87" y="5014"/>
                    <a:pt x="60" y="5027"/>
                  </a:cubicBezTo>
                  <a:cubicBezTo>
                    <a:pt x="1" y="5059"/>
                    <a:pt x="1" y="5086"/>
                    <a:pt x="52" y="5090"/>
                  </a:cubicBezTo>
                  <a:cubicBezTo>
                    <a:pt x="76" y="5090"/>
                    <a:pt x="90" y="5086"/>
                    <a:pt x="87" y="5076"/>
                  </a:cubicBezTo>
                  <a:cubicBezTo>
                    <a:pt x="84" y="5065"/>
                    <a:pt x="118" y="5052"/>
                    <a:pt x="167" y="5041"/>
                  </a:cubicBezTo>
                  <a:cubicBezTo>
                    <a:pt x="188" y="5038"/>
                    <a:pt x="206" y="5036"/>
                    <a:pt x="220" y="5036"/>
                  </a:cubicBezTo>
                  <a:cubicBezTo>
                    <a:pt x="246" y="5036"/>
                    <a:pt x="262" y="5042"/>
                    <a:pt x="271" y="5055"/>
                  </a:cubicBezTo>
                  <a:cubicBezTo>
                    <a:pt x="284" y="5083"/>
                    <a:pt x="271" y="5094"/>
                    <a:pt x="174" y="5110"/>
                  </a:cubicBezTo>
                  <a:cubicBezTo>
                    <a:pt x="136" y="5119"/>
                    <a:pt x="103" y="5124"/>
                    <a:pt x="84" y="5124"/>
                  </a:cubicBezTo>
                  <a:cubicBezTo>
                    <a:pt x="72" y="5124"/>
                    <a:pt x="65" y="5122"/>
                    <a:pt x="66" y="5118"/>
                  </a:cubicBezTo>
                  <a:cubicBezTo>
                    <a:pt x="69" y="5109"/>
                    <a:pt x="65" y="5103"/>
                    <a:pt x="56" y="5103"/>
                  </a:cubicBezTo>
                  <a:cubicBezTo>
                    <a:pt x="54" y="5103"/>
                    <a:pt x="51" y="5103"/>
                    <a:pt x="49" y="5104"/>
                  </a:cubicBezTo>
                  <a:cubicBezTo>
                    <a:pt x="18" y="5115"/>
                    <a:pt x="1" y="5198"/>
                    <a:pt x="28" y="5219"/>
                  </a:cubicBezTo>
                  <a:cubicBezTo>
                    <a:pt x="34" y="5224"/>
                    <a:pt x="38" y="5227"/>
                    <a:pt x="42" y="5227"/>
                  </a:cubicBezTo>
                  <a:cubicBezTo>
                    <a:pt x="47" y="5227"/>
                    <a:pt x="51" y="5220"/>
                    <a:pt x="55" y="5208"/>
                  </a:cubicBezTo>
                  <a:cubicBezTo>
                    <a:pt x="60" y="5194"/>
                    <a:pt x="115" y="5166"/>
                    <a:pt x="174" y="5149"/>
                  </a:cubicBezTo>
                  <a:cubicBezTo>
                    <a:pt x="216" y="5133"/>
                    <a:pt x="248" y="5125"/>
                    <a:pt x="256" y="5125"/>
                  </a:cubicBezTo>
                  <a:cubicBezTo>
                    <a:pt x="259" y="5125"/>
                    <a:pt x="260" y="5126"/>
                    <a:pt x="257" y="5128"/>
                  </a:cubicBezTo>
                  <a:cubicBezTo>
                    <a:pt x="243" y="5139"/>
                    <a:pt x="240" y="5152"/>
                    <a:pt x="250" y="5163"/>
                  </a:cubicBezTo>
                  <a:cubicBezTo>
                    <a:pt x="260" y="5169"/>
                    <a:pt x="233" y="5187"/>
                    <a:pt x="191" y="5198"/>
                  </a:cubicBezTo>
                  <a:cubicBezTo>
                    <a:pt x="150" y="5208"/>
                    <a:pt x="108" y="5232"/>
                    <a:pt x="97" y="5249"/>
                  </a:cubicBezTo>
                  <a:cubicBezTo>
                    <a:pt x="71" y="5300"/>
                    <a:pt x="95" y="5402"/>
                    <a:pt x="132" y="5402"/>
                  </a:cubicBezTo>
                  <a:cubicBezTo>
                    <a:pt x="133" y="5402"/>
                    <a:pt x="134" y="5402"/>
                    <a:pt x="135" y="5402"/>
                  </a:cubicBezTo>
                  <a:cubicBezTo>
                    <a:pt x="140" y="5399"/>
                    <a:pt x="146" y="5398"/>
                    <a:pt x="151" y="5398"/>
                  </a:cubicBezTo>
                  <a:cubicBezTo>
                    <a:pt x="160" y="5398"/>
                    <a:pt x="168" y="5402"/>
                    <a:pt x="170" y="5409"/>
                  </a:cubicBezTo>
                  <a:cubicBezTo>
                    <a:pt x="174" y="5416"/>
                    <a:pt x="188" y="5440"/>
                    <a:pt x="198" y="5461"/>
                  </a:cubicBezTo>
                  <a:cubicBezTo>
                    <a:pt x="219" y="5496"/>
                    <a:pt x="212" y="5503"/>
                    <a:pt x="160" y="5506"/>
                  </a:cubicBezTo>
                  <a:cubicBezTo>
                    <a:pt x="125" y="5510"/>
                    <a:pt x="94" y="5523"/>
                    <a:pt x="87" y="5544"/>
                  </a:cubicBezTo>
                  <a:cubicBezTo>
                    <a:pt x="80" y="5562"/>
                    <a:pt x="80" y="5586"/>
                    <a:pt x="84" y="5597"/>
                  </a:cubicBezTo>
                  <a:cubicBezTo>
                    <a:pt x="86" y="5599"/>
                    <a:pt x="88" y="5600"/>
                    <a:pt x="89" y="5600"/>
                  </a:cubicBezTo>
                  <a:cubicBezTo>
                    <a:pt x="93" y="5600"/>
                    <a:pt x="95" y="5595"/>
                    <a:pt x="97" y="5586"/>
                  </a:cubicBezTo>
                  <a:cubicBezTo>
                    <a:pt x="97" y="5574"/>
                    <a:pt x="108" y="5564"/>
                    <a:pt x="122" y="5564"/>
                  </a:cubicBezTo>
                  <a:cubicBezTo>
                    <a:pt x="124" y="5564"/>
                    <a:pt x="127" y="5565"/>
                    <a:pt x="129" y="5565"/>
                  </a:cubicBezTo>
                  <a:cubicBezTo>
                    <a:pt x="132" y="5566"/>
                    <a:pt x="134" y="5566"/>
                    <a:pt x="136" y="5566"/>
                  </a:cubicBezTo>
                  <a:cubicBezTo>
                    <a:pt x="146" y="5566"/>
                    <a:pt x="143" y="5559"/>
                    <a:pt x="129" y="5547"/>
                  </a:cubicBezTo>
                  <a:cubicBezTo>
                    <a:pt x="121" y="5543"/>
                    <a:pt x="119" y="5540"/>
                    <a:pt x="123" y="5540"/>
                  </a:cubicBezTo>
                  <a:cubicBezTo>
                    <a:pt x="128" y="5540"/>
                    <a:pt x="140" y="5544"/>
                    <a:pt x="156" y="5552"/>
                  </a:cubicBezTo>
                  <a:cubicBezTo>
                    <a:pt x="182" y="5562"/>
                    <a:pt x="209" y="5569"/>
                    <a:pt x="224" y="5569"/>
                  </a:cubicBezTo>
                  <a:cubicBezTo>
                    <a:pt x="228" y="5569"/>
                    <a:pt x="231" y="5569"/>
                    <a:pt x="233" y="5568"/>
                  </a:cubicBezTo>
                  <a:cubicBezTo>
                    <a:pt x="234" y="5568"/>
                    <a:pt x="236" y="5568"/>
                    <a:pt x="238" y="5568"/>
                  </a:cubicBezTo>
                  <a:cubicBezTo>
                    <a:pt x="256" y="5568"/>
                    <a:pt x="300" y="5581"/>
                    <a:pt x="344" y="5603"/>
                  </a:cubicBezTo>
                  <a:cubicBezTo>
                    <a:pt x="383" y="5619"/>
                    <a:pt x="414" y="5627"/>
                    <a:pt x="426" y="5627"/>
                  </a:cubicBezTo>
                  <a:cubicBezTo>
                    <a:pt x="430" y="5627"/>
                    <a:pt x="431" y="5626"/>
                    <a:pt x="430" y="5624"/>
                  </a:cubicBezTo>
                  <a:cubicBezTo>
                    <a:pt x="427" y="5614"/>
                    <a:pt x="434" y="5603"/>
                    <a:pt x="448" y="5600"/>
                  </a:cubicBezTo>
                  <a:cubicBezTo>
                    <a:pt x="449" y="5600"/>
                    <a:pt x="450" y="5599"/>
                    <a:pt x="452" y="5599"/>
                  </a:cubicBezTo>
                  <a:cubicBezTo>
                    <a:pt x="461" y="5599"/>
                    <a:pt x="469" y="5608"/>
                    <a:pt x="472" y="5621"/>
                  </a:cubicBezTo>
                  <a:cubicBezTo>
                    <a:pt x="472" y="5629"/>
                    <a:pt x="482" y="5634"/>
                    <a:pt x="498" y="5634"/>
                  </a:cubicBezTo>
                  <a:cubicBezTo>
                    <a:pt x="509" y="5634"/>
                    <a:pt x="523" y="5632"/>
                    <a:pt x="538" y="5627"/>
                  </a:cubicBezTo>
                  <a:cubicBezTo>
                    <a:pt x="556" y="5623"/>
                    <a:pt x="569" y="5620"/>
                    <a:pt x="578" y="5620"/>
                  </a:cubicBezTo>
                  <a:cubicBezTo>
                    <a:pt x="596" y="5620"/>
                    <a:pt x="601" y="5630"/>
                    <a:pt x="601" y="5656"/>
                  </a:cubicBezTo>
                  <a:cubicBezTo>
                    <a:pt x="601" y="5680"/>
                    <a:pt x="604" y="5711"/>
                    <a:pt x="608" y="5725"/>
                  </a:cubicBezTo>
                  <a:cubicBezTo>
                    <a:pt x="611" y="5739"/>
                    <a:pt x="601" y="5749"/>
                    <a:pt x="580" y="5749"/>
                  </a:cubicBezTo>
                  <a:cubicBezTo>
                    <a:pt x="563" y="5749"/>
                    <a:pt x="545" y="5760"/>
                    <a:pt x="542" y="5773"/>
                  </a:cubicBezTo>
                  <a:cubicBezTo>
                    <a:pt x="542" y="5780"/>
                    <a:pt x="548" y="5784"/>
                    <a:pt x="561" y="5784"/>
                  </a:cubicBezTo>
                  <a:cubicBezTo>
                    <a:pt x="580" y="5784"/>
                    <a:pt x="613" y="5777"/>
                    <a:pt x="663" y="5763"/>
                  </a:cubicBezTo>
                  <a:cubicBezTo>
                    <a:pt x="709" y="5751"/>
                    <a:pt x="739" y="5745"/>
                    <a:pt x="754" y="5745"/>
                  </a:cubicBezTo>
                  <a:cubicBezTo>
                    <a:pt x="782" y="5745"/>
                    <a:pt x="760" y="5766"/>
                    <a:pt x="691" y="5808"/>
                  </a:cubicBezTo>
                  <a:cubicBezTo>
                    <a:pt x="659" y="5828"/>
                    <a:pt x="635" y="5837"/>
                    <a:pt x="620" y="5837"/>
                  </a:cubicBezTo>
                  <a:cubicBezTo>
                    <a:pt x="613" y="5837"/>
                    <a:pt x="608" y="5835"/>
                    <a:pt x="604" y="5832"/>
                  </a:cubicBezTo>
                  <a:cubicBezTo>
                    <a:pt x="601" y="5830"/>
                    <a:pt x="597" y="5829"/>
                    <a:pt x="593" y="5829"/>
                  </a:cubicBezTo>
                  <a:cubicBezTo>
                    <a:pt x="580" y="5829"/>
                    <a:pt x="564" y="5840"/>
                    <a:pt x="548" y="5864"/>
                  </a:cubicBezTo>
                  <a:cubicBezTo>
                    <a:pt x="531" y="5891"/>
                    <a:pt x="510" y="5909"/>
                    <a:pt x="500" y="5912"/>
                  </a:cubicBezTo>
                  <a:cubicBezTo>
                    <a:pt x="493" y="5912"/>
                    <a:pt x="472" y="5922"/>
                    <a:pt x="458" y="5936"/>
                  </a:cubicBezTo>
                  <a:cubicBezTo>
                    <a:pt x="443" y="5950"/>
                    <a:pt x="440" y="5956"/>
                    <a:pt x="450" y="5956"/>
                  </a:cubicBezTo>
                  <a:cubicBezTo>
                    <a:pt x="456" y="5956"/>
                    <a:pt x="466" y="5954"/>
                    <a:pt x="479" y="5950"/>
                  </a:cubicBezTo>
                  <a:cubicBezTo>
                    <a:pt x="493" y="5947"/>
                    <a:pt x="507" y="5945"/>
                    <a:pt x="518" y="5945"/>
                  </a:cubicBezTo>
                  <a:cubicBezTo>
                    <a:pt x="529" y="5945"/>
                    <a:pt x="538" y="5947"/>
                    <a:pt x="542" y="5950"/>
                  </a:cubicBezTo>
                  <a:cubicBezTo>
                    <a:pt x="566" y="5971"/>
                    <a:pt x="545" y="6010"/>
                    <a:pt x="510" y="6020"/>
                  </a:cubicBezTo>
                  <a:cubicBezTo>
                    <a:pt x="497" y="6023"/>
                    <a:pt x="486" y="6034"/>
                    <a:pt x="489" y="6044"/>
                  </a:cubicBezTo>
                  <a:cubicBezTo>
                    <a:pt x="493" y="6058"/>
                    <a:pt x="486" y="6079"/>
                    <a:pt x="479" y="6100"/>
                  </a:cubicBezTo>
                  <a:cubicBezTo>
                    <a:pt x="462" y="6130"/>
                    <a:pt x="488" y="6260"/>
                    <a:pt x="509" y="6260"/>
                  </a:cubicBezTo>
                  <a:cubicBezTo>
                    <a:pt x="509" y="6260"/>
                    <a:pt x="510" y="6260"/>
                    <a:pt x="510" y="6259"/>
                  </a:cubicBezTo>
                  <a:cubicBezTo>
                    <a:pt x="526" y="6254"/>
                    <a:pt x="539" y="6251"/>
                    <a:pt x="549" y="6251"/>
                  </a:cubicBezTo>
                  <a:cubicBezTo>
                    <a:pt x="572" y="6251"/>
                    <a:pt x="583" y="6263"/>
                    <a:pt x="590" y="6287"/>
                  </a:cubicBezTo>
                  <a:cubicBezTo>
                    <a:pt x="599" y="6303"/>
                    <a:pt x="609" y="6313"/>
                    <a:pt x="621" y="6313"/>
                  </a:cubicBezTo>
                  <a:cubicBezTo>
                    <a:pt x="625" y="6313"/>
                    <a:pt x="628" y="6312"/>
                    <a:pt x="632" y="6311"/>
                  </a:cubicBezTo>
                  <a:cubicBezTo>
                    <a:pt x="634" y="6310"/>
                    <a:pt x="637" y="6310"/>
                    <a:pt x="640" y="6310"/>
                  </a:cubicBezTo>
                  <a:cubicBezTo>
                    <a:pt x="648" y="6310"/>
                    <a:pt x="657" y="6314"/>
                    <a:pt x="659" y="6325"/>
                  </a:cubicBezTo>
                  <a:cubicBezTo>
                    <a:pt x="659" y="6337"/>
                    <a:pt x="670" y="6347"/>
                    <a:pt x="680" y="6347"/>
                  </a:cubicBezTo>
                  <a:cubicBezTo>
                    <a:pt x="681" y="6347"/>
                    <a:pt x="683" y="6346"/>
                    <a:pt x="684" y="6346"/>
                  </a:cubicBezTo>
                  <a:cubicBezTo>
                    <a:pt x="694" y="6346"/>
                    <a:pt x="708" y="6353"/>
                    <a:pt x="712" y="6363"/>
                  </a:cubicBezTo>
                  <a:cubicBezTo>
                    <a:pt x="718" y="6377"/>
                    <a:pt x="691" y="6391"/>
                    <a:pt x="643" y="6398"/>
                  </a:cubicBezTo>
                  <a:cubicBezTo>
                    <a:pt x="576" y="6408"/>
                    <a:pt x="569" y="6412"/>
                    <a:pt x="590" y="6443"/>
                  </a:cubicBezTo>
                  <a:cubicBezTo>
                    <a:pt x="599" y="6455"/>
                    <a:pt x="606" y="6463"/>
                    <a:pt x="610" y="6463"/>
                  </a:cubicBezTo>
                  <a:cubicBezTo>
                    <a:pt x="613" y="6463"/>
                    <a:pt x="614" y="6460"/>
                    <a:pt x="614" y="6453"/>
                  </a:cubicBezTo>
                  <a:cubicBezTo>
                    <a:pt x="614" y="6439"/>
                    <a:pt x="628" y="6426"/>
                    <a:pt x="649" y="6418"/>
                  </a:cubicBezTo>
                  <a:cubicBezTo>
                    <a:pt x="652" y="6418"/>
                    <a:pt x="655" y="6418"/>
                    <a:pt x="658" y="6418"/>
                  </a:cubicBezTo>
                  <a:cubicBezTo>
                    <a:pt x="671" y="6418"/>
                    <a:pt x="679" y="6424"/>
                    <a:pt x="673" y="6436"/>
                  </a:cubicBezTo>
                  <a:cubicBezTo>
                    <a:pt x="671" y="6444"/>
                    <a:pt x="674" y="6452"/>
                    <a:pt x="679" y="6452"/>
                  </a:cubicBezTo>
                  <a:cubicBezTo>
                    <a:pt x="681" y="6452"/>
                    <a:pt x="682" y="6452"/>
                    <a:pt x="684" y="6450"/>
                  </a:cubicBezTo>
                  <a:cubicBezTo>
                    <a:pt x="704" y="6442"/>
                    <a:pt x="719" y="6438"/>
                    <a:pt x="731" y="6438"/>
                  </a:cubicBezTo>
                  <a:cubicBezTo>
                    <a:pt x="751" y="6438"/>
                    <a:pt x="760" y="6449"/>
                    <a:pt x="760" y="6471"/>
                  </a:cubicBezTo>
                  <a:cubicBezTo>
                    <a:pt x="760" y="6506"/>
                    <a:pt x="794" y="6532"/>
                    <a:pt x="829" y="6532"/>
                  </a:cubicBezTo>
                  <a:cubicBezTo>
                    <a:pt x="842" y="6532"/>
                    <a:pt x="856" y="6528"/>
                    <a:pt x="867" y="6519"/>
                  </a:cubicBezTo>
                  <a:cubicBezTo>
                    <a:pt x="875" y="6515"/>
                    <a:pt x="884" y="6512"/>
                    <a:pt x="892" y="6512"/>
                  </a:cubicBezTo>
                  <a:cubicBezTo>
                    <a:pt x="900" y="6512"/>
                    <a:pt x="907" y="6515"/>
                    <a:pt x="909" y="6523"/>
                  </a:cubicBezTo>
                  <a:cubicBezTo>
                    <a:pt x="913" y="6533"/>
                    <a:pt x="888" y="6551"/>
                    <a:pt x="861" y="6557"/>
                  </a:cubicBezTo>
                  <a:cubicBezTo>
                    <a:pt x="795" y="6575"/>
                    <a:pt x="795" y="6592"/>
                    <a:pt x="861" y="6613"/>
                  </a:cubicBezTo>
                  <a:cubicBezTo>
                    <a:pt x="885" y="6623"/>
                    <a:pt x="896" y="6634"/>
                    <a:pt x="878" y="6637"/>
                  </a:cubicBezTo>
                  <a:cubicBezTo>
                    <a:pt x="864" y="6641"/>
                    <a:pt x="826" y="6662"/>
                    <a:pt x="798" y="6682"/>
                  </a:cubicBezTo>
                  <a:cubicBezTo>
                    <a:pt x="747" y="6717"/>
                    <a:pt x="747" y="6721"/>
                    <a:pt x="792" y="6724"/>
                  </a:cubicBezTo>
                  <a:cubicBezTo>
                    <a:pt x="794" y="6724"/>
                    <a:pt x="797" y="6724"/>
                    <a:pt x="800" y="6724"/>
                  </a:cubicBezTo>
                  <a:cubicBezTo>
                    <a:pt x="849" y="6724"/>
                    <a:pt x="898" y="6699"/>
                    <a:pt x="875" y="6682"/>
                  </a:cubicBezTo>
                  <a:cubicBezTo>
                    <a:pt x="855" y="6666"/>
                    <a:pt x="936" y="6599"/>
                    <a:pt x="974" y="6599"/>
                  </a:cubicBezTo>
                  <a:cubicBezTo>
                    <a:pt x="976" y="6599"/>
                    <a:pt x="977" y="6599"/>
                    <a:pt x="979" y="6599"/>
                  </a:cubicBezTo>
                  <a:cubicBezTo>
                    <a:pt x="996" y="6602"/>
                    <a:pt x="1006" y="6617"/>
                    <a:pt x="1003" y="6627"/>
                  </a:cubicBezTo>
                  <a:cubicBezTo>
                    <a:pt x="1000" y="6637"/>
                    <a:pt x="1010" y="6651"/>
                    <a:pt x="1024" y="6655"/>
                  </a:cubicBezTo>
                  <a:cubicBezTo>
                    <a:pt x="1069" y="6665"/>
                    <a:pt x="1062" y="6697"/>
                    <a:pt x="1017" y="6697"/>
                  </a:cubicBezTo>
                  <a:cubicBezTo>
                    <a:pt x="989" y="6697"/>
                    <a:pt x="1000" y="6703"/>
                    <a:pt x="1045" y="6721"/>
                  </a:cubicBezTo>
                  <a:cubicBezTo>
                    <a:pt x="1083" y="6734"/>
                    <a:pt x="1121" y="6745"/>
                    <a:pt x="1131" y="6745"/>
                  </a:cubicBezTo>
                  <a:cubicBezTo>
                    <a:pt x="1132" y="6744"/>
                    <a:pt x="1133" y="6744"/>
                    <a:pt x="1134" y="6744"/>
                  </a:cubicBezTo>
                  <a:cubicBezTo>
                    <a:pt x="1141" y="6744"/>
                    <a:pt x="1152" y="6757"/>
                    <a:pt x="1155" y="6772"/>
                  </a:cubicBezTo>
                  <a:cubicBezTo>
                    <a:pt x="1162" y="6785"/>
                    <a:pt x="1183" y="6801"/>
                    <a:pt x="1203" y="6801"/>
                  </a:cubicBezTo>
                  <a:cubicBezTo>
                    <a:pt x="1204" y="6801"/>
                    <a:pt x="1206" y="6801"/>
                    <a:pt x="1208" y="6801"/>
                  </a:cubicBezTo>
                  <a:cubicBezTo>
                    <a:pt x="1256" y="6801"/>
                    <a:pt x="1284" y="6863"/>
                    <a:pt x="1267" y="6921"/>
                  </a:cubicBezTo>
                  <a:cubicBezTo>
                    <a:pt x="1261" y="6936"/>
                    <a:pt x="1260" y="6943"/>
                    <a:pt x="1266" y="6943"/>
                  </a:cubicBezTo>
                  <a:cubicBezTo>
                    <a:pt x="1270" y="6943"/>
                    <a:pt x="1277" y="6939"/>
                    <a:pt x="1288" y="6932"/>
                  </a:cubicBezTo>
                  <a:cubicBezTo>
                    <a:pt x="1300" y="6924"/>
                    <a:pt x="1310" y="6919"/>
                    <a:pt x="1317" y="6919"/>
                  </a:cubicBezTo>
                  <a:cubicBezTo>
                    <a:pt x="1321" y="6919"/>
                    <a:pt x="1324" y="6921"/>
                    <a:pt x="1325" y="6926"/>
                  </a:cubicBezTo>
                  <a:cubicBezTo>
                    <a:pt x="1334" y="6948"/>
                    <a:pt x="1289" y="6976"/>
                    <a:pt x="1264" y="6976"/>
                  </a:cubicBezTo>
                  <a:cubicBezTo>
                    <a:pt x="1257" y="6976"/>
                    <a:pt x="1252" y="6975"/>
                    <a:pt x="1250" y="6970"/>
                  </a:cubicBezTo>
                  <a:cubicBezTo>
                    <a:pt x="1246" y="6967"/>
                    <a:pt x="1240" y="6966"/>
                    <a:pt x="1231" y="6966"/>
                  </a:cubicBezTo>
                  <a:cubicBezTo>
                    <a:pt x="1212" y="6966"/>
                    <a:pt x="1181" y="6974"/>
                    <a:pt x="1145" y="6988"/>
                  </a:cubicBezTo>
                  <a:cubicBezTo>
                    <a:pt x="1058" y="7023"/>
                    <a:pt x="1024" y="7049"/>
                    <a:pt x="1050" y="7049"/>
                  </a:cubicBezTo>
                  <a:cubicBezTo>
                    <a:pt x="1062" y="7049"/>
                    <a:pt x="1088" y="7043"/>
                    <a:pt x="1128" y="7030"/>
                  </a:cubicBezTo>
                  <a:cubicBezTo>
                    <a:pt x="1184" y="7011"/>
                    <a:pt x="1222" y="7001"/>
                    <a:pt x="1245" y="7001"/>
                  </a:cubicBezTo>
                  <a:cubicBezTo>
                    <a:pt x="1273" y="7001"/>
                    <a:pt x="1277" y="7016"/>
                    <a:pt x="1260" y="7046"/>
                  </a:cubicBezTo>
                  <a:cubicBezTo>
                    <a:pt x="1239" y="7085"/>
                    <a:pt x="1246" y="7092"/>
                    <a:pt x="1315" y="7123"/>
                  </a:cubicBezTo>
                  <a:cubicBezTo>
                    <a:pt x="1345" y="7139"/>
                    <a:pt x="1384" y="7149"/>
                    <a:pt x="1409" y="7149"/>
                  </a:cubicBezTo>
                  <a:cubicBezTo>
                    <a:pt x="1416" y="7149"/>
                    <a:pt x="1422" y="7149"/>
                    <a:pt x="1426" y="7147"/>
                  </a:cubicBezTo>
                  <a:cubicBezTo>
                    <a:pt x="1434" y="7143"/>
                    <a:pt x="1446" y="7141"/>
                    <a:pt x="1459" y="7141"/>
                  </a:cubicBezTo>
                  <a:cubicBezTo>
                    <a:pt x="1480" y="7141"/>
                    <a:pt x="1505" y="7146"/>
                    <a:pt x="1527" y="7155"/>
                  </a:cubicBezTo>
                  <a:cubicBezTo>
                    <a:pt x="1560" y="7169"/>
                    <a:pt x="1572" y="7179"/>
                    <a:pt x="1558" y="7179"/>
                  </a:cubicBezTo>
                  <a:cubicBezTo>
                    <a:pt x="1556" y="7179"/>
                    <a:pt x="1554" y="7179"/>
                    <a:pt x="1551" y="7179"/>
                  </a:cubicBezTo>
                  <a:cubicBezTo>
                    <a:pt x="1523" y="7179"/>
                    <a:pt x="1509" y="7192"/>
                    <a:pt x="1509" y="7224"/>
                  </a:cubicBezTo>
                  <a:cubicBezTo>
                    <a:pt x="1509" y="7246"/>
                    <a:pt x="1501" y="7262"/>
                    <a:pt x="1486" y="7262"/>
                  </a:cubicBezTo>
                  <a:cubicBezTo>
                    <a:pt x="1485" y="7262"/>
                    <a:pt x="1483" y="7262"/>
                    <a:pt x="1482" y="7262"/>
                  </a:cubicBezTo>
                  <a:cubicBezTo>
                    <a:pt x="1479" y="7261"/>
                    <a:pt x="1477" y="7261"/>
                    <a:pt x="1475" y="7261"/>
                  </a:cubicBezTo>
                  <a:cubicBezTo>
                    <a:pt x="1464" y="7261"/>
                    <a:pt x="1458" y="7266"/>
                    <a:pt x="1461" y="7272"/>
                  </a:cubicBezTo>
                  <a:cubicBezTo>
                    <a:pt x="1464" y="7286"/>
                    <a:pt x="1464" y="7307"/>
                    <a:pt x="1461" y="7324"/>
                  </a:cubicBezTo>
                  <a:cubicBezTo>
                    <a:pt x="1461" y="7340"/>
                    <a:pt x="1463" y="7347"/>
                    <a:pt x="1471" y="7347"/>
                  </a:cubicBezTo>
                  <a:cubicBezTo>
                    <a:pt x="1477" y="7347"/>
                    <a:pt x="1486" y="7344"/>
                    <a:pt x="1499" y="7338"/>
                  </a:cubicBezTo>
                  <a:cubicBezTo>
                    <a:pt x="1505" y="7335"/>
                    <a:pt x="1513" y="7333"/>
                    <a:pt x="1523" y="7333"/>
                  </a:cubicBezTo>
                  <a:cubicBezTo>
                    <a:pt x="1602" y="7333"/>
                    <a:pt x="1793" y="7422"/>
                    <a:pt x="1762" y="7453"/>
                  </a:cubicBezTo>
                  <a:cubicBezTo>
                    <a:pt x="1735" y="7481"/>
                    <a:pt x="1769" y="7518"/>
                    <a:pt x="1806" y="7518"/>
                  </a:cubicBezTo>
                  <a:cubicBezTo>
                    <a:pt x="1815" y="7518"/>
                    <a:pt x="1824" y="7516"/>
                    <a:pt x="1832" y="7512"/>
                  </a:cubicBezTo>
                  <a:cubicBezTo>
                    <a:pt x="1846" y="7503"/>
                    <a:pt x="1856" y="7499"/>
                    <a:pt x="1861" y="7499"/>
                  </a:cubicBezTo>
                  <a:cubicBezTo>
                    <a:pt x="1866" y="7499"/>
                    <a:pt x="1867" y="7503"/>
                    <a:pt x="1863" y="7512"/>
                  </a:cubicBezTo>
                  <a:cubicBezTo>
                    <a:pt x="1860" y="7525"/>
                    <a:pt x="1871" y="7550"/>
                    <a:pt x="1887" y="7560"/>
                  </a:cubicBezTo>
                  <a:cubicBezTo>
                    <a:pt x="1905" y="7571"/>
                    <a:pt x="1922" y="7602"/>
                    <a:pt x="1926" y="7633"/>
                  </a:cubicBezTo>
                  <a:cubicBezTo>
                    <a:pt x="1929" y="7662"/>
                    <a:pt x="1938" y="7685"/>
                    <a:pt x="1951" y="7685"/>
                  </a:cubicBezTo>
                  <a:cubicBezTo>
                    <a:pt x="1952" y="7685"/>
                    <a:pt x="1953" y="7685"/>
                    <a:pt x="1954" y="7685"/>
                  </a:cubicBezTo>
                  <a:cubicBezTo>
                    <a:pt x="1956" y="7684"/>
                    <a:pt x="1957" y="7684"/>
                    <a:pt x="1959" y="7684"/>
                  </a:cubicBezTo>
                  <a:cubicBezTo>
                    <a:pt x="1970" y="7684"/>
                    <a:pt x="1979" y="7694"/>
                    <a:pt x="1985" y="7709"/>
                  </a:cubicBezTo>
                  <a:cubicBezTo>
                    <a:pt x="1988" y="7723"/>
                    <a:pt x="1985" y="7741"/>
                    <a:pt x="1971" y="7744"/>
                  </a:cubicBezTo>
                  <a:cubicBezTo>
                    <a:pt x="1961" y="7747"/>
                    <a:pt x="1954" y="7765"/>
                    <a:pt x="1961" y="7782"/>
                  </a:cubicBezTo>
                  <a:cubicBezTo>
                    <a:pt x="1974" y="7833"/>
                    <a:pt x="2120" y="7973"/>
                    <a:pt x="2156" y="7973"/>
                  </a:cubicBezTo>
                  <a:cubicBezTo>
                    <a:pt x="2156" y="7973"/>
                    <a:pt x="2157" y="7973"/>
                    <a:pt x="2158" y="7973"/>
                  </a:cubicBezTo>
                  <a:cubicBezTo>
                    <a:pt x="2159" y="7973"/>
                    <a:pt x="2160" y="7973"/>
                    <a:pt x="2162" y="7973"/>
                  </a:cubicBezTo>
                  <a:cubicBezTo>
                    <a:pt x="2176" y="7973"/>
                    <a:pt x="2197" y="7989"/>
                    <a:pt x="2210" y="8011"/>
                  </a:cubicBezTo>
                  <a:cubicBezTo>
                    <a:pt x="2224" y="8031"/>
                    <a:pt x="2236" y="8041"/>
                    <a:pt x="2252" y="8041"/>
                  </a:cubicBezTo>
                  <a:cubicBezTo>
                    <a:pt x="2261" y="8041"/>
                    <a:pt x="2271" y="8038"/>
                    <a:pt x="2283" y="8032"/>
                  </a:cubicBezTo>
                  <a:cubicBezTo>
                    <a:pt x="2296" y="8025"/>
                    <a:pt x="2305" y="8021"/>
                    <a:pt x="2311" y="8021"/>
                  </a:cubicBezTo>
                  <a:cubicBezTo>
                    <a:pt x="2320" y="8021"/>
                    <a:pt x="2323" y="8029"/>
                    <a:pt x="2321" y="8045"/>
                  </a:cubicBezTo>
                  <a:cubicBezTo>
                    <a:pt x="2318" y="8064"/>
                    <a:pt x="2325" y="8073"/>
                    <a:pt x="2336" y="8073"/>
                  </a:cubicBezTo>
                  <a:cubicBezTo>
                    <a:pt x="2352" y="8073"/>
                    <a:pt x="2376" y="8054"/>
                    <a:pt x="2391" y="8021"/>
                  </a:cubicBezTo>
                  <a:cubicBezTo>
                    <a:pt x="2400" y="8001"/>
                    <a:pt x="2405" y="7991"/>
                    <a:pt x="2414" y="7991"/>
                  </a:cubicBezTo>
                  <a:cubicBezTo>
                    <a:pt x="2422" y="7991"/>
                    <a:pt x="2432" y="7998"/>
                    <a:pt x="2449" y="8011"/>
                  </a:cubicBezTo>
                  <a:cubicBezTo>
                    <a:pt x="2466" y="8023"/>
                    <a:pt x="2482" y="8029"/>
                    <a:pt x="2502" y="8029"/>
                  </a:cubicBezTo>
                  <a:cubicBezTo>
                    <a:pt x="2524" y="8029"/>
                    <a:pt x="2549" y="8022"/>
                    <a:pt x="2585" y="8008"/>
                  </a:cubicBezTo>
                  <a:cubicBezTo>
                    <a:pt x="2621" y="7995"/>
                    <a:pt x="2655" y="7988"/>
                    <a:pt x="2670" y="7988"/>
                  </a:cubicBezTo>
                  <a:cubicBezTo>
                    <a:pt x="2675" y="7988"/>
                    <a:pt x="2678" y="7989"/>
                    <a:pt x="2678" y="7990"/>
                  </a:cubicBezTo>
                  <a:cubicBezTo>
                    <a:pt x="2679" y="7992"/>
                    <a:pt x="2684" y="7993"/>
                    <a:pt x="2691" y="7993"/>
                  </a:cubicBezTo>
                  <a:cubicBezTo>
                    <a:pt x="2713" y="7993"/>
                    <a:pt x="2759" y="7986"/>
                    <a:pt x="2811" y="7973"/>
                  </a:cubicBezTo>
                  <a:cubicBezTo>
                    <a:pt x="2865" y="7960"/>
                    <a:pt x="2917" y="7953"/>
                    <a:pt x="2947" y="7953"/>
                  </a:cubicBezTo>
                  <a:cubicBezTo>
                    <a:pt x="2958" y="7953"/>
                    <a:pt x="2965" y="7954"/>
                    <a:pt x="2970" y="7956"/>
                  </a:cubicBezTo>
                  <a:cubicBezTo>
                    <a:pt x="2976" y="7960"/>
                    <a:pt x="2988" y="7962"/>
                    <a:pt x="3003" y="7962"/>
                  </a:cubicBezTo>
                  <a:cubicBezTo>
                    <a:pt x="3025" y="7962"/>
                    <a:pt x="3054" y="7958"/>
                    <a:pt x="3078" y="7952"/>
                  </a:cubicBezTo>
                  <a:cubicBezTo>
                    <a:pt x="3123" y="7941"/>
                    <a:pt x="3237" y="7925"/>
                    <a:pt x="3334" y="7917"/>
                  </a:cubicBezTo>
                  <a:cubicBezTo>
                    <a:pt x="3432" y="7907"/>
                    <a:pt x="3557" y="7890"/>
                    <a:pt x="3612" y="7876"/>
                  </a:cubicBezTo>
                  <a:cubicBezTo>
                    <a:pt x="3684" y="7859"/>
                    <a:pt x="3808" y="7848"/>
                    <a:pt x="3904" y="7848"/>
                  </a:cubicBezTo>
                  <a:cubicBezTo>
                    <a:pt x="3966" y="7848"/>
                    <a:pt x="4016" y="7853"/>
                    <a:pt x="4036" y="7862"/>
                  </a:cubicBezTo>
                  <a:cubicBezTo>
                    <a:pt x="4052" y="7872"/>
                    <a:pt x="4084" y="7907"/>
                    <a:pt x="4105" y="7941"/>
                  </a:cubicBezTo>
                  <a:cubicBezTo>
                    <a:pt x="4125" y="7980"/>
                    <a:pt x="4146" y="8011"/>
                    <a:pt x="4156" y="8021"/>
                  </a:cubicBezTo>
                  <a:cubicBezTo>
                    <a:pt x="4167" y="8029"/>
                    <a:pt x="4164" y="8035"/>
                    <a:pt x="4146" y="8039"/>
                  </a:cubicBezTo>
                  <a:cubicBezTo>
                    <a:pt x="4111" y="8050"/>
                    <a:pt x="4170" y="8143"/>
                    <a:pt x="4233" y="8167"/>
                  </a:cubicBezTo>
                  <a:cubicBezTo>
                    <a:pt x="4268" y="8181"/>
                    <a:pt x="4285" y="8212"/>
                    <a:pt x="4299" y="8274"/>
                  </a:cubicBezTo>
                  <a:cubicBezTo>
                    <a:pt x="4312" y="8318"/>
                    <a:pt x="4329" y="8355"/>
                    <a:pt x="4339" y="8355"/>
                  </a:cubicBezTo>
                  <a:cubicBezTo>
                    <a:pt x="4339" y="8355"/>
                    <a:pt x="4340" y="8354"/>
                    <a:pt x="4340" y="8354"/>
                  </a:cubicBezTo>
                  <a:cubicBezTo>
                    <a:pt x="4341" y="8354"/>
                    <a:pt x="4342" y="8354"/>
                    <a:pt x="4342" y="8354"/>
                  </a:cubicBezTo>
                  <a:cubicBezTo>
                    <a:pt x="4353" y="8354"/>
                    <a:pt x="4365" y="8377"/>
                    <a:pt x="4369" y="8407"/>
                  </a:cubicBezTo>
                  <a:cubicBezTo>
                    <a:pt x="4382" y="8493"/>
                    <a:pt x="4438" y="8732"/>
                    <a:pt x="4469" y="8847"/>
                  </a:cubicBezTo>
                  <a:cubicBezTo>
                    <a:pt x="4489" y="8916"/>
                    <a:pt x="4489" y="8955"/>
                    <a:pt x="4473" y="8958"/>
                  </a:cubicBezTo>
                  <a:cubicBezTo>
                    <a:pt x="4424" y="8972"/>
                    <a:pt x="4427" y="9014"/>
                    <a:pt x="4479" y="9041"/>
                  </a:cubicBezTo>
                  <a:cubicBezTo>
                    <a:pt x="4503" y="9055"/>
                    <a:pt x="4524" y="9083"/>
                    <a:pt x="4524" y="9097"/>
                  </a:cubicBezTo>
                  <a:cubicBezTo>
                    <a:pt x="4524" y="9115"/>
                    <a:pt x="4559" y="9177"/>
                    <a:pt x="4601" y="9239"/>
                  </a:cubicBezTo>
                  <a:cubicBezTo>
                    <a:pt x="4646" y="9302"/>
                    <a:pt x="4673" y="9354"/>
                    <a:pt x="4667" y="9357"/>
                  </a:cubicBezTo>
                  <a:cubicBezTo>
                    <a:pt x="4660" y="9361"/>
                    <a:pt x="4677" y="9364"/>
                    <a:pt x="4708" y="9368"/>
                  </a:cubicBezTo>
                  <a:cubicBezTo>
                    <a:pt x="4771" y="9371"/>
                    <a:pt x="4812" y="9454"/>
                    <a:pt x="4767" y="9486"/>
                  </a:cubicBezTo>
                  <a:cubicBezTo>
                    <a:pt x="4753" y="9493"/>
                    <a:pt x="4774" y="9503"/>
                    <a:pt x="4812" y="9507"/>
                  </a:cubicBezTo>
                  <a:cubicBezTo>
                    <a:pt x="4851" y="9510"/>
                    <a:pt x="4882" y="9520"/>
                    <a:pt x="4885" y="9534"/>
                  </a:cubicBezTo>
                  <a:cubicBezTo>
                    <a:pt x="4889" y="9544"/>
                    <a:pt x="4937" y="9576"/>
                    <a:pt x="4993" y="9600"/>
                  </a:cubicBezTo>
                  <a:cubicBezTo>
                    <a:pt x="5048" y="9627"/>
                    <a:pt x="5097" y="9659"/>
                    <a:pt x="5101" y="9669"/>
                  </a:cubicBezTo>
                  <a:cubicBezTo>
                    <a:pt x="5103" y="9678"/>
                    <a:pt x="5111" y="9687"/>
                    <a:pt x="5120" y="9687"/>
                  </a:cubicBezTo>
                  <a:cubicBezTo>
                    <a:pt x="5122" y="9687"/>
                    <a:pt x="5123" y="9687"/>
                    <a:pt x="5125" y="9687"/>
                  </a:cubicBezTo>
                  <a:cubicBezTo>
                    <a:pt x="5125" y="9686"/>
                    <a:pt x="5126" y="9686"/>
                    <a:pt x="5127" y="9686"/>
                  </a:cubicBezTo>
                  <a:cubicBezTo>
                    <a:pt x="5139" y="9686"/>
                    <a:pt x="5184" y="9702"/>
                    <a:pt x="5229" y="9722"/>
                  </a:cubicBezTo>
                  <a:cubicBezTo>
                    <a:pt x="5277" y="9739"/>
                    <a:pt x="5336" y="9760"/>
                    <a:pt x="5357" y="9760"/>
                  </a:cubicBezTo>
                  <a:cubicBezTo>
                    <a:pt x="5419" y="9767"/>
                    <a:pt x="5413" y="9805"/>
                    <a:pt x="5347" y="9822"/>
                  </a:cubicBezTo>
                  <a:cubicBezTo>
                    <a:pt x="5280" y="9840"/>
                    <a:pt x="5197" y="9909"/>
                    <a:pt x="5208" y="9944"/>
                  </a:cubicBezTo>
                  <a:cubicBezTo>
                    <a:pt x="5210" y="9950"/>
                    <a:pt x="5222" y="9954"/>
                    <a:pt x="5237" y="9954"/>
                  </a:cubicBezTo>
                  <a:cubicBezTo>
                    <a:pt x="5246" y="9954"/>
                    <a:pt x="5255" y="9953"/>
                    <a:pt x="5264" y="9951"/>
                  </a:cubicBezTo>
                  <a:cubicBezTo>
                    <a:pt x="5270" y="9949"/>
                    <a:pt x="5278" y="9948"/>
                    <a:pt x="5286" y="9948"/>
                  </a:cubicBezTo>
                  <a:cubicBezTo>
                    <a:pt x="5308" y="9948"/>
                    <a:pt x="5335" y="9954"/>
                    <a:pt x="5350" y="9965"/>
                  </a:cubicBezTo>
                  <a:cubicBezTo>
                    <a:pt x="5369" y="9976"/>
                    <a:pt x="5392" y="9986"/>
                    <a:pt x="5405" y="9986"/>
                  </a:cubicBezTo>
                  <a:cubicBezTo>
                    <a:pt x="5406" y="9986"/>
                    <a:pt x="5408" y="9986"/>
                    <a:pt x="5409" y="9986"/>
                  </a:cubicBezTo>
                  <a:cubicBezTo>
                    <a:pt x="5419" y="9986"/>
                    <a:pt x="5451" y="9986"/>
                    <a:pt x="5482" y="9992"/>
                  </a:cubicBezTo>
                  <a:cubicBezTo>
                    <a:pt x="5489" y="9994"/>
                    <a:pt x="5501" y="9995"/>
                    <a:pt x="5516" y="9995"/>
                  </a:cubicBezTo>
                  <a:cubicBezTo>
                    <a:pt x="5555" y="9995"/>
                    <a:pt x="5614" y="9989"/>
                    <a:pt x="5669" y="9981"/>
                  </a:cubicBezTo>
                  <a:cubicBezTo>
                    <a:pt x="5794" y="9963"/>
                    <a:pt x="5918" y="9952"/>
                    <a:pt x="5999" y="9952"/>
                  </a:cubicBezTo>
                  <a:cubicBezTo>
                    <a:pt x="6039" y="9952"/>
                    <a:pt x="6068" y="9955"/>
                    <a:pt x="6082" y="9961"/>
                  </a:cubicBezTo>
                  <a:cubicBezTo>
                    <a:pt x="6088" y="9963"/>
                    <a:pt x="6096" y="9963"/>
                    <a:pt x="6106" y="9963"/>
                  </a:cubicBezTo>
                  <a:cubicBezTo>
                    <a:pt x="6135" y="9963"/>
                    <a:pt x="6179" y="9956"/>
                    <a:pt x="6217" y="9944"/>
                  </a:cubicBezTo>
                  <a:cubicBezTo>
                    <a:pt x="6254" y="9933"/>
                    <a:pt x="6279" y="9928"/>
                    <a:pt x="6295" y="9928"/>
                  </a:cubicBezTo>
                  <a:cubicBezTo>
                    <a:pt x="6308" y="9928"/>
                    <a:pt x="6315" y="9932"/>
                    <a:pt x="6315" y="9940"/>
                  </a:cubicBezTo>
                  <a:cubicBezTo>
                    <a:pt x="6315" y="9950"/>
                    <a:pt x="6316" y="9956"/>
                    <a:pt x="6317" y="9956"/>
                  </a:cubicBezTo>
                  <a:cubicBezTo>
                    <a:pt x="6318" y="9956"/>
                    <a:pt x="6318" y="9956"/>
                    <a:pt x="6318" y="9954"/>
                  </a:cubicBezTo>
                  <a:cubicBezTo>
                    <a:pt x="6325" y="9930"/>
                    <a:pt x="6488" y="9909"/>
                    <a:pt x="6644" y="9909"/>
                  </a:cubicBezTo>
                  <a:cubicBezTo>
                    <a:pt x="6713" y="9906"/>
                    <a:pt x="6793" y="9895"/>
                    <a:pt x="6825" y="9881"/>
                  </a:cubicBezTo>
                  <a:cubicBezTo>
                    <a:pt x="6841" y="9872"/>
                    <a:pt x="6855" y="9868"/>
                    <a:pt x="6865" y="9868"/>
                  </a:cubicBezTo>
                  <a:cubicBezTo>
                    <a:pt x="6873" y="9868"/>
                    <a:pt x="6878" y="9871"/>
                    <a:pt x="6880" y="9877"/>
                  </a:cubicBezTo>
                  <a:cubicBezTo>
                    <a:pt x="6883" y="9883"/>
                    <a:pt x="6887" y="9886"/>
                    <a:pt x="6892" y="9886"/>
                  </a:cubicBezTo>
                  <a:cubicBezTo>
                    <a:pt x="6900" y="9886"/>
                    <a:pt x="6912" y="9879"/>
                    <a:pt x="6929" y="9864"/>
                  </a:cubicBezTo>
                  <a:cubicBezTo>
                    <a:pt x="6946" y="9849"/>
                    <a:pt x="6958" y="9842"/>
                    <a:pt x="6972" y="9842"/>
                  </a:cubicBezTo>
                  <a:cubicBezTo>
                    <a:pt x="6984" y="9842"/>
                    <a:pt x="6996" y="9847"/>
                    <a:pt x="7012" y="9856"/>
                  </a:cubicBezTo>
                  <a:cubicBezTo>
                    <a:pt x="7027" y="9867"/>
                    <a:pt x="7039" y="9873"/>
                    <a:pt x="7049" y="9873"/>
                  </a:cubicBezTo>
                  <a:cubicBezTo>
                    <a:pt x="7058" y="9873"/>
                    <a:pt x="7064" y="9868"/>
                    <a:pt x="7067" y="9861"/>
                  </a:cubicBezTo>
                  <a:cubicBezTo>
                    <a:pt x="7071" y="9850"/>
                    <a:pt x="7088" y="9836"/>
                    <a:pt x="7099" y="9832"/>
                  </a:cubicBezTo>
                  <a:cubicBezTo>
                    <a:pt x="7112" y="9832"/>
                    <a:pt x="7220" y="9812"/>
                    <a:pt x="7335" y="9794"/>
                  </a:cubicBezTo>
                  <a:cubicBezTo>
                    <a:pt x="7435" y="9776"/>
                    <a:pt x="7527" y="9766"/>
                    <a:pt x="7555" y="9766"/>
                  </a:cubicBezTo>
                  <a:cubicBezTo>
                    <a:pt x="7559" y="9766"/>
                    <a:pt x="7562" y="9766"/>
                    <a:pt x="7563" y="9767"/>
                  </a:cubicBezTo>
                  <a:cubicBezTo>
                    <a:pt x="7566" y="9769"/>
                    <a:pt x="7574" y="9770"/>
                    <a:pt x="7587" y="9770"/>
                  </a:cubicBezTo>
                  <a:cubicBezTo>
                    <a:pt x="7610" y="9770"/>
                    <a:pt x="7647" y="9766"/>
                    <a:pt x="7685" y="9760"/>
                  </a:cubicBezTo>
                  <a:cubicBezTo>
                    <a:pt x="7822" y="9730"/>
                    <a:pt x="7871" y="9720"/>
                    <a:pt x="7889" y="9720"/>
                  </a:cubicBezTo>
                  <a:cubicBezTo>
                    <a:pt x="7897" y="9720"/>
                    <a:pt x="7899" y="9722"/>
                    <a:pt x="7900" y="9725"/>
                  </a:cubicBezTo>
                  <a:cubicBezTo>
                    <a:pt x="7900" y="9729"/>
                    <a:pt x="7907" y="9730"/>
                    <a:pt x="7917" y="9730"/>
                  </a:cubicBezTo>
                  <a:cubicBezTo>
                    <a:pt x="7924" y="9730"/>
                    <a:pt x="7933" y="9730"/>
                    <a:pt x="7942" y="9728"/>
                  </a:cubicBezTo>
                  <a:cubicBezTo>
                    <a:pt x="7966" y="9725"/>
                    <a:pt x="8039" y="9711"/>
                    <a:pt x="8111" y="9697"/>
                  </a:cubicBezTo>
                  <a:cubicBezTo>
                    <a:pt x="8169" y="9686"/>
                    <a:pt x="8225" y="9679"/>
                    <a:pt x="8250" y="9679"/>
                  </a:cubicBezTo>
                  <a:cubicBezTo>
                    <a:pt x="8255" y="9679"/>
                    <a:pt x="8259" y="9679"/>
                    <a:pt x="8261" y="9680"/>
                  </a:cubicBezTo>
                  <a:cubicBezTo>
                    <a:pt x="8263" y="9680"/>
                    <a:pt x="8265" y="9680"/>
                    <a:pt x="8268" y="9680"/>
                  </a:cubicBezTo>
                  <a:cubicBezTo>
                    <a:pt x="8295" y="9680"/>
                    <a:pt x="8390" y="9667"/>
                    <a:pt x="8490" y="9648"/>
                  </a:cubicBezTo>
                  <a:cubicBezTo>
                    <a:pt x="8591" y="9629"/>
                    <a:pt x="8684" y="9614"/>
                    <a:pt x="8707" y="9614"/>
                  </a:cubicBezTo>
                  <a:cubicBezTo>
                    <a:pt x="8709" y="9614"/>
                    <a:pt x="8711" y="9614"/>
                    <a:pt x="8712" y="9614"/>
                  </a:cubicBezTo>
                  <a:cubicBezTo>
                    <a:pt x="8712" y="9614"/>
                    <a:pt x="8713" y="9614"/>
                    <a:pt x="8715" y="9614"/>
                  </a:cubicBezTo>
                  <a:cubicBezTo>
                    <a:pt x="8738" y="9614"/>
                    <a:pt x="8870" y="9588"/>
                    <a:pt x="9021" y="9558"/>
                  </a:cubicBezTo>
                  <a:cubicBezTo>
                    <a:pt x="9171" y="9526"/>
                    <a:pt x="9305" y="9502"/>
                    <a:pt x="9330" y="9502"/>
                  </a:cubicBezTo>
                  <a:cubicBezTo>
                    <a:pt x="9331" y="9502"/>
                    <a:pt x="9332" y="9502"/>
                    <a:pt x="9333" y="9503"/>
                  </a:cubicBezTo>
                  <a:cubicBezTo>
                    <a:pt x="9344" y="9503"/>
                    <a:pt x="9440" y="9489"/>
                    <a:pt x="9552" y="9465"/>
                  </a:cubicBezTo>
                  <a:cubicBezTo>
                    <a:pt x="9663" y="9444"/>
                    <a:pt x="9832" y="9416"/>
                    <a:pt x="9927" y="9403"/>
                  </a:cubicBezTo>
                  <a:cubicBezTo>
                    <a:pt x="10023" y="9392"/>
                    <a:pt x="10190" y="9361"/>
                    <a:pt x="10294" y="9340"/>
                  </a:cubicBezTo>
                  <a:cubicBezTo>
                    <a:pt x="10398" y="9315"/>
                    <a:pt x="10505" y="9299"/>
                    <a:pt x="10526" y="9299"/>
                  </a:cubicBezTo>
                  <a:cubicBezTo>
                    <a:pt x="10527" y="9299"/>
                    <a:pt x="10528" y="9299"/>
                    <a:pt x="10530" y="9299"/>
                  </a:cubicBezTo>
                  <a:cubicBezTo>
                    <a:pt x="10563" y="9299"/>
                    <a:pt x="10719" y="9268"/>
                    <a:pt x="10891" y="9229"/>
                  </a:cubicBezTo>
                  <a:cubicBezTo>
                    <a:pt x="11080" y="9183"/>
                    <a:pt x="11207" y="9162"/>
                    <a:pt x="11268" y="9162"/>
                  </a:cubicBezTo>
                  <a:cubicBezTo>
                    <a:pt x="11277" y="9162"/>
                    <a:pt x="11284" y="9162"/>
                    <a:pt x="11290" y="9163"/>
                  </a:cubicBezTo>
                  <a:cubicBezTo>
                    <a:pt x="11319" y="9165"/>
                    <a:pt x="11354" y="9168"/>
                    <a:pt x="11378" y="9168"/>
                  </a:cubicBezTo>
                  <a:cubicBezTo>
                    <a:pt x="11387" y="9168"/>
                    <a:pt x="11395" y="9167"/>
                    <a:pt x="11400" y="9166"/>
                  </a:cubicBezTo>
                  <a:cubicBezTo>
                    <a:pt x="11403" y="9165"/>
                    <a:pt x="11406" y="9165"/>
                    <a:pt x="11409" y="9165"/>
                  </a:cubicBezTo>
                  <a:cubicBezTo>
                    <a:pt x="11443" y="9165"/>
                    <a:pt x="11471" y="9219"/>
                    <a:pt x="11435" y="9229"/>
                  </a:cubicBezTo>
                  <a:cubicBezTo>
                    <a:pt x="11432" y="9229"/>
                    <a:pt x="11427" y="9230"/>
                    <a:pt x="11422" y="9230"/>
                  </a:cubicBezTo>
                  <a:cubicBezTo>
                    <a:pt x="11408" y="9230"/>
                    <a:pt x="11388" y="9226"/>
                    <a:pt x="11373" y="9219"/>
                  </a:cubicBezTo>
                  <a:cubicBezTo>
                    <a:pt x="11364" y="9215"/>
                    <a:pt x="11356" y="9213"/>
                    <a:pt x="11351" y="9213"/>
                  </a:cubicBezTo>
                  <a:cubicBezTo>
                    <a:pt x="11346" y="9213"/>
                    <a:pt x="11344" y="9215"/>
                    <a:pt x="11345" y="9219"/>
                  </a:cubicBezTo>
                  <a:cubicBezTo>
                    <a:pt x="11349" y="9229"/>
                    <a:pt x="11366" y="9243"/>
                    <a:pt x="11387" y="9253"/>
                  </a:cubicBezTo>
                  <a:cubicBezTo>
                    <a:pt x="11397" y="9258"/>
                    <a:pt x="11409" y="9261"/>
                    <a:pt x="11428" y="9261"/>
                  </a:cubicBezTo>
                  <a:cubicBezTo>
                    <a:pt x="11471" y="9261"/>
                    <a:pt x="11548" y="9245"/>
                    <a:pt x="11720" y="9201"/>
                  </a:cubicBezTo>
                  <a:cubicBezTo>
                    <a:pt x="11775" y="9189"/>
                    <a:pt x="11823" y="9182"/>
                    <a:pt x="11849" y="9182"/>
                  </a:cubicBezTo>
                  <a:cubicBezTo>
                    <a:pt x="11861" y="9182"/>
                    <a:pt x="11868" y="9184"/>
                    <a:pt x="11869" y="9187"/>
                  </a:cubicBezTo>
                  <a:cubicBezTo>
                    <a:pt x="11871" y="9194"/>
                    <a:pt x="11879" y="9198"/>
                    <a:pt x="11891" y="9198"/>
                  </a:cubicBezTo>
                  <a:cubicBezTo>
                    <a:pt x="11897" y="9198"/>
                    <a:pt x="11903" y="9197"/>
                    <a:pt x="11911" y="9195"/>
                  </a:cubicBezTo>
                  <a:cubicBezTo>
                    <a:pt x="11932" y="9184"/>
                    <a:pt x="12001" y="9174"/>
                    <a:pt x="12066" y="9166"/>
                  </a:cubicBezTo>
                  <a:cubicBezTo>
                    <a:pt x="12133" y="9160"/>
                    <a:pt x="12191" y="9149"/>
                    <a:pt x="12205" y="9142"/>
                  </a:cubicBezTo>
                  <a:cubicBezTo>
                    <a:pt x="12216" y="9139"/>
                    <a:pt x="12247" y="9125"/>
                    <a:pt x="12279" y="9111"/>
                  </a:cubicBezTo>
                  <a:cubicBezTo>
                    <a:pt x="12351" y="9086"/>
                    <a:pt x="12351" y="9086"/>
                    <a:pt x="12313" y="9062"/>
                  </a:cubicBezTo>
                  <a:cubicBezTo>
                    <a:pt x="12289" y="9045"/>
                    <a:pt x="12289" y="9035"/>
                    <a:pt x="12313" y="9020"/>
                  </a:cubicBezTo>
                  <a:cubicBezTo>
                    <a:pt x="12338" y="9003"/>
                    <a:pt x="12425" y="8989"/>
                    <a:pt x="12475" y="8989"/>
                  </a:cubicBezTo>
                  <a:cubicBezTo>
                    <a:pt x="12495" y="8989"/>
                    <a:pt x="12509" y="8991"/>
                    <a:pt x="12511" y="8996"/>
                  </a:cubicBezTo>
                  <a:cubicBezTo>
                    <a:pt x="12511" y="8997"/>
                    <a:pt x="12513" y="8998"/>
                    <a:pt x="12517" y="8998"/>
                  </a:cubicBezTo>
                  <a:cubicBezTo>
                    <a:pt x="12541" y="8998"/>
                    <a:pt x="12630" y="8982"/>
                    <a:pt x="12733" y="8958"/>
                  </a:cubicBezTo>
                  <a:cubicBezTo>
                    <a:pt x="13014" y="8896"/>
                    <a:pt x="13177" y="8865"/>
                    <a:pt x="13299" y="8854"/>
                  </a:cubicBezTo>
                  <a:cubicBezTo>
                    <a:pt x="13350" y="8851"/>
                    <a:pt x="13413" y="8844"/>
                    <a:pt x="13434" y="8841"/>
                  </a:cubicBezTo>
                  <a:cubicBezTo>
                    <a:pt x="13458" y="8841"/>
                    <a:pt x="13486" y="8841"/>
                    <a:pt x="13499" y="8844"/>
                  </a:cubicBezTo>
                  <a:cubicBezTo>
                    <a:pt x="13500" y="8844"/>
                    <a:pt x="13501" y="8844"/>
                    <a:pt x="13503" y="8844"/>
                  </a:cubicBezTo>
                  <a:cubicBezTo>
                    <a:pt x="13529" y="8844"/>
                    <a:pt x="13686" y="8814"/>
                    <a:pt x="13861" y="8774"/>
                  </a:cubicBezTo>
                  <a:cubicBezTo>
                    <a:pt x="14055" y="8732"/>
                    <a:pt x="14252" y="8698"/>
                    <a:pt x="14335" y="8698"/>
                  </a:cubicBezTo>
                  <a:cubicBezTo>
                    <a:pt x="14415" y="8695"/>
                    <a:pt x="14506" y="8691"/>
                    <a:pt x="14537" y="8691"/>
                  </a:cubicBezTo>
                  <a:cubicBezTo>
                    <a:pt x="14564" y="8691"/>
                    <a:pt x="14603" y="8702"/>
                    <a:pt x="14614" y="8712"/>
                  </a:cubicBezTo>
                  <a:cubicBezTo>
                    <a:pt x="14621" y="8722"/>
                    <a:pt x="14640" y="8728"/>
                    <a:pt x="14658" y="8728"/>
                  </a:cubicBezTo>
                  <a:cubicBezTo>
                    <a:pt x="14664" y="8728"/>
                    <a:pt x="14670" y="8727"/>
                    <a:pt x="14676" y="8726"/>
                  </a:cubicBezTo>
                  <a:cubicBezTo>
                    <a:pt x="14703" y="8719"/>
                    <a:pt x="14710" y="8708"/>
                    <a:pt x="14700" y="8698"/>
                  </a:cubicBezTo>
                  <a:cubicBezTo>
                    <a:pt x="14665" y="8670"/>
                    <a:pt x="14998" y="8625"/>
                    <a:pt x="15352" y="8607"/>
                  </a:cubicBezTo>
                  <a:cubicBezTo>
                    <a:pt x="15443" y="8604"/>
                    <a:pt x="15536" y="8597"/>
                    <a:pt x="15564" y="8594"/>
                  </a:cubicBezTo>
                  <a:cubicBezTo>
                    <a:pt x="15567" y="8594"/>
                    <a:pt x="15570" y="8594"/>
                    <a:pt x="15573" y="8594"/>
                  </a:cubicBezTo>
                  <a:cubicBezTo>
                    <a:pt x="15595" y="8594"/>
                    <a:pt x="15617" y="8603"/>
                    <a:pt x="15626" y="8618"/>
                  </a:cubicBezTo>
                  <a:cubicBezTo>
                    <a:pt x="15636" y="8634"/>
                    <a:pt x="15648" y="8646"/>
                    <a:pt x="15658" y="8646"/>
                  </a:cubicBezTo>
                  <a:cubicBezTo>
                    <a:pt x="15659" y="8646"/>
                    <a:pt x="15660" y="8646"/>
                    <a:pt x="15661" y="8646"/>
                  </a:cubicBezTo>
                  <a:cubicBezTo>
                    <a:pt x="15693" y="8642"/>
                    <a:pt x="15752" y="8640"/>
                    <a:pt x="15812" y="8640"/>
                  </a:cubicBezTo>
                  <a:cubicBezTo>
                    <a:pt x="15906" y="8640"/>
                    <a:pt x="16002" y="8645"/>
                    <a:pt x="16005" y="8653"/>
                  </a:cubicBezTo>
                  <a:cubicBezTo>
                    <a:pt x="16008" y="8660"/>
                    <a:pt x="16001" y="8667"/>
                    <a:pt x="15994" y="8670"/>
                  </a:cubicBezTo>
                  <a:cubicBezTo>
                    <a:pt x="15974" y="8678"/>
                    <a:pt x="15860" y="8683"/>
                    <a:pt x="15764" y="8683"/>
                  </a:cubicBezTo>
                  <a:cubicBezTo>
                    <a:pt x="15690" y="8683"/>
                    <a:pt x="15628" y="8680"/>
                    <a:pt x="15626" y="8674"/>
                  </a:cubicBezTo>
                  <a:cubicBezTo>
                    <a:pt x="15624" y="8670"/>
                    <a:pt x="15617" y="8668"/>
                    <a:pt x="15608" y="8668"/>
                  </a:cubicBezTo>
                  <a:cubicBezTo>
                    <a:pt x="15598" y="8668"/>
                    <a:pt x="15585" y="8670"/>
                    <a:pt x="15571" y="8674"/>
                  </a:cubicBezTo>
                  <a:cubicBezTo>
                    <a:pt x="15464" y="8704"/>
                    <a:pt x="15174" y="8753"/>
                    <a:pt x="15116" y="8753"/>
                  </a:cubicBezTo>
                  <a:cubicBezTo>
                    <a:pt x="15113" y="8753"/>
                    <a:pt x="15111" y="8753"/>
                    <a:pt x="15110" y="8753"/>
                  </a:cubicBezTo>
                  <a:cubicBezTo>
                    <a:pt x="15104" y="8753"/>
                    <a:pt x="15099" y="8752"/>
                    <a:pt x="15095" y="8752"/>
                  </a:cubicBezTo>
                  <a:cubicBezTo>
                    <a:pt x="15073" y="8752"/>
                    <a:pt x="15070" y="8759"/>
                    <a:pt x="15078" y="8771"/>
                  </a:cubicBezTo>
                  <a:cubicBezTo>
                    <a:pt x="15087" y="8782"/>
                    <a:pt x="15108" y="8789"/>
                    <a:pt x="15128" y="8789"/>
                  </a:cubicBezTo>
                  <a:cubicBezTo>
                    <a:pt x="15132" y="8789"/>
                    <a:pt x="15136" y="8789"/>
                    <a:pt x="15141" y="8788"/>
                  </a:cubicBezTo>
                  <a:cubicBezTo>
                    <a:pt x="15168" y="8788"/>
                    <a:pt x="15231" y="8778"/>
                    <a:pt x="15280" y="8774"/>
                  </a:cubicBezTo>
                  <a:cubicBezTo>
                    <a:pt x="15331" y="8767"/>
                    <a:pt x="15432" y="8761"/>
                    <a:pt x="15509" y="8761"/>
                  </a:cubicBezTo>
                  <a:cubicBezTo>
                    <a:pt x="15581" y="8757"/>
                    <a:pt x="15672" y="8750"/>
                    <a:pt x="15713" y="8740"/>
                  </a:cubicBezTo>
                  <a:cubicBezTo>
                    <a:pt x="15731" y="8736"/>
                    <a:pt x="15748" y="8733"/>
                    <a:pt x="15763" y="8733"/>
                  </a:cubicBezTo>
                  <a:cubicBezTo>
                    <a:pt x="15785" y="8733"/>
                    <a:pt x="15802" y="8738"/>
                    <a:pt x="15810" y="8747"/>
                  </a:cubicBezTo>
                  <a:cubicBezTo>
                    <a:pt x="15817" y="8758"/>
                    <a:pt x="15829" y="8763"/>
                    <a:pt x="15840" y="8763"/>
                  </a:cubicBezTo>
                  <a:cubicBezTo>
                    <a:pt x="15847" y="8763"/>
                    <a:pt x="15854" y="8761"/>
                    <a:pt x="15859" y="8757"/>
                  </a:cubicBezTo>
                  <a:cubicBezTo>
                    <a:pt x="15876" y="8746"/>
                    <a:pt x="15925" y="8741"/>
                    <a:pt x="15979" y="8741"/>
                  </a:cubicBezTo>
                  <a:cubicBezTo>
                    <a:pt x="16056" y="8741"/>
                    <a:pt x="16143" y="8751"/>
                    <a:pt x="16157" y="8767"/>
                  </a:cubicBezTo>
                  <a:cubicBezTo>
                    <a:pt x="16167" y="8778"/>
                    <a:pt x="16173" y="8784"/>
                    <a:pt x="16177" y="8784"/>
                  </a:cubicBezTo>
                  <a:cubicBezTo>
                    <a:pt x="16182" y="8784"/>
                    <a:pt x="16184" y="8776"/>
                    <a:pt x="16188" y="8757"/>
                  </a:cubicBezTo>
                  <a:cubicBezTo>
                    <a:pt x="16196" y="8740"/>
                    <a:pt x="16213" y="8726"/>
                    <a:pt x="16226" y="8726"/>
                  </a:cubicBezTo>
                  <a:cubicBezTo>
                    <a:pt x="16233" y="8727"/>
                    <a:pt x="16247" y="8728"/>
                    <a:pt x="16262" y="8728"/>
                  </a:cubicBezTo>
                  <a:cubicBezTo>
                    <a:pt x="16277" y="8728"/>
                    <a:pt x="16294" y="8727"/>
                    <a:pt x="16310" y="8726"/>
                  </a:cubicBezTo>
                  <a:cubicBezTo>
                    <a:pt x="16316" y="8724"/>
                    <a:pt x="16324" y="8724"/>
                    <a:pt x="16331" y="8724"/>
                  </a:cubicBezTo>
                  <a:cubicBezTo>
                    <a:pt x="16359" y="8724"/>
                    <a:pt x="16391" y="8733"/>
                    <a:pt x="16410" y="8747"/>
                  </a:cubicBezTo>
                  <a:cubicBezTo>
                    <a:pt x="16461" y="8782"/>
                    <a:pt x="16448" y="8817"/>
                    <a:pt x="16406" y="8817"/>
                  </a:cubicBezTo>
                  <a:cubicBezTo>
                    <a:pt x="16391" y="8817"/>
                    <a:pt x="16372" y="8812"/>
                    <a:pt x="16351" y="8802"/>
                  </a:cubicBezTo>
                  <a:cubicBezTo>
                    <a:pt x="16331" y="8792"/>
                    <a:pt x="16308" y="8787"/>
                    <a:pt x="16289" y="8787"/>
                  </a:cubicBezTo>
                  <a:cubicBezTo>
                    <a:pt x="16263" y="8787"/>
                    <a:pt x="16245" y="8796"/>
                    <a:pt x="16250" y="8812"/>
                  </a:cubicBezTo>
                  <a:cubicBezTo>
                    <a:pt x="16253" y="8819"/>
                    <a:pt x="16258" y="8822"/>
                    <a:pt x="16266" y="8822"/>
                  </a:cubicBezTo>
                  <a:cubicBezTo>
                    <a:pt x="16271" y="8822"/>
                    <a:pt x="16278" y="8820"/>
                    <a:pt x="16285" y="8816"/>
                  </a:cubicBezTo>
                  <a:cubicBezTo>
                    <a:pt x="16294" y="8810"/>
                    <a:pt x="16304" y="8806"/>
                    <a:pt x="16313" y="8806"/>
                  </a:cubicBezTo>
                  <a:cubicBezTo>
                    <a:pt x="16320" y="8806"/>
                    <a:pt x="16326" y="8808"/>
                    <a:pt x="16330" y="8812"/>
                  </a:cubicBezTo>
                  <a:cubicBezTo>
                    <a:pt x="16348" y="8827"/>
                    <a:pt x="16245" y="8849"/>
                    <a:pt x="16184" y="8849"/>
                  </a:cubicBezTo>
                  <a:cubicBezTo>
                    <a:pt x="16174" y="8849"/>
                    <a:pt x="16164" y="8849"/>
                    <a:pt x="16157" y="8847"/>
                  </a:cubicBezTo>
                  <a:cubicBezTo>
                    <a:pt x="16155" y="8847"/>
                    <a:pt x="16153" y="8846"/>
                    <a:pt x="16151" y="8846"/>
                  </a:cubicBezTo>
                  <a:cubicBezTo>
                    <a:pt x="16142" y="8846"/>
                    <a:pt x="16142" y="8853"/>
                    <a:pt x="16151" y="8865"/>
                  </a:cubicBezTo>
                  <a:cubicBezTo>
                    <a:pt x="16157" y="8873"/>
                    <a:pt x="16194" y="8877"/>
                    <a:pt x="16241" y="8877"/>
                  </a:cubicBezTo>
                  <a:cubicBezTo>
                    <a:pt x="16327" y="8877"/>
                    <a:pt x="16446" y="8865"/>
                    <a:pt x="16473" y="8847"/>
                  </a:cubicBezTo>
                  <a:cubicBezTo>
                    <a:pt x="16487" y="8841"/>
                    <a:pt x="16487" y="8823"/>
                    <a:pt x="16476" y="8816"/>
                  </a:cubicBezTo>
                  <a:cubicBezTo>
                    <a:pt x="16468" y="8809"/>
                    <a:pt x="16466" y="8806"/>
                    <a:pt x="16473" y="8806"/>
                  </a:cubicBezTo>
                  <a:cubicBezTo>
                    <a:pt x="16477" y="8806"/>
                    <a:pt x="16484" y="8807"/>
                    <a:pt x="16494" y="8809"/>
                  </a:cubicBezTo>
                  <a:cubicBezTo>
                    <a:pt x="16498" y="8810"/>
                    <a:pt x="16504" y="8810"/>
                    <a:pt x="16511" y="8810"/>
                  </a:cubicBezTo>
                  <a:cubicBezTo>
                    <a:pt x="16531" y="8810"/>
                    <a:pt x="16559" y="8806"/>
                    <a:pt x="16577" y="8799"/>
                  </a:cubicBezTo>
                  <a:cubicBezTo>
                    <a:pt x="16589" y="8795"/>
                    <a:pt x="16603" y="8793"/>
                    <a:pt x="16615" y="8793"/>
                  </a:cubicBezTo>
                  <a:cubicBezTo>
                    <a:pt x="16627" y="8793"/>
                    <a:pt x="16638" y="8795"/>
                    <a:pt x="16643" y="8799"/>
                  </a:cubicBezTo>
                  <a:cubicBezTo>
                    <a:pt x="16650" y="8804"/>
                    <a:pt x="16663" y="8807"/>
                    <a:pt x="16678" y="8807"/>
                  </a:cubicBezTo>
                  <a:cubicBezTo>
                    <a:pt x="16690" y="8807"/>
                    <a:pt x="16703" y="8805"/>
                    <a:pt x="16716" y="8802"/>
                  </a:cubicBezTo>
                  <a:cubicBezTo>
                    <a:pt x="16730" y="8799"/>
                    <a:pt x="16745" y="8797"/>
                    <a:pt x="16759" y="8797"/>
                  </a:cubicBezTo>
                  <a:cubicBezTo>
                    <a:pt x="16773" y="8797"/>
                    <a:pt x="16785" y="8799"/>
                    <a:pt x="16792" y="8802"/>
                  </a:cubicBezTo>
                  <a:cubicBezTo>
                    <a:pt x="16809" y="8809"/>
                    <a:pt x="16841" y="8812"/>
                    <a:pt x="16868" y="8812"/>
                  </a:cubicBezTo>
                  <a:cubicBezTo>
                    <a:pt x="16874" y="8812"/>
                    <a:pt x="16878" y="8812"/>
                    <a:pt x="16882" y="8812"/>
                  </a:cubicBezTo>
                  <a:cubicBezTo>
                    <a:pt x="16906" y="8812"/>
                    <a:pt x="16899" y="8822"/>
                    <a:pt x="16851" y="8861"/>
                  </a:cubicBezTo>
                  <a:cubicBezTo>
                    <a:pt x="16817" y="8889"/>
                    <a:pt x="16768" y="8910"/>
                    <a:pt x="16750" y="8910"/>
                  </a:cubicBezTo>
                  <a:cubicBezTo>
                    <a:pt x="16747" y="8909"/>
                    <a:pt x="16745" y="8909"/>
                    <a:pt x="16742" y="8909"/>
                  </a:cubicBezTo>
                  <a:cubicBezTo>
                    <a:pt x="16727" y="8909"/>
                    <a:pt x="16720" y="8918"/>
                    <a:pt x="16723" y="8927"/>
                  </a:cubicBezTo>
                  <a:cubicBezTo>
                    <a:pt x="16726" y="8941"/>
                    <a:pt x="16719" y="8951"/>
                    <a:pt x="16708" y="8955"/>
                  </a:cubicBezTo>
                  <a:cubicBezTo>
                    <a:pt x="16707" y="8955"/>
                    <a:pt x="16706" y="8955"/>
                    <a:pt x="16704" y="8955"/>
                  </a:cubicBezTo>
                  <a:cubicBezTo>
                    <a:pt x="16694" y="8955"/>
                    <a:pt x="16688" y="8943"/>
                    <a:pt x="16688" y="8927"/>
                  </a:cubicBezTo>
                  <a:cubicBezTo>
                    <a:pt x="16690" y="8912"/>
                    <a:pt x="16687" y="8905"/>
                    <a:pt x="16676" y="8905"/>
                  </a:cubicBezTo>
                  <a:cubicBezTo>
                    <a:pt x="16664" y="8905"/>
                    <a:pt x="16640" y="8914"/>
                    <a:pt x="16598" y="8931"/>
                  </a:cubicBezTo>
                  <a:cubicBezTo>
                    <a:pt x="16546" y="8951"/>
                    <a:pt x="16479" y="8976"/>
                    <a:pt x="16449" y="8979"/>
                  </a:cubicBezTo>
                  <a:cubicBezTo>
                    <a:pt x="16427" y="8984"/>
                    <a:pt x="16402" y="8986"/>
                    <a:pt x="16378" y="8986"/>
                  </a:cubicBezTo>
                  <a:cubicBezTo>
                    <a:pt x="16314" y="8986"/>
                    <a:pt x="16252" y="8970"/>
                    <a:pt x="16244" y="8948"/>
                  </a:cubicBezTo>
                  <a:cubicBezTo>
                    <a:pt x="16241" y="8940"/>
                    <a:pt x="16237" y="8936"/>
                    <a:pt x="16231" y="8936"/>
                  </a:cubicBezTo>
                  <a:cubicBezTo>
                    <a:pt x="16224" y="8936"/>
                    <a:pt x="16215" y="8942"/>
                    <a:pt x="16202" y="8955"/>
                  </a:cubicBezTo>
                  <a:cubicBezTo>
                    <a:pt x="16185" y="8969"/>
                    <a:pt x="16165" y="8976"/>
                    <a:pt x="16155" y="8976"/>
                  </a:cubicBezTo>
                  <a:cubicBezTo>
                    <a:pt x="16153" y="8976"/>
                    <a:pt x="16152" y="8976"/>
                    <a:pt x="16151" y="8976"/>
                  </a:cubicBezTo>
                  <a:cubicBezTo>
                    <a:pt x="16147" y="8974"/>
                    <a:pt x="16142" y="8973"/>
                    <a:pt x="16134" y="8973"/>
                  </a:cubicBezTo>
                  <a:cubicBezTo>
                    <a:pt x="16072" y="8973"/>
                    <a:pt x="15879" y="9019"/>
                    <a:pt x="15872" y="9038"/>
                  </a:cubicBezTo>
                  <a:cubicBezTo>
                    <a:pt x="15869" y="9049"/>
                    <a:pt x="15838" y="9059"/>
                    <a:pt x="15800" y="9059"/>
                  </a:cubicBezTo>
                  <a:cubicBezTo>
                    <a:pt x="15765" y="9059"/>
                    <a:pt x="15723" y="9065"/>
                    <a:pt x="15709" y="9073"/>
                  </a:cubicBezTo>
                  <a:cubicBezTo>
                    <a:pt x="15704" y="9078"/>
                    <a:pt x="15687" y="9081"/>
                    <a:pt x="15665" y="9081"/>
                  </a:cubicBezTo>
                  <a:cubicBezTo>
                    <a:pt x="15648" y="9081"/>
                    <a:pt x="15628" y="9079"/>
                    <a:pt x="15609" y="9076"/>
                  </a:cubicBezTo>
                  <a:cubicBezTo>
                    <a:pt x="15583" y="9072"/>
                    <a:pt x="15553" y="9069"/>
                    <a:pt x="15528" y="9069"/>
                  </a:cubicBezTo>
                  <a:cubicBezTo>
                    <a:pt x="15513" y="9069"/>
                    <a:pt x="15500" y="9070"/>
                    <a:pt x="15491" y="9073"/>
                  </a:cubicBezTo>
                  <a:cubicBezTo>
                    <a:pt x="15467" y="9080"/>
                    <a:pt x="15297" y="9083"/>
                    <a:pt x="15113" y="9083"/>
                  </a:cubicBezTo>
                  <a:cubicBezTo>
                    <a:pt x="14763" y="9083"/>
                    <a:pt x="14724" y="9083"/>
                    <a:pt x="14564" y="9107"/>
                  </a:cubicBezTo>
                  <a:cubicBezTo>
                    <a:pt x="14513" y="9115"/>
                    <a:pt x="14402" y="9128"/>
                    <a:pt x="14319" y="9139"/>
                  </a:cubicBezTo>
                  <a:cubicBezTo>
                    <a:pt x="14239" y="9149"/>
                    <a:pt x="14156" y="9166"/>
                    <a:pt x="14141" y="9177"/>
                  </a:cubicBezTo>
                  <a:cubicBezTo>
                    <a:pt x="14133" y="9183"/>
                    <a:pt x="14127" y="9185"/>
                    <a:pt x="14123" y="9185"/>
                  </a:cubicBezTo>
                  <a:cubicBezTo>
                    <a:pt x="14117" y="9185"/>
                    <a:pt x="14117" y="9180"/>
                    <a:pt x="14121" y="9170"/>
                  </a:cubicBezTo>
                  <a:cubicBezTo>
                    <a:pt x="14126" y="9155"/>
                    <a:pt x="14122" y="9148"/>
                    <a:pt x="14112" y="9148"/>
                  </a:cubicBezTo>
                  <a:cubicBezTo>
                    <a:pt x="14111" y="9148"/>
                    <a:pt x="14109" y="9148"/>
                    <a:pt x="14106" y="9149"/>
                  </a:cubicBezTo>
                  <a:cubicBezTo>
                    <a:pt x="14104" y="9149"/>
                    <a:pt x="14103" y="9150"/>
                    <a:pt x="14101" y="9150"/>
                  </a:cubicBezTo>
                  <a:cubicBezTo>
                    <a:pt x="14091" y="9150"/>
                    <a:pt x="14086" y="9141"/>
                    <a:pt x="14090" y="9132"/>
                  </a:cubicBezTo>
                  <a:cubicBezTo>
                    <a:pt x="14093" y="9120"/>
                    <a:pt x="14105" y="9114"/>
                    <a:pt x="14119" y="9114"/>
                  </a:cubicBezTo>
                  <a:cubicBezTo>
                    <a:pt x="14122" y="9114"/>
                    <a:pt x="14124" y="9114"/>
                    <a:pt x="14127" y="9115"/>
                  </a:cubicBezTo>
                  <a:cubicBezTo>
                    <a:pt x="14132" y="9115"/>
                    <a:pt x="14135" y="9116"/>
                    <a:pt x="14138" y="9116"/>
                  </a:cubicBezTo>
                  <a:cubicBezTo>
                    <a:pt x="14145" y="9116"/>
                    <a:pt x="14145" y="9113"/>
                    <a:pt x="14135" y="9107"/>
                  </a:cubicBezTo>
                  <a:cubicBezTo>
                    <a:pt x="14126" y="9102"/>
                    <a:pt x="14110" y="9099"/>
                    <a:pt x="14088" y="9099"/>
                  </a:cubicBezTo>
                  <a:cubicBezTo>
                    <a:pt x="14043" y="9099"/>
                    <a:pt x="13973" y="9111"/>
                    <a:pt x="13888" y="9132"/>
                  </a:cubicBezTo>
                  <a:cubicBezTo>
                    <a:pt x="13861" y="9138"/>
                    <a:pt x="13838" y="9142"/>
                    <a:pt x="13820" y="9142"/>
                  </a:cubicBezTo>
                  <a:cubicBezTo>
                    <a:pt x="13800" y="9142"/>
                    <a:pt x="13788" y="9137"/>
                    <a:pt x="13784" y="9128"/>
                  </a:cubicBezTo>
                  <a:cubicBezTo>
                    <a:pt x="13783" y="9121"/>
                    <a:pt x="13779" y="9117"/>
                    <a:pt x="13772" y="9117"/>
                  </a:cubicBezTo>
                  <a:cubicBezTo>
                    <a:pt x="13763" y="9117"/>
                    <a:pt x="13750" y="9123"/>
                    <a:pt x="13732" y="9135"/>
                  </a:cubicBezTo>
                  <a:cubicBezTo>
                    <a:pt x="13704" y="9152"/>
                    <a:pt x="13675" y="9161"/>
                    <a:pt x="13654" y="9161"/>
                  </a:cubicBezTo>
                  <a:cubicBezTo>
                    <a:pt x="13636" y="9161"/>
                    <a:pt x="13622" y="9155"/>
                    <a:pt x="13618" y="9142"/>
                  </a:cubicBezTo>
                  <a:cubicBezTo>
                    <a:pt x="13614" y="9132"/>
                    <a:pt x="13628" y="9118"/>
                    <a:pt x="13653" y="9115"/>
                  </a:cubicBezTo>
                  <a:cubicBezTo>
                    <a:pt x="13711" y="9097"/>
                    <a:pt x="13739" y="9062"/>
                    <a:pt x="13711" y="9038"/>
                  </a:cubicBezTo>
                  <a:cubicBezTo>
                    <a:pt x="13705" y="9034"/>
                    <a:pt x="13697" y="9031"/>
                    <a:pt x="13688" y="9031"/>
                  </a:cubicBezTo>
                  <a:cubicBezTo>
                    <a:pt x="13667" y="9031"/>
                    <a:pt x="13633" y="9044"/>
                    <a:pt x="13573" y="9073"/>
                  </a:cubicBezTo>
                  <a:cubicBezTo>
                    <a:pt x="13496" y="9110"/>
                    <a:pt x="13451" y="9122"/>
                    <a:pt x="13402" y="9122"/>
                  </a:cubicBezTo>
                  <a:cubicBezTo>
                    <a:pt x="13395" y="9122"/>
                    <a:pt x="13389" y="9122"/>
                    <a:pt x="13382" y="9121"/>
                  </a:cubicBezTo>
                  <a:cubicBezTo>
                    <a:pt x="13377" y="9121"/>
                    <a:pt x="13372" y="9121"/>
                    <a:pt x="13367" y="9121"/>
                  </a:cubicBezTo>
                  <a:cubicBezTo>
                    <a:pt x="13248" y="9121"/>
                    <a:pt x="12931" y="9188"/>
                    <a:pt x="12941" y="9211"/>
                  </a:cubicBezTo>
                  <a:cubicBezTo>
                    <a:pt x="12945" y="9222"/>
                    <a:pt x="12934" y="9232"/>
                    <a:pt x="12924" y="9236"/>
                  </a:cubicBezTo>
                  <a:cubicBezTo>
                    <a:pt x="12922" y="9237"/>
                    <a:pt x="12920" y="9237"/>
                    <a:pt x="12918" y="9237"/>
                  </a:cubicBezTo>
                  <a:cubicBezTo>
                    <a:pt x="12908" y="9237"/>
                    <a:pt x="12904" y="9230"/>
                    <a:pt x="12907" y="9222"/>
                  </a:cubicBezTo>
                  <a:cubicBezTo>
                    <a:pt x="12910" y="9208"/>
                    <a:pt x="12899" y="9195"/>
                    <a:pt x="12886" y="9190"/>
                  </a:cubicBezTo>
                  <a:cubicBezTo>
                    <a:pt x="12882" y="9190"/>
                    <a:pt x="12879" y="9189"/>
                    <a:pt x="12876" y="9189"/>
                  </a:cubicBezTo>
                  <a:cubicBezTo>
                    <a:pt x="12867" y="9189"/>
                    <a:pt x="12862" y="9193"/>
                    <a:pt x="12865" y="9201"/>
                  </a:cubicBezTo>
                  <a:cubicBezTo>
                    <a:pt x="12879" y="9227"/>
                    <a:pt x="12877" y="9239"/>
                    <a:pt x="12856" y="9239"/>
                  </a:cubicBezTo>
                  <a:cubicBezTo>
                    <a:pt x="12847" y="9239"/>
                    <a:pt x="12833" y="9236"/>
                    <a:pt x="12816" y="9232"/>
                  </a:cubicBezTo>
                  <a:cubicBezTo>
                    <a:pt x="12792" y="9225"/>
                    <a:pt x="12777" y="9221"/>
                    <a:pt x="12768" y="9221"/>
                  </a:cubicBezTo>
                  <a:cubicBezTo>
                    <a:pt x="12754" y="9221"/>
                    <a:pt x="12752" y="9229"/>
                    <a:pt x="12750" y="9249"/>
                  </a:cubicBezTo>
                  <a:cubicBezTo>
                    <a:pt x="12748" y="9264"/>
                    <a:pt x="12750" y="9272"/>
                    <a:pt x="12756" y="9272"/>
                  </a:cubicBezTo>
                  <a:cubicBezTo>
                    <a:pt x="12758" y="9272"/>
                    <a:pt x="12761" y="9270"/>
                    <a:pt x="12764" y="9267"/>
                  </a:cubicBezTo>
                  <a:cubicBezTo>
                    <a:pt x="12769" y="9262"/>
                    <a:pt x="12774" y="9259"/>
                    <a:pt x="12779" y="9259"/>
                  </a:cubicBezTo>
                  <a:cubicBezTo>
                    <a:pt x="12783" y="9259"/>
                    <a:pt x="12787" y="9262"/>
                    <a:pt x="12788" y="9267"/>
                  </a:cubicBezTo>
                  <a:cubicBezTo>
                    <a:pt x="12790" y="9272"/>
                    <a:pt x="12811" y="9274"/>
                    <a:pt x="12845" y="9274"/>
                  </a:cubicBezTo>
                  <a:cubicBezTo>
                    <a:pt x="12961" y="9274"/>
                    <a:pt x="13219" y="9250"/>
                    <a:pt x="13315" y="9225"/>
                  </a:cubicBezTo>
                  <a:cubicBezTo>
                    <a:pt x="13361" y="9211"/>
                    <a:pt x="13413" y="9187"/>
                    <a:pt x="13427" y="9170"/>
                  </a:cubicBezTo>
                  <a:cubicBezTo>
                    <a:pt x="13437" y="9155"/>
                    <a:pt x="13443" y="9148"/>
                    <a:pt x="13448" y="9148"/>
                  </a:cubicBezTo>
                  <a:cubicBezTo>
                    <a:pt x="13453" y="9148"/>
                    <a:pt x="13456" y="9157"/>
                    <a:pt x="13458" y="9174"/>
                  </a:cubicBezTo>
                  <a:cubicBezTo>
                    <a:pt x="13461" y="9200"/>
                    <a:pt x="13474" y="9209"/>
                    <a:pt x="13499" y="9209"/>
                  </a:cubicBezTo>
                  <a:cubicBezTo>
                    <a:pt x="13503" y="9209"/>
                    <a:pt x="13508" y="9208"/>
                    <a:pt x="13514" y="9208"/>
                  </a:cubicBezTo>
                  <a:cubicBezTo>
                    <a:pt x="13523" y="9207"/>
                    <a:pt x="13531" y="9206"/>
                    <a:pt x="13538" y="9206"/>
                  </a:cubicBezTo>
                  <a:cubicBezTo>
                    <a:pt x="13592" y="9206"/>
                    <a:pt x="13581" y="9238"/>
                    <a:pt x="13510" y="9249"/>
                  </a:cubicBezTo>
                  <a:cubicBezTo>
                    <a:pt x="13469" y="9253"/>
                    <a:pt x="13437" y="9267"/>
                    <a:pt x="13434" y="9274"/>
                  </a:cubicBezTo>
                  <a:cubicBezTo>
                    <a:pt x="13433" y="9277"/>
                    <a:pt x="13444" y="9279"/>
                    <a:pt x="13466" y="9279"/>
                  </a:cubicBezTo>
                  <a:cubicBezTo>
                    <a:pt x="13509" y="9279"/>
                    <a:pt x="13593" y="9272"/>
                    <a:pt x="13690" y="9260"/>
                  </a:cubicBezTo>
                  <a:cubicBezTo>
                    <a:pt x="13814" y="9248"/>
                    <a:pt x="13938" y="9239"/>
                    <a:pt x="13986" y="9239"/>
                  </a:cubicBezTo>
                  <a:cubicBezTo>
                    <a:pt x="13993" y="9239"/>
                    <a:pt x="13999" y="9239"/>
                    <a:pt x="14002" y="9239"/>
                  </a:cubicBezTo>
                  <a:cubicBezTo>
                    <a:pt x="14031" y="9239"/>
                    <a:pt x="14093" y="9236"/>
                    <a:pt x="14145" y="9229"/>
                  </a:cubicBezTo>
                  <a:cubicBezTo>
                    <a:pt x="14194" y="9222"/>
                    <a:pt x="14298" y="9211"/>
                    <a:pt x="14374" y="9204"/>
                  </a:cubicBezTo>
                  <a:cubicBezTo>
                    <a:pt x="14450" y="9201"/>
                    <a:pt x="14537" y="9184"/>
                    <a:pt x="14569" y="9170"/>
                  </a:cubicBezTo>
                  <a:cubicBezTo>
                    <a:pt x="14585" y="9161"/>
                    <a:pt x="14596" y="9157"/>
                    <a:pt x="14602" y="9157"/>
                  </a:cubicBezTo>
                  <a:cubicBezTo>
                    <a:pt x="14606" y="9157"/>
                    <a:pt x="14606" y="9160"/>
                    <a:pt x="14599" y="9166"/>
                  </a:cubicBezTo>
                  <a:cubicBezTo>
                    <a:pt x="14583" y="9184"/>
                    <a:pt x="14612" y="9193"/>
                    <a:pt x="14672" y="9193"/>
                  </a:cubicBezTo>
                  <a:cubicBezTo>
                    <a:pt x="14762" y="9193"/>
                    <a:pt x="14922" y="9174"/>
                    <a:pt x="15106" y="9139"/>
                  </a:cubicBezTo>
                  <a:cubicBezTo>
                    <a:pt x="15118" y="9135"/>
                    <a:pt x="15135" y="9134"/>
                    <a:pt x="15152" y="9134"/>
                  </a:cubicBezTo>
                  <a:cubicBezTo>
                    <a:pt x="15170" y="9134"/>
                    <a:pt x="15188" y="9135"/>
                    <a:pt x="15203" y="9139"/>
                  </a:cubicBezTo>
                  <a:cubicBezTo>
                    <a:pt x="15214" y="9141"/>
                    <a:pt x="15235" y="9142"/>
                    <a:pt x="15261" y="9142"/>
                  </a:cubicBezTo>
                  <a:cubicBezTo>
                    <a:pt x="15356" y="9142"/>
                    <a:pt x="15524" y="9129"/>
                    <a:pt x="15543" y="9118"/>
                  </a:cubicBezTo>
                  <a:cubicBezTo>
                    <a:pt x="15548" y="9116"/>
                    <a:pt x="15570" y="9113"/>
                    <a:pt x="15598" y="9113"/>
                  </a:cubicBezTo>
                  <a:cubicBezTo>
                    <a:pt x="15609" y="9113"/>
                    <a:pt x="15621" y="9114"/>
                    <a:pt x="15634" y="9115"/>
                  </a:cubicBezTo>
                  <a:cubicBezTo>
                    <a:pt x="15672" y="9118"/>
                    <a:pt x="15730" y="9121"/>
                    <a:pt x="15755" y="9125"/>
                  </a:cubicBezTo>
                  <a:cubicBezTo>
                    <a:pt x="15783" y="9125"/>
                    <a:pt x="15810" y="9121"/>
                    <a:pt x="15821" y="9118"/>
                  </a:cubicBezTo>
                  <a:cubicBezTo>
                    <a:pt x="15824" y="9117"/>
                    <a:pt x="15834" y="9116"/>
                    <a:pt x="15848" y="9116"/>
                  </a:cubicBezTo>
                  <a:cubicBezTo>
                    <a:pt x="15868" y="9116"/>
                    <a:pt x="15898" y="9117"/>
                    <a:pt x="15928" y="9121"/>
                  </a:cubicBezTo>
                  <a:cubicBezTo>
                    <a:pt x="15942" y="9122"/>
                    <a:pt x="15958" y="9123"/>
                    <a:pt x="15975" y="9123"/>
                  </a:cubicBezTo>
                  <a:cubicBezTo>
                    <a:pt x="16022" y="9123"/>
                    <a:pt x="16077" y="9119"/>
                    <a:pt x="16116" y="9115"/>
                  </a:cubicBezTo>
                  <a:cubicBezTo>
                    <a:pt x="16209" y="9100"/>
                    <a:pt x="16404" y="9094"/>
                    <a:pt x="16663" y="9086"/>
                  </a:cubicBezTo>
                  <a:cubicBezTo>
                    <a:pt x="16896" y="9080"/>
                    <a:pt x="16997" y="9070"/>
                    <a:pt x="17014" y="9045"/>
                  </a:cubicBezTo>
                  <a:cubicBezTo>
                    <a:pt x="17023" y="9036"/>
                    <a:pt x="17048" y="9030"/>
                    <a:pt x="17076" y="9030"/>
                  </a:cubicBezTo>
                  <a:cubicBezTo>
                    <a:pt x="17082" y="9030"/>
                    <a:pt x="17088" y="9031"/>
                    <a:pt x="17094" y="9031"/>
                  </a:cubicBezTo>
                  <a:cubicBezTo>
                    <a:pt x="17102" y="9032"/>
                    <a:pt x="17113" y="9033"/>
                    <a:pt x="17125" y="9033"/>
                  </a:cubicBezTo>
                  <a:cubicBezTo>
                    <a:pt x="17160" y="9033"/>
                    <a:pt x="17207" y="9029"/>
                    <a:pt x="17243" y="9024"/>
                  </a:cubicBezTo>
                  <a:cubicBezTo>
                    <a:pt x="17274" y="9017"/>
                    <a:pt x="17312" y="9015"/>
                    <a:pt x="17342" y="9015"/>
                  </a:cubicBezTo>
                  <a:cubicBezTo>
                    <a:pt x="17360" y="9015"/>
                    <a:pt x="17375" y="9016"/>
                    <a:pt x="17385" y="9017"/>
                  </a:cubicBezTo>
                  <a:cubicBezTo>
                    <a:pt x="17396" y="9019"/>
                    <a:pt x="17405" y="9020"/>
                    <a:pt x="17413" y="9020"/>
                  </a:cubicBezTo>
                  <a:cubicBezTo>
                    <a:pt x="17432" y="9020"/>
                    <a:pt x="17445" y="9014"/>
                    <a:pt x="17455" y="9000"/>
                  </a:cubicBezTo>
                  <a:cubicBezTo>
                    <a:pt x="17467" y="8979"/>
                    <a:pt x="17481" y="8969"/>
                    <a:pt x="17493" y="8969"/>
                  </a:cubicBezTo>
                  <a:cubicBezTo>
                    <a:pt x="17504" y="8969"/>
                    <a:pt x="17512" y="8977"/>
                    <a:pt x="17517" y="8993"/>
                  </a:cubicBezTo>
                  <a:cubicBezTo>
                    <a:pt x="17521" y="9003"/>
                    <a:pt x="17529" y="9009"/>
                    <a:pt x="17546" y="9009"/>
                  </a:cubicBezTo>
                  <a:cubicBezTo>
                    <a:pt x="17562" y="9009"/>
                    <a:pt x="17586" y="9003"/>
                    <a:pt x="17621" y="8993"/>
                  </a:cubicBezTo>
                  <a:cubicBezTo>
                    <a:pt x="17670" y="8979"/>
                    <a:pt x="17722" y="8955"/>
                    <a:pt x="17733" y="8945"/>
                  </a:cubicBezTo>
                  <a:cubicBezTo>
                    <a:pt x="17746" y="8931"/>
                    <a:pt x="17802" y="8916"/>
                    <a:pt x="17861" y="8913"/>
                  </a:cubicBezTo>
                  <a:cubicBezTo>
                    <a:pt x="17916" y="8913"/>
                    <a:pt x="18045" y="8896"/>
                    <a:pt x="18145" y="8875"/>
                  </a:cubicBezTo>
                  <a:cubicBezTo>
                    <a:pt x="18230" y="8860"/>
                    <a:pt x="18312" y="8850"/>
                    <a:pt x="18343" y="8850"/>
                  </a:cubicBezTo>
                  <a:cubicBezTo>
                    <a:pt x="18347" y="8850"/>
                    <a:pt x="18351" y="8850"/>
                    <a:pt x="18353" y="8851"/>
                  </a:cubicBezTo>
                  <a:cubicBezTo>
                    <a:pt x="18357" y="8852"/>
                    <a:pt x="18363" y="8852"/>
                    <a:pt x="18370" y="8852"/>
                  </a:cubicBezTo>
                  <a:cubicBezTo>
                    <a:pt x="18391" y="8852"/>
                    <a:pt x="18422" y="8849"/>
                    <a:pt x="18450" y="8844"/>
                  </a:cubicBezTo>
                  <a:cubicBezTo>
                    <a:pt x="18542" y="8827"/>
                    <a:pt x="18627" y="8817"/>
                    <a:pt x="18679" y="8817"/>
                  </a:cubicBezTo>
                  <a:cubicBezTo>
                    <a:pt x="18702" y="8817"/>
                    <a:pt x="18719" y="8819"/>
                    <a:pt x="18728" y="8823"/>
                  </a:cubicBezTo>
                  <a:cubicBezTo>
                    <a:pt x="18733" y="8825"/>
                    <a:pt x="18739" y="8827"/>
                    <a:pt x="18746" y="8827"/>
                  </a:cubicBezTo>
                  <a:cubicBezTo>
                    <a:pt x="18759" y="8827"/>
                    <a:pt x="18774" y="8823"/>
                    <a:pt x="18783" y="8816"/>
                  </a:cubicBezTo>
                  <a:cubicBezTo>
                    <a:pt x="18797" y="8808"/>
                    <a:pt x="18819" y="8804"/>
                    <a:pt x="18843" y="8804"/>
                  </a:cubicBezTo>
                  <a:cubicBezTo>
                    <a:pt x="18851" y="8804"/>
                    <a:pt x="18859" y="8805"/>
                    <a:pt x="18867" y="8806"/>
                  </a:cubicBezTo>
                  <a:cubicBezTo>
                    <a:pt x="18926" y="8814"/>
                    <a:pt x="19002" y="8817"/>
                    <a:pt x="19084" y="8817"/>
                  </a:cubicBezTo>
                  <a:cubicBezTo>
                    <a:pt x="19248" y="8817"/>
                    <a:pt x="19432" y="8802"/>
                    <a:pt x="19544" y="8774"/>
                  </a:cubicBezTo>
                  <a:cubicBezTo>
                    <a:pt x="19563" y="8769"/>
                    <a:pt x="19582" y="8767"/>
                    <a:pt x="19598" y="8767"/>
                  </a:cubicBezTo>
                  <a:cubicBezTo>
                    <a:pt x="19617" y="8767"/>
                    <a:pt x="19631" y="8770"/>
                    <a:pt x="19637" y="8778"/>
                  </a:cubicBezTo>
                  <a:cubicBezTo>
                    <a:pt x="19641" y="8783"/>
                    <a:pt x="19649" y="8785"/>
                    <a:pt x="19662" y="8785"/>
                  </a:cubicBezTo>
                  <a:cubicBezTo>
                    <a:pt x="19685" y="8785"/>
                    <a:pt x="19723" y="8778"/>
                    <a:pt x="19773" y="8764"/>
                  </a:cubicBezTo>
                  <a:cubicBezTo>
                    <a:pt x="19824" y="8750"/>
                    <a:pt x="19885" y="8741"/>
                    <a:pt x="19923" y="8741"/>
                  </a:cubicBezTo>
                  <a:cubicBezTo>
                    <a:pt x="19934" y="8741"/>
                    <a:pt x="19943" y="8742"/>
                    <a:pt x="19949" y="8743"/>
                  </a:cubicBezTo>
                  <a:cubicBezTo>
                    <a:pt x="19982" y="8750"/>
                    <a:pt x="20017" y="8754"/>
                    <a:pt x="20052" y="8754"/>
                  </a:cubicBezTo>
                  <a:cubicBezTo>
                    <a:pt x="20088" y="8754"/>
                    <a:pt x="20124" y="8750"/>
                    <a:pt x="20161" y="8743"/>
                  </a:cubicBezTo>
                  <a:cubicBezTo>
                    <a:pt x="20165" y="8743"/>
                    <a:pt x="20169" y="8742"/>
                    <a:pt x="20174" y="8742"/>
                  </a:cubicBezTo>
                  <a:cubicBezTo>
                    <a:pt x="20197" y="8742"/>
                    <a:pt x="20223" y="8748"/>
                    <a:pt x="20241" y="8757"/>
                  </a:cubicBezTo>
                  <a:cubicBezTo>
                    <a:pt x="20256" y="8767"/>
                    <a:pt x="20282" y="8774"/>
                    <a:pt x="20306" y="8774"/>
                  </a:cubicBezTo>
                  <a:cubicBezTo>
                    <a:pt x="20314" y="8774"/>
                    <a:pt x="20323" y="8773"/>
                    <a:pt x="20330" y="8771"/>
                  </a:cubicBezTo>
                  <a:cubicBezTo>
                    <a:pt x="20438" y="8754"/>
                    <a:pt x="20510" y="8745"/>
                    <a:pt x="20552" y="8745"/>
                  </a:cubicBezTo>
                  <a:cubicBezTo>
                    <a:pt x="20570" y="8745"/>
                    <a:pt x="20583" y="8747"/>
                    <a:pt x="20591" y="8750"/>
                  </a:cubicBezTo>
                  <a:cubicBezTo>
                    <a:pt x="20600" y="8753"/>
                    <a:pt x="20616" y="8755"/>
                    <a:pt x="20635" y="8755"/>
                  </a:cubicBezTo>
                  <a:cubicBezTo>
                    <a:pt x="20699" y="8755"/>
                    <a:pt x="20798" y="8739"/>
                    <a:pt x="20796" y="8726"/>
                  </a:cubicBezTo>
                  <a:cubicBezTo>
                    <a:pt x="20793" y="8719"/>
                    <a:pt x="20681" y="8716"/>
                    <a:pt x="20549" y="8716"/>
                  </a:cubicBezTo>
                  <a:cubicBezTo>
                    <a:pt x="20414" y="8716"/>
                    <a:pt x="20306" y="8708"/>
                    <a:pt x="20303" y="8698"/>
                  </a:cubicBezTo>
                  <a:cubicBezTo>
                    <a:pt x="20298" y="8681"/>
                    <a:pt x="20412" y="8651"/>
                    <a:pt x="20469" y="8651"/>
                  </a:cubicBezTo>
                  <a:cubicBezTo>
                    <a:pt x="20482" y="8651"/>
                    <a:pt x="20492" y="8653"/>
                    <a:pt x="20497" y="8657"/>
                  </a:cubicBezTo>
                  <a:cubicBezTo>
                    <a:pt x="20503" y="8660"/>
                    <a:pt x="20512" y="8662"/>
                    <a:pt x="20522" y="8662"/>
                  </a:cubicBezTo>
                  <a:cubicBezTo>
                    <a:pt x="20547" y="8662"/>
                    <a:pt x="20578" y="8651"/>
                    <a:pt x="20574" y="8636"/>
                  </a:cubicBezTo>
                  <a:cubicBezTo>
                    <a:pt x="20568" y="8619"/>
                    <a:pt x="20460" y="8605"/>
                    <a:pt x="20363" y="8605"/>
                  </a:cubicBezTo>
                  <a:cubicBezTo>
                    <a:pt x="20338" y="8605"/>
                    <a:pt x="20314" y="8605"/>
                    <a:pt x="20293" y="8607"/>
                  </a:cubicBezTo>
                  <a:cubicBezTo>
                    <a:pt x="20278" y="8609"/>
                    <a:pt x="20265" y="8610"/>
                    <a:pt x="20253" y="8610"/>
                  </a:cubicBezTo>
                  <a:cubicBezTo>
                    <a:pt x="20221" y="8610"/>
                    <a:pt x="20202" y="8603"/>
                    <a:pt x="20202" y="8591"/>
                  </a:cubicBezTo>
                  <a:cubicBezTo>
                    <a:pt x="20204" y="8568"/>
                    <a:pt x="20258" y="8554"/>
                    <a:pt x="20312" y="8554"/>
                  </a:cubicBezTo>
                  <a:cubicBezTo>
                    <a:pt x="20340" y="8554"/>
                    <a:pt x="20368" y="8558"/>
                    <a:pt x="20390" y="8566"/>
                  </a:cubicBezTo>
                  <a:cubicBezTo>
                    <a:pt x="20406" y="8572"/>
                    <a:pt x="20419" y="8576"/>
                    <a:pt x="20426" y="8576"/>
                  </a:cubicBezTo>
                  <a:cubicBezTo>
                    <a:pt x="20431" y="8576"/>
                    <a:pt x="20433" y="8574"/>
                    <a:pt x="20431" y="8570"/>
                  </a:cubicBezTo>
                  <a:cubicBezTo>
                    <a:pt x="20428" y="8559"/>
                    <a:pt x="20445" y="8545"/>
                    <a:pt x="20470" y="8538"/>
                  </a:cubicBezTo>
                  <a:cubicBezTo>
                    <a:pt x="20477" y="8536"/>
                    <a:pt x="20484" y="8535"/>
                    <a:pt x="20490" y="8535"/>
                  </a:cubicBezTo>
                  <a:cubicBezTo>
                    <a:pt x="20500" y="8535"/>
                    <a:pt x="20507" y="8539"/>
                    <a:pt x="20504" y="8545"/>
                  </a:cubicBezTo>
                  <a:cubicBezTo>
                    <a:pt x="20501" y="8556"/>
                    <a:pt x="20522" y="8566"/>
                    <a:pt x="20543" y="8566"/>
                  </a:cubicBezTo>
                  <a:cubicBezTo>
                    <a:pt x="20567" y="8566"/>
                    <a:pt x="20633" y="8573"/>
                    <a:pt x="20689" y="8583"/>
                  </a:cubicBezTo>
                  <a:cubicBezTo>
                    <a:pt x="20726" y="8590"/>
                    <a:pt x="20762" y="8593"/>
                    <a:pt x="20787" y="8593"/>
                  </a:cubicBezTo>
                  <a:cubicBezTo>
                    <a:pt x="20800" y="8593"/>
                    <a:pt x="20810" y="8592"/>
                    <a:pt x="20813" y="8591"/>
                  </a:cubicBezTo>
                  <a:cubicBezTo>
                    <a:pt x="20821" y="8585"/>
                    <a:pt x="20838" y="8582"/>
                    <a:pt x="20854" y="8582"/>
                  </a:cubicBezTo>
                  <a:cubicBezTo>
                    <a:pt x="20860" y="8582"/>
                    <a:pt x="20866" y="8582"/>
                    <a:pt x="20872" y="8583"/>
                  </a:cubicBezTo>
                  <a:cubicBezTo>
                    <a:pt x="20901" y="8586"/>
                    <a:pt x="20936" y="8588"/>
                    <a:pt x="20974" y="8588"/>
                  </a:cubicBezTo>
                  <a:cubicBezTo>
                    <a:pt x="21076" y="8588"/>
                    <a:pt x="21198" y="8578"/>
                    <a:pt x="21271" y="8563"/>
                  </a:cubicBezTo>
                  <a:cubicBezTo>
                    <a:pt x="21279" y="8561"/>
                    <a:pt x="21286" y="8560"/>
                    <a:pt x="21292" y="8560"/>
                  </a:cubicBezTo>
                  <a:cubicBezTo>
                    <a:pt x="21307" y="8560"/>
                    <a:pt x="21315" y="8566"/>
                    <a:pt x="21313" y="8573"/>
                  </a:cubicBezTo>
                  <a:cubicBezTo>
                    <a:pt x="21311" y="8580"/>
                    <a:pt x="21316" y="8584"/>
                    <a:pt x="21325" y="8584"/>
                  </a:cubicBezTo>
                  <a:cubicBezTo>
                    <a:pt x="21333" y="8584"/>
                    <a:pt x="21345" y="8581"/>
                    <a:pt x="21358" y="8577"/>
                  </a:cubicBezTo>
                  <a:cubicBezTo>
                    <a:pt x="21372" y="8571"/>
                    <a:pt x="21382" y="8568"/>
                    <a:pt x="21390" y="8568"/>
                  </a:cubicBezTo>
                  <a:cubicBezTo>
                    <a:pt x="21402" y="8568"/>
                    <a:pt x="21408" y="8574"/>
                    <a:pt x="21410" y="8587"/>
                  </a:cubicBezTo>
                  <a:cubicBezTo>
                    <a:pt x="21411" y="8597"/>
                    <a:pt x="21413" y="8602"/>
                    <a:pt x="21417" y="8602"/>
                  </a:cubicBezTo>
                  <a:cubicBezTo>
                    <a:pt x="21420" y="8602"/>
                    <a:pt x="21425" y="8597"/>
                    <a:pt x="21434" y="8587"/>
                  </a:cubicBezTo>
                  <a:cubicBezTo>
                    <a:pt x="21445" y="8573"/>
                    <a:pt x="21459" y="8567"/>
                    <a:pt x="21479" y="8567"/>
                  </a:cubicBezTo>
                  <a:cubicBezTo>
                    <a:pt x="21490" y="8567"/>
                    <a:pt x="21504" y="8569"/>
                    <a:pt x="21521" y="8573"/>
                  </a:cubicBezTo>
                  <a:cubicBezTo>
                    <a:pt x="21540" y="8577"/>
                    <a:pt x="21562" y="8578"/>
                    <a:pt x="21582" y="8578"/>
                  </a:cubicBezTo>
                  <a:cubicBezTo>
                    <a:pt x="21602" y="8578"/>
                    <a:pt x="21620" y="8577"/>
                    <a:pt x="21632" y="8573"/>
                  </a:cubicBezTo>
                  <a:cubicBezTo>
                    <a:pt x="21638" y="8572"/>
                    <a:pt x="21647" y="8572"/>
                    <a:pt x="21656" y="8572"/>
                  </a:cubicBezTo>
                  <a:cubicBezTo>
                    <a:pt x="21680" y="8572"/>
                    <a:pt x="21712" y="8575"/>
                    <a:pt x="21733" y="8580"/>
                  </a:cubicBezTo>
                  <a:cubicBezTo>
                    <a:pt x="21750" y="8585"/>
                    <a:pt x="21763" y="8587"/>
                    <a:pt x="21773" y="8587"/>
                  </a:cubicBezTo>
                  <a:cubicBezTo>
                    <a:pt x="21785" y="8587"/>
                    <a:pt x="21792" y="8583"/>
                    <a:pt x="21792" y="8573"/>
                  </a:cubicBezTo>
                  <a:cubicBezTo>
                    <a:pt x="21794" y="8547"/>
                    <a:pt x="21985" y="8513"/>
                    <a:pt x="22081" y="8513"/>
                  </a:cubicBezTo>
                  <a:cubicBezTo>
                    <a:pt x="22111" y="8513"/>
                    <a:pt x="22132" y="8516"/>
                    <a:pt x="22135" y="8524"/>
                  </a:cubicBezTo>
                  <a:cubicBezTo>
                    <a:pt x="22140" y="8539"/>
                    <a:pt x="22143" y="8547"/>
                    <a:pt x="22151" y="8547"/>
                  </a:cubicBezTo>
                  <a:cubicBezTo>
                    <a:pt x="22161" y="8547"/>
                    <a:pt x="22178" y="8536"/>
                    <a:pt x="22215" y="8514"/>
                  </a:cubicBezTo>
                  <a:cubicBezTo>
                    <a:pt x="22235" y="8498"/>
                    <a:pt x="22254" y="8491"/>
                    <a:pt x="22268" y="8491"/>
                  </a:cubicBezTo>
                  <a:cubicBezTo>
                    <a:pt x="22275" y="8491"/>
                    <a:pt x="22280" y="8493"/>
                    <a:pt x="22284" y="8497"/>
                  </a:cubicBezTo>
                  <a:cubicBezTo>
                    <a:pt x="22289" y="8500"/>
                    <a:pt x="22295" y="8501"/>
                    <a:pt x="22301" y="8501"/>
                  </a:cubicBezTo>
                  <a:cubicBezTo>
                    <a:pt x="22309" y="8501"/>
                    <a:pt x="22317" y="8499"/>
                    <a:pt x="22322" y="8493"/>
                  </a:cubicBezTo>
                  <a:cubicBezTo>
                    <a:pt x="22327" y="8488"/>
                    <a:pt x="22331" y="8486"/>
                    <a:pt x="22334" y="8486"/>
                  </a:cubicBezTo>
                  <a:cubicBezTo>
                    <a:pt x="22337" y="8486"/>
                    <a:pt x="22338" y="8489"/>
                    <a:pt x="22336" y="8497"/>
                  </a:cubicBezTo>
                  <a:cubicBezTo>
                    <a:pt x="22333" y="8511"/>
                    <a:pt x="22346" y="8524"/>
                    <a:pt x="22370" y="8524"/>
                  </a:cubicBezTo>
                  <a:cubicBezTo>
                    <a:pt x="22405" y="8528"/>
                    <a:pt x="22409" y="8532"/>
                    <a:pt x="22388" y="8553"/>
                  </a:cubicBezTo>
                  <a:cubicBezTo>
                    <a:pt x="22364" y="8573"/>
                    <a:pt x="22375" y="8580"/>
                    <a:pt x="22430" y="8583"/>
                  </a:cubicBezTo>
                  <a:cubicBezTo>
                    <a:pt x="22449" y="8585"/>
                    <a:pt x="22469" y="8586"/>
                    <a:pt x="22486" y="8586"/>
                  </a:cubicBezTo>
                  <a:cubicBezTo>
                    <a:pt x="22503" y="8586"/>
                    <a:pt x="22517" y="8585"/>
                    <a:pt x="22524" y="8583"/>
                  </a:cubicBezTo>
                  <a:cubicBezTo>
                    <a:pt x="22529" y="8582"/>
                    <a:pt x="22536" y="8581"/>
                    <a:pt x="22546" y="8581"/>
                  </a:cubicBezTo>
                  <a:cubicBezTo>
                    <a:pt x="22603" y="8581"/>
                    <a:pt x="22728" y="8604"/>
                    <a:pt x="22770" y="8622"/>
                  </a:cubicBezTo>
                  <a:cubicBezTo>
                    <a:pt x="22783" y="8628"/>
                    <a:pt x="22793" y="8631"/>
                    <a:pt x="22800" y="8631"/>
                  </a:cubicBezTo>
                  <a:cubicBezTo>
                    <a:pt x="22810" y="8631"/>
                    <a:pt x="22815" y="8625"/>
                    <a:pt x="22818" y="8612"/>
                  </a:cubicBezTo>
                  <a:cubicBezTo>
                    <a:pt x="22823" y="8596"/>
                    <a:pt x="22828" y="8589"/>
                    <a:pt x="22838" y="8589"/>
                  </a:cubicBezTo>
                  <a:cubicBezTo>
                    <a:pt x="22845" y="8589"/>
                    <a:pt x="22853" y="8592"/>
                    <a:pt x="22863" y="8597"/>
                  </a:cubicBezTo>
                  <a:cubicBezTo>
                    <a:pt x="22873" y="8602"/>
                    <a:pt x="22882" y="8604"/>
                    <a:pt x="22890" y="8604"/>
                  </a:cubicBezTo>
                  <a:cubicBezTo>
                    <a:pt x="22901" y="8604"/>
                    <a:pt x="22911" y="8599"/>
                    <a:pt x="22919" y="8587"/>
                  </a:cubicBezTo>
                  <a:cubicBezTo>
                    <a:pt x="22934" y="8567"/>
                    <a:pt x="23049" y="8548"/>
                    <a:pt x="23122" y="8548"/>
                  </a:cubicBezTo>
                  <a:cubicBezTo>
                    <a:pt x="23153" y="8548"/>
                    <a:pt x="23176" y="8551"/>
                    <a:pt x="23182" y="8559"/>
                  </a:cubicBezTo>
                  <a:cubicBezTo>
                    <a:pt x="23185" y="8561"/>
                    <a:pt x="23190" y="8563"/>
                    <a:pt x="23198" y="8563"/>
                  </a:cubicBezTo>
                  <a:cubicBezTo>
                    <a:pt x="23213" y="8563"/>
                    <a:pt x="23236" y="8558"/>
                    <a:pt x="23259" y="8549"/>
                  </a:cubicBezTo>
                  <a:cubicBezTo>
                    <a:pt x="23282" y="8540"/>
                    <a:pt x="23310" y="8535"/>
                    <a:pt x="23331" y="8535"/>
                  </a:cubicBezTo>
                  <a:cubicBezTo>
                    <a:pt x="23342" y="8535"/>
                    <a:pt x="23351" y="8536"/>
                    <a:pt x="23356" y="8538"/>
                  </a:cubicBezTo>
                  <a:cubicBezTo>
                    <a:pt x="23367" y="8542"/>
                    <a:pt x="23380" y="8543"/>
                    <a:pt x="23395" y="8543"/>
                  </a:cubicBezTo>
                  <a:cubicBezTo>
                    <a:pt x="23409" y="8543"/>
                    <a:pt x="23424" y="8542"/>
                    <a:pt x="23436" y="8538"/>
                  </a:cubicBezTo>
                  <a:cubicBezTo>
                    <a:pt x="23450" y="8534"/>
                    <a:pt x="23478" y="8533"/>
                    <a:pt x="23509" y="8533"/>
                  </a:cubicBezTo>
                  <a:cubicBezTo>
                    <a:pt x="23531" y="8533"/>
                    <a:pt x="23555" y="8534"/>
                    <a:pt x="23578" y="8535"/>
                  </a:cubicBezTo>
                  <a:lnTo>
                    <a:pt x="23679" y="8542"/>
                  </a:lnTo>
                  <a:lnTo>
                    <a:pt x="23599" y="8563"/>
                  </a:lnTo>
                  <a:cubicBezTo>
                    <a:pt x="23544" y="8580"/>
                    <a:pt x="23533" y="8587"/>
                    <a:pt x="23557" y="8594"/>
                  </a:cubicBezTo>
                  <a:cubicBezTo>
                    <a:pt x="23564" y="8596"/>
                    <a:pt x="23573" y="8598"/>
                    <a:pt x="23581" y="8598"/>
                  </a:cubicBezTo>
                  <a:cubicBezTo>
                    <a:pt x="23598" y="8598"/>
                    <a:pt x="23614" y="8594"/>
                    <a:pt x="23624" y="8587"/>
                  </a:cubicBezTo>
                  <a:cubicBezTo>
                    <a:pt x="23631" y="8582"/>
                    <a:pt x="23636" y="8580"/>
                    <a:pt x="23640" y="8580"/>
                  </a:cubicBezTo>
                  <a:cubicBezTo>
                    <a:pt x="23648" y="8580"/>
                    <a:pt x="23650" y="8588"/>
                    <a:pt x="23648" y="8604"/>
                  </a:cubicBezTo>
                  <a:cubicBezTo>
                    <a:pt x="23645" y="8622"/>
                    <a:pt x="23652" y="8633"/>
                    <a:pt x="23670" y="8633"/>
                  </a:cubicBezTo>
                  <a:cubicBezTo>
                    <a:pt x="23673" y="8633"/>
                    <a:pt x="23676" y="8633"/>
                    <a:pt x="23679" y="8632"/>
                  </a:cubicBezTo>
                  <a:cubicBezTo>
                    <a:pt x="23689" y="8628"/>
                    <a:pt x="23711" y="8626"/>
                    <a:pt x="23734" y="8626"/>
                  </a:cubicBezTo>
                  <a:cubicBezTo>
                    <a:pt x="23750" y="8626"/>
                    <a:pt x="23767" y="8627"/>
                    <a:pt x="23783" y="8628"/>
                  </a:cubicBezTo>
                  <a:cubicBezTo>
                    <a:pt x="23793" y="8630"/>
                    <a:pt x="23806" y="8630"/>
                    <a:pt x="23819" y="8630"/>
                  </a:cubicBezTo>
                  <a:cubicBezTo>
                    <a:pt x="23850" y="8630"/>
                    <a:pt x="23886" y="8627"/>
                    <a:pt x="23908" y="8625"/>
                  </a:cubicBezTo>
                  <a:cubicBezTo>
                    <a:pt x="23913" y="8624"/>
                    <a:pt x="23919" y="8624"/>
                    <a:pt x="23925" y="8624"/>
                  </a:cubicBezTo>
                  <a:cubicBezTo>
                    <a:pt x="23953" y="8624"/>
                    <a:pt x="23986" y="8630"/>
                    <a:pt x="24008" y="8639"/>
                  </a:cubicBezTo>
                  <a:cubicBezTo>
                    <a:pt x="24042" y="8652"/>
                    <a:pt x="24106" y="8659"/>
                    <a:pt x="24155" y="8659"/>
                  </a:cubicBezTo>
                  <a:cubicBezTo>
                    <a:pt x="24186" y="8659"/>
                    <a:pt x="24211" y="8656"/>
                    <a:pt x="24216" y="8649"/>
                  </a:cubicBezTo>
                  <a:cubicBezTo>
                    <a:pt x="24219" y="8642"/>
                    <a:pt x="24235" y="8638"/>
                    <a:pt x="24252" y="8638"/>
                  </a:cubicBezTo>
                  <a:cubicBezTo>
                    <a:pt x="24258" y="8638"/>
                    <a:pt x="24264" y="8638"/>
                    <a:pt x="24269" y="8639"/>
                  </a:cubicBezTo>
                  <a:cubicBezTo>
                    <a:pt x="24276" y="8640"/>
                    <a:pt x="24285" y="8640"/>
                    <a:pt x="24294" y="8640"/>
                  </a:cubicBezTo>
                  <a:cubicBezTo>
                    <a:pt x="24320" y="8640"/>
                    <a:pt x="24350" y="8637"/>
                    <a:pt x="24373" y="8632"/>
                  </a:cubicBezTo>
                  <a:cubicBezTo>
                    <a:pt x="24388" y="8630"/>
                    <a:pt x="24409" y="8629"/>
                    <a:pt x="24430" y="8629"/>
                  </a:cubicBezTo>
                  <a:cubicBezTo>
                    <a:pt x="24450" y="8629"/>
                    <a:pt x="24470" y="8630"/>
                    <a:pt x="24484" y="8632"/>
                  </a:cubicBezTo>
                  <a:cubicBezTo>
                    <a:pt x="24501" y="8636"/>
                    <a:pt x="24520" y="8637"/>
                    <a:pt x="24539" y="8637"/>
                  </a:cubicBezTo>
                  <a:cubicBezTo>
                    <a:pt x="24557" y="8637"/>
                    <a:pt x="24574" y="8636"/>
                    <a:pt x="24588" y="8632"/>
                  </a:cubicBezTo>
                  <a:cubicBezTo>
                    <a:pt x="24597" y="8630"/>
                    <a:pt x="24606" y="8628"/>
                    <a:pt x="24613" y="8628"/>
                  </a:cubicBezTo>
                  <a:cubicBezTo>
                    <a:pt x="24627" y="8628"/>
                    <a:pt x="24637" y="8632"/>
                    <a:pt x="24639" y="8639"/>
                  </a:cubicBezTo>
                  <a:cubicBezTo>
                    <a:pt x="24642" y="8647"/>
                    <a:pt x="24651" y="8650"/>
                    <a:pt x="24666" y="8650"/>
                  </a:cubicBezTo>
                  <a:cubicBezTo>
                    <a:pt x="24679" y="8650"/>
                    <a:pt x="24695" y="8648"/>
                    <a:pt x="24713" y="8642"/>
                  </a:cubicBezTo>
                  <a:cubicBezTo>
                    <a:pt x="24740" y="8636"/>
                    <a:pt x="24766" y="8633"/>
                    <a:pt x="24790" y="8633"/>
                  </a:cubicBezTo>
                  <a:cubicBezTo>
                    <a:pt x="24843" y="8633"/>
                    <a:pt x="24884" y="8648"/>
                    <a:pt x="24893" y="8674"/>
                  </a:cubicBezTo>
                  <a:cubicBezTo>
                    <a:pt x="24896" y="8684"/>
                    <a:pt x="24911" y="8693"/>
                    <a:pt x="24929" y="8693"/>
                  </a:cubicBezTo>
                  <a:cubicBezTo>
                    <a:pt x="24934" y="8693"/>
                    <a:pt x="24940" y="8692"/>
                    <a:pt x="24945" y="8691"/>
                  </a:cubicBezTo>
                  <a:cubicBezTo>
                    <a:pt x="24954" y="8688"/>
                    <a:pt x="24964" y="8687"/>
                    <a:pt x="24973" y="8687"/>
                  </a:cubicBezTo>
                  <a:cubicBezTo>
                    <a:pt x="24988" y="8687"/>
                    <a:pt x="25002" y="8690"/>
                    <a:pt x="25011" y="8695"/>
                  </a:cubicBezTo>
                  <a:cubicBezTo>
                    <a:pt x="25015" y="8699"/>
                    <a:pt x="25022" y="8701"/>
                    <a:pt x="25030" y="8701"/>
                  </a:cubicBezTo>
                  <a:cubicBezTo>
                    <a:pt x="25042" y="8701"/>
                    <a:pt x="25058" y="8696"/>
                    <a:pt x="25073" y="8687"/>
                  </a:cubicBezTo>
                  <a:cubicBezTo>
                    <a:pt x="25089" y="8679"/>
                    <a:pt x="25106" y="8674"/>
                    <a:pt x="25118" y="8674"/>
                  </a:cubicBezTo>
                  <a:cubicBezTo>
                    <a:pt x="25124" y="8674"/>
                    <a:pt x="25129" y="8675"/>
                    <a:pt x="25132" y="8677"/>
                  </a:cubicBezTo>
                  <a:cubicBezTo>
                    <a:pt x="25188" y="8717"/>
                    <a:pt x="25756" y="8800"/>
                    <a:pt x="25948" y="8800"/>
                  </a:cubicBezTo>
                  <a:cubicBezTo>
                    <a:pt x="25958" y="8800"/>
                    <a:pt x="25968" y="8800"/>
                    <a:pt x="25976" y="8799"/>
                  </a:cubicBezTo>
                  <a:cubicBezTo>
                    <a:pt x="25978" y="8799"/>
                    <a:pt x="25980" y="8799"/>
                    <a:pt x="25982" y="8799"/>
                  </a:cubicBezTo>
                  <a:cubicBezTo>
                    <a:pt x="26052" y="8799"/>
                    <a:pt x="26106" y="8863"/>
                    <a:pt x="26069" y="8906"/>
                  </a:cubicBezTo>
                  <a:cubicBezTo>
                    <a:pt x="26038" y="8940"/>
                    <a:pt x="26038" y="8952"/>
                    <a:pt x="26081" y="8952"/>
                  </a:cubicBezTo>
                  <a:cubicBezTo>
                    <a:pt x="26096" y="8952"/>
                    <a:pt x="26116" y="8951"/>
                    <a:pt x="26142" y="8948"/>
                  </a:cubicBezTo>
                  <a:cubicBezTo>
                    <a:pt x="26154" y="8946"/>
                    <a:pt x="26166" y="8946"/>
                    <a:pt x="26179" y="8946"/>
                  </a:cubicBezTo>
                  <a:cubicBezTo>
                    <a:pt x="26222" y="8946"/>
                    <a:pt x="26266" y="8955"/>
                    <a:pt x="26288" y="8966"/>
                  </a:cubicBezTo>
                  <a:cubicBezTo>
                    <a:pt x="26310" y="8979"/>
                    <a:pt x="26339" y="8988"/>
                    <a:pt x="26360" y="8988"/>
                  </a:cubicBezTo>
                  <a:cubicBezTo>
                    <a:pt x="26365" y="8988"/>
                    <a:pt x="26370" y="8988"/>
                    <a:pt x="26375" y="8986"/>
                  </a:cubicBezTo>
                  <a:cubicBezTo>
                    <a:pt x="26386" y="8983"/>
                    <a:pt x="26395" y="8982"/>
                    <a:pt x="26403" y="8982"/>
                  </a:cubicBezTo>
                  <a:cubicBezTo>
                    <a:pt x="26434" y="8982"/>
                    <a:pt x="26444" y="9002"/>
                    <a:pt x="26434" y="9035"/>
                  </a:cubicBezTo>
                  <a:cubicBezTo>
                    <a:pt x="26430" y="9048"/>
                    <a:pt x="26427" y="9055"/>
                    <a:pt x="26423" y="9055"/>
                  </a:cubicBezTo>
                  <a:cubicBezTo>
                    <a:pt x="26419" y="9055"/>
                    <a:pt x="26414" y="9047"/>
                    <a:pt x="26409" y="9031"/>
                  </a:cubicBezTo>
                  <a:cubicBezTo>
                    <a:pt x="26403" y="9017"/>
                    <a:pt x="26398" y="9010"/>
                    <a:pt x="26395" y="9010"/>
                  </a:cubicBezTo>
                  <a:cubicBezTo>
                    <a:pt x="26393" y="9010"/>
                    <a:pt x="26392" y="9013"/>
                    <a:pt x="26392" y="9020"/>
                  </a:cubicBezTo>
                  <a:cubicBezTo>
                    <a:pt x="26386" y="9051"/>
                    <a:pt x="26426" y="9079"/>
                    <a:pt x="26461" y="9079"/>
                  </a:cubicBezTo>
                  <a:cubicBezTo>
                    <a:pt x="26470" y="9079"/>
                    <a:pt x="26478" y="9077"/>
                    <a:pt x="26485" y="9073"/>
                  </a:cubicBezTo>
                  <a:cubicBezTo>
                    <a:pt x="26492" y="9068"/>
                    <a:pt x="26500" y="9065"/>
                    <a:pt x="26510" y="9065"/>
                  </a:cubicBezTo>
                  <a:cubicBezTo>
                    <a:pt x="26527" y="9065"/>
                    <a:pt x="26547" y="9073"/>
                    <a:pt x="26562" y="9086"/>
                  </a:cubicBezTo>
                  <a:cubicBezTo>
                    <a:pt x="26580" y="9099"/>
                    <a:pt x="26601" y="9107"/>
                    <a:pt x="26614" y="9107"/>
                  </a:cubicBezTo>
                  <a:cubicBezTo>
                    <a:pt x="26619" y="9107"/>
                    <a:pt x="26623" y="9106"/>
                    <a:pt x="26624" y="9104"/>
                  </a:cubicBezTo>
                  <a:cubicBezTo>
                    <a:pt x="26628" y="9101"/>
                    <a:pt x="26633" y="9100"/>
                    <a:pt x="26639" y="9100"/>
                  </a:cubicBezTo>
                  <a:cubicBezTo>
                    <a:pt x="26651" y="9100"/>
                    <a:pt x="26666" y="9104"/>
                    <a:pt x="26679" y="9111"/>
                  </a:cubicBezTo>
                  <a:cubicBezTo>
                    <a:pt x="26699" y="9123"/>
                    <a:pt x="26716" y="9128"/>
                    <a:pt x="26727" y="9128"/>
                  </a:cubicBezTo>
                  <a:cubicBezTo>
                    <a:pt x="26743" y="9128"/>
                    <a:pt x="26748" y="9117"/>
                    <a:pt x="26732" y="9097"/>
                  </a:cubicBezTo>
                  <a:cubicBezTo>
                    <a:pt x="26714" y="9080"/>
                    <a:pt x="26721" y="9070"/>
                    <a:pt x="26767" y="9059"/>
                  </a:cubicBezTo>
                  <a:cubicBezTo>
                    <a:pt x="26798" y="9049"/>
                    <a:pt x="26825" y="9031"/>
                    <a:pt x="26829" y="9017"/>
                  </a:cubicBezTo>
                  <a:cubicBezTo>
                    <a:pt x="26836" y="8998"/>
                    <a:pt x="26852" y="8988"/>
                    <a:pt x="26872" y="8988"/>
                  </a:cubicBezTo>
                  <a:cubicBezTo>
                    <a:pt x="26894" y="8988"/>
                    <a:pt x="26921" y="9000"/>
                    <a:pt x="26943" y="9024"/>
                  </a:cubicBezTo>
                  <a:cubicBezTo>
                    <a:pt x="26964" y="9044"/>
                    <a:pt x="26975" y="9054"/>
                    <a:pt x="26983" y="9054"/>
                  </a:cubicBezTo>
                  <a:cubicBezTo>
                    <a:pt x="26991" y="9054"/>
                    <a:pt x="26996" y="9046"/>
                    <a:pt x="27002" y="9031"/>
                  </a:cubicBezTo>
                  <a:cubicBezTo>
                    <a:pt x="27019" y="8996"/>
                    <a:pt x="27085" y="8960"/>
                    <a:pt x="27125" y="8960"/>
                  </a:cubicBezTo>
                  <a:cubicBezTo>
                    <a:pt x="27136" y="8960"/>
                    <a:pt x="27146" y="8963"/>
                    <a:pt x="27152" y="8969"/>
                  </a:cubicBezTo>
                  <a:cubicBezTo>
                    <a:pt x="27156" y="8973"/>
                    <a:pt x="27159" y="8974"/>
                    <a:pt x="27160" y="8974"/>
                  </a:cubicBezTo>
                  <a:cubicBezTo>
                    <a:pt x="27163" y="8974"/>
                    <a:pt x="27163" y="8969"/>
                    <a:pt x="27158" y="8958"/>
                  </a:cubicBezTo>
                  <a:cubicBezTo>
                    <a:pt x="27124" y="8868"/>
                    <a:pt x="27127" y="8854"/>
                    <a:pt x="27196" y="8847"/>
                  </a:cubicBezTo>
                  <a:cubicBezTo>
                    <a:pt x="27256" y="8844"/>
                    <a:pt x="27262" y="8841"/>
                    <a:pt x="27238" y="8802"/>
                  </a:cubicBezTo>
                  <a:cubicBezTo>
                    <a:pt x="27225" y="8782"/>
                    <a:pt x="27200" y="8757"/>
                    <a:pt x="27186" y="8747"/>
                  </a:cubicBezTo>
                  <a:cubicBezTo>
                    <a:pt x="27155" y="8726"/>
                    <a:pt x="27169" y="8698"/>
                    <a:pt x="27225" y="8684"/>
                  </a:cubicBezTo>
                  <a:cubicBezTo>
                    <a:pt x="27230" y="8683"/>
                    <a:pt x="27235" y="8682"/>
                    <a:pt x="27239" y="8682"/>
                  </a:cubicBezTo>
                  <a:cubicBezTo>
                    <a:pt x="27256" y="8682"/>
                    <a:pt x="27262" y="8692"/>
                    <a:pt x="27262" y="8712"/>
                  </a:cubicBezTo>
                  <a:cubicBezTo>
                    <a:pt x="27261" y="8728"/>
                    <a:pt x="27261" y="8736"/>
                    <a:pt x="27263" y="8736"/>
                  </a:cubicBezTo>
                  <a:cubicBezTo>
                    <a:pt x="27264" y="8736"/>
                    <a:pt x="27268" y="8729"/>
                    <a:pt x="27273" y="8716"/>
                  </a:cubicBezTo>
                  <a:cubicBezTo>
                    <a:pt x="27280" y="8695"/>
                    <a:pt x="27291" y="8688"/>
                    <a:pt x="27317" y="8688"/>
                  </a:cubicBezTo>
                  <a:cubicBezTo>
                    <a:pt x="27327" y="8688"/>
                    <a:pt x="27339" y="8689"/>
                    <a:pt x="27353" y="8691"/>
                  </a:cubicBezTo>
                  <a:cubicBezTo>
                    <a:pt x="27387" y="8695"/>
                    <a:pt x="27422" y="8708"/>
                    <a:pt x="27425" y="8722"/>
                  </a:cubicBezTo>
                  <a:cubicBezTo>
                    <a:pt x="27426" y="8727"/>
                    <a:pt x="27428" y="8729"/>
                    <a:pt x="27430" y="8729"/>
                  </a:cubicBezTo>
                  <a:cubicBezTo>
                    <a:pt x="27436" y="8729"/>
                    <a:pt x="27444" y="8718"/>
                    <a:pt x="27454" y="8702"/>
                  </a:cubicBezTo>
                  <a:cubicBezTo>
                    <a:pt x="27464" y="8675"/>
                    <a:pt x="27469" y="8664"/>
                    <a:pt x="27483" y="8664"/>
                  </a:cubicBezTo>
                  <a:cubicBezTo>
                    <a:pt x="27492" y="8664"/>
                    <a:pt x="27505" y="8669"/>
                    <a:pt x="27526" y="8677"/>
                  </a:cubicBezTo>
                  <a:cubicBezTo>
                    <a:pt x="27550" y="8689"/>
                    <a:pt x="27578" y="8699"/>
                    <a:pt x="27591" y="8699"/>
                  </a:cubicBezTo>
                  <a:cubicBezTo>
                    <a:pt x="27593" y="8699"/>
                    <a:pt x="27594" y="8699"/>
                    <a:pt x="27595" y="8698"/>
                  </a:cubicBezTo>
                  <a:cubicBezTo>
                    <a:pt x="27598" y="8698"/>
                    <a:pt x="27601" y="8698"/>
                    <a:pt x="27606" y="8698"/>
                  </a:cubicBezTo>
                  <a:cubicBezTo>
                    <a:pt x="27641" y="8698"/>
                    <a:pt x="27745" y="8708"/>
                    <a:pt x="27887" y="8729"/>
                  </a:cubicBezTo>
                  <a:cubicBezTo>
                    <a:pt x="27936" y="8737"/>
                    <a:pt x="27991" y="8747"/>
                    <a:pt x="28012" y="8757"/>
                  </a:cubicBezTo>
                  <a:cubicBezTo>
                    <a:pt x="28024" y="8763"/>
                    <a:pt x="28043" y="8765"/>
                    <a:pt x="28064" y="8765"/>
                  </a:cubicBezTo>
                  <a:cubicBezTo>
                    <a:pt x="28097" y="8765"/>
                    <a:pt x="28135" y="8759"/>
                    <a:pt x="28165" y="8747"/>
                  </a:cubicBezTo>
                  <a:cubicBezTo>
                    <a:pt x="28166" y="8746"/>
                    <a:pt x="28167" y="8746"/>
                    <a:pt x="28167" y="8746"/>
                  </a:cubicBezTo>
                  <a:cubicBezTo>
                    <a:pt x="28173" y="8746"/>
                    <a:pt x="28178" y="8755"/>
                    <a:pt x="28175" y="8771"/>
                  </a:cubicBezTo>
                  <a:cubicBezTo>
                    <a:pt x="28175" y="8788"/>
                    <a:pt x="28189" y="8802"/>
                    <a:pt x="28210" y="8802"/>
                  </a:cubicBezTo>
                  <a:cubicBezTo>
                    <a:pt x="28213" y="8803"/>
                    <a:pt x="28216" y="8803"/>
                    <a:pt x="28218" y="8803"/>
                  </a:cubicBezTo>
                  <a:cubicBezTo>
                    <a:pt x="28237" y="8803"/>
                    <a:pt x="28247" y="8793"/>
                    <a:pt x="28241" y="8778"/>
                  </a:cubicBezTo>
                  <a:cubicBezTo>
                    <a:pt x="28237" y="8761"/>
                    <a:pt x="28251" y="8750"/>
                    <a:pt x="28279" y="8747"/>
                  </a:cubicBezTo>
                  <a:cubicBezTo>
                    <a:pt x="28307" y="8747"/>
                    <a:pt x="28331" y="8737"/>
                    <a:pt x="28335" y="8722"/>
                  </a:cubicBezTo>
                  <a:cubicBezTo>
                    <a:pt x="28338" y="8713"/>
                    <a:pt x="28351" y="8704"/>
                    <a:pt x="28368" y="8704"/>
                  </a:cubicBezTo>
                  <a:cubicBezTo>
                    <a:pt x="28371" y="8704"/>
                    <a:pt x="28374" y="8704"/>
                    <a:pt x="28376" y="8705"/>
                  </a:cubicBezTo>
                  <a:cubicBezTo>
                    <a:pt x="28397" y="8705"/>
                    <a:pt x="28407" y="8698"/>
                    <a:pt x="28404" y="8677"/>
                  </a:cubicBezTo>
                  <a:cubicBezTo>
                    <a:pt x="28397" y="8660"/>
                    <a:pt x="28370" y="8649"/>
                    <a:pt x="28338" y="8649"/>
                  </a:cubicBezTo>
                  <a:cubicBezTo>
                    <a:pt x="28311" y="8649"/>
                    <a:pt x="28258" y="8628"/>
                    <a:pt x="28224" y="8604"/>
                  </a:cubicBezTo>
                  <a:cubicBezTo>
                    <a:pt x="28192" y="8579"/>
                    <a:pt x="28151" y="8562"/>
                    <a:pt x="28131" y="8562"/>
                  </a:cubicBezTo>
                  <a:cubicBezTo>
                    <a:pt x="28130" y="8562"/>
                    <a:pt x="28128" y="8562"/>
                    <a:pt x="28127" y="8563"/>
                  </a:cubicBezTo>
                  <a:cubicBezTo>
                    <a:pt x="28121" y="8564"/>
                    <a:pt x="28117" y="8565"/>
                    <a:pt x="28114" y="8565"/>
                  </a:cubicBezTo>
                  <a:cubicBezTo>
                    <a:pt x="28104" y="8565"/>
                    <a:pt x="28108" y="8555"/>
                    <a:pt x="28127" y="8532"/>
                  </a:cubicBezTo>
                  <a:cubicBezTo>
                    <a:pt x="28147" y="8511"/>
                    <a:pt x="28151" y="8490"/>
                    <a:pt x="28141" y="8483"/>
                  </a:cubicBezTo>
                  <a:cubicBezTo>
                    <a:pt x="28120" y="8473"/>
                    <a:pt x="28187" y="8386"/>
                    <a:pt x="28215" y="8386"/>
                  </a:cubicBezTo>
                  <a:cubicBezTo>
                    <a:pt x="28215" y="8386"/>
                    <a:pt x="28216" y="8386"/>
                    <a:pt x="28216" y="8386"/>
                  </a:cubicBezTo>
                  <a:cubicBezTo>
                    <a:pt x="28224" y="8386"/>
                    <a:pt x="28224" y="8365"/>
                    <a:pt x="28213" y="8337"/>
                  </a:cubicBezTo>
                  <a:cubicBezTo>
                    <a:pt x="28205" y="8314"/>
                    <a:pt x="28189" y="8301"/>
                    <a:pt x="28175" y="8301"/>
                  </a:cubicBezTo>
                  <a:cubicBezTo>
                    <a:pt x="28171" y="8301"/>
                    <a:pt x="28168" y="8301"/>
                    <a:pt x="28165" y="8303"/>
                  </a:cubicBezTo>
                  <a:cubicBezTo>
                    <a:pt x="28160" y="8305"/>
                    <a:pt x="28155" y="8306"/>
                    <a:pt x="28151" y="8306"/>
                  </a:cubicBezTo>
                  <a:cubicBezTo>
                    <a:pt x="28135" y="8306"/>
                    <a:pt x="28120" y="8294"/>
                    <a:pt x="28109" y="8274"/>
                  </a:cubicBezTo>
                  <a:cubicBezTo>
                    <a:pt x="28098" y="8250"/>
                    <a:pt x="28083" y="8237"/>
                    <a:pt x="28070" y="8237"/>
                  </a:cubicBezTo>
                  <a:cubicBezTo>
                    <a:pt x="28059" y="8237"/>
                    <a:pt x="28050" y="8246"/>
                    <a:pt x="28043" y="8264"/>
                  </a:cubicBezTo>
                  <a:cubicBezTo>
                    <a:pt x="28038" y="8275"/>
                    <a:pt x="28024" y="8281"/>
                    <a:pt x="28001" y="8281"/>
                  </a:cubicBezTo>
                  <a:cubicBezTo>
                    <a:pt x="27993" y="8281"/>
                    <a:pt x="27984" y="8280"/>
                    <a:pt x="27974" y="8279"/>
                  </a:cubicBezTo>
                  <a:cubicBezTo>
                    <a:pt x="27922" y="8271"/>
                    <a:pt x="27912" y="8261"/>
                    <a:pt x="27912" y="8216"/>
                  </a:cubicBezTo>
                  <a:cubicBezTo>
                    <a:pt x="27905" y="8112"/>
                    <a:pt x="27917" y="8066"/>
                    <a:pt x="27941" y="8066"/>
                  </a:cubicBezTo>
                  <a:cubicBezTo>
                    <a:pt x="27942" y="8066"/>
                    <a:pt x="27944" y="8066"/>
                    <a:pt x="27946" y="8066"/>
                  </a:cubicBezTo>
                  <a:cubicBezTo>
                    <a:pt x="27952" y="8068"/>
                    <a:pt x="27956" y="8069"/>
                    <a:pt x="27959" y="8069"/>
                  </a:cubicBezTo>
                  <a:cubicBezTo>
                    <a:pt x="27966" y="8069"/>
                    <a:pt x="27963" y="8063"/>
                    <a:pt x="27953" y="8056"/>
                  </a:cubicBezTo>
                  <a:cubicBezTo>
                    <a:pt x="27946" y="8050"/>
                    <a:pt x="27935" y="8048"/>
                    <a:pt x="27925" y="8048"/>
                  </a:cubicBezTo>
                  <a:cubicBezTo>
                    <a:pt x="27916" y="8048"/>
                    <a:pt x="27907" y="8050"/>
                    <a:pt x="27901" y="8053"/>
                  </a:cubicBezTo>
                  <a:cubicBezTo>
                    <a:pt x="27896" y="8056"/>
                    <a:pt x="27892" y="8057"/>
                    <a:pt x="27889" y="8057"/>
                  </a:cubicBezTo>
                  <a:cubicBezTo>
                    <a:pt x="27880" y="8057"/>
                    <a:pt x="27877" y="8047"/>
                    <a:pt x="27877" y="8025"/>
                  </a:cubicBezTo>
                  <a:cubicBezTo>
                    <a:pt x="27877" y="8002"/>
                    <a:pt x="27874" y="7993"/>
                    <a:pt x="27864" y="7993"/>
                  </a:cubicBezTo>
                  <a:cubicBezTo>
                    <a:pt x="27859" y="7993"/>
                    <a:pt x="27852" y="7996"/>
                    <a:pt x="27842" y="8000"/>
                  </a:cubicBezTo>
                  <a:cubicBezTo>
                    <a:pt x="27831" y="8009"/>
                    <a:pt x="27819" y="8012"/>
                    <a:pt x="27807" y="8012"/>
                  </a:cubicBezTo>
                  <a:cubicBezTo>
                    <a:pt x="27799" y="8012"/>
                    <a:pt x="27792" y="8011"/>
                    <a:pt x="27787" y="8008"/>
                  </a:cubicBezTo>
                  <a:cubicBezTo>
                    <a:pt x="27779" y="8000"/>
                    <a:pt x="27779" y="7994"/>
                    <a:pt x="27786" y="7994"/>
                  </a:cubicBezTo>
                  <a:cubicBezTo>
                    <a:pt x="27788" y="7994"/>
                    <a:pt x="27792" y="7995"/>
                    <a:pt x="27797" y="7997"/>
                  </a:cubicBezTo>
                  <a:cubicBezTo>
                    <a:pt x="27799" y="7998"/>
                    <a:pt x="27802" y="7998"/>
                    <a:pt x="27804" y="7998"/>
                  </a:cubicBezTo>
                  <a:cubicBezTo>
                    <a:pt x="27814" y="7998"/>
                    <a:pt x="27820" y="7991"/>
                    <a:pt x="27818" y="7980"/>
                  </a:cubicBezTo>
                  <a:cubicBezTo>
                    <a:pt x="27814" y="7966"/>
                    <a:pt x="27835" y="7956"/>
                    <a:pt x="27863" y="7956"/>
                  </a:cubicBezTo>
                  <a:cubicBezTo>
                    <a:pt x="27915" y="7956"/>
                    <a:pt x="28008" y="7893"/>
                    <a:pt x="28002" y="7869"/>
                  </a:cubicBezTo>
                  <a:cubicBezTo>
                    <a:pt x="27999" y="7861"/>
                    <a:pt x="27989" y="7857"/>
                    <a:pt x="27976" y="7857"/>
                  </a:cubicBezTo>
                  <a:cubicBezTo>
                    <a:pt x="27972" y="7857"/>
                    <a:pt x="27968" y="7857"/>
                    <a:pt x="27963" y="7858"/>
                  </a:cubicBezTo>
                  <a:cubicBezTo>
                    <a:pt x="27957" y="7860"/>
                    <a:pt x="27952" y="7861"/>
                    <a:pt x="27947" y="7861"/>
                  </a:cubicBezTo>
                  <a:cubicBezTo>
                    <a:pt x="27934" y="7861"/>
                    <a:pt x="27924" y="7855"/>
                    <a:pt x="27922" y="7848"/>
                  </a:cubicBezTo>
                  <a:cubicBezTo>
                    <a:pt x="27919" y="7840"/>
                    <a:pt x="27909" y="7836"/>
                    <a:pt x="27896" y="7836"/>
                  </a:cubicBezTo>
                  <a:cubicBezTo>
                    <a:pt x="27892" y="7836"/>
                    <a:pt x="27888" y="7836"/>
                    <a:pt x="27883" y="7837"/>
                  </a:cubicBezTo>
                  <a:cubicBezTo>
                    <a:pt x="27881" y="7838"/>
                    <a:pt x="27879" y="7838"/>
                    <a:pt x="27876" y="7838"/>
                  </a:cubicBezTo>
                  <a:cubicBezTo>
                    <a:pt x="27858" y="7838"/>
                    <a:pt x="27841" y="7824"/>
                    <a:pt x="27832" y="7796"/>
                  </a:cubicBezTo>
                  <a:lnTo>
                    <a:pt x="27818" y="7744"/>
                  </a:lnTo>
                  <a:lnTo>
                    <a:pt x="27995" y="7712"/>
                  </a:lnTo>
                  <a:cubicBezTo>
                    <a:pt x="28083" y="7701"/>
                    <a:pt x="28171" y="7691"/>
                    <a:pt x="28207" y="7691"/>
                  </a:cubicBezTo>
                  <a:cubicBezTo>
                    <a:pt x="28213" y="7691"/>
                    <a:pt x="28217" y="7691"/>
                    <a:pt x="28220" y="7692"/>
                  </a:cubicBezTo>
                  <a:cubicBezTo>
                    <a:pt x="28229" y="7693"/>
                    <a:pt x="28236" y="7694"/>
                    <a:pt x="28243" y="7694"/>
                  </a:cubicBezTo>
                  <a:cubicBezTo>
                    <a:pt x="28263" y="7694"/>
                    <a:pt x="28274" y="7686"/>
                    <a:pt x="28279" y="7671"/>
                  </a:cubicBezTo>
                  <a:cubicBezTo>
                    <a:pt x="28283" y="7658"/>
                    <a:pt x="28288" y="7652"/>
                    <a:pt x="28291" y="7652"/>
                  </a:cubicBezTo>
                  <a:cubicBezTo>
                    <a:pt x="28293" y="7652"/>
                    <a:pt x="28295" y="7655"/>
                    <a:pt x="28296" y="7661"/>
                  </a:cubicBezTo>
                  <a:cubicBezTo>
                    <a:pt x="28299" y="7667"/>
                    <a:pt x="28309" y="7671"/>
                    <a:pt x="28324" y="7671"/>
                  </a:cubicBezTo>
                  <a:cubicBezTo>
                    <a:pt x="28331" y="7671"/>
                    <a:pt x="28340" y="7670"/>
                    <a:pt x="28349" y="7667"/>
                  </a:cubicBezTo>
                  <a:cubicBezTo>
                    <a:pt x="28373" y="7661"/>
                    <a:pt x="28391" y="7650"/>
                    <a:pt x="28386" y="7640"/>
                  </a:cubicBezTo>
                  <a:cubicBezTo>
                    <a:pt x="28386" y="7634"/>
                    <a:pt x="28379" y="7628"/>
                    <a:pt x="28369" y="7628"/>
                  </a:cubicBezTo>
                  <a:cubicBezTo>
                    <a:pt x="28367" y="7628"/>
                    <a:pt x="28365" y="7629"/>
                    <a:pt x="28362" y="7629"/>
                  </a:cubicBezTo>
                  <a:cubicBezTo>
                    <a:pt x="28361" y="7629"/>
                    <a:pt x="28360" y="7630"/>
                    <a:pt x="28359" y="7630"/>
                  </a:cubicBezTo>
                  <a:cubicBezTo>
                    <a:pt x="28331" y="7630"/>
                    <a:pt x="28287" y="7535"/>
                    <a:pt x="28300" y="7504"/>
                  </a:cubicBezTo>
                  <a:cubicBezTo>
                    <a:pt x="28311" y="7483"/>
                    <a:pt x="28300" y="7477"/>
                    <a:pt x="28272" y="7477"/>
                  </a:cubicBezTo>
                  <a:cubicBezTo>
                    <a:pt x="28237" y="7477"/>
                    <a:pt x="28237" y="7477"/>
                    <a:pt x="28279" y="7463"/>
                  </a:cubicBezTo>
                  <a:cubicBezTo>
                    <a:pt x="28289" y="7460"/>
                    <a:pt x="28299" y="7458"/>
                    <a:pt x="28309" y="7458"/>
                  </a:cubicBezTo>
                  <a:cubicBezTo>
                    <a:pt x="28322" y="7458"/>
                    <a:pt x="28333" y="7462"/>
                    <a:pt x="28335" y="7470"/>
                  </a:cubicBezTo>
                  <a:cubicBezTo>
                    <a:pt x="28337" y="7478"/>
                    <a:pt x="28345" y="7485"/>
                    <a:pt x="28355" y="7485"/>
                  </a:cubicBezTo>
                  <a:cubicBezTo>
                    <a:pt x="28357" y="7485"/>
                    <a:pt x="28360" y="7484"/>
                    <a:pt x="28362" y="7483"/>
                  </a:cubicBezTo>
                  <a:cubicBezTo>
                    <a:pt x="28373" y="7480"/>
                    <a:pt x="28380" y="7463"/>
                    <a:pt x="28376" y="7449"/>
                  </a:cubicBezTo>
                  <a:cubicBezTo>
                    <a:pt x="28370" y="7435"/>
                    <a:pt x="28380" y="7418"/>
                    <a:pt x="28397" y="7414"/>
                  </a:cubicBezTo>
                  <a:cubicBezTo>
                    <a:pt x="28411" y="7411"/>
                    <a:pt x="28442" y="7400"/>
                    <a:pt x="28470" y="7393"/>
                  </a:cubicBezTo>
                  <a:cubicBezTo>
                    <a:pt x="28508" y="7379"/>
                    <a:pt x="28508" y="7376"/>
                    <a:pt x="28466" y="7369"/>
                  </a:cubicBezTo>
                  <a:cubicBezTo>
                    <a:pt x="28442" y="7363"/>
                    <a:pt x="28418" y="7352"/>
                    <a:pt x="28415" y="7342"/>
                  </a:cubicBezTo>
                  <a:cubicBezTo>
                    <a:pt x="28409" y="7326"/>
                    <a:pt x="28503" y="7305"/>
                    <a:pt x="28566" y="7305"/>
                  </a:cubicBezTo>
                  <a:cubicBezTo>
                    <a:pt x="28584" y="7305"/>
                    <a:pt x="28599" y="7306"/>
                    <a:pt x="28609" y="7310"/>
                  </a:cubicBezTo>
                  <a:cubicBezTo>
                    <a:pt x="28620" y="7316"/>
                    <a:pt x="28638" y="7319"/>
                    <a:pt x="28656" y="7319"/>
                  </a:cubicBezTo>
                  <a:cubicBezTo>
                    <a:pt x="28672" y="7319"/>
                    <a:pt x="28688" y="7317"/>
                    <a:pt x="28703" y="7314"/>
                  </a:cubicBezTo>
                  <a:cubicBezTo>
                    <a:pt x="28716" y="7312"/>
                    <a:pt x="28733" y="7311"/>
                    <a:pt x="28748" y="7311"/>
                  </a:cubicBezTo>
                  <a:cubicBezTo>
                    <a:pt x="28763" y="7311"/>
                    <a:pt x="28777" y="7312"/>
                    <a:pt x="28786" y="7314"/>
                  </a:cubicBezTo>
                  <a:cubicBezTo>
                    <a:pt x="28793" y="7316"/>
                    <a:pt x="28800" y="7317"/>
                    <a:pt x="28807" y="7317"/>
                  </a:cubicBezTo>
                  <a:cubicBezTo>
                    <a:pt x="28821" y="7317"/>
                    <a:pt x="28834" y="7312"/>
                    <a:pt x="28841" y="7304"/>
                  </a:cubicBezTo>
                  <a:cubicBezTo>
                    <a:pt x="28848" y="7298"/>
                    <a:pt x="28853" y="7295"/>
                    <a:pt x="28856" y="7295"/>
                  </a:cubicBezTo>
                  <a:lnTo>
                    <a:pt x="28856" y="7295"/>
                  </a:lnTo>
                  <a:cubicBezTo>
                    <a:pt x="28859" y="7295"/>
                    <a:pt x="28859" y="7300"/>
                    <a:pt x="28855" y="7310"/>
                  </a:cubicBezTo>
                  <a:cubicBezTo>
                    <a:pt x="28852" y="7322"/>
                    <a:pt x="28871" y="7329"/>
                    <a:pt x="28907" y="7329"/>
                  </a:cubicBezTo>
                  <a:cubicBezTo>
                    <a:pt x="28915" y="7329"/>
                    <a:pt x="28923" y="7328"/>
                    <a:pt x="28932" y="7328"/>
                  </a:cubicBezTo>
                  <a:cubicBezTo>
                    <a:pt x="28944" y="7327"/>
                    <a:pt x="28956" y="7326"/>
                    <a:pt x="28967" y="7326"/>
                  </a:cubicBezTo>
                  <a:cubicBezTo>
                    <a:pt x="28998" y="7326"/>
                    <a:pt x="29024" y="7329"/>
                    <a:pt x="29032" y="7334"/>
                  </a:cubicBezTo>
                  <a:cubicBezTo>
                    <a:pt x="29035" y="7337"/>
                    <a:pt x="29042" y="7338"/>
                    <a:pt x="29049" y="7338"/>
                  </a:cubicBezTo>
                  <a:cubicBezTo>
                    <a:pt x="29063" y="7338"/>
                    <a:pt x="29082" y="7334"/>
                    <a:pt x="29098" y="7328"/>
                  </a:cubicBezTo>
                  <a:cubicBezTo>
                    <a:pt x="29114" y="7319"/>
                    <a:pt x="29122" y="7315"/>
                    <a:pt x="29125" y="7315"/>
                  </a:cubicBezTo>
                  <a:lnTo>
                    <a:pt x="29125" y="7315"/>
                  </a:lnTo>
                  <a:cubicBezTo>
                    <a:pt x="29127" y="7315"/>
                    <a:pt x="29124" y="7319"/>
                    <a:pt x="29115" y="7328"/>
                  </a:cubicBezTo>
                  <a:cubicBezTo>
                    <a:pt x="29094" y="7352"/>
                    <a:pt x="29105" y="7359"/>
                    <a:pt x="29167" y="7376"/>
                  </a:cubicBezTo>
                  <a:cubicBezTo>
                    <a:pt x="29183" y="7380"/>
                    <a:pt x="29204" y="7382"/>
                    <a:pt x="29227" y="7382"/>
                  </a:cubicBezTo>
                  <a:cubicBezTo>
                    <a:pt x="29322" y="7382"/>
                    <a:pt x="29457" y="7352"/>
                    <a:pt x="29452" y="7324"/>
                  </a:cubicBezTo>
                  <a:cubicBezTo>
                    <a:pt x="29452" y="7320"/>
                    <a:pt x="29453" y="7318"/>
                    <a:pt x="29455" y="7318"/>
                  </a:cubicBezTo>
                  <a:cubicBezTo>
                    <a:pt x="29459" y="7318"/>
                    <a:pt x="29467" y="7328"/>
                    <a:pt x="29480" y="7345"/>
                  </a:cubicBezTo>
                  <a:cubicBezTo>
                    <a:pt x="29504" y="7376"/>
                    <a:pt x="29504" y="7400"/>
                    <a:pt x="29486" y="7428"/>
                  </a:cubicBezTo>
                  <a:cubicBezTo>
                    <a:pt x="29472" y="7446"/>
                    <a:pt x="29467" y="7454"/>
                    <a:pt x="29470" y="7454"/>
                  </a:cubicBezTo>
                  <a:cubicBezTo>
                    <a:pt x="29472" y="7454"/>
                    <a:pt x="29480" y="7449"/>
                    <a:pt x="29494" y="7442"/>
                  </a:cubicBezTo>
                  <a:cubicBezTo>
                    <a:pt x="29509" y="7432"/>
                    <a:pt x="29539" y="7427"/>
                    <a:pt x="29569" y="7427"/>
                  </a:cubicBezTo>
                  <a:cubicBezTo>
                    <a:pt x="29612" y="7427"/>
                    <a:pt x="29656" y="7436"/>
                    <a:pt x="29660" y="7453"/>
                  </a:cubicBezTo>
                  <a:cubicBezTo>
                    <a:pt x="29664" y="7459"/>
                    <a:pt x="29639" y="7477"/>
                    <a:pt x="29608" y="7488"/>
                  </a:cubicBezTo>
                  <a:lnTo>
                    <a:pt x="29549" y="7508"/>
                  </a:lnTo>
                  <a:lnTo>
                    <a:pt x="29619" y="7522"/>
                  </a:lnTo>
                  <a:cubicBezTo>
                    <a:pt x="29637" y="7526"/>
                    <a:pt x="29652" y="7528"/>
                    <a:pt x="29664" y="7528"/>
                  </a:cubicBezTo>
                  <a:cubicBezTo>
                    <a:pt x="29683" y="7528"/>
                    <a:pt x="29694" y="7523"/>
                    <a:pt x="29698" y="7512"/>
                  </a:cubicBezTo>
                  <a:cubicBezTo>
                    <a:pt x="29704" y="7497"/>
                    <a:pt x="29720" y="7490"/>
                    <a:pt x="29742" y="7490"/>
                  </a:cubicBezTo>
                  <a:cubicBezTo>
                    <a:pt x="29747" y="7490"/>
                    <a:pt x="29752" y="7490"/>
                    <a:pt x="29757" y="7491"/>
                  </a:cubicBezTo>
                  <a:cubicBezTo>
                    <a:pt x="29806" y="7494"/>
                    <a:pt x="29806" y="7494"/>
                    <a:pt x="29764" y="7508"/>
                  </a:cubicBezTo>
                  <a:cubicBezTo>
                    <a:pt x="29736" y="7515"/>
                    <a:pt x="29754" y="7525"/>
                    <a:pt x="29819" y="7536"/>
                  </a:cubicBezTo>
                  <a:cubicBezTo>
                    <a:pt x="29872" y="7545"/>
                    <a:pt x="29902" y="7550"/>
                    <a:pt x="29915" y="7550"/>
                  </a:cubicBezTo>
                  <a:cubicBezTo>
                    <a:pt x="29933" y="7550"/>
                    <a:pt x="29927" y="7543"/>
                    <a:pt x="29913" y="7525"/>
                  </a:cubicBezTo>
                  <a:cubicBezTo>
                    <a:pt x="29896" y="7508"/>
                    <a:pt x="29910" y="7498"/>
                    <a:pt x="29965" y="7488"/>
                  </a:cubicBezTo>
                  <a:cubicBezTo>
                    <a:pt x="30007" y="7480"/>
                    <a:pt x="30045" y="7477"/>
                    <a:pt x="30048" y="7477"/>
                  </a:cubicBezTo>
                  <a:cubicBezTo>
                    <a:pt x="30050" y="7478"/>
                    <a:pt x="30055" y="7479"/>
                    <a:pt x="30061" y="7479"/>
                  </a:cubicBezTo>
                  <a:cubicBezTo>
                    <a:pt x="30067" y="7479"/>
                    <a:pt x="30075" y="7478"/>
                    <a:pt x="30080" y="7477"/>
                  </a:cubicBezTo>
                  <a:cubicBezTo>
                    <a:pt x="30083" y="7476"/>
                    <a:pt x="30087" y="7476"/>
                    <a:pt x="30089" y="7476"/>
                  </a:cubicBezTo>
                  <a:cubicBezTo>
                    <a:pt x="30128" y="7476"/>
                    <a:pt x="30104" y="7516"/>
                    <a:pt x="30056" y="7525"/>
                  </a:cubicBezTo>
                  <a:cubicBezTo>
                    <a:pt x="30027" y="7529"/>
                    <a:pt x="30007" y="7543"/>
                    <a:pt x="30018" y="7550"/>
                  </a:cubicBezTo>
                  <a:cubicBezTo>
                    <a:pt x="30024" y="7555"/>
                    <a:pt x="30035" y="7557"/>
                    <a:pt x="30049" y="7557"/>
                  </a:cubicBezTo>
                  <a:cubicBezTo>
                    <a:pt x="30066" y="7557"/>
                    <a:pt x="30088" y="7554"/>
                    <a:pt x="30111" y="7546"/>
                  </a:cubicBezTo>
                  <a:cubicBezTo>
                    <a:pt x="30130" y="7541"/>
                    <a:pt x="30154" y="7538"/>
                    <a:pt x="30178" y="7538"/>
                  </a:cubicBezTo>
                  <a:cubicBezTo>
                    <a:pt x="30201" y="7538"/>
                    <a:pt x="30224" y="7541"/>
                    <a:pt x="30239" y="7546"/>
                  </a:cubicBezTo>
                  <a:cubicBezTo>
                    <a:pt x="30259" y="7553"/>
                    <a:pt x="30272" y="7556"/>
                    <a:pt x="30281" y="7556"/>
                  </a:cubicBezTo>
                  <a:cubicBezTo>
                    <a:pt x="30296" y="7556"/>
                    <a:pt x="30298" y="7547"/>
                    <a:pt x="30298" y="7525"/>
                  </a:cubicBezTo>
                  <a:cubicBezTo>
                    <a:pt x="30298" y="7510"/>
                    <a:pt x="30299" y="7502"/>
                    <a:pt x="30303" y="7502"/>
                  </a:cubicBezTo>
                  <a:cubicBezTo>
                    <a:pt x="30306" y="7502"/>
                    <a:pt x="30314" y="7511"/>
                    <a:pt x="30326" y="7529"/>
                  </a:cubicBezTo>
                  <a:cubicBezTo>
                    <a:pt x="30346" y="7555"/>
                    <a:pt x="30383" y="7570"/>
                    <a:pt x="30416" y="7570"/>
                  </a:cubicBezTo>
                  <a:cubicBezTo>
                    <a:pt x="30436" y="7570"/>
                    <a:pt x="30455" y="7565"/>
                    <a:pt x="30468" y="7553"/>
                  </a:cubicBezTo>
                  <a:cubicBezTo>
                    <a:pt x="30474" y="7547"/>
                    <a:pt x="30488" y="7545"/>
                    <a:pt x="30505" y="7545"/>
                  </a:cubicBezTo>
                  <a:cubicBezTo>
                    <a:pt x="30519" y="7545"/>
                    <a:pt x="30536" y="7547"/>
                    <a:pt x="30551" y="7550"/>
                  </a:cubicBezTo>
                  <a:cubicBezTo>
                    <a:pt x="30570" y="7556"/>
                    <a:pt x="30587" y="7558"/>
                    <a:pt x="30598" y="7558"/>
                  </a:cubicBezTo>
                  <a:cubicBezTo>
                    <a:pt x="30607" y="7558"/>
                    <a:pt x="30612" y="7556"/>
                    <a:pt x="30610" y="7553"/>
                  </a:cubicBezTo>
                  <a:cubicBezTo>
                    <a:pt x="30610" y="7549"/>
                    <a:pt x="30612" y="7547"/>
                    <a:pt x="30614" y="7547"/>
                  </a:cubicBezTo>
                  <a:cubicBezTo>
                    <a:pt x="30618" y="7547"/>
                    <a:pt x="30623" y="7550"/>
                    <a:pt x="30631" y="7557"/>
                  </a:cubicBezTo>
                  <a:cubicBezTo>
                    <a:pt x="30645" y="7567"/>
                    <a:pt x="30697" y="7577"/>
                    <a:pt x="30749" y="7584"/>
                  </a:cubicBezTo>
                  <a:cubicBezTo>
                    <a:pt x="30778" y="7587"/>
                    <a:pt x="30798" y="7588"/>
                    <a:pt x="30811" y="7588"/>
                  </a:cubicBezTo>
                  <a:cubicBezTo>
                    <a:pt x="30837" y="7588"/>
                    <a:pt x="30839" y="7582"/>
                    <a:pt x="30833" y="7563"/>
                  </a:cubicBezTo>
                  <a:cubicBezTo>
                    <a:pt x="30828" y="7550"/>
                    <a:pt x="30819" y="7543"/>
                    <a:pt x="30808" y="7543"/>
                  </a:cubicBezTo>
                  <a:cubicBezTo>
                    <a:pt x="30805" y="7543"/>
                    <a:pt x="30801" y="7544"/>
                    <a:pt x="30798" y="7546"/>
                  </a:cubicBezTo>
                  <a:cubicBezTo>
                    <a:pt x="30773" y="7554"/>
                    <a:pt x="30754" y="7559"/>
                    <a:pt x="30740" y="7559"/>
                  </a:cubicBezTo>
                  <a:cubicBezTo>
                    <a:pt x="30718" y="7559"/>
                    <a:pt x="30707" y="7548"/>
                    <a:pt x="30701" y="7525"/>
                  </a:cubicBezTo>
                  <a:cubicBezTo>
                    <a:pt x="30691" y="7494"/>
                    <a:pt x="30722" y="7470"/>
                    <a:pt x="30753" y="7470"/>
                  </a:cubicBezTo>
                  <a:cubicBezTo>
                    <a:pt x="30767" y="7470"/>
                    <a:pt x="30781" y="7475"/>
                    <a:pt x="30791" y="7488"/>
                  </a:cubicBezTo>
                  <a:cubicBezTo>
                    <a:pt x="30799" y="7496"/>
                    <a:pt x="30809" y="7501"/>
                    <a:pt x="30821" y="7501"/>
                  </a:cubicBezTo>
                  <a:cubicBezTo>
                    <a:pt x="30832" y="7501"/>
                    <a:pt x="30844" y="7497"/>
                    <a:pt x="30857" y="7491"/>
                  </a:cubicBezTo>
                  <a:cubicBezTo>
                    <a:pt x="30871" y="7484"/>
                    <a:pt x="30887" y="7480"/>
                    <a:pt x="30904" y="7480"/>
                  </a:cubicBezTo>
                  <a:cubicBezTo>
                    <a:pt x="30920" y="7480"/>
                    <a:pt x="30937" y="7484"/>
                    <a:pt x="30951" y="7491"/>
                  </a:cubicBezTo>
                  <a:cubicBezTo>
                    <a:pt x="30967" y="7497"/>
                    <a:pt x="30983" y="7500"/>
                    <a:pt x="30995" y="7500"/>
                  </a:cubicBezTo>
                  <a:cubicBezTo>
                    <a:pt x="31004" y="7500"/>
                    <a:pt x="31010" y="7498"/>
                    <a:pt x="31013" y="7494"/>
                  </a:cubicBezTo>
                  <a:cubicBezTo>
                    <a:pt x="31016" y="7491"/>
                    <a:pt x="31019" y="7490"/>
                    <a:pt x="31021" y="7490"/>
                  </a:cubicBezTo>
                  <a:cubicBezTo>
                    <a:pt x="31025" y="7490"/>
                    <a:pt x="31028" y="7493"/>
                    <a:pt x="31030" y="7501"/>
                  </a:cubicBezTo>
                  <a:cubicBezTo>
                    <a:pt x="31033" y="7510"/>
                    <a:pt x="31046" y="7515"/>
                    <a:pt x="31063" y="7515"/>
                  </a:cubicBezTo>
                  <a:cubicBezTo>
                    <a:pt x="31071" y="7515"/>
                    <a:pt x="31080" y="7514"/>
                    <a:pt x="31089" y="7512"/>
                  </a:cubicBezTo>
                  <a:cubicBezTo>
                    <a:pt x="31107" y="7508"/>
                    <a:pt x="31122" y="7506"/>
                    <a:pt x="31136" y="7506"/>
                  </a:cubicBezTo>
                  <a:cubicBezTo>
                    <a:pt x="31171" y="7506"/>
                    <a:pt x="31196" y="7519"/>
                    <a:pt x="31222" y="7546"/>
                  </a:cubicBezTo>
                  <a:cubicBezTo>
                    <a:pt x="31233" y="7562"/>
                    <a:pt x="31255" y="7570"/>
                    <a:pt x="31282" y="7570"/>
                  </a:cubicBezTo>
                  <a:cubicBezTo>
                    <a:pt x="31302" y="7570"/>
                    <a:pt x="31324" y="7566"/>
                    <a:pt x="31346" y="7557"/>
                  </a:cubicBezTo>
                  <a:cubicBezTo>
                    <a:pt x="31347" y="7556"/>
                    <a:pt x="31348" y="7556"/>
                    <a:pt x="31349" y="7556"/>
                  </a:cubicBezTo>
                  <a:cubicBezTo>
                    <a:pt x="31357" y="7556"/>
                    <a:pt x="31368" y="7565"/>
                    <a:pt x="31371" y="7577"/>
                  </a:cubicBezTo>
                  <a:cubicBezTo>
                    <a:pt x="31374" y="7595"/>
                    <a:pt x="31409" y="7612"/>
                    <a:pt x="31446" y="7616"/>
                  </a:cubicBezTo>
                  <a:cubicBezTo>
                    <a:pt x="31485" y="7616"/>
                    <a:pt x="31526" y="7626"/>
                    <a:pt x="31540" y="7640"/>
                  </a:cubicBezTo>
                  <a:cubicBezTo>
                    <a:pt x="31548" y="7646"/>
                    <a:pt x="31552" y="7649"/>
                    <a:pt x="31555" y="7649"/>
                  </a:cubicBezTo>
                  <a:cubicBezTo>
                    <a:pt x="31560" y="7649"/>
                    <a:pt x="31560" y="7643"/>
                    <a:pt x="31558" y="7633"/>
                  </a:cubicBezTo>
                  <a:cubicBezTo>
                    <a:pt x="31550" y="7611"/>
                    <a:pt x="31561" y="7600"/>
                    <a:pt x="31577" y="7600"/>
                  </a:cubicBezTo>
                  <a:cubicBezTo>
                    <a:pt x="31597" y="7600"/>
                    <a:pt x="31624" y="7615"/>
                    <a:pt x="31638" y="7643"/>
                  </a:cubicBezTo>
                  <a:cubicBezTo>
                    <a:pt x="31651" y="7675"/>
                    <a:pt x="31679" y="7692"/>
                    <a:pt x="31710" y="7692"/>
                  </a:cubicBezTo>
                  <a:cubicBezTo>
                    <a:pt x="31738" y="7692"/>
                    <a:pt x="31763" y="7709"/>
                    <a:pt x="31773" y="7737"/>
                  </a:cubicBezTo>
                  <a:cubicBezTo>
                    <a:pt x="31785" y="7769"/>
                    <a:pt x="31790" y="7781"/>
                    <a:pt x="31765" y="7781"/>
                  </a:cubicBezTo>
                  <a:cubicBezTo>
                    <a:pt x="31749" y="7781"/>
                    <a:pt x="31721" y="7776"/>
                    <a:pt x="31675" y="7768"/>
                  </a:cubicBezTo>
                  <a:cubicBezTo>
                    <a:pt x="31624" y="7758"/>
                    <a:pt x="31550" y="7754"/>
                    <a:pt x="31516" y="7754"/>
                  </a:cubicBezTo>
                  <a:cubicBezTo>
                    <a:pt x="31508" y="7755"/>
                    <a:pt x="31500" y="7755"/>
                    <a:pt x="31493" y="7755"/>
                  </a:cubicBezTo>
                  <a:cubicBezTo>
                    <a:pt x="31466" y="7755"/>
                    <a:pt x="31452" y="7749"/>
                    <a:pt x="31457" y="7744"/>
                  </a:cubicBezTo>
                  <a:cubicBezTo>
                    <a:pt x="31474" y="7713"/>
                    <a:pt x="31372" y="7692"/>
                    <a:pt x="31247" y="7692"/>
                  </a:cubicBezTo>
                  <a:cubicBezTo>
                    <a:pt x="31216" y="7692"/>
                    <a:pt x="31184" y="7693"/>
                    <a:pt x="31152" y="7696"/>
                  </a:cubicBezTo>
                  <a:cubicBezTo>
                    <a:pt x="31103" y="7702"/>
                    <a:pt x="31092" y="7706"/>
                    <a:pt x="31113" y="7717"/>
                  </a:cubicBezTo>
                  <a:cubicBezTo>
                    <a:pt x="31123" y="7722"/>
                    <a:pt x="31140" y="7725"/>
                    <a:pt x="31159" y="7725"/>
                  </a:cubicBezTo>
                  <a:cubicBezTo>
                    <a:pt x="31175" y="7725"/>
                    <a:pt x="31192" y="7723"/>
                    <a:pt x="31207" y="7720"/>
                  </a:cubicBezTo>
                  <a:cubicBezTo>
                    <a:pt x="31214" y="7718"/>
                    <a:pt x="31222" y="7718"/>
                    <a:pt x="31230" y="7718"/>
                  </a:cubicBezTo>
                  <a:cubicBezTo>
                    <a:pt x="31266" y="7718"/>
                    <a:pt x="31315" y="7730"/>
                    <a:pt x="31346" y="7744"/>
                  </a:cubicBezTo>
                  <a:cubicBezTo>
                    <a:pt x="31418" y="7776"/>
                    <a:pt x="31516" y="7799"/>
                    <a:pt x="31564" y="7799"/>
                  </a:cubicBezTo>
                  <a:cubicBezTo>
                    <a:pt x="31579" y="7799"/>
                    <a:pt x="31589" y="7797"/>
                    <a:pt x="31592" y="7792"/>
                  </a:cubicBezTo>
                  <a:cubicBezTo>
                    <a:pt x="31594" y="7790"/>
                    <a:pt x="31598" y="7788"/>
                    <a:pt x="31603" y="7788"/>
                  </a:cubicBezTo>
                  <a:cubicBezTo>
                    <a:pt x="31623" y="7788"/>
                    <a:pt x="31668" y="7811"/>
                    <a:pt x="31738" y="7858"/>
                  </a:cubicBezTo>
                  <a:cubicBezTo>
                    <a:pt x="31756" y="7870"/>
                    <a:pt x="31768" y="7877"/>
                    <a:pt x="31773" y="7877"/>
                  </a:cubicBezTo>
                  <a:cubicBezTo>
                    <a:pt x="31776" y="7877"/>
                    <a:pt x="31775" y="7873"/>
                    <a:pt x="31769" y="7866"/>
                  </a:cubicBezTo>
                  <a:cubicBezTo>
                    <a:pt x="31755" y="7848"/>
                    <a:pt x="31752" y="7831"/>
                    <a:pt x="31766" y="7831"/>
                  </a:cubicBezTo>
                  <a:cubicBezTo>
                    <a:pt x="31768" y="7830"/>
                    <a:pt x="31770" y="7830"/>
                    <a:pt x="31771" y="7830"/>
                  </a:cubicBezTo>
                  <a:cubicBezTo>
                    <a:pt x="31781" y="7830"/>
                    <a:pt x="31791" y="7836"/>
                    <a:pt x="31794" y="7848"/>
                  </a:cubicBezTo>
                  <a:cubicBezTo>
                    <a:pt x="31797" y="7857"/>
                    <a:pt x="31800" y="7861"/>
                    <a:pt x="31803" y="7861"/>
                  </a:cubicBezTo>
                  <a:cubicBezTo>
                    <a:pt x="31806" y="7861"/>
                    <a:pt x="31808" y="7857"/>
                    <a:pt x="31808" y="7848"/>
                  </a:cubicBezTo>
                  <a:cubicBezTo>
                    <a:pt x="31810" y="7834"/>
                    <a:pt x="31823" y="7828"/>
                    <a:pt x="31851" y="7828"/>
                  </a:cubicBezTo>
                  <a:cubicBezTo>
                    <a:pt x="31864" y="7828"/>
                    <a:pt x="31879" y="7829"/>
                    <a:pt x="31898" y="7831"/>
                  </a:cubicBezTo>
                  <a:cubicBezTo>
                    <a:pt x="31932" y="7833"/>
                    <a:pt x="31957" y="7834"/>
                    <a:pt x="31973" y="7834"/>
                  </a:cubicBezTo>
                  <a:cubicBezTo>
                    <a:pt x="32006" y="7834"/>
                    <a:pt x="32007" y="7828"/>
                    <a:pt x="31988" y="7810"/>
                  </a:cubicBezTo>
                  <a:cubicBezTo>
                    <a:pt x="31981" y="7805"/>
                    <a:pt x="31980" y="7803"/>
                    <a:pt x="31983" y="7803"/>
                  </a:cubicBezTo>
                  <a:lnTo>
                    <a:pt x="31983" y="7803"/>
                  </a:lnTo>
                  <a:cubicBezTo>
                    <a:pt x="31987" y="7803"/>
                    <a:pt x="31995" y="7806"/>
                    <a:pt x="32008" y="7813"/>
                  </a:cubicBezTo>
                  <a:cubicBezTo>
                    <a:pt x="32024" y="7823"/>
                    <a:pt x="32039" y="7828"/>
                    <a:pt x="32054" y="7828"/>
                  </a:cubicBezTo>
                  <a:cubicBezTo>
                    <a:pt x="32066" y="7828"/>
                    <a:pt x="32077" y="7824"/>
                    <a:pt x="32088" y="7816"/>
                  </a:cubicBezTo>
                  <a:cubicBezTo>
                    <a:pt x="32099" y="7811"/>
                    <a:pt x="32106" y="7807"/>
                    <a:pt x="32111" y="7807"/>
                  </a:cubicBezTo>
                  <a:cubicBezTo>
                    <a:pt x="32117" y="7807"/>
                    <a:pt x="32118" y="7812"/>
                    <a:pt x="32117" y="7824"/>
                  </a:cubicBezTo>
                  <a:cubicBezTo>
                    <a:pt x="32109" y="7837"/>
                    <a:pt x="32127" y="7851"/>
                    <a:pt x="32151" y="7851"/>
                  </a:cubicBezTo>
                  <a:cubicBezTo>
                    <a:pt x="32153" y="7852"/>
                    <a:pt x="32156" y="7852"/>
                    <a:pt x="32159" y="7852"/>
                  </a:cubicBezTo>
                  <a:cubicBezTo>
                    <a:pt x="32177" y="7852"/>
                    <a:pt x="32192" y="7843"/>
                    <a:pt x="32192" y="7831"/>
                  </a:cubicBezTo>
                  <a:cubicBezTo>
                    <a:pt x="32195" y="7812"/>
                    <a:pt x="32224" y="7796"/>
                    <a:pt x="32245" y="7796"/>
                  </a:cubicBezTo>
                  <a:cubicBezTo>
                    <a:pt x="32254" y="7796"/>
                    <a:pt x="32262" y="7799"/>
                    <a:pt x="32266" y="7806"/>
                  </a:cubicBezTo>
                  <a:cubicBezTo>
                    <a:pt x="32266" y="7810"/>
                    <a:pt x="32282" y="7813"/>
                    <a:pt x="32308" y="7813"/>
                  </a:cubicBezTo>
                  <a:cubicBezTo>
                    <a:pt x="32329" y="7813"/>
                    <a:pt x="32357" y="7811"/>
                    <a:pt x="32387" y="7806"/>
                  </a:cubicBezTo>
                  <a:cubicBezTo>
                    <a:pt x="32415" y="7803"/>
                    <a:pt x="32445" y="7802"/>
                    <a:pt x="32470" y="7802"/>
                  </a:cubicBezTo>
                  <a:cubicBezTo>
                    <a:pt x="32502" y="7802"/>
                    <a:pt x="32528" y="7804"/>
                    <a:pt x="32540" y="7810"/>
                  </a:cubicBezTo>
                  <a:cubicBezTo>
                    <a:pt x="32554" y="7819"/>
                    <a:pt x="32589" y="7825"/>
                    <a:pt x="32625" y="7825"/>
                  </a:cubicBezTo>
                  <a:cubicBezTo>
                    <a:pt x="32632" y="7825"/>
                    <a:pt x="32640" y="7825"/>
                    <a:pt x="32647" y="7824"/>
                  </a:cubicBezTo>
                  <a:cubicBezTo>
                    <a:pt x="32652" y="7824"/>
                    <a:pt x="32657" y="7824"/>
                    <a:pt x="32663" y="7824"/>
                  </a:cubicBezTo>
                  <a:cubicBezTo>
                    <a:pt x="32766" y="7824"/>
                    <a:pt x="32933" y="7853"/>
                    <a:pt x="32959" y="7876"/>
                  </a:cubicBezTo>
                  <a:cubicBezTo>
                    <a:pt x="32973" y="7886"/>
                    <a:pt x="33028" y="7904"/>
                    <a:pt x="33084" y="7911"/>
                  </a:cubicBezTo>
                  <a:cubicBezTo>
                    <a:pt x="33185" y="7925"/>
                    <a:pt x="33244" y="7941"/>
                    <a:pt x="33341" y="7987"/>
                  </a:cubicBezTo>
                  <a:cubicBezTo>
                    <a:pt x="33365" y="7999"/>
                    <a:pt x="33392" y="8009"/>
                    <a:pt x="33403" y="8009"/>
                  </a:cubicBezTo>
                  <a:cubicBezTo>
                    <a:pt x="33405" y="8009"/>
                    <a:pt x="33406" y="8008"/>
                    <a:pt x="33407" y="8008"/>
                  </a:cubicBezTo>
                  <a:cubicBezTo>
                    <a:pt x="33414" y="8008"/>
                    <a:pt x="33452" y="8015"/>
                    <a:pt x="33494" y="8029"/>
                  </a:cubicBezTo>
                  <a:cubicBezTo>
                    <a:pt x="33519" y="8037"/>
                    <a:pt x="33554" y="8041"/>
                    <a:pt x="33589" y="8041"/>
                  </a:cubicBezTo>
                  <a:cubicBezTo>
                    <a:pt x="33612" y="8041"/>
                    <a:pt x="33634" y="8039"/>
                    <a:pt x="33653" y="8035"/>
                  </a:cubicBezTo>
                  <a:cubicBezTo>
                    <a:pt x="33676" y="8032"/>
                    <a:pt x="33697" y="8030"/>
                    <a:pt x="33712" y="8030"/>
                  </a:cubicBezTo>
                  <a:cubicBezTo>
                    <a:pt x="33728" y="8030"/>
                    <a:pt x="33738" y="8032"/>
                    <a:pt x="33740" y="8035"/>
                  </a:cubicBezTo>
                  <a:cubicBezTo>
                    <a:pt x="33742" y="8040"/>
                    <a:pt x="33746" y="8041"/>
                    <a:pt x="33753" y="8041"/>
                  </a:cubicBezTo>
                  <a:cubicBezTo>
                    <a:pt x="33762" y="8041"/>
                    <a:pt x="33775" y="8038"/>
                    <a:pt x="33789" y="8032"/>
                  </a:cubicBezTo>
                  <a:cubicBezTo>
                    <a:pt x="33801" y="8025"/>
                    <a:pt x="33811" y="8021"/>
                    <a:pt x="33818" y="8021"/>
                  </a:cubicBezTo>
                  <a:cubicBezTo>
                    <a:pt x="33824" y="8021"/>
                    <a:pt x="33827" y="8024"/>
                    <a:pt x="33827" y="8029"/>
                  </a:cubicBezTo>
                  <a:cubicBezTo>
                    <a:pt x="33821" y="8040"/>
                    <a:pt x="33922" y="8056"/>
                    <a:pt x="33984" y="8056"/>
                  </a:cubicBezTo>
                  <a:cubicBezTo>
                    <a:pt x="33997" y="8056"/>
                    <a:pt x="34009" y="8055"/>
                    <a:pt x="34018" y="8053"/>
                  </a:cubicBezTo>
                  <a:cubicBezTo>
                    <a:pt x="34028" y="8053"/>
                    <a:pt x="34042" y="8056"/>
                    <a:pt x="34056" y="8063"/>
                  </a:cubicBezTo>
                  <a:cubicBezTo>
                    <a:pt x="34060" y="8064"/>
                    <a:pt x="34067" y="8065"/>
                    <a:pt x="34077" y="8065"/>
                  </a:cubicBezTo>
                  <a:cubicBezTo>
                    <a:pt x="34093" y="8065"/>
                    <a:pt x="34117" y="8063"/>
                    <a:pt x="34139" y="8056"/>
                  </a:cubicBezTo>
                  <a:cubicBezTo>
                    <a:pt x="34154" y="8053"/>
                    <a:pt x="34169" y="8052"/>
                    <a:pt x="34181" y="8052"/>
                  </a:cubicBezTo>
                  <a:cubicBezTo>
                    <a:pt x="34196" y="8052"/>
                    <a:pt x="34206" y="8054"/>
                    <a:pt x="34208" y="8060"/>
                  </a:cubicBezTo>
                  <a:cubicBezTo>
                    <a:pt x="34211" y="8068"/>
                    <a:pt x="34225" y="8072"/>
                    <a:pt x="34243" y="8072"/>
                  </a:cubicBezTo>
                  <a:cubicBezTo>
                    <a:pt x="34248" y="8072"/>
                    <a:pt x="34255" y="8071"/>
                    <a:pt x="34261" y="8070"/>
                  </a:cubicBezTo>
                  <a:cubicBezTo>
                    <a:pt x="34269" y="8067"/>
                    <a:pt x="34279" y="8066"/>
                    <a:pt x="34288" y="8066"/>
                  </a:cubicBezTo>
                  <a:cubicBezTo>
                    <a:pt x="34303" y="8066"/>
                    <a:pt x="34317" y="8069"/>
                    <a:pt x="34323" y="8074"/>
                  </a:cubicBezTo>
                  <a:cubicBezTo>
                    <a:pt x="34328" y="8079"/>
                    <a:pt x="34335" y="8081"/>
                    <a:pt x="34342" y="8081"/>
                  </a:cubicBezTo>
                  <a:cubicBezTo>
                    <a:pt x="34349" y="8081"/>
                    <a:pt x="34356" y="8079"/>
                    <a:pt x="34361" y="8074"/>
                  </a:cubicBezTo>
                  <a:cubicBezTo>
                    <a:pt x="34364" y="8068"/>
                    <a:pt x="34369" y="8066"/>
                    <a:pt x="34373" y="8066"/>
                  </a:cubicBezTo>
                  <a:cubicBezTo>
                    <a:pt x="34376" y="8066"/>
                    <a:pt x="34380" y="8068"/>
                    <a:pt x="34381" y="8074"/>
                  </a:cubicBezTo>
                  <a:cubicBezTo>
                    <a:pt x="34386" y="8084"/>
                    <a:pt x="34423" y="8091"/>
                    <a:pt x="34465" y="8091"/>
                  </a:cubicBezTo>
                  <a:cubicBezTo>
                    <a:pt x="34520" y="8091"/>
                    <a:pt x="34552" y="8105"/>
                    <a:pt x="34569" y="8136"/>
                  </a:cubicBezTo>
                  <a:cubicBezTo>
                    <a:pt x="34580" y="8159"/>
                    <a:pt x="34580" y="8172"/>
                    <a:pt x="34570" y="8172"/>
                  </a:cubicBezTo>
                  <a:cubicBezTo>
                    <a:pt x="34568" y="8172"/>
                    <a:pt x="34565" y="8172"/>
                    <a:pt x="34562" y="8170"/>
                  </a:cubicBezTo>
                  <a:cubicBezTo>
                    <a:pt x="34559" y="8170"/>
                    <a:pt x="34557" y="8170"/>
                    <a:pt x="34554" y="8170"/>
                  </a:cubicBezTo>
                  <a:cubicBezTo>
                    <a:pt x="34542" y="8170"/>
                    <a:pt x="34535" y="8176"/>
                    <a:pt x="34538" y="8184"/>
                  </a:cubicBezTo>
                  <a:cubicBezTo>
                    <a:pt x="34541" y="8195"/>
                    <a:pt x="34555" y="8209"/>
                    <a:pt x="34573" y="8212"/>
                  </a:cubicBezTo>
                  <a:cubicBezTo>
                    <a:pt x="34575" y="8213"/>
                    <a:pt x="34578" y="8213"/>
                    <a:pt x="34580" y="8213"/>
                  </a:cubicBezTo>
                  <a:cubicBezTo>
                    <a:pt x="34589" y="8213"/>
                    <a:pt x="34593" y="8207"/>
                    <a:pt x="34590" y="8199"/>
                  </a:cubicBezTo>
                  <a:cubicBezTo>
                    <a:pt x="34586" y="8184"/>
                    <a:pt x="34597" y="8175"/>
                    <a:pt x="34618" y="8167"/>
                  </a:cubicBezTo>
                  <a:cubicBezTo>
                    <a:pt x="34620" y="8167"/>
                    <a:pt x="34621" y="8167"/>
                    <a:pt x="34623" y="8167"/>
                  </a:cubicBezTo>
                  <a:cubicBezTo>
                    <a:pt x="34639" y="8167"/>
                    <a:pt x="34657" y="8180"/>
                    <a:pt x="34663" y="8199"/>
                  </a:cubicBezTo>
                  <a:cubicBezTo>
                    <a:pt x="34670" y="8223"/>
                    <a:pt x="34694" y="8240"/>
                    <a:pt x="34714" y="8244"/>
                  </a:cubicBezTo>
                  <a:cubicBezTo>
                    <a:pt x="34777" y="8247"/>
                    <a:pt x="34777" y="8299"/>
                    <a:pt x="34711" y="8309"/>
                  </a:cubicBezTo>
                  <a:cubicBezTo>
                    <a:pt x="34698" y="8311"/>
                    <a:pt x="34685" y="8312"/>
                    <a:pt x="34673" y="8312"/>
                  </a:cubicBezTo>
                  <a:cubicBezTo>
                    <a:pt x="34656" y="8312"/>
                    <a:pt x="34641" y="8310"/>
                    <a:pt x="34635" y="8306"/>
                  </a:cubicBezTo>
                  <a:cubicBezTo>
                    <a:pt x="34628" y="8303"/>
                    <a:pt x="34618" y="8301"/>
                    <a:pt x="34609" y="8301"/>
                  </a:cubicBezTo>
                  <a:cubicBezTo>
                    <a:pt x="34582" y="8301"/>
                    <a:pt x="34555" y="8315"/>
                    <a:pt x="34562" y="8334"/>
                  </a:cubicBezTo>
                  <a:cubicBezTo>
                    <a:pt x="34564" y="8339"/>
                    <a:pt x="34570" y="8342"/>
                    <a:pt x="34577" y="8342"/>
                  </a:cubicBezTo>
                  <a:cubicBezTo>
                    <a:pt x="34584" y="8342"/>
                    <a:pt x="34591" y="8340"/>
                    <a:pt x="34597" y="8337"/>
                  </a:cubicBezTo>
                  <a:cubicBezTo>
                    <a:pt x="34605" y="8332"/>
                    <a:pt x="34611" y="8329"/>
                    <a:pt x="34615" y="8329"/>
                  </a:cubicBezTo>
                  <a:cubicBezTo>
                    <a:pt x="34622" y="8329"/>
                    <a:pt x="34623" y="8335"/>
                    <a:pt x="34621" y="8348"/>
                  </a:cubicBezTo>
                  <a:cubicBezTo>
                    <a:pt x="34621" y="8362"/>
                    <a:pt x="34623" y="8369"/>
                    <a:pt x="34630" y="8369"/>
                  </a:cubicBezTo>
                  <a:cubicBezTo>
                    <a:pt x="34635" y="8369"/>
                    <a:pt x="34642" y="8365"/>
                    <a:pt x="34652" y="8358"/>
                  </a:cubicBezTo>
                  <a:cubicBezTo>
                    <a:pt x="34661" y="8353"/>
                    <a:pt x="34668" y="8350"/>
                    <a:pt x="34674" y="8350"/>
                  </a:cubicBezTo>
                  <a:cubicBezTo>
                    <a:pt x="34688" y="8350"/>
                    <a:pt x="34694" y="8367"/>
                    <a:pt x="34704" y="8413"/>
                  </a:cubicBezTo>
                  <a:cubicBezTo>
                    <a:pt x="34717" y="8474"/>
                    <a:pt x="34726" y="8487"/>
                    <a:pt x="34759" y="8487"/>
                  </a:cubicBezTo>
                  <a:cubicBezTo>
                    <a:pt x="34763" y="8487"/>
                    <a:pt x="34768" y="8487"/>
                    <a:pt x="34774" y="8487"/>
                  </a:cubicBezTo>
                  <a:cubicBezTo>
                    <a:pt x="34802" y="8483"/>
                    <a:pt x="34823" y="8469"/>
                    <a:pt x="34819" y="8458"/>
                  </a:cubicBezTo>
                  <a:cubicBezTo>
                    <a:pt x="34815" y="8448"/>
                    <a:pt x="34829" y="8434"/>
                    <a:pt x="34847" y="8431"/>
                  </a:cubicBezTo>
                  <a:cubicBezTo>
                    <a:pt x="34868" y="8424"/>
                    <a:pt x="34874" y="8413"/>
                    <a:pt x="34864" y="8403"/>
                  </a:cubicBezTo>
                  <a:cubicBezTo>
                    <a:pt x="34850" y="8396"/>
                    <a:pt x="34860" y="8383"/>
                    <a:pt x="34888" y="8375"/>
                  </a:cubicBezTo>
                  <a:cubicBezTo>
                    <a:pt x="34916" y="8369"/>
                    <a:pt x="34927" y="8358"/>
                    <a:pt x="34909" y="8337"/>
                  </a:cubicBezTo>
                  <a:cubicBezTo>
                    <a:pt x="34901" y="8327"/>
                    <a:pt x="34890" y="8321"/>
                    <a:pt x="34882" y="8321"/>
                  </a:cubicBezTo>
                  <a:cubicBezTo>
                    <a:pt x="34879" y="8321"/>
                    <a:pt x="34876" y="8322"/>
                    <a:pt x="34874" y="8324"/>
                  </a:cubicBezTo>
                  <a:cubicBezTo>
                    <a:pt x="34873" y="8325"/>
                    <a:pt x="34870" y="8326"/>
                    <a:pt x="34867" y="8326"/>
                  </a:cubicBezTo>
                  <a:cubicBezTo>
                    <a:pt x="34857" y="8326"/>
                    <a:pt x="34842" y="8319"/>
                    <a:pt x="34826" y="8306"/>
                  </a:cubicBezTo>
                  <a:cubicBezTo>
                    <a:pt x="34798" y="8285"/>
                    <a:pt x="34791" y="8268"/>
                    <a:pt x="34805" y="8258"/>
                  </a:cubicBezTo>
                  <a:cubicBezTo>
                    <a:pt x="34809" y="8253"/>
                    <a:pt x="34813" y="8251"/>
                    <a:pt x="34817" y="8251"/>
                  </a:cubicBezTo>
                  <a:cubicBezTo>
                    <a:pt x="34823" y="8251"/>
                    <a:pt x="34827" y="8256"/>
                    <a:pt x="34829" y="8264"/>
                  </a:cubicBezTo>
                  <a:cubicBezTo>
                    <a:pt x="34831" y="8271"/>
                    <a:pt x="34837" y="8274"/>
                    <a:pt x="34846" y="8274"/>
                  </a:cubicBezTo>
                  <a:cubicBezTo>
                    <a:pt x="34857" y="8274"/>
                    <a:pt x="34874" y="8269"/>
                    <a:pt x="34895" y="8258"/>
                  </a:cubicBezTo>
                  <a:cubicBezTo>
                    <a:pt x="34918" y="8246"/>
                    <a:pt x="34931" y="8240"/>
                    <a:pt x="34935" y="8240"/>
                  </a:cubicBezTo>
                  <a:lnTo>
                    <a:pt x="34935" y="8240"/>
                  </a:lnTo>
                  <a:cubicBezTo>
                    <a:pt x="34940" y="8240"/>
                    <a:pt x="34934" y="8248"/>
                    <a:pt x="34919" y="8264"/>
                  </a:cubicBezTo>
                  <a:cubicBezTo>
                    <a:pt x="34888" y="8306"/>
                    <a:pt x="34906" y="8327"/>
                    <a:pt x="34989" y="8344"/>
                  </a:cubicBezTo>
                  <a:cubicBezTo>
                    <a:pt x="35003" y="8347"/>
                    <a:pt x="35015" y="8348"/>
                    <a:pt x="35024" y="8348"/>
                  </a:cubicBezTo>
                  <a:cubicBezTo>
                    <a:pt x="35064" y="8348"/>
                    <a:pt x="35065" y="8326"/>
                    <a:pt x="35034" y="8279"/>
                  </a:cubicBezTo>
                  <a:cubicBezTo>
                    <a:pt x="35016" y="8252"/>
                    <a:pt x="35011" y="8241"/>
                    <a:pt x="35020" y="8241"/>
                  </a:cubicBezTo>
                  <a:cubicBezTo>
                    <a:pt x="35025" y="8241"/>
                    <a:pt x="35034" y="8244"/>
                    <a:pt x="35048" y="8250"/>
                  </a:cubicBezTo>
                  <a:cubicBezTo>
                    <a:pt x="35068" y="8261"/>
                    <a:pt x="35097" y="8299"/>
                    <a:pt x="35107" y="8330"/>
                  </a:cubicBezTo>
                  <a:cubicBezTo>
                    <a:pt x="35118" y="8372"/>
                    <a:pt x="35129" y="8385"/>
                    <a:pt x="35160" y="8385"/>
                  </a:cubicBezTo>
                  <a:cubicBezTo>
                    <a:pt x="35167" y="8385"/>
                    <a:pt x="35176" y="8384"/>
                    <a:pt x="35187" y="8383"/>
                  </a:cubicBezTo>
                  <a:cubicBezTo>
                    <a:pt x="35199" y="8380"/>
                    <a:pt x="35212" y="8379"/>
                    <a:pt x="35222" y="8379"/>
                  </a:cubicBezTo>
                  <a:cubicBezTo>
                    <a:pt x="35240" y="8379"/>
                    <a:pt x="35254" y="8382"/>
                    <a:pt x="35256" y="8389"/>
                  </a:cubicBezTo>
                  <a:cubicBezTo>
                    <a:pt x="35258" y="8399"/>
                    <a:pt x="35295" y="8404"/>
                    <a:pt x="35335" y="8404"/>
                  </a:cubicBezTo>
                  <a:cubicBezTo>
                    <a:pt x="35367" y="8404"/>
                    <a:pt x="35402" y="8401"/>
                    <a:pt x="35419" y="8393"/>
                  </a:cubicBezTo>
                  <a:cubicBezTo>
                    <a:pt x="35423" y="8391"/>
                    <a:pt x="35428" y="8390"/>
                    <a:pt x="35432" y="8390"/>
                  </a:cubicBezTo>
                  <a:cubicBezTo>
                    <a:pt x="35443" y="8390"/>
                    <a:pt x="35452" y="8397"/>
                    <a:pt x="35457" y="8410"/>
                  </a:cubicBezTo>
                  <a:cubicBezTo>
                    <a:pt x="35463" y="8428"/>
                    <a:pt x="35472" y="8436"/>
                    <a:pt x="35482" y="8436"/>
                  </a:cubicBezTo>
                  <a:cubicBezTo>
                    <a:pt x="35497" y="8436"/>
                    <a:pt x="35514" y="8416"/>
                    <a:pt x="35520" y="8383"/>
                  </a:cubicBezTo>
                  <a:cubicBezTo>
                    <a:pt x="35523" y="8358"/>
                    <a:pt x="35525" y="8339"/>
                    <a:pt x="35529" y="8339"/>
                  </a:cubicBezTo>
                  <a:cubicBezTo>
                    <a:pt x="35529" y="8339"/>
                    <a:pt x="35530" y="8340"/>
                    <a:pt x="35530" y="8341"/>
                  </a:cubicBezTo>
                  <a:cubicBezTo>
                    <a:pt x="35564" y="8384"/>
                    <a:pt x="35571" y="8408"/>
                    <a:pt x="35552" y="8408"/>
                  </a:cubicBezTo>
                  <a:cubicBezTo>
                    <a:pt x="35550" y="8408"/>
                    <a:pt x="35547" y="8408"/>
                    <a:pt x="35544" y="8407"/>
                  </a:cubicBezTo>
                  <a:cubicBezTo>
                    <a:pt x="35542" y="8406"/>
                    <a:pt x="35541" y="8406"/>
                    <a:pt x="35539" y="8406"/>
                  </a:cubicBezTo>
                  <a:cubicBezTo>
                    <a:pt x="35532" y="8406"/>
                    <a:pt x="35537" y="8415"/>
                    <a:pt x="35558" y="8428"/>
                  </a:cubicBezTo>
                  <a:cubicBezTo>
                    <a:pt x="35575" y="8439"/>
                    <a:pt x="35586" y="8445"/>
                    <a:pt x="35593" y="8445"/>
                  </a:cubicBezTo>
                  <a:cubicBezTo>
                    <a:pt x="35601" y="8445"/>
                    <a:pt x="35603" y="8436"/>
                    <a:pt x="35603" y="8417"/>
                  </a:cubicBezTo>
                  <a:cubicBezTo>
                    <a:pt x="35606" y="8396"/>
                    <a:pt x="35614" y="8383"/>
                    <a:pt x="35620" y="8383"/>
                  </a:cubicBezTo>
                  <a:cubicBezTo>
                    <a:pt x="35621" y="8383"/>
                    <a:pt x="35622" y="8383"/>
                    <a:pt x="35623" y="8383"/>
                  </a:cubicBezTo>
                  <a:cubicBezTo>
                    <a:pt x="35631" y="8383"/>
                    <a:pt x="35655" y="8374"/>
                    <a:pt x="35680" y="8362"/>
                  </a:cubicBezTo>
                  <a:cubicBezTo>
                    <a:pt x="35731" y="8334"/>
                    <a:pt x="35721" y="8261"/>
                    <a:pt x="35662" y="8258"/>
                  </a:cubicBezTo>
                  <a:cubicBezTo>
                    <a:pt x="35641" y="8254"/>
                    <a:pt x="35624" y="8247"/>
                    <a:pt x="35624" y="8240"/>
                  </a:cubicBezTo>
                  <a:cubicBezTo>
                    <a:pt x="35617" y="8185"/>
                    <a:pt x="35587" y="8142"/>
                    <a:pt x="35560" y="8142"/>
                  </a:cubicBezTo>
                  <a:cubicBezTo>
                    <a:pt x="35558" y="8142"/>
                    <a:pt x="35556" y="8142"/>
                    <a:pt x="35555" y="8143"/>
                  </a:cubicBezTo>
                  <a:cubicBezTo>
                    <a:pt x="35544" y="8146"/>
                    <a:pt x="35536" y="8148"/>
                    <a:pt x="35530" y="8148"/>
                  </a:cubicBezTo>
                  <a:cubicBezTo>
                    <a:pt x="35515" y="8148"/>
                    <a:pt x="35515" y="8135"/>
                    <a:pt x="35520" y="8098"/>
                  </a:cubicBezTo>
                  <a:cubicBezTo>
                    <a:pt x="35521" y="8085"/>
                    <a:pt x="35524" y="8078"/>
                    <a:pt x="35529" y="8078"/>
                  </a:cubicBezTo>
                  <a:cubicBezTo>
                    <a:pt x="35536" y="8078"/>
                    <a:pt x="35548" y="8088"/>
                    <a:pt x="35568" y="8108"/>
                  </a:cubicBezTo>
                  <a:cubicBezTo>
                    <a:pt x="35596" y="8133"/>
                    <a:pt x="35620" y="8160"/>
                    <a:pt x="35624" y="8170"/>
                  </a:cubicBezTo>
                  <a:cubicBezTo>
                    <a:pt x="35629" y="8196"/>
                    <a:pt x="35673" y="8218"/>
                    <a:pt x="35699" y="8218"/>
                  </a:cubicBezTo>
                  <a:cubicBezTo>
                    <a:pt x="35709" y="8218"/>
                    <a:pt x="35716" y="8215"/>
                    <a:pt x="35718" y="8209"/>
                  </a:cubicBezTo>
                  <a:cubicBezTo>
                    <a:pt x="35722" y="8199"/>
                    <a:pt x="35731" y="8195"/>
                    <a:pt x="35745" y="8195"/>
                  </a:cubicBezTo>
                  <a:cubicBezTo>
                    <a:pt x="35756" y="8195"/>
                    <a:pt x="35770" y="8197"/>
                    <a:pt x="35787" y="8202"/>
                  </a:cubicBezTo>
                  <a:cubicBezTo>
                    <a:pt x="35797" y="8204"/>
                    <a:pt x="35809" y="8205"/>
                    <a:pt x="35821" y="8205"/>
                  </a:cubicBezTo>
                  <a:cubicBezTo>
                    <a:pt x="35846" y="8205"/>
                    <a:pt x="35873" y="8201"/>
                    <a:pt x="35891" y="8191"/>
                  </a:cubicBezTo>
                  <a:cubicBezTo>
                    <a:pt x="35929" y="8175"/>
                    <a:pt x="35933" y="8154"/>
                    <a:pt x="35912" y="8087"/>
                  </a:cubicBezTo>
                  <a:cubicBezTo>
                    <a:pt x="35888" y="8013"/>
                    <a:pt x="35890" y="7957"/>
                    <a:pt x="35908" y="7957"/>
                  </a:cubicBezTo>
                  <a:lnTo>
                    <a:pt x="35908" y="7957"/>
                  </a:lnTo>
                  <a:cubicBezTo>
                    <a:pt x="35914" y="7957"/>
                    <a:pt x="35923" y="7964"/>
                    <a:pt x="35933" y="7980"/>
                  </a:cubicBezTo>
                  <a:cubicBezTo>
                    <a:pt x="35944" y="7998"/>
                    <a:pt x="35952" y="8008"/>
                    <a:pt x="35963" y="8008"/>
                  </a:cubicBezTo>
                  <a:cubicBezTo>
                    <a:pt x="35974" y="8008"/>
                    <a:pt x="35989" y="7998"/>
                    <a:pt x="36016" y="7976"/>
                  </a:cubicBezTo>
                  <a:cubicBezTo>
                    <a:pt x="36044" y="7950"/>
                    <a:pt x="36063" y="7939"/>
                    <a:pt x="36080" y="7939"/>
                  </a:cubicBezTo>
                  <a:cubicBezTo>
                    <a:pt x="36088" y="7939"/>
                    <a:pt x="36095" y="7941"/>
                    <a:pt x="36102" y="7946"/>
                  </a:cubicBezTo>
                  <a:cubicBezTo>
                    <a:pt x="36112" y="7950"/>
                    <a:pt x="36120" y="7953"/>
                    <a:pt x="36124" y="7953"/>
                  </a:cubicBezTo>
                  <a:cubicBezTo>
                    <a:pt x="36142" y="7953"/>
                    <a:pt x="36120" y="7918"/>
                    <a:pt x="36068" y="7866"/>
                  </a:cubicBezTo>
                  <a:cubicBezTo>
                    <a:pt x="36039" y="7840"/>
                    <a:pt x="36008" y="7820"/>
                    <a:pt x="35995" y="7820"/>
                  </a:cubicBezTo>
                  <a:cubicBezTo>
                    <a:pt x="35994" y="7820"/>
                    <a:pt x="35993" y="7820"/>
                    <a:pt x="35992" y="7821"/>
                  </a:cubicBezTo>
                  <a:cubicBezTo>
                    <a:pt x="35991" y="7821"/>
                    <a:pt x="35991" y="7821"/>
                    <a:pt x="35990" y="7821"/>
                  </a:cubicBezTo>
                  <a:cubicBezTo>
                    <a:pt x="35967" y="7821"/>
                    <a:pt x="35859" y="7774"/>
                    <a:pt x="35856" y="7762"/>
                  </a:cubicBezTo>
                  <a:cubicBezTo>
                    <a:pt x="35854" y="7752"/>
                    <a:pt x="35901" y="7748"/>
                    <a:pt x="35951" y="7748"/>
                  </a:cubicBezTo>
                  <a:cubicBezTo>
                    <a:pt x="35995" y="7748"/>
                    <a:pt x="36041" y="7751"/>
                    <a:pt x="36054" y="7758"/>
                  </a:cubicBezTo>
                  <a:cubicBezTo>
                    <a:pt x="36070" y="7766"/>
                    <a:pt x="36082" y="7770"/>
                    <a:pt x="36091" y="7770"/>
                  </a:cubicBezTo>
                  <a:cubicBezTo>
                    <a:pt x="36110" y="7770"/>
                    <a:pt x="36117" y="7751"/>
                    <a:pt x="36117" y="7709"/>
                  </a:cubicBezTo>
                  <a:cubicBezTo>
                    <a:pt x="36117" y="7661"/>
                    <a:pt x="36123" y="7654"/>
                    <a:pt x="36189" y="7650"/>
                  </a:cubicBezTo>
                  <a:cubicBezTo>
                    <a:pt x="36210" y="7648"/>
                    <a:pt x="36230" y="7647"/>
                    <a:pt x="36245" y="7647"/>
                  </a:cubicBezTo>
                  <a:cubicBezTo>
                    <a:pt x="36261" y="7647"/>
                    <a:pt x="36272" y="7648"/>
                    <a:pt x="36276" y="7650"/>
                  </a:cubicBezTo>
                  <a:cubicBezTo>
                    <a:pt x="36293" y="7657"/>
                    <a:pt x="36248" y="7796"/>
                    <a:pt x="36227" y="7803"/>
                  </a:cubicBezTo>
                  <a:cubicBezTo>
                    <a:pt x="36213" y="7803"/>
                    <a:pt x="36213" y="7813"/>
                    <a:pt x="36224" y="7821"/>
                  </a:cubicBezTo>
                  <a:cubicBezTo>
                    <a:pt x="36229" y="7825"/>
                    <a:pt x="36237" y="7826"/>
                    <a:pt x="36248" y="7826"/>
                  </a:cubicBezTo>
                  <a:cubicBezTo>
                    <a:pt x="36292" y="7826"/>
                    <a:pt x="36374" y="7796"/>
                    <a:pt x="36363" y="7779"/>
                  </a:cubicBezTo>
                  <a:cubicBezTo>
                    <a:pt x="36358" y="7771"/>
                    <a:pt x="36351" y="7766"/>
                    <a:pt x="36345" y="7766"/>
                  </a:cubicBezTo>
                  <a:cubicBezTo>
                    <a:pt x="36342" y="7766"/>
                    <a:pt x="36340" y="7766"/>
                    <a:pt x="36338" y="7768"/>
                  </a:cubicBezTo>
                  <a:cubicBezTo>
                    <a:pt x="36335" y="7770"/>
                    <a:pt x="36332" y="7771"/>
                    <a:pt x="36330" y="7771"/>
                  </a:cubicBezTo>
                  <a:cubicBezTo>
                    <a:pt x="36309" y="7771"/>
                    <a:pt x="36332" y="7685"/>
                    <a:pt x="36366" y="7650"/>
                  </a:cubicBezTo>
                  <a:cubicBezTo>
                    <a:pt x="36390" y="7626"/>
                    <a:pt x="36402" y="7616"/>
                    <a:pt x="36413" y="7616"/>
                  </a:cubicBezTo>
                  <a:cubicBezTo>
                    <a:pt x="36421" y="7616"/>
                    <a:pt x="36428" y="7622"/>
                    <a:pt x="36439" y="7633"/>
                  </a:cubicBezTo>
                  <a:cubicBezTo>
                    <a:pt x="36454" y="7646"/>
                    <a:pt x="36482" y="7652"/>
                    <a:pt x="36509" y="7652"/>
                  </a:cubicBezTo>
                  <a:cubicBezTo>
                    <a:pt x="36535" y="7652"/>
                    <a:pt x="36559" y="7647"/>
                    <a:pt x="36571" y="7637"/>
                  </a:cubicBezTo>
                  <a:cubicBezTo>
                    <a:pt x="36578" y="7629"/>
                    <a:pt x="36567" y="7605"/>
                    <a:pt x="36550" y="7581"/>
                  </a:cubicBezTo>
                  <a:cubicBezTo>
                    <a:pt x="36530" y="7557"/>
                    <a:pt x="36522" y="7533"/>
                    <a:pt x="36533" y="7515"/>
                  </a:cubicBezTo>
                  <a:cubicBezTo>
                    <a:pt x="36552" y="7486"/>
                    <a:pt x="36521" y="7437"/>
                    <a:pt x="36489" y="7437"/>
                  </a:cubicBezTo>
                  <a:cubicBezTo>
                    <a:pt x="36486" y="7437"/>
                    <a:pt x="36483" y="7438"/>
                    <a:pt x="36481" y="7438"/>
                  </a:cubicBezTo>
                  <a:cubicBezTo>
                    <a:pt x="36467" y="7442"/>
                    <a:pt x="36463" y="7453"/>
                    <a:pt x="36471" y="7459"/>
                  </a:cubicBezTo>
                  <a:cubicBezTo>
                    <a:pt x="36493" y="7476"/>
                    <a:pt x="36461" y="7555"/>
                    <a:pt x="36437" y="7555"/>
                  </a:cubicBezTo>
                  <a:cubicBezTo>
                    <a:pt x="36436" y="7555"/>
                    <a:pt x="36434" y="7554"/>
                    <a:pt x="36432" y="7553"/>
                  </a:cubicBezTo>
                  <a:cubicBezTo>
                    <a:pt x="36418" y="7550"/>
                    <a:pt x="36401" y="7525"/>
                    <a:pt x="36391" y="7501"/>
                  </a:cubicBezTo>
                  <a:cubicBezTo>
                    <a:pt x="36366" y="7450"/>
                    <a:pt x="36359" y="7434"/>
                    <a:pt x="36351" y="7434"/>
                  </a:cubicBezTo>
                  <a:cubicBezTo>
                    <a:pt x="36347" y="7434"/>
                    <a:pt x="36343" y="7437"/>
                    <a:pt x="36338" y="7442"/>
                  </a:cubicBezTo>
                  <a:cubicBezTo>
                    <a:pt x="36336" y="7444"/>
                    <a:pt x="36334" y="7445"/>
                    <a:pt x="36332" y="7445"/>
                  </a:cubicBezTo>
                  <a:cubicBezTo>
                    <a:pt x="36325" y="7445"/>
                    <a:pt x="36321" y="7433"/>
                    <a:pt x="36321" y="7414"/>
                  </a:cubicBezTo>
                  <a:cubicBezTo>
                    <a:pt x="36321" y="7392"/>
                    <a:pt x="36325" y="7381"/>
                    <a:pt x="36334" y="7381"/>
                  </a:cubicBezTo>
                  <a:cubicBezTo>
                    <a:pt x="36338" y="7381"/>
                    <a:pt x="36343" y="7383"/>
                    <a:pt x="36349" y="7387"/>
                  </a:cubicBezTo>
                  <a:cubicBezTo>
                    <a:pt x="36364" y="7394"/>
                    <a:pt x="36377" y="7397"/>
                    <a:pt x="36387" y="7397"/>
                  </a:cubicBezTo>
                  <a:cubicBezTo>
                    <a:pt x="36406" y="7397"/>
                    <a:pt x="36415" y="7384"/>
                    <a:pt x="36408" y="7359"/>
                  </a:cubicBezTo>
                  <a:cubicBezTo>
                    <a:pt x="36399" y="7337"/>
                    <a:pt x="36414" y="7325"/>
                    <a:pt x="36445" y="7325"/>
                  </a:cubicBezTo>
                  <a:cubicBezTo>
                    <a:pt x="36463" y="7325"/>
                    <a:pt x="36487" y="7329"/>
                    <a:pt x="36515" y="7338"/>
                  </a:cubicBezTo>
                  <a:cubicBezTo>
                    <a:pt x="36531" y="7343"/>
                    <a:pt x="36545" y="7346"/>
                    <a:pt x="36554" y="7346"/>
                  </a:cubicBezTo>
                  <a:cubicBezTo>
                    <a:pt x="36564" y="7346"/>
                    <a:pt x="36569" y="7343"/>
                    <a:pt x="36567" y="7338"/>
                  </a:cubicBezTo>
                  <a:cubicBezTo>
                    <a:pt x="36566" y="7336"/>
                    <a:pt x="36567" y="7335"/>
                    <a:pt x="36569" y="7335"/>
                  </a:cubicBezTo>
                  <a:cubicBezTo>
                    <a:pt x="36575" y="7335"/>
                    <a:pt x="36592" y="7343"/>
                    <a:pt x="36613" y="7359"/>
                  </a:cubicBezTo>
                  <a:cubicBezTo>
                    <a:pt x="36638" y="7374"/>
                    <a:pt x="36668" y="7387"/>
                    <a:pt x="36687" y="7387"/>
                  </a:cubicBezTo>
                  <a:cubicBezTo>
                    <a:pt x="36689" y="7387"/>
                    <a:pt x="36690" y="7387"/>
                    <a:pt x="36692" y="7387"/>
                  </a:cubicBezTo>
                  <a:cubicBezTo>
                    <a:pt x="36738" y="7373"/>
                    <a:pt x="36727" y="7355"/>
                    <a:pt x="36671" y="7331"/>
                  </a:cubicBezTo>
                  <a:cubicBezTo>
                    <a:pt x="36651" y="7324"/>
                    <a:pt x="36642" y="7319"/>
                    <a:pt x="36646" y="7319"/>
                  </a:cubicBezTo>
                  <a:lnTo>
                    <a:pt x="36646" y="7319"/>
                  </a:lnTo>
                  <a:cubicBezTo>
                    <a:pt x="36647" y="7319"/>
                    <a:pt x="36650" y="7320"/>
                    <a:pt x="36655" y="7321"/>
                  </a:cubicBezTo>
                  <a:cubicBezTo>
                    <a:pt x="36657" y="7322"/>
                    <a:pt x="36660" y="7322"/>
                    <a:pt x="36662" y="7322"/>
                  </a:cubicBezTo>
                  <a:cubicBezTo>
                    <a:pt x="36674" y="7322"/>
                    <a:pt x="36682" y="7315"/>
                    <a:pt x="36682" y="7307"/>
                  </a:cubicBezTo>
                  <a:cubicBezTo>
                    <a:pt x="36678" y="7292"/>
                    <a:pt x="36692" y="7286"/>
                    <a:pt x="36711" y="7286"/>
                  </a:cubicBezTo>
                  <a:cubicBezTo>
                    <a:pt x="36739" y="7286"/>
                    <a:pt x="36776" y="7299"/>
                    <a:pt x="36783" y="7317"/>
                  </a:cubicBezTo>
                  <a:cubicBezTo>
                    <a:pt x="36786" y="7327"/>
                    <a:pt x="36788" y="7333"/>
                    <a:pt x="36791" y="7333"/>
                  </a:cubicBezTo>
                  <a:cubicBezTo>
                    <a:pt x="36796" y="7333"/>
                    <a:pt x="36801" y="7322"/>
                    <a:pt x="36807" y="7300"/>
                  </a:cubicBezTo>
                  <a:cubicBezTo>
                    <a:pt x="36815" y="7269"/>
                    <a:pt x="36824" y="7256"/>
                    <a:pt x="36847" y="7256"/>
                  </a:cubicBezTo>
                  <a:cubicBezTo>
                    <a:pt x="36852" y="7256"/>
                    <a:pt x="36859" y="7257"/>
                    <a:pt x="36866" y="7259"/>
                  </a:cubicBezTo>
                  <a:cubicBezTo>
                    <a:pt x="36894" y="7265"/>
                    <a:pt x="36918" y="7286"/>
                    <a:pt x="36921" y="7314"/>
                  </a:cubicBezTo>
                  <a:cubicBezTo>
                    <a:pt x="36931" y="7355"/>
                    <a:pt x="36938" y="7375"/>
                    <a:pt x="36949" y="7375"/>
                  </a:cubicBezTo>
                  <a:cubicBezTo>
                    <a:pt x="36958" y="7375"/>
                    <a:pt x="36970" y="7361"/>
                    <a:pt x="36988" y="7334"/>
                  </a:cubicBezTo>
                  <a:cubicBezTo>
                    <a:pt x="37015" y="7295"/>
                    <a:pt x="37034" y="7282"/>
                    <a:pt x="37075" y="7282"/>
                  </a:cubicBezTo>
                  <a:cubicBezTo>
                    <a:pt x="37080" y="7282"/>
                    <a:pt x="37086" y="7282"/>
                    <a:pt x="37092" y="7283"/>
                  </a:cubicBezTo>
                  <a:cubicBezTo>
                    <a:pt x="37126" y="7286"/>
                    <a:pt x="37161" y="7296"/>
                    <a:pt x="37164" y="7307"/>
                  </a:cubicBezTo>
                  <a:cubicBezTo>
                    <a:pt x="37167" y="7318"/>
                    <a:pt x="37178" y="7322"/>
                    <a:pt x="37192" y="7322"/>
                  </a:cubicBezTo>
                  <a:cubicBezTo>
                    <a:pt x="37196" y="7322"/>
                    <a:pt x="37201" y="7322"/>
                    <a:pt x="37206" y="7321"/>
                  </a:cubicBezTo>
                  <a:cubicBezTo>
                    <a:pt x="37223" y="7314"/>
                    <a:pt x="37233" y="7304"/>
                    <a:pt x="37230" y="7289"/>
                  </a:cubicBezTo>
                  <a:cubicBezTo>
                    <a:pt x="37226" y="7280"/>
                    <a:pt x="37228" y="7275"/>
                    <a:pt x="37235" y="7275"/>
                  </a:cubicBezTo>
                  <a:cubicBezTo>
                    <a:pt x="37240" y="7275"/>
                    <a:pt x="37249" y="7278"/>
                    <a:pt x="37262" y="7283"/>
                  </a:cubicBezTo>
                  <a:cubicBezTo>
                    <a:pt x="37268" y="7285"/>
                    <a:pt x="37276" y="7285"/>
                    <a:pt x="37285" y="7285"/>
                  </a:cubicBezTo>
                  <a:cubicBezTo>
                    <a:pt x="37311" y="7285"/>
                    <a:pt x="37346" y="7279"/>
                    <a:pt x="37379" y="7269"/>
                  </a:cubicBezTo>
                  <a:cubicBezTo>
                    <a:pt x="37406" y="7258"/>
                    <a:pt x="37424" y="7252"/>
                    <a:pt x="37439" y="7252"/>
                  </a:cubicBezTo>
                  <a:cubicBezTo>
                    <a:pt x="37463" y="7252"/>
                    <a:pt x="37476" y="7269"/>
                    <a:pt x="37504" y="7310"/>
                  </a:cubicBezTo>
                  <a:cubicBezTo>
                    <a:pt x="37530" y="7350"/>
                    <a:pt x="37564" y="7374"/>
                    <a:pt x="37581" y="7374"/>
                  </a:cubicBezTo>
                  <a:cubicBezTo>
                    <a:pt x="37591" y="7374"/>
                    <a:pt x="37596" y="7366"/>
                    <a:pt x="37591" y="7349"/>
                  </a:cubicBezTo>
                  <a:cubicBezTo>
                    <a:pt x="37587" y="7342"/>
                    <a:pt x="37619" y="7321"/>
                    <a:pt x="37660" y="7307"/>
                  </a:cubicBezTo>
                  <a:cubicBezTo>
                    <a:pt x="37687" y="7296"/>
                    <a:pt x="37708" y="7291"/>
                    <a:pt x="37722" y="7291"/>
                  </a:cubicBezTo>
                  <a:cubicBezTo>
                    <a:pt x="37735" y="7291"/>
                    <a:pt x="37742" y="7295"/>
                    <a:pt x="37744" y="7304"/>
                  </a:cubicBezTo>
                  <a:cubicBezTo>
                    <a:pt x="37746" y="7312"/>
                    <a:pt x="37762" y="7317"/>
                    <a:pt x="37786" y="7317"/>
                  </a:cubicBezTo>
                  <a:cubicBezTo>
                    <a:pt x="37798" y="7317"/>
                    <a:pt x="37812" y="7316"/>
                    <a:pt x="37827" y="7314"/>
                  </a:cubicBezTo>
                  <a:cubicBezTo>
                    <a:pt x="37889" y="7301"/>
                    <a:pt x="37919" y="7295"/>
                    <a:pt x="37941" y="7295"/>
                  </a:cubicBezTo>
                  <a:cubicBezTo>
                    <a:pt x="37960" y="7295"/>
                    <a:pt x="37973" y="7299"/>
                    <a:pt x="37993" y="7307"/>
                  </a:cubicBezTo>
                  <a:cubicBezTo>
                    <a:pt x="38005" y="7310"/>
                    <a:pt x="38013" y="7312"/>
                    <a:pt x="38020" y="7312"/>
                  </a:cubicBezTo>
                  <a:cubicBezTo>
                    <a:pt x="38032" y="7312"/>
                    <a:pt x="38036" y="7304"/>
                    <a:pt x="38038" y="7286"/>
                  </a:cubicBezTo>
                  <a:cubicBezTo>
                    <a:pt x="38038" y="7273"/>
                    <a:pt x="38037" y="7266"/>
                    <a:pt x="38031" y="7266"/>
                  </a:cubicBezTo>
                  <a:cubicBezTo>
                    <a:pt x="38029" y="7266"/>
                    <a:pt x="38027" y="7267"/>
                    <a:pt x="38024" y="7269"/>
                  </a:cubicBezTo>
                  <a:cubicBezTo>
                    <a:pt x="38021" y="7272"/>
                    <a:pt x="38016" y="7273"/>
                    <a:pt x="38010" y="7273"/>
                  </a:cubicBezTo>
                  <a:cubicBezTo>
                    <a:pt x="37984" y="7273"/>
                    <a:pt x="37940" y="7247"/>
                    <a:pt x="37952" y="7230"/>
                  </a:cubicBezTo>
                  <a:cubicBezTo>
                    <a:pt x="37955" y="7224"/>
                    <a:pt x="37945" y="7217"/>
                    <a:pt x="37920" y="7213"/>
                  </a:cubicBezTo>
                  <a:cubicBezTo>
                    <a:pt x="37893" y="7213"/>
                    <a:pt x="37886" y="7220"/>
                    <a:pt x="37899" y="7238"/>
                  </a:cubicBezTo>
                  <a:cubicBezTo>
                    <a:pt x="37912" y="7249"/>
                    <a:pt x="37911" y="7259"/>
                    <a:pt x="37896" y="7259"/>
                  </a:cubicBezTo>
                  <a:cubicBezTo>
                    <a:pt x="37894" y="7259"/>
                    <a:pt x="37892" y="7259"/>
                    <a:pt x="37889" y="7259"/>
                  </a:cubicBezTo>
                  <a:cubicBezTo>
                    <a:pt x="37865" y="7259"/>
                    <a:pt x="37862" y="7238"/>
                    <a:pt x="37879" y="7168"/>
                  </a:cubicBezTo>
                  <a:cubicBezTo>
                    <a:pt x="37891" y="7124"/>
                    <a:pt x="37907" y="7094"/>
                    <a:pt x="37915" y="7094"/>
                  </a:cubicBezTo>
                  <a:cubicBezTo>
                    <a:pt x="37915" y="7094"/>
                    <a:pt x="37916" y="7095"/>
                    <a:pt x="37917" y="7095"/>
                  </a:cubicBezTo>
                  <a:cubicBezTo>
                    <a:pt x="37922" y="7103"/>
                    <a:pt x="37933" y="7107"/>
                    <a:pt x="37944" y="7107"/>
                  </a:cubicBezTo>
                  <a:cubicBezTo>
                    <a:pt x="37948" y="7107"/>
                    <a:pt x="37952" y="7106"/>
                    <a:pt x="37955" y="7105"/>
                  </a:cubicBezTo>
                  <a:cubicBezTo>
                    <a:pt x="37966" y="7105"/>
                    <a:pt x="37958" y="7088"/>
                    <a:pt x="37934" y="7075"/>
                  </a:cubicBezTo>
                  <a:cubicBezTo>
                    <a:pt x="37910" y="7060"/>
                    <a:pt x="37875" y="7033"/>
                    <a:pt x="37862" y="7015"/>
                  </a:cubicBezTo>
                  <a:cubicBezTo>
                    <a:pt x="37852" y="7005"/>
                    <a:pt x="37840" y="6997"/>
                    <a:pt x="37830" y="6997"/>
                  </a:cubicBezTo>
                  <a:cubicBezTo>
                    <a:pt x="37826" y="6997"/>
                    <a:pt x="37823" y="6998"/>
                    <a:pt x="37820" y="7001"/>
                  </a:cubicBezTo>
                  <a:cubicBezTo>
                    <a:pt x="37816" y="7005"/>
                    <a:pt x="37808" y="7007"/>
                    <a:pt x="37797" y="7007"/>
                  </a:cubicBezTo>
                  <a:cubicBezTo>
                    <a:pt x="37786" y="7007"/>
                    <a:pt x="37773" y="7005"/>
                    <a:pt x="37761" y="7001"/>
                  </a:cubicBezTo>
                  <a:cubicBezTo>
                    <a:pt x="37723" y="6988"/>
                    <a:pt x="37719" y="6980"/>
                    <a:pt x="37740" y="6939"/>
                  </a:cubicBezTo>
                  <a:cubicBezTo>
                    <a:pt x="37754" y="6909"/>
                    <a:pt x="37763" y="6898"/>
                    <a:pt x="37793" y="6898"/>
                  </a:cubicBezTo>
                  <a:cubicBezTo>
                    <a:pt x="37801" y="6898"/>
                    <a:pt x="37811" y="6899"/>
                    <a:pt x="37824" y="6901"/>
                  </a:cubicBezTo>
                  <a:cubicBezTo>
                    <a:pt x="37838" y="6903"/>
                    <a:pt x="37851" y="6905"/>
                    <a:pt x="37863" y="6905"/>
                  </a:cubicBezTo>
                  <a:cubicBezTo>
                    <a:pt x="37884" y="6905"/>
                    <a:pt x="37900" y="6901"/>
                    <a:pt x="37907" y="6894"/>
                  </a:cubicBezTo>
                  <a:cubicBezTo>
                    <a:pt x="37912" y="6889"/>
                    <a:pt x="37918" y="6887"/>
                    <a:pt x="37923" y="6887"/>
                  </a:cubicBezTo>
                  <a:cubicBezTo>
                    <a:pt x="37945" y="6887"/>
                    <a:pt x="37962" y="6923"/>
                    <a:pt x="37945" y="6956"/>
                  </a:cubicBezTo>
                  <a:cubicBezTo>
                    <a:pt x="37936" y="6974"/>
                    <a:pt x="37932" y="6983"/>
                    <a:pt x="37934" y="6983"/>
                  </a:cubicBezTo>
                  <a:cubicBezTo>
                    <a:pt x="37935" y="6983"/>
                    <a:pt x="37943" y="6974"/>
                    <a:pt x="37958" y="6956"/>
                  </a:cubicBezTo>
                  <a:cubicBezTo>
                    <a:pt x="37973" y="6939"/>
                    <a:pt x="37981" y="6929"/>
                    <a:pt x="37987" y="6929"/>
                  </a:cubicBezTo>
                  <a:cubicBezTo>
                    <a:pt x="37993" y="6929"/>
                    <a:pt x="37995" y="6943"/>
                    <a:pt x="37997" y="6974"/>
                  </a:cubicBezTo>
                  <a:cubicBezTo>
                    <a:pt x="38000" y="7002"/>
                    <a:pt x="38009" y="7026"/>
                    <a:pt x="38019" y="7026"/>
                  </a:cubicBezTo>
                  <a:cubicBezTo>
                    <a:pt x="38019" y="7026"/>
                    <a:pt x="38020" y="7026"/>
                    <a:pt x="38021" y="7025"/>
                  </a:cubicBezTo>
                  <a:cubicBezTo>
                    <a:pt x="38032" y="7025"/>
                    <a:pt x="38038" y="7040"/>
                    <a:pt x="38038" y="7064"/>
                  </a:cubicBezTo>
                  <a:cubicBezTo>
                    <a:pt x="38038" y="7086"/>
                    <a:pt x="38048" y="7102"/>
                    <a:pt x="38059" y="7102"/>
                  </a:cubicBezTo>
                  <a:cubicBezTo>
                    <a:pt x="38060" y="7102"/>
                    <a:pt x="38061" y="7102"/>
                    <a:pt x="38063" y="7102"/>
                  </a:cubicBezTo>
                  <a:cubicBezTo>
                    <a:pt x="38077" y="7099"/>
                    <a:pt x="38087" y="7085"/>
                    <a:pt x="38083" y="7075"/>
                  </a:cubicBezTo>
                  <a:cubicBezTo>
                    <a:pt x="38080" y="7064"/>
                    <a:pt x="38087" y="7054"/>
                    <a:pt x="38098" y="7050"/>
                  </a:cubicBezTo>
                  <a:cubicBezTo>
                    <a:pt x="38100" y="7050"/>
                    <a:pt x="38102" y="7050"/>
                    <a:pt x="38104" y="7050"/>
                  </a:cubicBezTo>
                  <a:cubicBezTo>
                    <a:pt x="38115" y="7050"/>
                    <a:pt x="38125" y="7060"/>
                    <a:pt x="38128" y="7075"/>
                  </a:cubicBezTo>
                  <a:cubicBezTo>
                    <a:pt x="38133" y="7086"/>
                    <a:pt x="38141" y="7093"/>
                    <a:pt x="38149" y="7093"/>
                  </a:cubicBezTo>
                  <a:cubicBezTo>
                    <a:pt x="38153" y="7093"/>
                    <a:pt x="38156" y="7091"/>
                    <a:pt x="38160" y="7088"/>
                  </a:cubicBezTo>
                  <a:cubicBezTo>
                    <a:pt x="38170" y="7078"/>
                    <a:pt x="38160" y="7054"/>
                    <a:pt x="38136" y="7025"/>
                  </a:cubicBezTo>
                  <a:cubicBezTo>
                    <a:pt x="38101" y="6991"/>
                    <a:pt x="38098" y="6977"/>
                    <a:pt x="38118" y="6956"/>
                  </a:cubicBezTo>
                  <a:cubicBezTo>
                    <a:pt x="38128" y="6948"/>
                    <a:pt x="38139" y="6944"/>
                    <a:pt x="38149" y="6944"/>
                  </a:cubicBezTo>
                  <a:cubicBezTo>
                    <a:pt x="38157" y="6944"/>
                    <a:pt x="38164" y="6947"/>
                    <a:pt x="38170" y="6953"/>
                  </a:cubicBezTo>
                  <a:cubicBezTo>
                    <a:pt x="38178" y="6959"/>
                    <a:pt x="38183" y="6963"/>
                    <a:pt x="38186" y="6963"/>
                  </a:cubicBezTo>
                  <a:cubicBezTo>
                    <a:pt x="38189" y="6963"/>
                    <a:pt x="38189" y="6958"/>
                    <a:pt x="38187" y="6946"/>
                  </a:cubicBezTo>
                  <a:cubicBezTo>
                    <a:pt x="38185" y="6937"/>
                    <a:pt x="38195" y="6928"/>
                    <a:pt x="38211" y="6928"/>
                  </a:cubicBezTo>
                  <a:cubicBezTo>
                    <a:pt x="38214" y="6928"/>
                    <a:pt x="38216" y="6928"/>
                    <a:pt x="38219" y="6929"/>
                  </a:cubicBezTo>
                  <a:cubicBezTo>
                    <a:pt x="38253" y="6929"/>
                    <a:pt x="38253" y="6936"/>
                    <a:pt x="38219" y="6956"/>
                  </a:cubicBezTo>
                  <a:cubicBezTo>
                    <a:pt x="38195" y="6974"/>
                    <a:pt x="38177" y="6995"/>
                    <a:pt x="38181" y="7005"/>
                  </a:cubicBezTo>
                  <a:cubicBezTo>
                    <a:pt x="38184" y="7014"/>
                    <a:pt x="38193" y="7018"/>
                    <a:pt x="38206" y="7018"/>
                  </a:cubicBezTo>
                  <a:cubicBezTo>
                    <a:pt x="38236" y="7018"/>
                    <a:pt x="38282" y="6995"/>
                    <a:pt x="38285" y="6970"/>
                  </a:cubicBezTo>
                  <a:cubicBezTo>
                    <a:pt x="38287" y="6955"/>
                    <a:pt x="38289" y="6948"/>
                    <a:pt x="38297" y="6948"/>
                  </a:cubicBezTo>
                  <a:cubicBezTo>
                    <a:pt x="38303" y="6948"/>
                    <a:pt x="38313" y="6952"/>
                    <a:pt x="38330" y="6960"/>
                  </a:cubicBezTo>
                  <a:cubicBezTo>
                    <a:pt x="38351" y="6970"/>
                    <a:pt x="38368" y="6988"/>
                    <a:pt x="38365" y="6998"/>
                  </a:cubicBezTo>
                  <a:cubicBezTo>
                    <a:pt x="38362" y="7004"/>
                    <a:pt x="38367" y="7006"/>
                    <a:pt x="38376" y="7006"/>
                  </a:cubicBezTo>
                  <a:cubicBezTo>
                    <a:pt x="38406" y="7006"/>
                    <a:pt x="38479" y="6981"/>
                    <a:pt x="38490" y="6960"/>
                  </a:cubicBezTo>
                  <a:cubicBezTo>
                    <a:pt x="38492" y="6955"/>
                    <a:pt x="38494" y="6953"/>
                    <a:pt x="38496" y="6953"/>
                  </a:cubicBezTo>
                  <a:cubicBezTo>
                    <a:pt x="38500" y="6953"/>
                    <a:pt x="38503" y="6960"/>
                    <a:pt x="38503" y="6974"/>
                  </a:cubicBezTo>
                  <a:cubicBezTo>
                    <a:pt x="38500" y="6998"/>
                    <a:pt x="38517" y="7022"/>
                    <a:pt x="38535" y="7030"/>
                  </a:cubicBezTo>
                  <a:cubicBezTo>
                    <a:pt x="38546" y="7035"/>
                    <a:pt x="38561" y="7038"/>
                    <a:pt x="38578" y="7038"/>
                  </a:cubicBezTo>
                  <a:cubicBezTo>
                    <a:pt x="38633" y="7038"/>
                    <a:pt x="38704" y="7012"/>
                    <a:pt x="38690" y="6988"/>
                  </a:cubicBezTo>
                  <a:cubicBezTo>
                    <a:pt x="38682" y="6976"/>
                    <a:pt x="38685" y="6970"/>
                    <a:pt x="38695" y="6970"/>
                  </a:cubicBezTo>
                  <a:cubicBezTo>
                    <a:pt x="38697" y="6970"/>
                    <a:pt x="38699" y="6970"/>
                    <a:pt x="38701" y="6970"/>
                  </a:cubicBezTo>
                  <a:cubicBezTo>
                    <a:pt x="38715" y="6974"/>
                    <a:pt x="38725" y="6995"/>
                    <a:pt x="38725" y="7019"/>
                  </a:cubicBezTo>
                  <a:cubicBezTo>
                    <a:pt x="38725" y="7043"/>
                    <a:pt x="38730" y="7053"/>
                    <a:pt x="38740" y="7053"/>
                  </a:cubicBezTo>
                  <a:cubicBezTo>
                    <a:pt x="38745" y="7053"/>
                    <a:pt x="38750" y="7051"/>
                    <a:pt x="38757" y="7046"/>
                  </a:cubicBezTo>
                  <a:cubicBezTo>
                    <a:pt x="38763" y="7043"/>
                    <a:pt x="38771" y="7041"/>
                    <a:pt x="38781" y="7041"/>
                  </a:cubicBezTo>
                  <a:cubicBezTo>
                    <a:pt x="38812" y="7041"/>
                    <a:pt x="38854" y="7061"/>
                    <a:pt x="38857" y="7085"/>
                  </a:cubicBezTo>
                  <a:cubicBezTo>
                    <a:pt x="38864" y="7121"/>
                    <a:pt x="38880" y="7144"/>
                    <a:pt x="38899" y="7144"/>
                  </a:cubicBezTo>
                  <a:cubicBezTo>
                    <a:pt x="38900" y="7144"/>
                    <a:pt x="38901" y="7144"/>
                    <a:pt x="38903" y="7144"/>
                  </a:cubicBezTo>
                  <a:cubicBezTo>
                    <a:pt x="38916" y="7140"/>
                    <a:pt x="38924" y="7126"/>
                    <a:pt x="38916" y="7113"/>
                  </a:cubicBezTo>
                  <a:cubicBezTo>
                    <a:pt x="38888" y="7060"/>
                    <a:pt x="38888" y="7024"/>
                    <a:pt x="38910" y="7024"/>
                  </a:cubicBezTo>
                  <a:cubicBezTo>
                    <a:pt x="38913" y="7024"/>
                    <a:pt x="38916" y="7024"/>
                    <a:pt x="38919" y="7025"/>
                  </a:cubicBezTo>
                  <a:cubicBezTo>
                    <a:pt x="38925" y="7027"/>
                    <a:pt x="38932" y="7027"/>
                    <a:pt x="38939" y="7027"/>
                  </a:cubicBezTo>
                  <a:cubicBezTo>
                    <a:pt x="38997" y="7027"/>
                    <a:pt x="39108" y="6995"/>
                    <a:pt x="39118" y="6974"/>
                  </a:cubicBezTo>
                  <a:cubicBezTo>
                    <a:pt x="39121" y="6965"/>
                    <a:pt x="39131" y="6961"/>
                    <a:pt x="39144" y="6961"/>
                  </a:cubicBezTo>
                  <a:cubicBezTo>
                    <a:pt x="39180" y="6961"/>
                    <a:pt x="39239" y="6989"/>
                    <a:pt x="39277" y="7030"/>
                  </a:cubicBezTo>
                  <a:cubicBezTo>
                    <a:pt x="39299" y="7051"/>
                    <a:pt x="39319" y="7067"/>
                    <a:pt x="39329" y="7067"/>
                  </a:cubicBezTo>
                  <a:cubicBezTo>
                    <a:pt x="39332" y="7067"/>
                    <a:pt x="39334" y="7066"/>
                    <a:pt x="39336" y="7064"/>
                  </a:cubicBezTo>
                  <a:cubicBezTo>
                    <a:pt x="39339" y="7061"/>
                    <a:pt x="39345" y="7060"/>
                    <a:pt x="39352" y="7060"/>
                  </a:cubicBezTo>
                  <a:cubicBezTo>
                    <a:pt x="39366" y="7060"/>
                    <a:pt x="39384" y="7064"/>
                    <a:pt x="39402" y="7071"/>
                  </a:cubicBezTo>
                  <a:cubicBezTo>
                    <a:pt x="39427" y="7080"/>
                    <a:pt x="39446" y="7084"/>
                    <a:pt x="39460" y="7084"/>
                  </a:cubicBezTo>
                  <a:cubicBezTo>
                    <a:pt x="39478" y="7084"/>
                    <a:pt x="39486" y="7076"/>
                    <a:pt x="39481" y="7060"/>
                  </a:cubicBezTo>
                  <a:cubicBezTo>
                    <a:pt x="39479" y="7053"/>
                    <a:pt x="39469" y="7047"/>
                    <a:pt x="39458" y="7047"/>
                  </a:cubicBezTo>
                  <a:cubicBezTo>
                    <a:pt x="39453" y="7047"/>
                    <a:pt x="39449" y="7048"/>
                    <a:pt x="39444" y="7050"/>
                  </a:cubicBezTo>
                  <a:cubicBezTo>
                    <a:pt x="39441" y="7051"/>
                    <a:pt x="39438" y="7051"/>
                    <a:pt x="39435" y="7051"/>
                  </a:cubicBezTo>
                  <a:cubicBezTo>
                    <a:pt x="39418" y="7051"/>
                    <a:pt x="39395" y="7044"/>
                    <a:pt x="39377" y="7033"/>
                  </a:cubicBezTo>
                  <a:cubicBezTo>
                    <a:pt x="39365" y="7024"/>
                    <a:pt x="39351" y="7020"/>
                    <a:pt x="39340" y="7020"/>
                  </a:cubicBezTo>
                  <a:cubicBezTo>
                    <a:pt x="39334" y="7020"/>
                    <a:pt x="39328" y="7022"/>
                    <a:pt x="39326" y="7025"/>
                  </a:cubicBezTo>
                  <a:cubicBezTo>
                    <a:pt x="39317" y="7033"/>
                    <a:pt x="39312" y="7036"/>
                    <a:pt x="39308" y="7036"/>
                  </a:cubicBezTo>
                  <a:cubicBezTo>
                    <a:pt x="39295" y="7036"/>
                    <a:pt x="39310" y="6992"/>
                    <a:pt x="39340" y="6946"/>
                  </a:cubicBezTo>
                  <a:cubicBezTo>
                    <a:pt x="39358" y="6921"/>
                    <a:pt x="39372" y="6905"/>
                    <a:pt x="39376" y="6905"/>
                  </a:cubicBezTo>
                  <a:cubicBezTo>
                    <a:pt x="39378" y="6905"/>
                    <a:pt x="39378" y="6907"/>
                    <a:pt x="39377" y="6911"/>
                  </a:cubicBezTo>
                  <a:cubicBezTo>
                    <a:pt x="39372" y="6922"/>
                    <a:pt x="39378" y="6931"/>
                    <a:pt x="39388" y="6931"/>
                  </a:cubicBezTo>
                  <a:cubicBezTo>
                    <a:pt x="39391" y="6931"/>
                    <a:pt x="39394" y="6930"/>
                    <a:pt x="39398" y="6929"/>
                  </a:cubicBezTo>
                  <a:cubicBezTo>
                    <a:pt x="39438" y="6918"/>
                    <a:pt x="39489" y="6769"/>
                    <a:pt x="39451" y="6769"/>
                  </a:cubicBezTo>
                  <a:cubicBezTo>
                    <a:pt x="39450" y="6769"/>
                    <a:pt x="39449" y="6769"/>
                    <a:pt x="39447" y="6769"/>
                  </a:cubicBezTo>
                  <a:cubicBezTo>
                    <a:pt x="39444" y="6770"/>
                    <a:pt x="39440" y="6770"/>
                    <a:pt x="39436" y="6770"/>
                  </a:cubicBezTo>
                  <a:cubicBezTo>
                    <a:pt x="39424" y="6770"/>
                    <a:pt x="39411" y="6766"/>
                    <a:pt x="39409" y="6759"/>
                  </a:cubicBezTo>
                  <a:cubicBezTo>
                    <a:pt x="39407" y="6752"/>
                    <a:pt x="39394" y="6748"/>
                    <a:pt x="39377" y="6748"/>
                  </a:cubicBezTo>
                  <a:cubicBezTo>
                    <a:pt x="39368" y="6748"/>
                    <a:pt x="39357" y="6749"/>
                    <a:pt x="39346" y="6752"/>
                  </a:cubicBezTo>
                  <a:cubicBezTo>
                    <a:pt x="39333" y="6756"/>
                    <a:pt x="39322" y="6757"/>
                    <a:pt x="39314" y="6757"/>
                  </a:cubicBezTo>
                  <a:cubicBezTo>
                    <a:pt x="39283" y="6757"/>
                    <a:pt x="39298" y="6728"/>
                    <a:pt x="39356" y="6703"/>
                  </a:cubicBezTo>
                  <a:cubicBezTo>
                    <a:pt x="39372" y="6695"/>
                    <a:pt x="39385" y="6692"/>
                    <a:pt x="39395" y="6692"/>
                  </a:cubicBezTo>
                  <a:cubicBezTo>
                    <a:pt x="39407" y="6692"/>
                    <a:pt x="39414" y="6697"/>
                    <a:pt x="39416" y="6707"/>
                  </a:cubicBezTo>
                  <a:cubicBezTo>
                    <a:pt x="39421" y="6717"/>
                    <a:pt x="39436" y="6723"/>
                    <a:pt x="39451" y="6723"/>
                  </a:cubicBezTo>
                  <a:cubicBezTo>
                    <a:pt x="39457" y="6723"/>
                    <a:pt x="39463" y="6722"/>
                    <a:pt x="39468" y="6721"/>
                  </a:cubicBezTo>
                  <a:cubicBezTo>
                    <a:pt x="39477" y="6719"/>
                    <a:pt x="39484" y="6718"/>
                    <a:pt x="39490" y="6718"/>
                  </a:cubicBezTo>
                  <a:cubicBezTo>
                    <a:pt x="39511" y="6718"/>
                    <a:pt x="39512" y="6732"/>
                    <a:pt x="39510" y="6786"/>
                  </a:cubicBezTo>
                  <a:cubicBezTo>
                    <a:pt x="39510" y="6828"/>
                    <a:pt x="39492" y="6870"/>
                    <a:pt x="39475" y="6876"/>
                  </a:cubicBezTo>
                  <a:cubicBezTo>
                    <a:pt x="39461" y="6883"/>
                    <a:pt x="39459" y="6887"/>
                    <a:pt x="39469" y="6887"/>
                  </a:cubicBezTo>
                  <a:cubicBezTo>
                    <a:pt x="39475" y="6887"/>
                    <a:pt x="39483" y="6886"/>
                    <a:pt x="39496" y="6884"/>
                  </a:cubicBezTo>
                  <a:cubicBezTo>
                    <a:pt x="39582" y="6866"/>
                    <a:pt x="39617" y="6776"/>
                    <a:pt x="39565" y="6703"/>
                  </a:cubicBezTo>
                  <a:cubicBezTo>
                    <a:pt x="39561" y="6700"/>
                    <a:pt x="39558" y="6692"/>
                    <a:pt x="39558" y="6686"/>
                  </a:cubicBezTo>
                  <a:cubicBezTo>
                    <a:pt x="39558" y="6679"/>
                    <a:pt x="39540" y="6668"/>
                    <a:pt x="39520" y="6662"/>
                  </a:cubicBezTo>
                  <a:cubicBezTo>
                    <a:pt x="39499" y="6655"/>
                    <a:pt x="39513" y="6647"/>
                    <a:pt x="39561" y="6644"/>
                  </a:cubicBezTo>
                  <a:cubicBezTo>
                    <a:pt x="39641" y="6641"/>
                    <a:pt x="39662" y="6599"/>
                    <a:pt x="39590" y="6592"/>
                  </a:cubicBezTo>
                  <a:cubicBezTo>
                    <a:pt x="39569" y="6592"/>
                    <a:pt x="39544" y="6575"/>
                    <a:pt x="39540" y="6554"/>
                  </a:cubicBezTo>
                  <a:cubicBezTo>
                    <a:pt x="39534" y="6533"/>
                    <a:pt x="39502" y="6523"/>
                    <a:pt x="39461" y="6523"/>
                  </a:cubicBezTo>
                  <a:lnTo>
                    <a:pt x="39395" y="6523"/>
                  </a:lnTo>
                  <a:lnTo>
                    <a:pt x="39457" y="6474"/>
                  </a:lnTo>
                  <a:cubicBezTo>
                    <a:pt x="39496" y="6447"/>
                    <a:pt x="39523" y="6408"/>
                    <a:pt x="39523" y="6391"/>
                  </a:cubicBezTo>
                  <a:cubicBezTo>
                    <a:pt x="39525" y="6377"/>
                    <a:pt x="39525" y="6370"/>
                    <a:pt x="39522" y="6370"/>
                  </a:cubicBezTo>
                  <a:cubicBezTo>
                    <a:pt x="39520" y="6370"/>
                    <a:pt x="39514" y="6376"/>
                    <a:pt x="39506" y="6388"/>
                  </a:cubicBezTo>
                  <a:cubicBezTo>
                    <a:pt x="39493" y="6412"/>
                    <a:pt x="39478" y="6425"/>
                    <a:pt x="39466" y="6425"/>
                  </a:cubicBezTo>
                  <a:cubicBezTo>
                    <a:pt x="39456" y="6425"/>
                    <a:pt x="39448" y="6417"/>
                    <a:pt x="39444" y="6401"/>
                  </a:cubicBezTo>
                  <a:cubicBezTo>
                    <a:pt x="39437" y="6386"/>
                    <a:pt x="39426" y="6376"/>
                    <a:pt x="39414" y="6376"/>
                  </a:cubicBezTo>
                  <a:cubicBezTo>
                    <a:pt x="39412" y="6376"/>
                    <a:pt x="39411" y="6376"/>
                    <a:pt x="39409" y="6377"/>
                  </a:cubicBezTo>
                  <a:cubicBezTo>
                    <a:pt x="39395" y="6380"/>
                    <a:pt x="39395" y="6391"/>
                    <a:pt x="39419" y="6412"/>
                  </a:cubicBezTo>
                  <a:cubicBezTo>
                    <a:pt x="39454" y="6443"/>
                    <a:pt x="39451" y="6471"/>
                    <a:pt x="39412" y="6481"/>
                  </a:cubicBezTo>
                  <a:cubicBezTo>
                    <a:pt x="39411" y="6481"/>
                    <a:pt x="39410" y="6482"/>
                    <a:pt x="39409" y="6482"/>
                  </a:cubicBezTo>
                  <a:cubicBezTo>
                    <a:pt x="39401" y="6482"/>
                    <a:pt x="39399" y="6472"/>
                    <a:pt x="39402" y="6460"/>
                  </a:cubicBezTo>
                  <a:cubicBezTo>
                    <a:pt x="39406" y="6451"/>
                    <a:pt x="39403" y="6445"/>
                    <a:pt x="39396" y="6445"/>
                  </a:cubicBezTo>
                  <a:cubicBezTo>
                    <a:pt x="39389" y="6445"/>
                    <a:pt x="39380" y="6449"/>
                    <a:pt x="39367" y="6457"/>
                  </a:cubicBezTo>
                  <a:cubicBezTo>
                    <a:pt x="39354" y="6464"/>
                    <a:pt x="39343" y="6468"/>
                    <a:pt x="39335" y="6468"/>
                  </a:cubicBezTo>
                  <a:cubicBezTo>
                    <a:pt x="39323" y="6468"/>
                    <a:pt x="39314" y="6461"/>
                    <a:pt x="39308" y="6447"/>
                  </a:cubicBezTo>
                  <a:cubicBezTo>
                    <a:pt x="39303" y="6433"/>
                    <a:pt x="39301" y="6426"/>
                    <a:pt x="39300" y="6426"/>
                  </a:cubicBezTo>
                  <a:cubicBezTo>
                    <a:pt x="39298" y="6426"/>
                    <a:pt x="39298" y="6434"/>
                    <a:pt x="39298" y="6450"/>
                  </a:cubicBezTo>
                  <a:cubicBezTo>
                    <a:pt x="39298" y="6484"/>
                    <a:pt x="39270" y="6510"/>
                    <a:pt x="39241" y="6510"/>
                  </a:cubicBezTo>
                  <a:cubicBezTo>
                    <a:pt x="39232" y="6510"/>
                    <a:pt x="39223" y="6508"/>
                    <a:pt x="39215" y="6502"/>
                  </a:cubicBezTo>
                  <a:cubicBezTo>
                    <a:pt x="39169" y="6474"/>
                    <a:pt x="39159" y="6418"/>
                    <a:pt x="39197" y="6408"/>
                  </a:cubicBezTo>
                  <a:cubicBezTo>
                    <a:pt x="39215" y="6405"/>
                    <a:pt x="39218" y="6391"/>
                    <a:pt x="39207" y="6384"/>
                  </a:cubicBezTo>
                  <a:cubicBezTo>
                    <a:pt x="39201" y="6379"/>
                    <a:pt x="39192" y="6377"/>
                    <a:pt x="39181" y="6377"/>
                  </a:cubicBezTo>
                  <a:cubicBezTo>
                    <a:pt x="39169" y="6377"/>
                    <a:pt x="39155" y="6380"/>
                    <a:pt x="39142" y="6388"/>
                  </a:cubicBezTo>
                  <a:cubicBezTo>
                    <a:pt x="39127" y="6394"/>
                    <a:pt x="39118" y="6397"/>
                    <a:pt x="39113" y="6397"/>
                  </a:cubicBezTo>
                  <a:cubicBezTo>
                    <a:pt x="39109" y="6397"/>
                    <a:pt x="39110" y="6393"/>
                    <a:pt x="39118" y="6384"/>
                  </a:cubicBezTo>
                  <a:cubicBezTo>
                    <a:pt x="39126" y="6368"/>
                    <a:pt x="39138" y="6361"/>
                    <a:pt x="39160" y="6361"/>
                  </a:cubicBezTo>
                  <a:cubicBezTo>
                    <a:pt x="39182" y="6361"/>
                    <a:pt x="39215" y="6368"/>
                    <a:pt x="39263" y="6384"/>
                  </a:cubicBezTo>
                  <a:cubicBezTo>
                    <a:pt x="39280" y="6390"/>
                    <a:pt x="39292" y="6393"/>
                    <a:pt x="39301" y="6393"/>
                  </a:cubicBezTo>
                  <a:cubicBezTo>
                    <a:pt x="39313" y="6393"/>
                    <a:pt x="39317" y="6388"/>
                    <a:pt x="39315" y="6380"/>
                  </a:cubicBezTo>
                  <a:cubicBezTo>
                    <a:pt x="39312" y="6367"/>
                    <a:pt x="39246" y="6343"/>
                    <a:pt x="39177" y="6325"/>
                  </a:cubicBezTo>
                  <a:cubicBezTo>
                    <a:pt x="39058" y="6294"/>
                    <a:pt x="39044" y="6287"/>
                    <a:pt x="39069" y="6255"/>
                  </a:cubicBezTo>
                  <a:cubicBezTo>
                    <a:pt x="39088" y="6236"/>
                    <a:pt x="39129" y="6223"/>
                    <a:pt x="39160" y="6223"/>
                  </a:cubicBezTo>
                  <a:cubicBezTo>
                    <a:pt x="39179" y="6223"/>
                    <a:pt x="39193" y="6228"/>
                    <a:pt x="39197" y="6239"/>
                  </a:cubicBezTo>
                  <a:cubicBezTo>
                    <a:pt x="39199" y="6244"/>
                    <a:pt x="39206" y="6247"/>
                    <a:pt x="39216" y="6247"/>
                  </a:cubicBezTo>
                  <a:cubicBezTo>
                    <a:pt x="39225" y="6247"/>
                    <a:pt x="39235" y="6245"/>
                    <a:pt x="39246" y="6242"/>
                  </a:cubicBezTo>
                  <a:cubicBezTo>
                    <a:pt x="39270" y="6234"/>
                    <a:pt x="39281" y="6221"/>
                    <a:pt x="39270" y="6214"/>
                  </a:cubicBezTo>
                  <a:cubicBezTo>
                    <a:pt x="39265" y="6209"/>
                    <a:pt x="39267" y="6206"/>
                    <a:pt x="39277" y="6206"/>
                  </a:cubicBezTo>
                  <a:cubicBezTo>
                    <a:pt x="39281" y="6206"/>
                    <a:pt x="39285" y="6206"/>
                    <a:pt x="39291" y="6207"/>
                  </a:cubicBezTo>
                  <a:cubicBezTo>
                    <a:pt x="39308" y="6207"/>
                    <a:pt x="39329" y="6228"/>
                    <a:pt x="39336" y="6252"/>
                  </a:cubicBezTo>
                  <a:cubicBezTo>
                    <a:pt x="39342" y="6277"/>
                    <a:pt x="39360" y="6291"/>
                    <a:pt x="39386" y="6291"/>
                  </a:cubicBezTo>
                  <a:cubicBezTo>
                    <a:pt x="39389" y="6291"/>
                    <a:pt x="39392" y="6291"/>
                    <a:pt x="39395" y="6290"/>
                  </a:cubicBezTo>
                  <a:cubicBezTo>
                    <a:pt x="39400" y="6290"/>
                    <a:pt x="39405" y="6289"/>
                    <a:pt x="39410" y="6289"/>
                  </a:cubicBezTo>
                  <a:cubicBezTo>
                    <a:pt x="39433" y="6289"/>
                    <a:pt x="39456" y="6295"/>
                    <a:pt x="39465" y="6304"/>
                  </a:cubicBezTo>
                  <a:cubicBezTo>
                    <a:pt x="39469" y="6309"/>
                    <a:pt x="39474" y="6310"/>
                    <a:pt x="39480" y="6310"/>
                  </a:cubicBezTo>
                  <a:cubicBezTo>
                    <a:pt x="39487" y="6310"/>
                    <a:pt x="39495" y="6307"/>
                    <a:pt x="39499" y="6301"/>
                  </a:cubicBezTo>
                  <a:cubicBezTo>
                    <a:pt x="39506" y="6290"/>
                    <a:pt x="39499" y="6280"/>
                    <a:pt x="39486" y="6280"/>
                  </a:cubicBezTo>
                  <a:cubicBezTo>
                    <a:pt x="39471" y="6276"/>
                    <a:pt x="39436" y="6269"/>
                    <a:pt x="39406" y="6259"/>
                  </a:cubicBezTo>
                  <a:cubicBezTo>
                    <a:pt x="39374" y="6249"/>
                    <a:pt x="39372" y="6244"/>
                    <a:pt x="39414" y="6244"/>
                  </a:cubicBezTo>
                  <a:cubicBezTo>
                    <a:pt x="39427" y="6244"/>
                    <a:pt x="39444" y="6244"/>
                    <a:pt x="39465" y="6245"/>
                  </a:cubicBezTo>
                  <a:cubicBezTo>
                    <a:pt x="39527" y="6249"/>
                    <a:pt x="39600" y="6252"/>
                    <a:pt x="39624" y="6259"/>
                  </a:cubicBezTo>
                  <a:cubicBezTo>
                    <a:pt x="39632" y="6261"/>
                    <a:pt x="39640" y="6262"/>
                    <a:pt x="39647" y="6262"/>
                  </a:cubicBezTo>
                  <a:cubicBezTo>
                    <a:pt x="39670" y="6262"/>
                    <a:pt x="39684" y="6252"/>
                    <a:pt x="39700" y="6228"/>
                  </a:cubicBezTo>
                  <a:cubicBezTo>
                    <a:pt x="39722" y="6199"/>
                    <a:pt x="39740" y="6184"/>
                    <a:pt x="39749" y="6184"/>
                  </a:cubicBezTo>
                  <a:lnTo>
                    <a:pt x="39749" y="6184"/>
                  </a:lnTo>
                  <a:cubicBezTo>
                    <a:pt x="39757" y="6184"/>
                    <a:pt x="39757" y="6197"/>
                    <a:pt x="39742" y="6224"/>
                  </a:cubicBezTo>
                  <a:cubicBezTo>
                    <a:pt x="39725" y="6251"/>
                    <a:pt x="39722" y="6261"/>
                    <a:pt x="39738" y="6261"/>
                  </a:cubicBezTo>
                  <a:cubicBezTo>
                    <a:pt x="39745" y="6261"/>
                    <a:pt x="39757" y="6259"/>
                    <a:pt x="39773" y="6255"/>
                  </a:cubicBezTo>
                  <a:cubicBezTo>
                    <a:pt x="39804" y="6249"/>
                    <a:pt x="39825" y="6234"/>
                    <a:pt x="39822" y="6221"/>
                  </a:cubicBezTo>
                  <a:cubicBezTo>
                    <a:pt x="39820" y="6214"/>
                    <a:pt x="39821" y="6210"/>
                    <a:pt x="39825" y="6210"/>
                  </a:cubicBezTo>
                  <a:cubicBezTo>
                    <a:pt x="39828" y="6210"/>
                    <a:pt x="39834" y="6214"/>
                    <a:pt x="39843" y="6221"/>
                  </a:cubicBezTo>
                  <a:cubicBezTo>
                    <a:pt x="39851" y="6228"/>
                    <a:pt x="39857" y="6232"/>
                    <a:pt x="39862" y="6232"/>
                  </a:cubicBezTo>
                  <a:cubicBezTo>
                    <a:pt x="39868" y="6232"/>
                    <a:pt x="39872" y="6224"/>
                    <a:pt x="39874" y="6207"/>
                  </a:cubicBezTo>
                  <a:cubicBezTo>
                    <a:pt x="39876" y="6187"/>
                    <a:pt x="39872" y="6178"/>
                    <a:pt x="39857" y="6178"/>
                  </a:cubicBezTo>
                  <a:cubicBezTo>
                    <a:pt x="39848" y="6178"/>
                    <a:pt x="39836" y="6181"/>
                    <a:pt x="39819" y="6186"/>
                  </a:cubicBezTo>
                  <a:cubicBezTo>
                    <a:pt x="39818" y="6187"/>
                    <a:pt x="39817" y="6187"/>
                    <a:pt x="39816" y="6187"/>
                  </a:cubicBezTo>
                  <a:cubicBezTo>
                    <a:pt x="39808" y="6187"/>
                    <a:pt x="39788" y="6178"/>
                    <a:pt x="39769" y="6169"/>
                  </a:cubicBezTo>
                  <a:cubicBezTo>
                    <a:pt x="39752" y="6157"/>
                    <a:pt x="39722" y="6150"/>
                    <a:pt x="39697" y="6150"/>
                  </a:cubicBezTo>
                  <a:cubicBezTo>
                    <a:pt x="39692" y="6150"/>
                    <a:pt x="39687" y="6151"/>
                    <a:pt x="39683" y="6151"/>
                  </a:cubicBezTo>
                  <a:cubicBezTo>
                    <a:pt x="39673" y="6154"/>
                    <a:pt x="39663" y="6155"/>
                    <a:pt x="39655" y="6155"/>
                  </a:cubicBezTo>
                  <a:cubicBezTo>
                    <a:pt x="39640" y="6155"/>
                    <a:pt x="39630" y="6151"/>
                    <a:pt x="39627" y="6145"/>
                  </a:cubicBezTo>
                  <a:cubicBezTo>
                    <a:pt x="39626" y="6141"/>
                    <a:pt x="39621" y="6139"/>
                    <a:pt x="39615" y="6139"/>
                  </a:cubicBezTo>
                  <a:cubicBezTo>
                    <a:pt x="39605" y="6139"/>
                    <a:pt x="39590" y="6143"/>
                    <a:pt x="39575" y="6151"/>
                  </a:cubicBezTo>
                  <a:cubicBezTo>
                    <a:pt x="39559" y="6161"/>
                    <a:pt x="39549" y="6166"/>
                    <a:pt x="39546" y="6166"/>
                  </a:cubicBezTo>
                  <a:cubicBezTo>
                    <a:pt x="39542" y="6166"/>
                    <a:pt x="39546" y="6160"/>
                    <a:pt x="39555" y="6151"/>
                  </a:cubicBezTo>
                  <a:cubicBezTo>
                    <a:pt x="39576" y="6127"/>
                    <a:pt x="39557" y="6094"/>
                    <a:pt x="39526" y="6094"/>
                  </a:cubicBezTo>
                  <a:cubicBezTo>
                    <a:pt x="39522" y="6094"/>
                    <a:pt x="39518" y="6095"/>
                    <a:pt x="39513" y="6096"/>
                  </a:cubicBezTo>
                  <a:cubicBezTo>
                    <a:pt x="39499" y="6100"/>
                    <a:pt x="39496" y="6106"/>
                    <a:pt x="39506" y="6114"/>
                  </a:cubicBezTo>
                  <a:cubicBezTo>
                    <a:pt x="39516" y="6120"/>
                    <a:pt x="39506" y="6130"/>
                    <a:pt x="39489" y="6135"/>
                  </a:cubicBezTo>
                  <a:cubicBezTo>
                    <a:pt x="39487" y="6135"/>
                    <a:pt x="39485" y="6135"/>
                    <a:pt x="39483" y="6135"/>
                  </a:cubicBezTo>
                  <a:cubicBezTo>
                    <a:pt x="39436" y="6135"/>
                    <a:pt x="39290" y="6074"/>
                    <a:pt x="39284" y="6051"/>
                  </a:cubicBezTo>
                  <a:cubicBezTo>
                    <a:pt x="39281" y="6044"/>
                    <a:pt x="39236" y="6026"/>
                    <a:pt x="39187" y="6013"/>
                  </a:cubicBezTo>
                  <a:cubicBezTo>
                    <a:pt x="39135" y="5999"/>
                    <a:pt x="39090" y="5978"/>
                    <a:pt x="39086" y="5971"/>
                  </a:cubicBezTo>
                  <a:cubicBezTo>
                    <a:pt x="39081" y="5955"/>
                    <a:pt x="39113" y="5945"/>
                    <a:pt x="39149" y="5945"/>
                  </a:cubicBezTo>
                  <a:cubicBezTo>
                    <a:pt x="39167" y="5945"/>
                    <a:pt x="39186" y="5948"/>
                    <a:pt x="39201" y="5954"/>
                  </a:cubicBezTo>
                  <a:cubicBezTo>
                    <a:pt x="39216" y="5961"/>
                    <a:pt x="39237" y="5965"/>
                    <a:pt x="39254" y="5965"/>
                  </a:cubicBezTo>
                  <a:cubicBezTo>
                    <a:pt x="39260" y="5965"/>
                    <a:pt x="39265" y="5965"/>
                    <a:pt x="39270" y="5964"/>
                  </a:cubicBezTo>
                  <a:cubicBezTo>
                    <a:pt x="39274" y="5963"/>
                    <a:pt x="39278" y="5963"/>
                    <a:pt x="39283" y="5963"/>
                  </a:cubicBezTo>
                  <a:cubicBezTo>
                    <a:pt x="39295" y="5963"/>
                    <a:pt x="39306" y="5966"/>
                    <a:pt x="39308" y="5975"/>
                  </a:cubicBezTo>
                  <a:cubicBezTo>
                    <a:pt x="39311" y="5983"/>
                    <a:pt x="39324" y="5990"/>
                    <a:pt x="39338" y="5990"/>
                  </a:cubicBezTo>
                  <a:cubicBezTo>
                    <a:pt x="39341" y="5990"/>
                    <a:pt x="39344" y="5989"/>
                    <a:pt x="39346" y="5989"/>
                  </a:cubicBezTo>
                  <a:cubicBezTo>
                    <a:pt x="39349" y="5988"/>
                    <a:pt x="39352" y="5988"/>
                    <a:pt x="39356" y="5988"/>
                  </a:cubicBezTo>
                  <a:cubicBezTo>
                    <a:pt x="39377" y="5988"/>
                    <a:pt x="39414" y="5998"/>
                    <a:pt x="39447" y="6016"/>
                  </a:cubicBezTo>
                  <a:cubicBezTo>
                    <a:pt x="39482" y="6033"/>
                    <a:pt x="39500" y="6042"/>
                    <a:pt x="39506" y="6042"/>
                  </a:cubicBezTo>
                  <a:cubicBezTo>
                    <a:pt x="39513" y="6042"/>
                    <a:pt x="39507" y="6031"/>
                    <a:pt x="39492" y="6010"/>
                  </a:cubicBezTo>
                  <a:cubicBezTo>
                    <a:pt x="39477" y="5985"/>
                    <a:pt x="39473" y="5975"/>
                    <a:pt x="39482" y="5975"/>
                  </a:cubicBezTo>
                  <a:cubicBezTo>
                    <a:pt x="39488" y="5975"/>
                    <a:pt x="39498" y="5979"/>
                    <a:pt x="39513" y="5985"/>
                  </a:cubicBezTo>
                  <a:cubicBezTo>
                    <a:pt x="39530" y="5992"/>
                    <a:pt x="39542" y="5995"/>
                    <a:pt x="39551" y="5995"/>
                  </a:cubicBezTo>
                  <a:cubicBezTo>
                    <a:pt x="39563" y="5995"/>
                    <a:pt x="39570" y="5988"/>
                    <a:pt x="39579" y="5971"/>
                  </a:cubicBezTo>
                  <a:cubicBezTo>
                    <a:pt x="39587" y="5955"/>
                    <a:pt x="39591" y="5948"/>
                    <a:pt x="39588" y="5948"/>
                  </a:cubicBezTo>
                  <a:lnTo>
                    <a:pt x="39588" y="5948"/>
                  </a:lnTo>
                  <a:cubicBezTo>
                    <a:pt x="39587" y="5948"/>
                    <a:pt x="39583" y="5951"/>
                    <a:pt x="39575" y="5957"/>
                  </a:cubicBezTo>
                  <a:cubicBezTo>
                    <a:pt x="39571" y="5962"/>
                    <a:pt x="39567" y="5964"/>
                    <a:pt x="39563" y="5964"/>
                  </a:cubicBezTo>
                  <a:cubicBezTo>
                    <a:pt x="39553" y="5964"/>
                    <a:pt x="39546" y="5947"/>
                    <a:pt x="39540" y="5909"/>
                  </a:cubicBezTo>
                  <a:cubicBezTo>
                    <a:pt x="39534" y="5839"/>
                    <a:pt x="39527" y="5836"/>
                    <a:pt x="39419" y="5822"/>
                  </a:cubicBezTo>
                  <a:cubicBezTo>
                    <a:pt x="39305" y="5808"/>
                    <a:pt x="39257" y="5776"/>
                    <a:pt x="39322" y="5760"/>
                  </a:cubicBezTo>
                  <a:cubicBezTo>
                    <a:pt x="39340" y="5756"/>
                    <a:pt x="39356" y="5739"/>
                    <a:pt x="39364" y="5725"/>
                  </a:cubicBezTo>
                  <a:cubicBezTo>
                    <a:pt x="39366" y="5713"/>
                    <a:pt x="39365" y="5708"/>
                    <a:pt x="39360" y="5708"/>
                  </a:cubicBezTo>
                  <a:cubicBezTo>
                    <a:pt x="39356" y="5708"/>
                    <a:pt x="39349" y="5712"/>
                    <a:pt x="39340" y="5718"/>
                  </a:cubicBezTo>
                  <a:cubicBezTo>
                    <a:pt x="39327" y="5726"/>
                    <a:pt x="39316" y="5731"/>
                    <a:pt x="39309" y="5731"/>
                  </a:cubicBezTo>
                  <a:cubicBezTo>
                    <a:pt x="39304" y="5731"/>
                    <a:pt x="39302" y="5729"/>
                    <a:pt x="39302" y="5725"/>
                  </a:cubicBezTo>
                  <a:cubicBezTo>
                    <a:pt x="39298" y="5714"/>
                    <a:pt x="39263" y="5704"/>
                    <a:pt x="39225" y="5701"/>
                  </a:cubicBezTo>
                  <a:cubicBezTo>
                    <a:pt x="39166" y="5693"/>
                    <a:pt x="39162" y="5687"/>
                    <a:pt x="39190" y="5662"/>
                  </a:cubicBezTo>
                  <a:cubicBezTo>
                    <a:pt x="39205" y="5649"/>
                    <a:pt x="39227" y="5642"/>
                    <a:pt x="39251" y="5642"/>
                  </a:cubicBezTo>
                  <a:cubicBezTo>
                    <a:pt x="39260" y="5642"/>
                    <a:pt x="39268" y="5643"/>
                    <a:pt x="39277" y="5645"/>
                  </a:cubicBezTo>
                  <a:cubicBezTo>
                    <a:pt x="39285" y="5646"/>
                    <a:pt x="39293" y="5646"/>
                    <a:pt x="39301" y="5646"/>
                  </a:cubicBezTo>
                  <a:cubicBezTo>
                    <a:pt x="39322" y="5646"/>
                    <a:pt x="39343" y="5643"/>
                    <a:pt x="39353" y="5638"/>
                  </a:cubicBezTo>
                  <a:cubicBezTo>
                    <a:pt x="39367" y="5631"/>
                    <a:pt x="39406" y="5627"/>
                    <a:pt x="39436" y="5627"/>
                  </a:cubicBezTo>
                  <a:cubicBezTo>
                    <a:pt x="39440" y="5628"/>
                    <a:pt x="39443" y="5628"/>
                    <a:pt x="39446" y="5628"/>
                  </a:cubicBezTo>
                  <a:cubicBezTo>
                    <a:pt x="39505" y="5628"/>
                    <a:pt x="39526" y="5597"/>
                    <a:pt x="39506" y="5538"/>
                  </a:cubicBezTo>
                  <a:cubicBezTo>
                    <a:pt x="39503" y="5521"/>
                    <a:pt x="39496" y="5513"/>
                    <a:pt x="39482" y="5513"/>
                  </a:cubicBezTo>
                  <a:cubicBezTo>
                    <a:pt x="39468" y="5513"/>
                    <a:pt x="39448" y="5520"/>
                    <a:pt x="39416" y="5534"/>
                  </a:cubicBezTo>
                  <a:cubicBezTo>
                    <a:pt x="39389" y="5544"/>
                    <a:pt x="39372" y="5549"/>
                    <a:pt x="39365" y="5549"/>
                  </a:cubicBezTo>
                  <a:cubicBezTo>
                    <a:pt x="39360" y="5549"/>
                    <a:pt x="39361" y="5545"/>
                    <a:pt x="39371" y="5538"/>
                  </a:cubicBezTo>
                  <a:cubicBezTo>
                    <a:pt x="39406" y="5513"/>
                    <a:pt x="39402" y="5510"/>
                    <a:pt x="39346" y="5503"/>
                  </a:cubicBezTo>
                  <a:cubicBezTo>
                    <a:pt x="39287" y="5496"/>
                    <a:pt x="39267" y="5472"/>
                    <a:pt x="39273" y="5409"/>
                  </a:cubicBezTo>
                  <a:cubicBezTo>
                    <a:pt x="39277" y="5388"/>
                    <a:pt x="39273" y="5357"/>
                    <a:pt x="39267" y="5323"/>
                  </a:cubicBezTo>
                  <a:cubicBezTo>
                    <a:pt x="39260" y="5295"/>
                    <a:pt x="39282" y="5276"/>
                    <a:pt x="39304" y="5276"/>
                  </a:cubicBezTo>
                  <a:cubicBezTo>
                    <a:pt x="39317" y="5276"/>
                    <a:pt x="39330" y="5284"/>
                    <a:pt x="39336" y="5302"/>
                  </a:cubicBezTo>
                  <a:cubicBezTo>
                    <a:pt x="39342" y="5316"/>
                    <a:pt x="39335" y="5327"/>
                    <a:pt x="39324" y="5327"/>
                  </a:cubicBezTo>
                  <a:cubicBezTo>
                    <a:pt x="39322" y="5327"/>
                    <a:pt x="39321" y="5326"/>
                    <a:pt x="39319" y="5326"/>
                  </a:cubicBezTo>
                  <a:cubicBezTo>
                    <a:pt x="39316" y="5325"/>
                    <a:pt x="39313" y="5325"/>
                    <a:pt x="39310" y="5325"/>
                  </a:cubicBezTo>
                  <a:cubicBezTo>
                    <a:pt x="39301" y="5325"/>
                    <a:pt x="39296" y="5329"/>
                    <a:pt x="39302" y="5339"/>
                  </a:cubicBezTo>
                  <a:cubicBezTo>
                    <a:pt x="39303" y="5346"/>
                    <a:pt x="39308" y="5349"/>
                    <a:pt x="39318" y="5349"/>
                  </a:cubicBezTo>
                  <a:cubicBezTo>
                    <a:pt x="39333" y="5349"/>
                    <a:pt x="39360" y="5341"/>
                    <a:pt x="39398" y="5326"/>
                  </a:cubicBezTo>
                  <a:cubicBezTo>
                    <a:pt x="39469" y="5299"/>
                    <a:pt x="39517" y="5271"/>
                    <a:pt x="39494" y="5271"/>
                  </a:cubicBezTo>
                  <a:cubicBezTo>
                    <a:pt x="39490" y="5271"/>
                    <a:pt x="39484" y="5272"/>
                    <a:pt x="39475" y="5274"/>
                  </a:cubicBezTo>
                  <a:cubicBezTo>
                    <a:pt x="39472" y="5274"/>
                    <a:pt x="39469" y="5275"/>
                    <a:pt x="39466" y="5275"/>
                  </a:cubicBezTo>
                  <a:cubicBezTo>
                    <a:pt x="39438" y="5275"/>
                    <a:pt x="39429" y="5227"/>
                    <a:pt x="39457" y="5208"/>
                  </a:cubicBezTo>
                  <a:cubicBezTo>
                    <a:pt x="39478" y="5198"/>
                    <a:pt x="39468" y="5184"/>
                    <a:pt x="39430" y="5163"/>
                  </a:cubicBezTo>
                  <a:cubicBezTo>
                    <a:pt x="39385" y="5139"/>
                    <a:pt x="39381" y="5131"/>
                    <a:pt x="39409" y="5115"/>
                  </a:cubicBezTo>
                  <a:cubicBezTo>
                    <a:pt x="39426" y="5100"/>
                    <a:pt x="39430" y="5069"/>
                    <a:pt x="39419" y="5027"/>
                  </a:cubicBezTo>
                  <a:cubicBezTo>
                    <a:pt x="39410" y="4998"/>
                    <a:pt x="39402" y="4983"/>
                    <a:pt x="39396" y="4983"/>
                  </a:cubicBezTo>
                  <a:cubicBezTo>
                    <a:pt x="39393" y="4983"/>
                    <a:pt x="39390" y="4986"/>
                    <a:pt x="39388" y="4993"/>
                  </a:cubicBezTo>
                  <a:cubicBezTo>
                    <a:pt x="39384" y="5008"/>
                    <a:pt x="39379" y="5015"/>
                    <a:pt x="39369" y="5015"/>
                  </a:cubicBezTo>
                  <a:cubicBezTo>
                    <a:pt x="39361" y="5015"/>
                    <a:pt x="39349" y="5011"/>
                    <a:pt x="39332" y="5003"/>
                  </a:cubicBezTo>
                  <a:cubicBezTo>
                    <a:pt x="39270" y="4972"/>
                    <a:pt x="39270" y="4965"/>
                    <a:pt x="39329" y="4955"/>
                  </a:cubicBezTo>
                  <a:cubicBezTo>
                    <a:pt x="39332" y="4954"/>
                    <a:pt x="39336" y="4954"/>
                    <a:pt x="39339" y="4954"/>
                  </a:cubicBezTo>
                  <a:cubicBezTo>
                    <a:pt x="39364" y="4954"/>
                    <a:pt x="39397" y="4964"/>
                    <a:pt x="39416" y="4979"/>
                  </a:cubicBezTo>
                  <a:cubicBezTo>
                    <a:pt x="39430" y="4988"/>
                    <a:pt x="39440" y="4992"/>
                    <a:pt x="39448" y="4992"/>
                  </a:cubicBezTo>
                  <a:cubicBezTo>
                    <a:pt x="39456" y="4992"/>
                    <a:pt x="39461" y="4988"/>
                    <a:pt x="39465" y="4979"/>
                  </a:cubicBezTo>
                  <a:cubicBezTo>
                    <a:pt x="39468" y="4965"/>
                    <a:pt x="39489" y="4955"/>
                    <a:pt x="39510" y="4955"/>
                  </a:cubicBezTo>
                  <a:cubicBezTo>
                    <a:pt x="39513" y="4955"/>
                    <a:pt x="39516" y="4955"/>
                    <a:pt x="39519" y="4955"/>
                  </a:cubicBezTo>
                  <a:cubicBezTo>
                    <a:pt x="39540" y="4955"/>
                    <a:pt x="39538" y="4943"/>
                    <a:pt x="39516" y="4902"/>
                  </a:cubicBezTo>
                  <a:cubicBezTo>
                    <a:pt x="39496" y="4865"/>
                    <a:pt x="39492" y="4844"/>
                    <a:pt x="39510" y="4836"/>
                  </a:cubicBezTo>
                  <a:cubicBezTo>
                    <a:pt x="39531" y="4830"/>
                    <a:pt x="39527" y="4826"/>
                    <a:pt x="39506" y="4826"/>
                  </a:cubicBezTo>
                  <a:cubicBezTo>
                    <a:pt x="39492" y="4823"/>
                    <a:pt x="39478" y="4809"/>
                    <a:pt x="39481" y="4791"/>
                  </a:cubicBezTo>
                  <a:cubicBezTo>
                    <a:pt x="39484" y="4777"/>
                    <a:pt x="39490" y="4770"/>
                    <a:pt x="39513" y="4770"/>
                  </a:cubicBezTo>
                  <a:cubicBezTo>
                    <a:pt x="39530" y="4770"/>
                    <a:pt x="39555" y="4774"/>
                    <a:pt x="39593" y="4781"/>
                  </a:cubicBezTo>
                  <a:cubicBezTo>
                    <a:pt x="39652" y="4791"/>
                    <a:pt x="39707" y="4806"/>
                    <a:pt x="39721" y="4816"/>
                  </a:cubicBezTo>
                  <a:cubicBezTo>
                    <a:pt x="39727" y="4820"/>
                    <a:pt x="39734" y="4823"/>
                    <a:pt x="39737" y="4823"/>
                  </a:cubicBezTo>
                  <a:cubicBezTo>
                    <a:pt x="39739" y="4823"/>
                    <a:pt x="39740" y="4822"/>
                    <a:pt x="39739" y="4819"/>
                  </a:cubicBezTo>
                  <a:cubicBezTo>
                    <a:pt x="39735" y="4809"/>
                    <a:pt x="39710" y="4785"/>
                    <a:pt x="39683" y="4764"/>
                  </a:cubicBezTo>
                  <a:cubicBezTo>
                    <a:pt x="39655" y="4743"/>
                    <a:pt x="39641" y="4722"/>
                    <a:pt x="39652" y="4719"/>
                  </a:cubicBezTo>
                  <a:cubicBezTo>
                    <a:pt x="39662" y="4715"/>
                    <a:pt x="39648" y="4705"/>
                    <a:pt x="39620" y="4694"/>
                  </a:cubicBezTo>
                  <a:cubicBezTo>
                    <a:pt x="39590" y="4684"/>
                    <a:pt x="39579" y="4673"/>
                    <a:pt x="39593" y="4660"/>
                  </a:cubicBezTo>
                  <a:cubicBezTo>
                    <a:pt x="39599" y="4654"/>
                    <a:pt x="39612" y="4650"/>
                    <a:pt x="39626" y="4650"/>
                  </a:cubicBezTo>
                  <a:cubicBezTo>
                    <a:pt x="39637" y="4650"/>
                    <a:pt x="39648" y="4652"/>
                    <a:pt x="39659" y="4657"/>
                  </a:cubicBezTo>
                  <a:cubicBezTo>
                    <a:pt x="39674" y="4662"/>
                    <a:pt x="39683" y="4665"/>
                    <a:pt x="39687" y="4665"/>
                  </a:cubicBezTo>
                  <a:cubicBezTo>
                    <a:pt x="39694" y="4665"/>
                    <a:pt x="39689" y="4658"/>
                    <a:pt x="39676" y="4639"/>
                  </a:cubicBezTo>
                  <a:cubicBezTo>
                    <a:pt x="39662" y="4622"/>
                    <a:pt x="39655" y="4594"/>
                    <a:pt x="39665" y="4573"/>
                  </a:cubicBezTo>
                  <a:cubicBezTo>
                    <a:pt x="39673" y="4556"/>
                    <a:pt x="39673" y="4532"/>
                    <a:pt x="39659" y="4514"/>
                  </a:cubicBezTo>
                  <a:cubicBezTo>
                    <a:pt x="39645" y="4500"/>
                    <a:pt x="39645" y="4486"/>
                    <a:pt x="39659" y="4483"/>
                  </a:cubicBezTo>
                  <a:cubicBezTo>
                    <a:pt x="39690" y="4476"/>
                    <a:pt x="39652" y="4372"/>
                    <a:pt x="39610" y="4351"/>
                  </a:cubicBezTo>
                  <a:cubicBezTo>
                    <a:pt x="39585" y="4337"/>
                    <a:pt x="39582" y="4333"/>
                    <a:pt x="39603" y="4327"/>
                  </a:cubicBezTo>
                  <a:cubicBezTo>
                    <a:pt x="39617" y="4323"/>
                    <a:pt x="39624" y="4306"/>
                    <a:pt x="39620" y="4289"/>
                  </a:cubicBezTo>
                  <a:cubicBezTo>
                    <a:pt x="39616" y="4278"/>
                    <a:pt x="39610" y="4272"/>
                    <a:pt x="39604" y="4272"/>
                  </a:cubicBezTo>
                  <a:cubicBezTo>
                    <a:pt x="39600" y="4272"/>
                    <a:pt x="39597" y="4274"/>
                    <a:pt x="39593" y="4278"/>
                  </a:cubicBezTo>
                  <a:cubicBezTo>
                    <a:pt x="39591" y="4280"/>
                    <a:pt x="39588" y="4281"/>
                    <a:pt x="39585" y="4281"/>
                  </a:cubicBezTo>
                  <a:cubicBezTo>
                    <a:pt x="39575" y="4281"/>
                    <a:pt x="39563" y="4267"/>
                    <a:pt x="39558" y="4244"/>
                  </a:cubicBezTo>
                  <a:cubicBezTo>
                    <a:pt x="39549" y="4215"/>
                    <a:pt x="39551" y="4198"/>
                    <a:pt x="39564" y="4198"/>
                  </a:cubicBezTo>
                  <a:cubicBezTo>
                    <a:pt x="39566" y="4198"/>
                    <a:pt x="39567" y="4198"/>
                    <a:pt x="39569" y="4199"/>
                  </a:cubicBezTo>
                  <a:cubicBezTo>
                    <a:pt x="39572" y="4199"/>
                    <a:pt x="39575" y="4199"/>
                    <a:pt x="39578" y="4199"/>
                  </a:cubicBezTo>
                  <a:cubicBezTo>
                    <a:pt x="39591" y="4199"/>
                    <a:pt x="39585" y="4191"/>
                    <a:pt x="39561" y="4170"/>
                  </a:cubicBezTo>
                  <a:cubicBezTo>
                    <a:pt x="39531" y="4139"/>
                    <a:pt x="39531" y="4136"/>
                    <a:pt x="39582" y="4132"/>
                  </a:cubicBezTo>
                  <a:cubicBezTo>
                    <a:pt x="39631" y="4125"/>
                    <a:pt x="39638" y="4119"/>
                    <a:pt x="39617" y="4066"/>
                  </a:cubicBezTo>
                  <a:cubicBezTo>
                    <a:pt x="39603" y="4028"/>
                    <a:pt x="39579" y="4004"/>
                    <a:pt x="39544" y="3997"/>
                  </a:cubicBezTo>
                  <a:cubicBezTo>
                    <a:pt x="39533" y="3995"/>
                    <a:pt x="39525" y="3994"/>
                    <a:pt x="39519" y="3994"/>
                  </a:cubicBezTo>
                  <a:cubicBezTo>
                    <a:pt x="39508" y="3994"/>
                    <a:pt x="39507" y="3997"/>
                    <a:pt x="39516" y="4004"/>
                  </a:cubicBezTo>
                  <a:cubicBezTo>
                    <a:pt x="39539" y="4024"/>
                    <a:pt x="39522" y="4045"/>
                    <a:pt x="39491" y="4045"/>
                  </a:cubicBezTo>
                  <a:cubicBezTo>
                    <a:pt x="39485" y="4045"/>
                    <a:pt x="39478" y="4044"/>
                    <a:pt x="39471" y="4042"/>
                  </a:cubicBezTo>
                  <a:cubicBezTo>
                    <a:pt x="39444" y="4035"/>
                    <a:pt x="39419" y="4004"/>
                    <a:pt x="39395" y="3949"/>
                  </a:cubicBezTo>
                  <a:cubicBezTo>
                    <a:pt x="39392" y="3943"/>
                    <a:pt x="39380" y="3940"/>
                    <a:pt x="39367" y="3940"/>
                  </a:cubicBezTo>
                  <a:cubicBezTo>
                    <a:pt x="39363" y="3940"/>
                    <a:pt x="39358" y="3940"/>
                    <a:pt x="39353" y="3941"/>
                  </a:cubicBezTo>
                  <a:cubicBezTo>
                    <a:pt x="39348" y="3943"/>
                    <a:pt x="39343" y="3944"/>
                    <a:pt x="39338" y="3944"/>
                  </a:cubicBezTo>
                  <a:cubicBezTo>
                    <a:pt x="39301" y="3944"/>
                    <a:pt x="39303" y="3893"/>
                    <a:pt x="39346" y="3841"/>
                  </a:cubicBezTo>
                  <a:cubicBezTo>
                    <a:pt x="39378" y="3804"/>
                    <a:pt x="39397" y="3790"/>
                    <a:pt x="39425" y="3790"/>
                  </a:cubicBezTo>
                  <a:cubicBezTo>
                    <a:pt x="39431" y="3790"/>
                    <a:pt x="39437" y="3791"/>
                    <a:pt x="39444" y="3792"/>
                  </a:cubicBezTo>
                  <a:cubicBezTo>
                    <a:pt x="39454" y="3794"/>
                    <a:pt x="39463" y="3796"/>
                    <a:pt x="39469" y="3796"/>
                  </a:cubicBezTo>
                  <a:cubicBezTo>
                    <a:pt x="39482" y="3796"/>
                    <a:pt x="39488" y="3791"/>
                    <a:pt x="39486" y="3782"/>
                  </a:cubicBezTo>
                  <a:cubicBezTo>
                    <a:pt x="39482" y="3773"/>
                    <a:pt x="39487" y="3764"/>
                    <a:pt x="39495" y="3764"/>
                  </a:cubicBezTo>
                  <a:cubicBezTo>
                    <a:pt x="39496" y="3764"/>
                    <a:pt x="39498" y="3764"/>
                    <a:pt x="39499" y="3765"/>
                  </a:cubicBezTo>
                  <a:cubicBezTo>
                    <a:pt x="39500" y="3765"/>
                    <a:pt x="39500" y="3765"/>
                    <a:pt x="39501" y="3765"/>
                  </a:cubicBezTo>
                  <a:cubicBezTo>
                    <a:pt x="39510" y="3765"/>
                    <a:pt x="39513" y="3742"/>
                    <a:pt x="39506" y="3709"/>
                  </a:cubicBezTo>
                  <a:cubicBezTo>
                    <a:pt x="39496" y="3674"/>
                    <a:pt x="39502" y="3632"/>
                    <a:pt x="39513" y="3612"/>
                  </a:cubicBezTo>
                  <a:cubicBezTo>
                    <a:pt x="39527" y="3591"/>
                    <a:pt x="39534" y="3563"/>
                    <a:pt x="39531" y="3549"/>
                  </a:cubicBezTo>
                  <a:cubicBezTo>
                    <a:pt x="39529" y="3544"/>
                    <a:pt x="39527" y="3541"/>
                    <a:pt x="39525" y="3541"/>
                  </a:cubicBezTo>
                  <a:cubicBezTo>
                    <a:pt x="39521" y="3541"/>
                    <a:pt x="39516" y="3548"/>
                    <a:pt x="39510" y="3563"/>
                  </a:cubicBezTo>
                  <a:cubicBezTo>
                    <a:pt x="39505" y="3575"/>
                    <a:pt x="39502" y="3581"/>
                    <a:pt x="39500" y="3581"/>
                  </a:cubicBezTo>
                  <a:cubicBezTo>
                    <a:pt x="39496" y="3581"/>
                    <a:pt x="39494" y="3569"/>
                    <a:pt x="39492" y="3542"/>
                  </a:cubicBezTo>
                  <a:cubicBezTo>
                    <a:pt x="39489" y="3501"/>
                    <a:pt x="39478" y="3487"/>
                    <a:pt x="39440" y="3487"/>
                  </a:cubicBezTo>
                  <a:cubicBezTo>
                    <a:pt x="39437" y="3487"/>
                    <a:pt x="39434" y="3487"/>
                    <a:pt x="39432" y="3487"/>
                  </a:cubicBezTo>
                  <a:cubicBezTo>
                    <a:pt x="39408" y="3487"/>
                    <a:pt x="39387" y="3471"/>
                    <a:pt x="39377" y="3449"/>
                  </a:cubicBezTo>
                  <a:cubicBezTo>
                    <a:pt x="39371" y="3428"/>
                    <a:pt x="39340" y="3397"/>
                    <a:pt x="39308" y="3379"/>
                  </a:cubicBezTo>
                  <a:cubicBezTo>
                    <a:pt x="39277" y="3366"/>
                    <a:pt x="39242" y="3328"/>
                    <a:pt x="39236" y="3299"/>
                  </a:cubicBezTo>
                  <a:cubicBezTo>
                    <a:pt x="39201" y="3192"/>
                    <a:pt x="39135" y="3147"/>
                    <a:pt x="38951" y="3116"/>
                  </a:cubicBezTo>
                  <a:cubicBezTo>
                    <a:pt x="38857" y="3102"/>
                    <a:pt x="38736" y="3067"/>
                    <a:pt x="38684" y="3040"/>
                  </a:cubicBezTo>
                  <a:cubicBezTo>
                    <a:pt x="38594" y="2995"/>
                    <a:pt x="38486" y="2977"/>
                    <a:pt x="38299" y="2977"/>
                  </a:cubicBezTo>
                  <a:cubicBezTo>
                    <a:pt x="38247" y="2977"/>
                    <a:pt x="38104" y="2963"/>
                    <a:pt x="37987" y="2945"/>
                  </a:cubicBezTo>
                  <a:cubicBezTo>
                    <a:pt x="37869" y="2929"/>
                    <a:pt x="37719" y="2908"/>
                    <a:pt x="37657" y="2900"/>
                  </a:cubicBezTo>
                  <a:cubicBezTo>
                    <a:pt x="37595" y="2894"/>
                    <a:pt x="37476" y="2880"/>
                    <a:pt x="37393" y="2866"/>
                  </a:cubicBezTo>
                  <a:cubicBezTo>
                    <a:pt x="37272" y="2849"/>
                    <a:pt x="36727" y="2783"/>
                    <a:pt x="36488" y="2758"/>
                  </a:cubicBezTo>
                  <a:cubicBezTo>
                    <a:pt x="36460" y="2755"/>
                    <a:pt x="36311" y="2745"/>
                    <a:pt x="36155" y="2734"/>
                  </a:cubicBezTo>
                  <a:cubicBezTo>
                    <a:pt x="35968" y="2721"/>
                    <a:pt x="35864" y="2703"/>
                    <a:pt x="35849" y="2682"/>
                  </a:cubicBezTo>
                  <a:cubicBezTo>
                    <a:pt x="35841" y="2669"/>
                    <a:pt x="35828" y="2662"/>
                    <a:pt x="35816" y="2662"/>
                  </a:cubicBezTo>
                  <a:cubicBezTo>
                    <a:pt x="35812" y="2662"/>
                    <a:pt x="35808" y="2663"/>
                    <a:pt x="35804" y="2665"/>
                  </a:cubicBezTo>
                  <a:cubicBezTo>
                    <a:pt x="35799" y="2669"/>
                    <a:pt x="35793" y="2670"/>
                    <a:pt x="35788" y="2670"/>
                  </a:cubicBezTo>
                  <a:cubicBezTo>
                    <a:pt x="35757" y="2670"/>
                    <a:pt x="35729" y="2622"/>
                    <a:pt x="35755" y="2599"/>
                  </a:cubicBezTo>
                  <a:cubicBezTo>
                    <a:pt x="35773" y="2585"/>
                    <a:pt x="35773" y="2561"/>
                    <a:pt x="35755" y="2537"/>
                  </a:cubicBezTo>
                  <a:cubicBezTo>
                    <a:pt x="35743" y="2518"/>
                    <a:pt x="35737" y="2508"/>
                    <a:pt x="35732" y="2508"/>
                  </a:cubicBezTo>
                  <a:cubicBezTo>
                    <a:pt x="35726" y="2508"/>
                    <a:pt x="35721" y="2519"/>
                    <a:pt x="35710" y="2540"/>
                  </a:cubicBezTo>
                  <a:cubicBezTo>
                    <a:pt x="35703" y="2557"/>
                    <a:pt x="35696" y="2567"/>
                    <a:pt x="35691" y="2567"/>
                  </a:cubicBezTo>
                  <a:cubicBezTo>
                    <a:pt x="35689" y="2567"/>
                    <a:pt x="35687" y="2565"/>
                    <a:pt x="35686" y="2561"/>
                  </a:cubicBezTo>
                  <a:cubicBezTo>
                    <a:pt x="35683" y="2550"/>
                    <a:pt x="35669" y="2526"/>
                    <a:pt x="35655" y="2512"/>
                  </a:cubicBezTo>
                  <a:cubicBezTo>
                    <a:pt x="35641" y="2495"/>
                    <a:pt x="35643" y="2487"/>
                    <a:pt x="35661" y="2487"/>
                  </a:cubicBezTo>
                  <a:cubicBezTo>
                    <a:pt x="35664" y="2487"/>
                    <a:pt x="35668" y="2487"/>
                    <a:pt x="35672" y="2488"/>
                  </a:cubicBezTo>
                  <a:cubicBezTo>
                    <a:pt x="35697" y="2488"/>
                    <a:pt x="35707" y="2481"/>
                    <a:pt x="35700" y="2460"/>
                  </a:cubicBezTo>
                  <a:cubicBezTo>
                    <a:pt x="35697" y="2445"/>
                    <a:pt x="35681" y="2435"/>
                    <a:pt x="35666" y="2435"/>
                  </a:cubicBezTo>
                  <a:cubicBezTo>
                    <a:pt x="35663" y="2435"/>
                    <a:pt x="35661" y="2435"/>
                    <a:pt x="35659" y="2436"/>
                  </a:cubicBezTo>
                  <a:cubicBezTo>
                    <a:pt x="35651" y="2438"/>
                    <a:pt x="35645" y="2439"/>
                    <a:pt x="35639" y="2439"/>
                  </a:cubicBezTo>
                  <a:cubicBezTo>
                    <a:pt x="35602" y="2439"/>
                    <a:pt x="35614" y="2399"/>
                    <a:pt x="35669" y="2367"/>
                  </a:cubicBezTo>
                  <a:cubicBezTo>
                    <a:pt x="35728" y="2332"/>
                    <a:pt x="35728" y="2276"/>
                    <a:pt x="35672" y="2255"/>
                  </a:cubicBezTo>
                  <a:cubicBezTo>
                    <a:pt x="35659" y="2252"/>
                    <a:pt x="35659" y="2245"/>
                    <a:pt x="35680" y="2238"/>
                  </a:cubicBezTo>
                  <a:cubicBezTo>
                    <a:pt x="35697" y="2234"/>
                    <a:pt x="35672" y="2214"/>
                    <a:pt x="35617" y="2193"/>
                  </a:cubicBezTo>
                  <a:cubicBezTo>
                    <a:pt x="35530" y="2154"/>
                    <a:pt x="35526" y="2148"/>
                    <a:pt x="35544" y="2096"/>
                  </a:cubicBezTo>
                  <a:cubicBezTo>
                    <a:pt x="35568" y="2034"/>
                    <a:pt x="35551" y="1930"/>
                    <a:pt x="35520" y="1901"/>
                  </a:cubicBezTo>
                  <a:cubicBezTo>
                    <a:pt x="35505" y="1891"/>
                    <a:pt x="35516" y="1850"/>
                    <a:pt x="35544" y="1801"/>
                  </a:cubicBezTo>
                  <a:cubicBezTo>
                    <a:pt x="35585" y="1728"/>
                    <a:pt x="35592" y="1675"/>
                    <a:pt x="35563" y="1675"/>
                  </a:cubicBezTo>
                  <a:cubicBezTo>
                    <a:pt x="35560" y="1675"/>
                    <a:pt x="35558" y="1675"/>
                    <a:pt x="35555" y="1676"/>
                  </a:cubicBezTo>
                  <a:cubicBezTo>
                    <a:pt x="35544" y="1676"/>
                    <a:pt x="35520" y="1701"/>
                    <a:pt x="35505" y="1721"/>
                  </a:cubicBezTo>
                  <a:cubicBezTo>
                    <a:pt x="35493" y="1740"/>
                    <a:pt x="35487" y="1750"/>
                    <a:pt x="35481" y="1750"/>
                  </a:cubicBezTo>
                  <a:cubicBezTo>
                    <a:pt x="35476" y="1750"/>
                    <a:pt x="35473" y="1740"/>
                    <a:pt x="35468" y="1721"/>
                  </a:cubicBezTo>
                  <a:cubicBezTo>
                    <a:pt x="35461" y="1696"/>
                    <a:pt x="35468" y="1676"/>
                    <a:pt x="35489" y="1672"/>
                  </a:cubicBezTo>
                  <a:cubicBezTo>
                    <a:pt x="35505" y="1666"/>
                    <a:pt x="35520" y="1655"/>
                    <a:pt x="35516" y="1642"/>
                  </a:cubicBezTo>
                  <a:cubicBezTo>
                    <a:pt x="35514" y="1635"/>
                    <a:pt x="35508" y="1632"/>
                    <a:pt x="35499" y="1632"/>
                  </a:cubicBezTo>
                  <a:cubicBezTo>
                    <a:pt x="35492" y="1632"/>
                    <a:pt x="35484" y="1634"/>
                    <a:pt x="35475" y="1638"/>
                  </a:cubicBezTo>
                  <a:cubicBezTo>
                    <a:pt x="35468" y="1640"/>
                    <a:pt x="35461" y="1641"/>
                    <a:pt x="35454" y="1641"/>
                  </a:cubicBezTo>
                  <a:cubicBezTo>
                    <a:pt x="35439" y="1641"/>
                    <a:pt x="35426" y="1637"/>
                    <a:pt x="35419" y="1627"/>
                  </a:cubicBezTo>
                  <a:cubicBezTo>
                    <a:pt x="35406" y="1607"/>
                    <a:pt x="35412" y="1600"/>
                    <a:pt x="35447" y="1600"/>
                  </a:cubicBezTo>
                  <a:cubicBezTo>
                    <a:pt x="35513" y="1600"/>
                    <a:pt x="35544" y="1502"/>
                    <a:pt x="35492" y="1472"/>
                  </a:cubicBezTo>
                  <a:cubicBezTo>
                    <a:pt x="35471" y="1461"/>
                    <a:pt x="35457" y="1437"/>
                    <a:pt x="35457" y="1416"/>
                  </a:cubicBezTo>
                  <a:cubicBezTo>
                    <a:pt x="35461" y="1398"/>
                    <a:pt x="35451" y="1381"/>
                    <a:pt x="35433" y="1378"/>
                  </a:cubicBezTo>
                  <a:cubicBezTo>
                    <a:pt x="35419" y="1374"/>
                    <a:pt x="35398" y="1350"/>
                    <a:pt x="35391" y="1326"/>
                  </a:cubicBezTo>
                  <a:cubicBezTo>
                    <a:pt x="35380" y="1289"/>
                    <a:pt x="35365" y="1272"/>
                    <a:pt x="35346" y="1272"/>
                  </a:cubicBezTo>
                  <a:cubicBezTo>
                    <a:pt x="35337" y="1272"/>
                    <a:pt x="35327" y="1276"/>
                    <a:pt x="35315" y="1284"/>
                  </a:cubicBezTo>
                  <a:cubicBezTo>
                    <a:pt x="35291" y="1298"/>
                    <a:pt x="35294" y="1305"/>
                    <a:pt x="35318" y="1322"/>
                  </a:cubicBezTo>
                  <a:cubicBezTo>
                    <a:pt x="35343" y="1335"/>
                    <a:pt x="35346" y="1340"/>
                    <a:pt x="35332" y="1340"/>
                  </a:cubicBezTo>
                  <a:cubicBezTo>
                    <a:pt x="35327" y="1340"/>
                    <a:pt x="35322" y="1340"/>
                    <a:pt x="35315" y="1339"/>
                  </a:cubicBezTo>
                  <a:cubicBezTo>
                    <a:pt x="35252" y="1336"/>
                    <a:pt x="35193" y="1277"/>
                    <a:pt x="35218" y="1243"/>
                  </a:cubicBezTo>
                  <a:cubicBezTo>
                    <a:pt x="35239" y="1208"/>
                    <a:pt x="35214" y="1128"/>
                    <a:pt x="35177" y="1121"/>
                  </a:cubicBezTo>
                  <a:cubicBezTo>
                    <a:pt x="35159" y="1114"/>
                    <a:pt x="35145" y="1079"/>
                    <a:pt x="35138" y="1027"/>
                  </a:cubicBezTo>
                  <a:cubicBezTo>
                    <a:pt x="35127" y="958"/>
                    <a:pt x="35114" y="937"/>
                    <a:pt x="35068" y="910"/>
                  </a:cubicBezTo>
                  <a:cubicBezTo>
                    <a:pt x="35006" y="878"/>
                    <a:pt x="34985" y="857"/>
                    <a:pt x="35020" y="857"/>
                  </a:cubicBezTo>
                  <a:cubicBezTo>
                    <a:pt x="35022" y="858"/>
                    <a:pt x="35024" y="858"/>
                    <a:pt x="35025" y="858"/>
                  </a:cubicBezTo>
                  <a:cubicBezTo>
                    <a:pt x="35033" y="858"/>
                    <a:pt x="35038" y="852"/>
                    <a:pt x="35038" y="843"/>
                  </a:cubicBezTo>
                  <a:cubicBezTo>
                    <a:pt x="35038" y="836"/>
                    <a:pt x="35038" y="832"/>
                    <a:pt x="35036" y="832"/>
                  </a:cubicBezTo>
                  <a:cubicBezTo>
                    <a:pt x="35036" y="832"/>
                    <a:pt x="35035" y="832"/>
                    <a:pt x="35034" y="833"/>
                  </a:cubicBezTo>
                  <a:cubicBezTo>
                    <a:pt x="35034" y="834"/>
                    <a:pt x="35033" y="834"/>
                    <a:pt x="35031" y="834"/>
                  </a:cubicBezTo>
                  <a:cubicBezTo>
                    <a:pt x="35022" y="834"/>
                    <a:pt x="34993" y="828"/>
                    <a:pt x="34964" y="819"/>
                  </a:cubicBezTo>
                  <a:cubicBezTo>
                    <a:pt x="34940" y="812"/>
                    <a:pt x="34906" y="806"/>
                    <a:pt x="34880" y="806"/>
                  </a:cubicBezTo>
                  <a:cubicBezTo>
                    <a:pt x="34869" y="806"/>
                    <a:pt x="34860" y="807"/>
                    <a:pt x="34854" y="809"/>
                  </a:cubicBezTo>
                  <a:cubicBezTo>
                    <a:pt x="34850" y="810"/>
                    <a:pt x="34845" y="810"/>
                    <a:pt x="34840" y="810"/>
                  </a:cubicBezTo>
                  <a:cubicBezTo>
                    <a:pt x="34808" y="810"/>
                    <a:pt x="34748" y="795"/>
                    <a:pt x="34698" y="774"/>
                  </a:cubicBezTo>
                  <a:cubicBezTo>
                    <a:pt x="34635" y="750"/>
                    <a:pt x="34538" y="722"/>
                    <a:pt x="34475" y="715"/>
                  </a:cubicBezTo>
                  <a:cubicBezTo>
                    <a:pt x="34416" y="705"/>
                    <a:pt x="34357" y="687"/>
                    <a:pt x="34347" y="670"/>
                  </a:cubicBezTo>
                  <a:cubicBezTo>
                    <a:pt x="34329" y="643"/>
                    <a:pt x="34260" y="622"/>
                    <a:pt x="34200" y="622"/>
                  </a:cubicBezTo>
                  <a:cubicBezTo>
                    <a:pt x="34182" y="622"/>
                    <a:pt x="34164" y="624"/>
                    <a:pt x="34149" y="628"/>
                  </a:cubicBezTo>
                  <a:cubicBezTo>
                    <a:pt x="34144" y="629"/>
                    <a:pt x="34138" y="629"/>
                    <a:pt x="34133" y="629"/>
                  </a:cubicBezTo>
                  <a:cubicBezTo>
                    <a:pt x="34116" y="629"/>
                    <a:pt x="34098" y="626"/>
                    <a:pt x="34090" y="618"/>
                  </a:cubicBezTo>
                  <a:cubicBezTo>
                    <a:pt x="34067" y="601"/>
                    <a:pt x="33955" y="584"/>
                    <a:pt x="33888" y="584"/>
                  </a:cubicBezTo>
                  <a:cubicBezTo>
                    <a:pt x="33873" y="584"/>
                    <a:pt x="33860" y="585"/>
                    <a:pt x="33851" y="587"/>
                  </a:cubicBezTo>
                  <a:cubicBezTo>
                    <a:pt x="33849" y="587"/>
                    <a:pt x="33846" y="587"/>
                    <a:pt x="33842" y="587"/>
                  </a:cubicBezTo>
                  <a:cubicBezTo>
                    <a:pt x="33775" y="587"/>
                    <a:pt x="33394" y="535"/>
                    <a:pt x="33057" y="476"/>
                  </a:cubicBezTo>
                  <a:cubicBezTo>
                    <a:pt x="33006" y="467"/>
                    <a:pt x="32956" y="463"/>
                    <a:pt x="32922" y="463"/>
                  </a:cubicBezTo>
                  <a:cubicBezTo>
                    <a:pt x="32900" y="463"/>
                    <a:pt x="32885" y="464"/>
                    <a:pt x="32879" y="468"/>
                  </a:cubicBezTo>
                  <a:cubicBezTo>
                    <a:pt x="32871" y="474"/>
                    <a:pt x="32863" y="476"/>
                    <a:pt x="32857" y="476"/>
                  </a:cubicBezTo>
                  <a:cubicBezTo>
                    <a:pt x="32851" y="476"/>
                    <a:pt x="32847" y="474"/>
                    <a:pt x="32845" y="468"/>
                  </a:cubicBezTo>
                  <a:cubicBezTo>
                    <a:pt x="32842" y="461"/>
                    <a:pt x="32834" y="456"/>
                    <a:pt x="32825" y="456"/>
                  </a:cubicBezTo>
                  <a:cubicBezTo>
                    <a:pt x="32821" y="456"/>
                    <a:pt x="32817" y="456"/>
                    <a:pt x="32814" y="458"/>
                  </a:cubicBezTo>
                  <a:cubicBezTo>
                    <a:pt x="32811" y="459"/>
                    <a:pt x="32808" y="459"/>
                    <a:pt x="32805" y="459"/>
                  </a:cubicBezTo>
                  <a:cubicBezTo>
                    <a:pt x="32789" y="459"/>
                    <a:pt x="32764" y="453"/>
                    <a:pt x="32744" y="444"/>
                  </a:cubicBezTo>
                  <a:cubicBezTo>
                    <a:pt x="32720" y="438"/>
                    <a:pt x="32637" y="423"/>
                    <a:pt x="32564" y="417"/>
                  </a:cubicBezTo>
                  <a:cubicBezTo>
                    <a:pt x="32484" y="406"/>
                    <a:pt x="32341" y="389"/>
                    <a:pt x="32242" y="375"/>
                  </a:cubicBezTo>
                  <a:cubicBezTo>
                    <a:pt x="32158" y="363"/>
                    <a:pt x="32081" y="357"/>
                    <a:pt x="32050" y="357"/>
                  </a:cubicBezTo>
                  <a:cubicBezTo>
                    <a:pt x="32043" y="357"/>
                    <a:pt x="32039" y="357"/>
                    <a:pt x="32037" y="358"/>
                  </a:cubicBezTo>
                  <a:cubicBezTo>
                    <a:pt x="32023" y="358"/>
                    <a:pt x="32008" y="351"/>
                    <a:pt x="32005" y="340"/>
                  </a:cubicBezTo>
                  <a:cubicBezTo>
                    <a:pt x="32003" y="334"/>
                    <a:pt x="31997" y="331"/>
                    <a:pt x="31988" y="331"/>
                  </a:cubicBezTo>
                  <a:cubicBezTo>
                    <a:pt x="31978" y="331"/>
                    <a:pt x="31963" y="335"/>
                    <a:pt x="31946" y="340"/>
                  </a:cubicBezTo>
                  <a:cubicBezTo>
                    <a:pt x="31929" y="349"/>
                    <a:pt x="31915" y="353"/>
                    <a:pt x="31906" y="353"/>
                  </a:cubicBezTo>
                  <a:cubicBezTo>
                    <a:pt x="31901" y="353"/>
                    <a:pt x="31898" y="351"/>
                    <a:pt x="31898" y="348"/>
                  </a:cubicBezTo>
                  <a:cubicBezTo>
                    <a:pt x="31901" y="340"/>
                    <a:pt x="31846" y="327"/>
                    <a:pt x="31773" y="316"/>
                  </a:cubicBezTo>
                  <a:cubicBezTo>
                    <a:pt x="31704" y="309"/>
                    <a:pt x="31589" y="292"/>
                    <a:pt x="31520" y="281"/>
                  </a:cubicBezTo>
                  <a:cubicBezTo>
                    <a:pt x="31463" y="273"/>
                    <a:pt x="31403" y="267"/>
                    <a:pt x="31372" y="267"/>
                  </a:cubicBezTo>
                  <a:cubicBezTo>
                    <a:pt x="31365" y="267"/>
                    <a:pt x="31360" y="267"/>
                    <a:pt x="31356" y="268"/>
                  </a:cubicBezTo>
                  <a:cubicBezTo>
                    <a:pt x="31351" y="269"/>
                    <a:pt x="31344" y="269"/>
                    <a:pt x="31336" y="269"/>
                  </a:cubicBezTo>
                  <a:cubicBezTo>
                    <a:pt x="31314" y="269"/>
                    <a:pt x="31286" y="266"/>
                    <a:pt x="31263" y="260"/>
                  </a:cubicBezTo>
                  <a:cubicBezTo>
                    <a:pt x="31238" y="255"/>
                    <a:pt x="31212" y="252"/>
                    <a:pt x="31193" y="252"/>
                  </a:cubicBezTo>
                  <a:cubicBezTo>
                    <a:pt x="31186" y="252"/>
                    <a:pt x="31180" y="253"/>
                    <a:pt x="31176" y="253"/>
                  </a:cubicBezTo>
                  <a:cubicBezTo>
                    <a:pt x="31172" y="254"/>
                    <a:pt x="31167" y="255"/>
                    <a:pt x="31162" y="255"/>
                  </a:cubicBezTo>
                  <a:cubicBezTo>
                    <a:pt x="31146" y="255"/>
                    <a:pt x="31124" y="252"/>
                    <a:pt x="31107" y="247"/>
                  </a:cubicBezTo>
                  <a:cubicBezTo>
                    <a:pt x="31071" y="233"/>
                    <a:pt x="31005" y="226"/>
                    <a:pt x="30950" y="226"/>
                  </a:cubicBezTo>
                  <a:cubicBezTo>
                    <a:pt x="30907" y="226"/>
                    <a:pt x="30871" y="230"/>
                    <a:pt x="30860" y="239"/>
                  </a:cubicBezTo>
                  <a:cubicBezTo>
                    <a:pt x="30836" y="264"/>
                    <a:pt x="30846" y="290"/>
                    <a:pt x="30872" y="290"/>
                  </a:cubicBezTo>
                  <a:cubicBezTo>
                    <a:pt x="30876" y="290"/>
                    <a:pt x="30880" y="290"/>
                    <a:pt x="30884" y="288"/>
                  </a:cubicBezTo>
                  <a:cubicBezTo>
                    <a:pt x="30887" y="288"/>
                    <a:pt x="30891" y="288"/>
                    <a:pt x="30895" y="288"/>
                  </a:cubicBezTo>
                  <a:cubicBezTo>
                    <a:pt x="30913" y="288"/>
                    <a:pt x="30937" y="294"/>
                    <a:pt x="30954" y="302"/>
                  </a:cubicBezTo>
                  <a:cubicBezTo>
                    <a:pt x="30968" y="311"/>
                    <a:pt x="30982" y="316"/>
                    <a:pt x="30991" y="316"/>
                  </a:cubicBezTo>
                  <a:cubicBezTo>
                    <a:pt x="30995" y="316"/>
                    <a:pt x="30998" y="315"/>
                    <a:pt x="30999" y="313"/>
                  </a:cubicBezTo>
                  <a:cubicBezTo>
                    <a:pt x="31001" y="311"/>
                    <a:pt x="31004" y="310"/>
                    <a:pt x="31007" y="310"/>
                  </a:cubicBezTo>
                  <a:cubicBezTo>
                    <a:pt x="31018" y="310"/>
                    <a:pt x="31035" y="317"/>
                    <a:pt x="31051" y="330"/>
                  </a:cubicBezTo>
                  <a:cubicBezTo>
                    <a:pt x="31072" y="345"/>
                    <a:pt x="31101" y="352"/>
                    <a:pt x="31125" y="352"/>
                  </a:cubicBezTo>
                  <a:cubicBezTo>
                    <a:pt x="31130" y="352"/>
                    <a:pt x="31134" y="351"/>
                    <a:pt x="31138" y="351"/>
                  </a:cubicBezTo>
                  <a:cubicBezTo>
                    <a:pt x="31161" y="344"/>
                    <a:pt x="31184" y="341"/>
                    <a:pt x="31204" y="341"/>
                  </a:cubicBezTo>
                  <a:cubicBezTo>
                    <a:pt x="31235" y="341"/>
                    <a:pt x="31259" y="348"/>
                    <a:pt x="31263" y="361"/>
                  </a:cubicBezTo>
                  <a:cubicBezTo>
                    <a:pt x="31267" y="378"/>
                    <a:pt x="31256" y="386"/>
                    <a:pt x="31212" y="386"/>
                  </a:cubicBezTo>
                  <a:cubicBezTo>
                    <a:pt x="31154" y="386"/>
                    <a:pt x="31040" y="372"/>
                    <a:pt x="30833" y="340"/>
                  </a:cubicBezTo>
                  <a:cubicBezTo>
                    <a:pt x="30763" y="332"/>
                    <a:pt x="30693" y="326"/>
                    <a:pt x="30659" y="326"/>
                  </a:cubicBezTo>
                  <a:cubicBezTo>
                    <a:pt x="30651" y="326"/>
                    <a:pt x="30645" y="326"/>
                    <a:pt x="30642" y="327"/>
                  </a:cubicBezTo>
                  <a:cubicBezTo>
                    <a:pt x="30634" y="329"/>
                    <a:pt x="30626" y="330"/>
                    <a:pt x="30618" y="330"/>
                  </a:cubicBezTo>
                  <a:cubicBezTo>
                    <a:pt x="30605" y="330"/>
                    <a:pt x="30593" y="327"/>
                    <a:pt x="30586" y="323"/>
                  </a:cubicBezTo>
                  <a:cubicBezTo>
                    <a:pt x="30576" y="316"/>
                    <a:pt x="30503" y="306"/>
                    <a:pt x="30420" y="302"/>
                  </a:cubicBezTo>
                  <a:cubicBezTo>
                    <a:pt x="30316" y="295"/>
                    <a:pt x="30267" y="281"/>
                    <a:pt x="30264" y="257"/>
                  </a:cubicBezTo>
                  <a:cubicBezTo>
                    <a:pt x="30258" y="243"/>
                    <a:pt x="30257" y="236"/>
                    <a:pt x="30262" y="236"/>
                  </a:cubicBezTo>
                  <a:lnTo>
                    <a:pt x="30262" y="236"/>
                  </a:lnTo>
                  <a:cubicBezTo>
                    <a:pt x="30266" y="236"/>
                    <a:pt x="30272" y="239"/>
                    <a:pt x="30281" y="247"/>
                  </a:cubicBezTo>
                  <a:cubicBezTo>
                    <a:pt x="30289" y="253"/>
                    <a:pt x="30296" y="256"/>
                    <a:pt x="30302" y="256"/>
                  </a:cubicBezTo>
                  <a:cubicBezTo>
                    <a:pt x="30309" y="256"/>
                    <a:pt x="30314" y="252"/>
                    <a:pt x="30316" y="244"/>
                  </a:cubicBezTo>
                  <a:cubicBezTo>
                    <a:pt x="30321" y="228"/>
                    <a:pt x="30308" y="220"/>
                    <a:pt x="30289" y="220"/>
                  </a:cubicBezTo>
                  <a:cubicBezTo>
                    <a:pt x="30271" y="220"/>
                    <a:pt x="30246" y="228"/>
                    <a:pt x="30229" y="244"/>
                  </a:cubicBezTo>
                  <a:cubicBezTo>
                    <a:pt x="30202" y="270"/>
                    <a:pt x="30152" y="285"/>
                    <a:pt x="30100" y="285"/>
                  </a:cubicBezTo>
                  <a:cubicBezTo>
                    <a:pt x="30079" y="285"/>
                    <a:pt x="30058" y="283"/>
                    <a:pt x="30038" y="278"/>
                  </a:cubicBezTo>
                  <a:cubicBezTo>
                    <a:pt x="30024" y="273"/>
                    <a:pt x="30008" y="272"/>
                    <a:pt x="29994" y="272"/>
                  </a:cubicBezTo>
                  <a:cubicBezTo>
                    <a:pt x="29974" y="272"/>
                    <a:pt x="29958" y="275"/>
                    <a:pt x="29952" y="281"/>
                  </a:cubicBezTo>
                  <a:cubicBezTo>
                    <a:pt x="29945" y="286"/>
                    <a:pt x="29941" y="289"/>
                    <a:pt x="29939" y="289"/>
                  </a:cubicBezTo>
                  <a:cubicBezTo>
                    <a:pt x="29936" y="289"/>
                    <a:pt x="29936" y="285"/>
                    <a:pt x="29938" y="278"/>
                  </a:cubicBezTo>
                  <a:cubicBezTo>
                    <a:pt x="29943" y="260"/>
                    <a:pt x="29875" y="241"/>
                    <a:pt x="29824" y="241"/>
                  </a:cubicBezTo>
                  <a:cubicBezTo>
                    <a:pt x="29813" y="241"/>
                    <a:pt x="29803" y="242"/>
                    <a:pt x="29795" y="244"/>
                  </a:cubicBezTo>
                  <a:cubicBezTo>
                    <a:pt x="29793" y="244"/>
                    <a:pt x="29787" y="245"/>
                    <a:pt x="29780" y="245"/>
                  </a:cubicBezTo>
                  <a:cubicBezTo>
                    <a:pt x="29756" y="245"/>
                    <a:pt x="29711" y="241"/>
                    <a:pt x="29664" y="233"/>
                  </a:cubicBezTo>
                  <a:cubicBezTo>
                    <a:pt x="29636" y="230"/>
                    <a:pt x="29608" y="228"/>
                    <a:pt x="29586" y="228"/>
                  </a:cubicBezTo>
                  <a:cubicBezTo>
                    <a:pt x="29558" y="228"/>
                    <a:pt x="29537" y="231"/>
                    <a:pt x="29531" y="236"/>
                  </a:cubicBezTo>
                  <a:cubicBezTo>
                    <a:pt x="29529" y="238"/>
                    <a:pt x="29525" y="239"/>
                    <a:pt x="29522" y="239"/>
                  </a:cubicBezTo>
                  <a:cubicBezTo>
                    <a:pt x="29513" y="239"/>
                    <a:pt x="29501" y="231"/>
                    <a:pt x="29494" y="219"/>
                  </a:cubicBezTo>
                  <a:cubicBezTo>
                    <a:pt x="29481" y="202"/>
                    <a:pt x="29459" y="193"/>
                    <a:pt x="29423" y="193"/>
                  </a:cubicBezTo>
                  <a:cubicBezTo>
                    <a:pt x="29407" y="193"/>
                    <a:pt x="29389" y="195"/>
                    <a:pt x="29369" y="198"/>
                  </a:cubicBezTo>
                  <a:cubicBezTo>
                    <a:pt x="29355" y="199"/>
                    <a:pt x="29338" y="199"/>
                    <a:pt x="29318" y="199"/>
                  </a:cubicBezTo>
                  <a:cubicBezTo>
                    <a:pt x="29257" y="199"/>
                    <a:pt x="29173" y="194"/>
                    <a:pt x="29108" y="184"/>
                  </a:cubicBezTo>
                  <a:cubicBezTo>
                    <a:pt x="29025" y="174"/>
                    <a:pt x="28924" y="164"/>
                    <a:pt x="28890" y="164"/>
                  </a:cubicBezTo>
                  <a:cubicBezTo>
                    <a:pt x="28884" y="164"/>
                    <a:pt x="28878" y="164"/>
                    <a:pt x="28872" y="164"/>
                  </a:cubicBezTo>
                  <a:cubicBezTo>
                    <a:pt x="28845" y="164"/>
                    <a:pt x="28818" y="159"/>
                    <a:pt x="28810" y="153"/>
                  </a:cubicBezTo>
                  <a:cubicBezTo>
                    <a:pt x="28806" y="149"/>
                    <a:pt x="28793" y="146"/>
                    <a:pt x="28779" y="146"/>
                  </a:cubicBezTo>
                  <a:cubicBezTo>
                    <a:pt x="28770" y="146"/>
                    <a:pt x="28760" y="147"/>
                    <a:pt x="28751" y="149"/>
                  </a:cubicBezTo>
                  <a:cubicBezTo>
                    <a:pt x="28739" y="152"/>
                    <a:pt x="28723" y="154"/>
                    <a:pt x="28706" y="154"/>
                  </a:cubicBezTo>
                  <a:cubicBezTo>
                    <a:pt x="28685" y="154"/>
                    <a:pt x="28664" y="152"/>
                    <a:pt x="28647" y="146"/>
                  </a:cubicBezTo>
                  <a:cubicBezTo>
                    <a:pt x="28633" y="141"/>
                    <a:pt x="28612" y="139"/>
                    <a:pt x="28588" y="139"/>
                  </a:cubicBezTo>
                  <a:cubicBezTo>
                    <a:pt x="28558" y="139"/>
                    <a:pt x="28525" y="142"/>
                    <a:pt x="28498" y="146"/>
                  </a:cubicBezTo>
                  <a:cubicBezTo>
                    <a:pt x="28472" y="151"/>
                    <a:pt x="28444" y="154"/>
                    <a:pt x="28420" y="154"/>
                  </a:cubicBezTo>
                  <a:cubicBezTo>
                    <a:pt x="28396" y="154"/>
                    <a:pt x="28376" y="151"/>
                    <a:pt x="28366" y="146"/>
                  </a:cubicBezTo>
                  <a:cubicBezTo>
                    <a:pt x="28349" y="139"/>
                    <a:pt x="28332" y="135"/>
                    <a:pt x="28316" y="135"/>
                  </a:cubicBezTo>
                  <a:cubicBezTo>
                    <a:pt x="28287" y="135"/>
                    <a:pt x="28265" y="147"/>
                    <a:pt x="28272" y="167"/>
                  </a:cubicBezTo>
                  <a:cubicBezTo>
                    <a:pt x="28275" y="175"/>
                    <a:pt x="28271" y="182"/>
                    <a:pt x="28259" y="182"/>
                  </a:cubicBezTo>
                  <a:cubicBezTo>
                    <a:pt x="28257" y="182"/>
                    <a:pt x="28254" y="182"/>
                    <a:pt x="28251" y="181"/>
                  </a:cubicBezTo>
                  <a:cubicBezTo>
                    <a:pt x="28237" y="177"/>
                    <a:pt x="28231" y="164"/>
                    <a:pt x="28234" y="153"/>
                  </a:cubicBezTo>
                  <a:cubicBezTo>
                    <a:pt x="28237" y="142"/>
                    <a:pt x="28230" y="134"/>
                    <a:pt x="28222" y="134"/>
                  </a:cubicBezTo>
                  <a:cubicBezTo>
                    <a:pt x="28220" y="134"/>
                    <a:pt x="28218" y="135"/>
                    <a:pt x="28216" y="135"/>
                  </a:cubicBezTo>
                  <a:cubicBezTo>
                    <a:pt x="28203" y="139"/>
                    <a:pt x="28196" y="149"/>
                    <a:pt x="28196" y="160"/>
                  </a:cubicBezTo>
                  <a:cubicBezTo>
                    <a:pt x="28199" y="174"/>
                    <a:pt x="28175" y="177"/>
                    <a:pt x="28130" y="177"/>
                  </a:cubicBezTo>
                  <a:cubicBezTo>
                    <a:pt x="28088" y="174"/>
                    <a:pt x="28053" y="160"/>
                    <a:pt x="28047" y="146"/>
                  </a:cubicBezTo>
                  <a:cubicBezTo>
                    <a:pt x="28041" y="129"/>
                    <a:pt x="28016" y="119"/>
                    <a:pt x="27996" y="119"/>
                  </a:cubicBezTo>
                  <a:cubicBezTo>
                    <a:pt x="27980" y="119"/>
                    <a:pt x="27967" y="125"/>
                    <a:pt x="27970" y="139"/>
                  </a:cubicBezTo>
                  <a:cubicBezTo>
                    <a:pt x="27972" y="148"/>
                    <a:pt x="27972" y="152"/>
                    <a:pt x="27970" y="152"/>
                  </a:cubicBezTo>
                  <a:cubicBezTo>
                    <a:pt x="27968" y="152"/>
                    <a:pt x="27963" y="148"/>
                    <a:pt x="27957" y="139"/>
                  </a:cubicBezTo>
                  <a:cubicBezTo>
                    <a:pt x="27950" y="133"/>
                    <a:pt x="27945" y="129"/>
                    <a:pt x="27941" y="129"/>
                  </a:cubicBezTo>
                  <a:cubicBezTo>
                    <a:pt x="27936" y="129"/>
                    <a:pt x="27932" y="134"/>
                    <a:pt x="27928" y="143"/>
                  </a:cubicBezTo>
                  <a:cubicBezTo>
                    <a:pt x="27925" y="152"/>
                    <a:pt x="27919" y="156"/>
                    <a:pt x="27909" y="156"/>
                  </a:cubicBezTo>
                  <a:cubicBezTo>
                    <a:pt x="27896" y="156"/>
                    <a:pt x="27878" y="149"/>
                    <a:pt x="27853" y="135"/>
                  </a:cubicBezTo>
                  <a:cubicBezTo>
                    <a:pt x="27814" y="117"/>
                    <a:pt x="27783" y="108"/>
                    <a:pt x="27762" y="108"/>
                  </a:cubicBezTo>
                  <a:cubicBezTo>
                    <a:pt x="27739" y="108"/>
                    <a:pt x="27726" y="118"/>
                    <a:pt x="27724" y="139"/>
                  </a:cubicBezTo>
                  <a:cubicBezTo>
                    <a:pt x="27723" y="145"/>
                    <a:pt x="27721" y="147"/>
                    <a:pt x="27718" y="147"/>
                  </a:cubicBezTo>
                  <a:cubicBezTo>
                    <a:pt x="27715" y="147"/>
                    <a:pt x="27711" y="141"/>
                    <a:pt x="27707" y="129"/>
                  </a:cubicBezTo>
                  <a:cubicBezTo>
                    <a:pt x="27701" y="114"/>
                    <a:pt x="27695" y="106"/>
                    <a:pt x="27688" y="106"/>
                  </a:cubicBezTo>
                  <a:cubicBezTo>
                    <a:pt x="27683" y="106"/>
                    <a:pt x="27676" y="111"/>
                    <a:pt x="27669" y="122"/>
                  </a:cubicBezTo>
                  <a:cubicBezTo>
                    <a:pt x="27656" y="140"/>
                    <a:pt x="27625" y="150"/>
                    <a:pt x="27602" y="150"/>
                  </a:cubicBezTo>
                  <a:cubicBezTo>
                    <a:pt x="27582" y="150"/>
                    <a:pt x="27567" y="143"/>
                    <a:pt x="27571" y="129"/>
                  </a:cubicBezTo>
                  <a:cubicBezTo>
                    <a:pt x="27574" y="120"/>
                    <a:pt x="27565" y="114"/>
                    <a:pt x="27552" y="114"/>
                  </a:cubicBezTo>
                  <a:cubicBezTo>
                    <a:pt x="27549" y="114"/>
                    <a:pt x="27547" y="114"/>
                    <a:pt x="27544" y="114"/>
                  </a:cubicBezTo>
                  <a:cubicBezTo>
                    <a:pt x="27538" y="117"/>
                    <a:pt x="27532" y="117"/>
                    <a:pt x="27528" y="117"/>
                  </a:cubicBezTo>
                  <a:cubicBezTo>
                    <a:pt x="27516" y="117"/>
                    <a:pt x="27510" y="112"/>
                    <a:pt x="27512" y="104"/>
                  </a:cubicBezTo>
                  <a:cubicBezTo>
                    <a:pt x="27516" y="94"/>
                    <a:pt x="27467" y="84"/>
                    <a:pt x="27398" y="80"/>
                  </a:cubicBezTo>
                  <a:cubicBezTo>
                    <a:pt x="27360" y="79"/>
                    <a:pt x="27332" y="79"/>
                    <a:pt x="27312" y="79"/>
                  </a:cubicBezTo>
                  <a:cubicBezTo>
                    <a:pt x="27256" y="79"/>
                    <a:pt x="27254" y="84"/>
                    <a:pt x="27259" y="101"/>
                  </a:cubicBezTo>
                  <a:cubicBezTo>
                    <a:pt x="27260" y="105"/>
                    <a:pt x="27265" y="107"/>
                    <a:pt x="27271" y="107"/>
                  </a:cubicBezTo>
                  <a:cubicBezTo>
                    <a:pt x="27279" y="107"/>
                    <a:pt x="27290" y="104"/>
                    <a:pt x="27301" y="98"/>
                  </a:cubicBezTo>
                  <a:cubicBezTo>
                    <a:pt x="27314" y="89"/>
                    <a:pt x="27323" y="84"/>
                    <a:pt x="27326" y="84"/>
                  </a:cubicBezTo>
                  <a:lnTo>
                    <a:pt x="27326" y="84"/>
                  </a:lnTo>
                  <a:cubicBezTo>
                    <a:pt x="27332" y="84"/>
                    <a:pt x="27320" y="100"/>
                    <a:pt x="27287" y="139"/>
                  </a:cubicBezTo>
                  <a:cubicBezTo>
                    <a:pt x="27275" y="153"/>
                    <a:pt x="27266" y="160"/>
                    <a:pt x="27262" y="160"/>
                  </a:cubicBezTo>
                  <a:cubicBezTo>
                    <a:pt x="27259" y="160"/>
                    <a:pt x="27258" y="157"/>
                    <a:pt x="27259" y="149"/>
                  </a:cubicBezTo>
                  <a:cubicBezTo>
                    <a:pt x="27266" y="137"/>
                    <a:pt x="27260" y="125"/>
                    <a:pt x="27250" y="125"/>
                  </a:cubicBezTo>
                  <a:cubicBezTo>
                    <a:pt x="27248" y="125"/>
                    <a:pt x="27247" y="125"/>
                    <a:pt x="27246" y="125"/>
                  </a:cubicBezTo>
                  <a:cubicBezTo>
                    <a:pt x="27221" y="128"/>
                    <a:pt x="27196" y="130"/>
                    <a:pt x="27172" y="130"/>
                  </a:cubicBezTo>
                  <a:cubicBezTo>
                    <a:pt x="27118" y="130"/>
                    <a:pt x="27073" y="122"/>
                    <a:pt x="27068" y="108"/>
                  </a:cubicBezTo>
                  <a:cubicBezTo>
                    <a:pt x="27065" y="99"/>
                    <a:pt x="27055" y="93"/>
                    <a:pt x="27044" y="93"/>
                  </a:cubicBezTo>
                  <a:cubicBezTo>
                    <a:pt x="27042" y="93"/>
                    <a:pt x="27040" y="93"/>
                    <a:pt x="27037" y="94"/>
                  </a:cubicBezTo>
                  <a:cubicBezTo>
                    <a:pt x="27003" y="104"/>
                    <a:pt x="27084" y="160"/>
                    <a:pt x="27133" y="160"/>
                  </a:cubicBezTo>
                  <a:cubicBezTo>
                    <a:pt x="27135" y="160"/>
                    <a:pt x="27136" y="160"/>
                    <a:pt x="27137" y="160"/>
                  </a:cubicBezTo>
                  <a:cubicBezTo>
                    <a:pt x="27217" y="160"/>
                    <a:pt x="27204" y="209"/>
                    <a:pt x="27121" y="215"/>
                  </a:cubicBezTo>
                  <a:cubicBezTo>
                    <a:pt x="27079" y="219"/>
                    <a:pt x="27023" y="223"/>
                    <a:pt x="26996" y="226"/>
                  </a:cubicBezTo>
                  <a:cubicBezTo>
                    <a:pt x="26988" y="227"/>
                    <a:pt x="26978" y="227"/>
                    <a:pt x="26969" y="227"/>
                  </a:cubicBezTo>
                  <a:cubicBezTo>
                    <a:pt x="26947" y="227"/>
                    <a:pt x="26923" y="225"/>
                    <a:pt x="26908" y="223"/>
                  </a:cubicBezTo>
                  <a:cubicBezTo>
                    <a:pt x="26893" y="217"/>
                    <a:pt x="26878" y="214"/>
                    <a:pt x="26868" y="214"/>
                  </a:cubicBezTo>
                  <a:cubicBezTo>
                    <a:pt x="26865" y="214"/>
                    <a:pt x="26862" y="214"/>
                    <a:pt x="26860" y="215"/>
                  </a:cubicBezTo>
                  <a:cubicBezTo>
                    <a:pt x="26853" y="215"/>
                    <a:pt x="26812" y="215"/>
                    <a:pt x="26763" y="219"/>
                  </a:cubicBezTo>
                  <a:cubicBezTo>
                    <a:pt x="26718" y="219"/>
                    <a:pt x="26669" y="223"/>
                    <a:pt x="26659" y="226"/>
                  </a:cubicBezTo>
                  <a:cubicBezTo>
                    <a:pt x="26645" y="226"/>
                    <a:pt x="26579" y="226"/>
                    <a:pt x="26510" y="223"/>
                  </a:cubicBezTo>
                  <a:cubicBezTo>
                    <a:pt x="26399" y="215"/>
                    <a:pt x="26351" y="212"/>
                    <a:pt x="26173" y="191"/>
                  </a:cubicBezTo>
                  <a:cubicBezTo>
                    <a:pt x="26151" y="189"/>
                    <a:pt x="26117" y="186"/>
                    <a:pt x="26087" y="186"/>
                  </a:cubicBezTo>
                  <a:cubicBezTo>
                    <a:pt x="26074" y="186"/>
                    <a:pt x="26062" y="187"/>
                    <a:pt x="26052" y="188"/>
                  </a:cubicBezTo>
                  <a:cubicBezTo>
                    <a:pt x="26003" y="188"/>
                    <a:pt x="26000" y="191"/>
                    <a:pt x="26038" y="202"/>
                  </a:cubicBezTo>
                  <a:cubicBezTo>
                    <a:pt x="26062" y="205"/>
                    <a:pt x="26087" y="226"/>
                    <a:pt x="26093" y="239"/>
                  </a:cubicBezTo>
                  <a:cubicBezTo>
                    <a:pt x="26101" y="262"/>
                    <a:pt x="26091" y="275"/>
                    <a:pt x="26071" y="275"/>
                  </a:cubicBezTo>
                  <a:cubicBezTo>
                    <a:pt x="26063" y="275"/>
                    <a:pt x="26053" y="273"/>
                    <a:pt x="26042" y="268"/>
                  </a:cubicBezTo>
                  <a:cubicBezTo>
                    <a:pt x="26027" y="260"/>
                    <a:pt x="25965" y="257"/>
                    <a:pt x="25903" y="257"/>
                  </a:cubicBezTo>
                  <a:cubicBezTo>
                    <a:pt x="25823" y="257"/>
                    <a:pt x="25792" y="250"/>
                    <a:pt x="25792" y="229"/>
                  </a:cubicBezTo>
                  <a:cubicBezTo>
                    <a:pt x="25795" y="214"/>
                    <a:pt x="25787" y="205"/>
                    <a:pt x="25778" y="205"/>
                  </a:cubicBezTo>
                  <a:cubicBezTo>
                    <a:pt x="25777" y="205"/>
                    <a:pt x="25776" y="205"/>
                    <a:pt x="25774" y="205"/>
                  </a:cubicBezTo>
                  <a:cubicBezTo>
                    <a:pt x="25760" y="209"/>
                    <a:pt x="25747" y="223"/>
                    <a:pt x="25747" y="236"/>
                  </a:cubicBezTo>
                  <a:cubicBezTo>
                    <a:pt x="25745" y="244"/>
                    <a:pt x="25743" y="247"/>
                    <a:pt x="25740" y="247"/>
                  </a:cubicBezTo>
                  <a:cubicBezTo>
                    <a:pt x="25737" y="247"/>
                    <a:pt x="25733" y="241"/>
                    <a:pt x="25729" y="229"/>
                  </a:cubicBezTo>
                  <a:cubicBezTo>
                    <a:pt x="25724" y="215"/>
                    <a:pt x="25717" y="207"/>
                    <a:pt x="25704" y="207"/>
                  </a:cubicBezTo>
                  <a:cubicBezTo>
                    <a:pt x="25693" y="207"/>
                    <a:pt x="25677" y="213"/>
                    <a:pt x="25653" y="226"/>
                  </a:cubicBezTo>
                  <a:cubicBezTo>
                    <a:pt x="25629" y="237"/>
                    <a:pt x="25603" y="242"/>
                    <a:pt x="25581" y="242"/>
                  </a:cubicBezTo>
                  <a:cubicBezTo>
                    <a:pt x="25539" y="242"/>
                    <a:pt x="25509" y="225"/>
                    <a:pt x="25518" y="198"/>
                  </a:cubicBezTo>
                  <a:cubicBezTo>
                    <a:pt x="25520" y="191"/>
                    <a:pt x="25518" y="188"/>
                    <a:pt x="25512" y="188"/>
                  </a:cubicBezTo>
                  <a:cubicBezTo>
                    <a:pt x="25507" y="188"/>
                    <a:pt x="25498" y="191"/>
                    <a:pt x="25486" y="198"/>
                  </a:cubicBezTo>
                  <a:cubicBezTo>
                    <a:pt x="25474" y="206"/>
                    <a:pt x="25462" y="210"/>
                    <a:pt x="25449" y="210"/>
                  </a:cubicBezTo>
                  <a:cubicBezTo>
                    <a:pt x="25440" y="210"/>
                    <a:pt x="25431" y="208"/>
                    <a:pt x="25424" y="202"/>
                  </a:cubicBezTo>
                  <a:cubicBezTo>
                    <a:pt x="25414" y="194"/>
                    <a:pt x="25408" y="189"/>
                    <a:pt x="25405" y="189"/>
                  </a:cubicBezTo>
                  <a:lnTo>
                    <a:pt x="25405" y="189"/>
                  </a:lnTo>
                  <a:cubicBezTo>
                    <a:pt x="25402" y="189"/>
                    <a:pt x="25403" y="194"/>
                    <a:pt x="25406" y="205"/>
                  </a:cubicBezTo>
                  <a:cubicBezTo>
                    <a:pt x="25410" y="219"/>
                    <a:pt x="25403" y="236"/>
                    <a:pt x="25389" y="236"/>
                  </a:cubicBezTo>
                  <a:cubicBezTo>
                    <a:pt x="25388" y="236"/>
                    <a:pt x="25387" y="236"/>
                    <a:pt x="25386" y="236"/>
                  </a:cubicBezTo>
                  <a:cubicBezTo>
                    <a:pt x="25376" y="236"/>
                    <a:pt x="25361" y="221"/>
                    <a:pt x="25355" y="202"/>
                  </a:cubicBezTo>
                  <a:cubicBezTo>
                    <a:pt x="25348" y="181"/>
                    <a:pt x="25341" y="171"/>
                    <a:pt x="25327" y="171"/>
                  </a:cubicBezTo>
                  <a:cubicBezTo>
                    <a:pt x="25318" y="171"/>
                    <a:pt x="25306" y="176"/>
                    <a:pt x="25289" y="184"/>
                  </a:cubicBezTo>
                  <a:cubicBezTo>
                    <a:pt x="25272" y="190"/>
                    <a:pt x="25256" y="194"/>
                    <a:pt x="25245" y="194"/>
                  </a:cubicBezTo>
                  <a:cubicBezTo>
                    <a:pt x="25237" y="194"/>
                    <a:pt x="25231" y="192"/>
                    <a:pt x="25230" y="188"/>
                  </a:cubicBezTo>
                  <a:cubicBezTo>
                    <a:pt x="25228" y="183"/>
                    <a:pt x="25223" y="181"/>
                    <a:pt x="25216" y="181"/>
                  </a:cubicBezTo>
                  <a:cubicBezTo>
                    <a:pt x="25205" y="181"/>
                    <a:pt x="25189" y="185"/>
                    <a:pt x="25171" y="191"/>
                  </a:cubicBezTo>
                  <a:cubicBezTo>
                    <a:pt x="25152" y="200"/>
                    <a:pt x="25138" y="204"/>
                    <a:pt x="25129" y="204"/>
                  </a:cubicBezTo>
                  <a:cubicBezTo>
                    <a:pt x="25120" y="204"/>
                    <a:pt x="25117" y="200"/>
                    <a:pt x="25118" y="191"/>
                  </a:cubicBezTo>
                  <a:cubicBezTo>
                    <a:pt x="25118" y="175"/>
                    <a:pt x="25093" y="168"/>
                    <a:pt x="25045" y="168"/>
                  </a:cubicBezTo>
                  <a:cubicBezTo>
                    <a:pt x="25029" y="168"/>
                    <a:pt x="25011" y="169"/>
                    <a:pt x="24990" y="170"/>
                  </a:cubicBezTo>
                  <a:cubicBezTo>
                    <a:pt x="24971" y="171"/>
                    <a:pt x="24948" y="172"/>
                    <a:pt x="24925" y="172"/>
                  </a:cubicBezTo>
                  <a:cubicBezTo>
                    <a:pt x="24861" y="172"/>
                    <a:pt x="24789" y="168"/>
                    <a:pt x="24744" y="164"/>
                  </a:cubicBezTo>
                  <a:cubicBezTo>
                    <a:pt x="24712" y="160"/>
                    <a:pt x="24680" y="158"/>
                    <a:pt x="24653" y="158"/>
                  </a:cubicBezTo>
                  <a:cubicBezTo>
                    <a:pt x="24626" y="158"/>
                    <a:pt x="24603" y="160"/>
                    <a:pt x="24591" y="164"/>
                  </a:cubicBezTo>
                  <a:cubicBezTo>
                    <a:pt x="24583" y="166"/>
                    <a:pt x="24575" y="167"/>
                    <a:pt x="24568" y="167"/>
                  </a:cubicBezTo>
                  <a:cubicBezTo>
                    <a:pt x="24555" y="167"/>
                    <a:pt x="24545" y="163"/>
                    <a:pt x="24543" y="156"/>
                  </a:cubicBezTo>
                  <a:cubicBezTo>
                    <a:pt x="24540" y="146"/>
                    <a:pt x="24511" y="139"/>
                    <a:pt x="24477" y="139"/>
                  </a:cubicBezTo>
                  <a:cubicBezTo>
                    <a:pt x="24475" y="140"/>
                    <a:pt x="24473" y="140"/>
                    <a:pt x="24471" y="140"/>
                  </a:cubicBezTo>
                  <a:cubicBezTo>
                    <a:pt x="24406" y="140"/>
                    <a:pt x="24385" y="89"/>
                    <a:pt x="24439" y="59"/>
                  </a:cubicBezTo>
                  <a:cubicBezTo>
                    <a:pt x="24463" y="45"/>
                    <a:pt x="24477" y="31"/>
                    <a:pt x="24477" y="21"/>
                  </a:cubicBezTo>
                  <a:cubicBezTo>
                    <a:pt x="24473" y="11"/>
                    <a:pt x="24429" y="6"/>
                    <a:pt x="24383" y="6"/>
                  </a:cubicBezTo>
                  <a:cubicBezTo>
                    <a:pt x="24338" y="6"/>
                    <a:pt x="24291" y="11"/>
                    <a:pt x="24282" y="21"/>
                  </a:cubicBezTo>
                  <a:cubicBezTo>
                    <a:pt x="24279" y="23"/>
                    <a:pt x="24274" y="24"/>
                    <a:pt x="24269" y="24"/>
                  </a:cubicBezTo>
                  <a:cubicBezTo>
                    <a:pt x="24259" y="24"/>
                    <a:pt x="24246" y="20"/>
                    <a:pt x="24234" y="10"/>
                  </a:cubicBezTo>
                  <a:cubicBezTo>
                    <a:pt x="24223" y="4"/>
                    <a:pt x="24184" y="0"/>
                    <a:pt x="24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3"/>
            <p:cNvSpPr/>
            <p:nvPr/>
          </p:nvSpPr>
          <p:spPr>
            <a:xfrm>
              <a:off x="5025425" y="1234350"/>
              <a:ext cx="1150" cy="1000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31" y="1"/>
                  </a:moveTo>
                  <a:cubicBezTo>
                    <a:pt x="27" y="1"/>
                    <a:pt x="23" y="3"/>
                    <a:pt x="18" y="8"/>
                  </a:cubicBezTo>
                  <a:cubicBezTo>
                    <a:pt x="8" y="18"/>
                    <a:pt x="1" y="28"/>
                    <a:pt x="1" y="35"/>
                  </a:cubicBezTo>
                  <a:cubicBezTo>
                    <a:pt x="3" y="37"/>
                    <a:pt x="9" y="40"/>
                    <a:pt x="17" y="40"/>
                  </a:cubicBezTo>
                  <a:cubicBezTo>
                    <a:pt x="21" y="40"/>
                    <a:pt x="24" y="39"/>
                    <a:pt x="28" y="38"/>
                  </a:cubicBezTo>
                  <a:cubicBezTo>
                    <a:pt x="39" y="35"/>
                    <a:pt x="46" y="21"/>
                    <a:pt x="43" y="11"/>
                  </a:cubicBezTo>
                  <a:cubicBezTo>
                    <a:pt x="41" y="5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13"/>
            <p:cNvSpPr/>
            <p:nvPr/>
          </p:nvSpPr>
          <p:spPr>
            <a:xfrm>
              <a:off x="5025400" y="123157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06" y="0"/>
                  </a:moveTo>
                  <a:cubicBezTo>
                    <a:pt x="96" y="4"/>
                    <a:pt x="64" y="4"/>
                    <a:pt x="40" y="4"/>
                  </a:cubicBezTo>
                  <a:cubicBezTo>
                    <a:pt x="31" y="3"/>
                    <a:pt x="24" y="2"/>
                    <a:pt x="19" y="2"/>
                  </a:cubicBezTo>
                  <a:cubicBezTo>
                    <a:pt x="0" y="2"/>
                    <a:pt x="7" y="8"/>
                    <a:pt x="37" y="24"/>
                  </a:cubicBezTo>
                  <a:cubicBezTo>
                    <a:pt x="56" y="37"/>
                    <a:pt x="78" y="42"/>
                    <a:pt x="96" y="42"/>
                  </a:cubicBezTo>
                  <a:cubicBezTo>
                    <a:pt x="120" y="42"/>
                    <a:pt x="138" y="32"/>
                    <a:pt x="133" y="14"/>
                  </a:cubicBezTo>
                  <a:cubicBezTo>
                    <a:pt x="130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13"/>
            <p:cNvSpPr/>
            <p:nvPr/>
          </p:nvSpPr>
          <p:spPr>
            <a:xfrm>
              <a:off x="5027950" y="1239650"/>
              <a:ext cx="1950" cy="575"/>
            </a:xfrm>
            <a:custGeom>
              <a:avLst/>
              <a:gdLst/>
              <a:ahLst/>
              <a:cxnLst/>
              <a:rect l="l" t="t" r="r" b="b"/>
              <a:pathLst>
                <a:path w="78" h="23" extrusionOk="0">
                  <a:moveTo>
                    <a:pt x="39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1" y="22"/>
                    <a:pt x="59" y="22"/>
                  </a:cubicBezTo>
                  <a:cubicBezTo>
                    <a:pt x="66" y="22"/>
                    <a:pt x="72" y="20"/>
                    <a:pt x="73" y="17"/>
                  </a:cubicBezTo>
                  <a:cubicBezTo>
                    <a:pt x="77" y="10"/>
                    <a:pt x="63" y="4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13"/>
            <p:cNvSpPr/>
            <p:nvPr/>
          </p:nvSpPr>
          <p:spPr>
            <a:xfrm>
              <a:off x="5028600" y="1236375"/>
              <a:ext cx="4850" cy="3950"/>
            </a:xfrm>
            <a:custGeom>
              <a:avLst/>
              <a:gdLst/>
              <a:ahLst/>
              <a:cxnLst/>
              <a:rect l="l" t="t" r="r" b="b"/>
              <a:pathLst>
                <a:path w="194" h="158" extrusionOk="0">
                  <a:moveTo>
                    <a:pt x="131" y="1"/>
                  </a:moveTo>
                  <a:cubicBezTo>
                    <a:pt x="119" y="1"/>
                    <a:pt x="101" y="6"/>
                    <a:pt x="75" y="16"/>
                  </a:cubicBezTo>
                  <a:cubicBezTo>
                    <a:pt x="11" y="39"/>
                    <a:pt x="1" y="54"/>
                    <a:pt x="43" y="54"/>
                  </a:cubicBezTo>
                  <a:cubicBezTo>
                    <a:pt x="53" y="54"/>
                    <a:pt x="66" y="53"/>
                    <a:pt x="82" y="51"/>
                  </a:cubicBezTo>
                  <a:cubicBezTo>
                    <a:pt x="110" y="44"/>
                    <a:pt x="138" y="41"/>
                    <a:pt x="145" y="41"/>
                  </a:cubicBezTo>
                  <a:cubicBezTo>
                    <a:pt x="148" y="41"/>
                    <a:pt x="135" y="65"/>
                    <a:pt x="114" y="93"/>
                  </a:cubicBezTo>
                  <a:cubicBezTo>
                    <a:pt x="93" y="121"/>
                    <a:pt x="85" y="152"/>
                    <a:pt x="96" y="155"/>
                  </a:cubicBezTo>
                  <a:cubicBezTo>
                    <a:pt x="98" y="157"/>
                    <a:pt x="101" y="158"/>
                    <a:pt x="103" y="158"/>
                  </a:cubicBezTo>
                  <a:cubicBezTo>
                    <a:pt x="112" y="158"/>
                    <a:pt x="122" y="148"/>
                    <a:pt x="127" y="135"/>
                  </a:cubicBezTo>
                  <a:cubicBezTo>
                    <a:pt x="133" y="120"/>
                    <a:pt x="147" y="110"/>
                    <a:pt x="163" y="110"/>
                  </a:cubicBezTo>
                  <a:cubicBezTo>
                    <a:pt x="166" y="110"/>
                    <a:pt x="169" y="110"/>
                    <a:pt x="172" y="111"/>
                  </a:cubicBezTo>
                  <a:cubicBezTo>
                    <a:pt x="180" y="113"/>
                    <a:pt x="185" y="114"/>
                    <a:pt x="188" y="114"/>
                  </a:cubicBezTo>
                  <a:cubicBezTo>
                    <a:pt x="194" y="114"/>
                    <a:pt x="193" y="111"/>
                    <a:pt x="186" y="106"/>
                  </a:cubicBezTo>
                  <a:cubicBezTo>
                    <a:pt x="172" y="100"/>
                    <a:pt x="172" y="82"/>
                    <a:pt x="179" y="61"/>
                  </a:cubicBezTo>
                  <a:cubicBezTo>
                    <a:pt x="190" y="45"/>
                    <a:pt x="190" y="35"/>
                    <a:pt x="179" y="35"/>
                  </a:cubicBezTo>
                  <a:cubicBezTo>
                    <a:pt x="177" y="35"/>
                    <a:pt x="173" y="36"/>
                    <a:pt x="169" y="37"/>
                  </a:cubicBezTo>
                  <a:cubicBezTo>
                    <a:pt x="167" y="38"/>
                    <a:pt x="165" y="38"/>
                    <a:pt x="164" y="38"/>
                  </a:cubicBezTo>
                  <a:cubicBezTo>
                    <a:pt x="153" y="38"/>
                    <a:pt x="145" y="29"/>
                    <a:pt x="145" y="16"/>
                  </a:cubicBezTo>
                  <a:cubicBezTo>
                    <a:pt x="146" y="6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13"/>
            <p:cNvSpPr/>
            <p:nvPr/>
          </p:nvSpPr>
          <p:spPr>
            <a:xfrm>
              <a:off x="5033150" y="1251175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24" y="1"/>
                  </a:moveTo>
                  <a:cubicBezTo>
                    <a:pt x="21" y="1"/>
                    <a:pt x="18" y="2"/>
                    <a:pt x="15" y="4"/>
                  </a:cubicBezTo>
                  <a:cubicBezTo>
                    <a:pt x="4" y="14"/>
                    <a:pt x="1" y="28"/>
                    <a:pt x="4" y="39"/>
                  </a:cubicBezTo>
                  <a:cubicBezTo>
                    <a:pt x="7" y="47"/>
                    <a:pt x="15" y="53"/>
                    <a:pt x="23" y="53"/>
                  </a:cubicBezTo>
                  <a:cubicBezTo>
                    <a:pt x="25" y="53"/>
                    <a:pt x="27" y="53"/>
                    <a:pt x="28" y="52"/>
                  </a:cubicBezTo>
                  <a:cubicBezTo>
                    <a:pt x="42" y="49"/>
                    <a:pt x="46" y="35"/>
                    <a:pt x="39" y="18"/>
                  </a:cubicBezTo>
                  <a:cubicBezTo>
                    <a:pt x="37" y="6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13"/>
            <p:cNvSpPr/>
            <p:nvPr/>
          </p:nvSpPr>
          <p:spPr>
            <a:xfrm>
              <a:off x="5028325" y="123432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14" y="0"/>
                  </a:moveTo>
                  <a:cubicBezTo>
                    <a:pt x="5" y="0"/>
                    <a:pt x="0" y="7"/>
                    <a:pt x="3" y="15"/>
                  </a:cubicBezTo>
                  <a:cubicBezTo>
                    <a:pt x="6" y="24"/>
                    <a:pt x="13" y="30"/>
                    <a:pt x="24" y="30"/>
                  </a:cubicBezTo>
                  <a:cubicBezTo>
                    <a:pt x="26" y="30"/>
                    <a:pt x="28" y="30"/>
                    <a:pt x="31" y="29"/>
                  </a:cubicBezTo>
                  <a:cubicBezTo>
                    <a:pt x="45" y="26"/>
                    <a:pt x="51" y="19"/>
                    <a:pt x="51" y="15"/>
                  </a:cubicBezTo>
                  <a:cubicBezTo>
                    <a:pt x="48" y="12"/>
                    <a:pt x="37" y="5"/>
                    <a:pt x="21" y="1"/>
                  </a:cubicBez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13"/>
            <p:cNvSpPr/>
            <p:nvPr/>
          </p:nvSpPr>
          <p:spPr>
            <a:xfrm>
              <a:off x="5034600" y="1250100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38" y="1"/>
                  </a:moveTo>
                  <a:cubicBezTo>
                    <a:pt x="32" y="1"/>
                    <a:pt x="25" y="3"/>
                    <a:pt x="19" y="9"/>
                  </a:cubicBezTo>
                  <a:cubicBezTo>
                    <a:pt x="3" y="25"/>
                    <a:pt x="1" y="31"/>
                    <a:pt x="12" y="31"/>
                  </a:cubicBezTo>
                  <a:cubicBezTo>
                    <a:pt x="18" y="31"/>
                    <a:pt x="27" y="30"/>
                    <a:pt x="40" y="26"/>
                  </a:cubicBezTo>
                  <a:cubicBezTo>
                    <a:pt x="57" y="23"/>
                    <a:pt x="64" y="12"/>
                    <a:pt x="54" y="5"/>
                  </a:cubicBezTo>
                  <a:cubicBezTo>
                    <a:pt x="49" y="2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13"/>
            <p:cNvSpPr/>
            <p:nvPr/>
          </p:nvSpPr>
          <p:spPr>
            <a:xfrm>
              <a:off x="5034125" y="1233525"/>
              <a:ext cx="1650" cy="60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1" y="1"/>
                  </a:moveTo>
                  <a:cubicBezTo>
                    <a:pt x="47" y="1"/>
                    <a:pt x="41" y="1"/>
                    <a:pt x="34" y="2"/>
                  </a:cubicBezTo>
                  <a:cubicBezTo>
                    <a:pt x="13" y="9"/>
                    <a:pt x="0" y="16"/>
                    <a:pt x="10" y="20"/>
                  </a:cubicBezTo>
                  <a:cubicBezTo>
                    <a:pt x="14" y="22"/>
                    <a:pt x="18" y="23"/>
                    <a:pt x="24" y="23"/>
                  </a:cubicBezTo>
                  <a:cubicBezTo>
                    <a:pt x="33" y="23"/>
                    <a:pt x="44" y="19"/>
                    <a:pt x="55" y="12"/>
                  </a:cubicBezTo>
                  <a:cubicBezTo>
                    <a:pt x="66" y="5"/>
                    <a:pt x="65" y="1"/>
                    <a:pt x="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13"/>
            <p:cNvSpPr/>
            <p:nvPr/>
          </p:nvSpPr>
          <p:spPr>
            <a:xfrm>
              <a:off x="5045475" y="126850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34" y="1"/>
                  </a:moveTo>
                  <a:cubicBezTo>
                    <a:pt x="32" y="1"/>
                    <a:pt x="30" y="1"/>
                    <a:pt x="28" y="1"/>
                  </a:cubicBezTo>
                  <a:cubicBezTo>
                    <a:pt x="1" y="8"/>
                    <a:pt x="32" y="46"/>
                    <a:pt x="70" y="50"/>
                  </a:cubicBezTo>
                  <a:cubicBezTo>
                    <a:pt x="87" y="50"/>
                    <a:pt x="91" y="40"/>
                    <a:pt x="73" y="22"/>
                  </a:cubicBezTo>
                  <a:cubicBezTo>
                    <a:pt x="65" y="10"/>
                    <a:pt x="48" y="1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13"/>
            <p:cNvSpPr/>
            <p:nvPr/>
          </p:nvSpPr>
          <p:spPr>
            <a:xfrm>
              <a:off x="5046700" y="1271125"/>
              <a:ext cx="2350" cy="1075"/>
            </a:xfrm>
            <a:custGeom>
              <a:avLst/>
              <a:gdLst/>
              <a:ahLst/>
              <a:cxnLst/>
              <a:rect l="l" t="t" r="r" b="b"/>
              <a:pathLst>
                <a:path w="94" h="43" extrusionOk="0">
                  <a:moveTo>
                    <a:pt x="82" y="0"/>
                  </a:moveTo>
                  <a:cubicBezTo>
                    <a:pt x="74" y="0"/>
                    <a:pt x="60" y="3"/>
                    <a:pt x="45" y="7"/>
                  </a:cubicBezTo>
                  <a:cubicBezTo>
                    <a:pt x="18" y="14"/>
                    <a:pt x="0" y="24"/>
                    <a:pt x="3" y="35"/>
                  </a:cubicBezTo>
                  <a:cubicBezTo>
                    <a:pt x="5" y="40"/>
                    <a:pt x="10" y="42"/>
                    <a:pt x="18" y="42"/>
                  </a:cubicBezTo>
                  <a:cubicBezTo>
                    <a:pt x="27" y="42"/>
                    <a:pt x="39" y="39"/>
                    <a:pt x="52" y="32"/>
                  </a:cubicBezTo>
                  <a:cubicBezTo>
                    <a:pt x="77" y="18"/>
                    <a:pt x="93" y="7"/>
                    <a:pt x="90" y="4"/>
                  </a:cubicBezTo>
                  <a:cubicBezTo>
                    <a:pt x="90" y="1"/>
                    <a:pt x="87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13"/>
            <p:cNvSpPr/>
            <p:nvPr/>
          </p:nvSpPr>
          <p:spPr>
            <a:xfrm>
              <a:off x="5044325" y="1260675"/>
              <a:ext cx="2775" cy="775"/>
            </a:xfrm>
            <a:custGeom>
              <a:avLst/>
              <a:gdLst/>
              <a:ahLst/>
              <a:cxnLst/>
              <a:rect l="l" t="t" r="r" b="b"/>
              <a:pathLst>
                <a:path w="111" h="31" extrusionOk="0">
                  <a:moveTo>
                    <a:pt x="54" y="1"/>
                  </a:moveTo>
                  <a:cubicBezTo>
                    <a:pt x="48" y="1"/>
                    <a:pt x="42" y="1"/>
                    <a:pt x="36" y="2"/>
                  </a:cubicBezTo>
                  <a:cubicBezTo>
                    <a:pt x="1" y="13"/>
                    <a:pt x="1" y="13"/>
                    <a:pt x="36" y="23"/>
                  </a:cubicBezTo>
                  <a:cubicBezTo>
                    <a:pt x="55" y="28"/>
                    <a:pt x="72" y="30"/>
                    <a:pt x="83" y="30"/>
                  </a:cubicBezTo>
                  <a:cubicBezTo>
                    <a:pt x="105" y="30"/>
                    <a:pt x="111" y="22"/>
                    <a:pt x="95" y="9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13"/>
            <p:cNvSpPr/>
            <p:nvPr/>
          </p:nvSpPr>
          <p:spPr>
            <a:xfrm>
              <a:off x="5061050" y="1280275"/>
              <a:ext cx="750" cy="1200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7" y="0"/>
                  </a:moveTo>
                  <a:cubicBezTo>
                    <a:pt x="2" y="0"/>
                    <a:pt x="1" y="7"/>
                    <a:pt x="6" y="23"/>
                  </a:cubicBezTo>
                  <a:cubicBezTo>
                    <a:pt x="10" y="38"/>
                    <a:pt x="15" y="48"/>
                    <a:pt x="21" y="48"/>
                  </a:cubicBezTo>
                  <a:cubicBezTo>
                    <a:pt x="22" y="48"/>
                    <a:pt x="24" y="47"/>
                    <a:pt x="26" y="44"/>
                  </a:cubicBezTo>
                  <a:cubicBezTo>
                    <a:pt x="30" y="36"/>
                    <a:pt x="26" y="20"/>
                    <a:pt x="16" y="6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13"/>
            <p:cNvSpPr/>
            <p:nvPr/>
          </p:nvSpPr>
          <p:spPr>
            <a:xfrm>
              <a:off x="5060300" y="12758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25" y="0"/>
                  </a:moveTo>
                  <a:cubicBezTo>
                    <a:pt x="24" y="0"/>
                    <a:pt x="23" y="1"/>
                    <a:pt x="21" y="1"/>
                  </a:cubicBezTo>
                  <a:cubicBezTo>
                    <a:pt x="7" y="4"/>
                    <a:pt x="1" y="18"/>
                    <a:pt x="1" y="29"/>
                  </a:cubicBezTo>
                  <a:cubicBezTo>
                    <a:pt x="7" y="39"/>
                    <a:pt x="15" y="46"/>
                    <a:pt x="18" y="46"/>
                  </a:cubicBezTo>
                  <a:cubicBezTo>
                    <a:pt x="25" y="43"/>
                    <a:pt x="32" y="33"/>
                    <a:pt x="39" y="18"/>
                  </a:cubicBezTo>
                  <a:cubicBezTo>
                    <a:pt x="42" y="10"/>
                    <a:pt x="35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13"/>
            <p:cNvSpPr/>
            <p:nvPr/>
          </p:nvSpPr>
          <p:spPr>
            <a:xfrm>
              <a:off x="5061000" y="1276425"/>
              <a:ext cx="3700" cy="2200"/>
            </a:xfrm>
            <a:custGeom>
              <a:avLst/>
              <a:gdLst/>
              <a:ahLst/>
              <a:cxnLst/>
              <a:rect l="l" t="t" r="r" b="b"/>
              <a:pathLst>
                <a:path w="148" h="88" extrusionOk="0">
                  <a:moveTo>
                    <a:pt x="88" y="1"/>
                  </a:moveTo>
                  <a:cubicBezTo>
                    <a:pt x="80" y="1"/>
                    <a:pt x="66" y="9"/>
                    <a:pt x="42" y="24"/>
                  </a:cubicBezTo>
                  <a:cubicBezTo>
                    <a:pt x="0" y="52"/>
                    <a:pt x="25" y="80"/>
                    <a:pt x="97" y="86"/>
                  </a:cubicBezTo>
                  <a:cubicBezTo>
                    <a:pt x="109" y="87"/>
                    <a:pt x="119" y="88"/>
                    <a:pt x="126" y="88"/>
                  </a:cubicBezTo>
                  <a:cubicBezTo>
                    <a:pt x="147" y="88"/>
                    <a:pt x="146" y="83"/>
                    <a:pt x="125" y="73"/>
                  </a:cubicBezTo>
                  <a:cubicBezTo>
                    <a:pt x="108" y="62"/>
                    <a:pt x="94" y="41"/>
                    <a:pt x="94" y="24"/>
                  </a:cubicBezTo>
                  <a:cubicBezTo>
                    <a:pt x="96" y="9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13"/>
            <p:cNvSpPr/>
            <p:nvPr/>
          </p:nvSpPr>
          <p:spPr>
            <a:xfrm>
              <a:off x="5071150" y="1288825"/>
              <a:ext cx="800" cy="1875"/>
            </a:xfrm>
            <a:custGeom>
              <a:avLst/>
              <a:gdLst/>
              <a:ahLst/>
              <a:cxnLst/>
              <a:rect l="l" t="t" r="r" b="b"/>
              <a:pathLst>
                <a:path w="32" h="75" extrusionOk="0">
                  <a:moveTo>
                    <a:pt x="21" y="0"/>
                  </a:moveTo>
                  <a:cubicBezTo>
                    <a:pt x="19" y="0"/>
                    <a:pt x="17" y="1"/>
                    <a:pt x="15" y="3"/>
                  </a:cubicBezTo>
                  <a:cubicBezTo>
                    <a:pt x="4" y="14"/>
                    <a:pt x="0" y="35"/>
                    <a:pt x="7" y="48"/>
                  </a:cubicBezTo>
                  <a:cubicBezTo>
                    <a:pt x="12" y="66"/>
                    <a:pt x="17" y="74"/>
                    <a:pt x="21" y="74"/>
                  </a:cubicBezTo>
                  <a:cubicBezTo>
                    <a:pt x="27" y="74"/>
                    <a:pt x="31" y="59"/>
                    <a:pt x="31" y="32"/>
                  </a:cubicBezTo>
                  <a:cubicBezTo>
                    <a:pt x="31" y="12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13"/>
            <p:cNvSpPr/>
            <p:nvPr/>
          </p:nvSpPr>
          <p:spPr>
            <a:xfrm>
              <a:off x="5073725" y="1291875"/>
              <a:ext cx="2650" cy="975"/>
            </a:xfrm>
            <a:custGeom>
              <a:avLst/>
              <a:gdLst/>
              <a:ahLst/>
              <a:cxnLst/>
              <a:rect l="l" t="t" r="r" b="b"/>
              <a:pathLst>
                <a:path w="106" h="39" extrusionOk="0">
                  <a:moveTo>
                    <a:pt x="4" y="1"/>
                  </a:moveTo>
                  <a:cubicBezTo>
                    <a:pt x="1" y="1"/>
                    <a:pt x="2" y="6"/>
                    <a:pt x="8" y="17"/>
                  </a:cubicBezTo>
                  <a:cubicBezTo>
                    <a:pt x="18" y="29"/>
                    <a:pt x="42" y="39"/>
                    <a:pt x="65" y="39"/>
                  </a:cubicBezTo>
                  <a:cubicBezTo>
                    <a:pt x="68" y="39"/>
                    <a:pt x="71" y="38"/>
                    <a:pt x="74" y="38"/>
                  </a:cubicBezTo>
                  <a:cubicBezTo>
                    <a:pt x="102" y="30"/>
                    <a:pt x="106" y="27"/>
                    <a:pt x="81" y="27"/>
                  </a:cubicBezTo>
                  <a:cubicBezTo>
                    <a:pt x="57" y="24"/>
                    <a:pt x="32" y="17"/>
                    <a:pt x="16" y="6"/>
                  </a:cubicBezTo>
                  <a:cubicBezTo>
                    <a:pt x="10" y="3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13"/>
            <p:cNvSpPr/>
            <p:nvPr/>
          </p:nvSpPr>
          <p:spPr>
            <a:xfrm>
              <a:off x="5129525" y="1347600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7" y="0"/>
                    <a:pt x="42" y="0"/>
                    <a:pt x="35" y="1"/>
                  </a:cubicBezTo>
                  <a:cubicBezTo>
                    <a:pt x="11" y="8"/>
                    <a:pt x="0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3" y="19"/>
                    <a:pt x="53" y="12"/>
                  </a:cubicBezTo>
                  <a:cubicBezTo>
                    <a:pt x="65" y="4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13"/>
            <p:cNvSpPr/>
            <p:nvPr/>
          </p:nvSpPr>
          <p:spPr>
            <a:xfrm>
              <a:off x="5136625" y="1346825"/>
              <a:ext cx="19850" cy="6475"/>
            </a:xfrm>
            <a:custGeom>
              <a:avLst/>
              <a:gdLst/>
              <a:ahLst/>
              <a:cxnLst/>
              <a:rect l="l" t="t" r="r" b="b"/>
              <a:pathLst>
                <a:path w="794" h="259" extrusionOk="0">
                  <a:moveTo>
                    <a:pt x="775" y="0"/>
                  </a:moveTo>
                  <a:cubicBezTo>
                    <a:pt x="708" y="0"/>
                    <a:pt x="209" y="127"/>
                    <a:pt x="216" y="147"/>
                  </a:cubicBezTo>
                  <a:cubicBezTo>
                    <a:pt x="216" y="154"/>
                    <a:pt x="222" y="171"/>
                    <a:pt x="227" y="189"/>
                  </a:cubicBezTo>
                  <a:cubicBezTo>
                    <a:pt x="228" y="202"/>
                    <a:pt x="228" y="208"/>
                    <a:pt x="223" y="208"/>
                  </a:cubicBezTo>
                  <a:cubicBezTo>
                    <a:pt x="218" y="208"/>
                    <a:pt x="209" y="204"/>
                    <a:pt x="195" y="196"/>
                  </a:cubicBezTo>
                  <a:cubicBezTo>
                    <a:pt x="180" y="185"/>
                    <a:pt x="151" y="181"/>
                    <a:pt x="123" y="181"/>
                  </a:cubicBezTo>
                  <a:cubicBezTo>
                    <a:pt x="74" y="181"/>
                    <a:pt x="26" y="194"/>
                    <a:pt x="46" y="210"/>
                  </a:cubicBezTo>
                  <a:cubicBezTo>
                    <a:pt x="60" y="220"/>
                    <a:pt x="53" y="234"/>
                    <a:pt x="32" y="237"/>
                  </a:cubicBezTo>
                  <a:cubicBezTo>
                    <a:pt x="14" y="240"/>
                    <a:pt x="1" y="251"/>
                    <a:pt x="1" y="258"/>
                  </a:cubicBezTo>
                  <a:cubicBezTo>
                    <a:pt x="1" y="258"/>
                    <a:pt x="2" y="259"/>
                    <a:pt x="4" y="259"/>
                  </a:cubicBezTo>
                  <a:cubicBezTo>
                    <a:pt x="13" y="259"/>
                    <a:pt x="45" y="249"/>
                    <a:pt x="81" y="234"/>
                  </a:cubicBezTo>
                  <a:cubicBezTo>
                    <a:pt x="109" y="221"/>
                    <a:pt x="137" y="214"/>
                    <a:pt x="151" y="214"/>
                  </a:cubicBezTo>
                  <a:cubicBezTo>
                    <a:pt x="156" y="214"/>
                    <a:pt x="159" y="215"/>
                    <a:pt x="160" y="216"/>
                  </a:cubicBezTo>
                  <a:cubicBezTo>
                    <a:pt x="161" y="220"/>
                    <a:pt x="166" y="221"/>
                    <a:pt x="176" y="221"/>
                  </a:cubicBezTo>
                  <a:cubicBezTo>
                    <a:pt x="258" y="221"/>
                    <a:pt x="623" y="114"/>
                    <a:pt x="670" y="74"/>
                  </a:cubicBezTo>
                  <a:cubicBezTo>
                    <a:pt x="696" y="55"/>
                    <a:pt x="719" y="35"/>
                    <a:pt x="725" y="35"/>
                  </a:cubicBezTo>
                  <a:cubicBezTo>
                    <a:pt x="725" y="35"/>
                    <a:pt x="726" y="35"/>
                    <a:pt x="726" y="36"/>
                  </a:cubicBezTo>
                  <a:cubicBezTo>
                    <a:pt x="729" y="36"/>
                    <a:pt x="732" y="37"/>
                    <a:pt x="735" y="37"/>
                  </a:cubicBezTo>
                  <a:cubicBezTo>
                    <a:pt x="760" y="37"/>
                    <a:pt x="794" y="13"/>
                    <a:pt x="781" y="2"/>
                  </a:cubicBezTo>
                  <a:cubicBezTo>
                    <a:pt x="780" y="1"/>
                    <a:pt x="778" y="0"/>
                    <a:pt x="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13"/>
            <p:cNvSpPr/>
            <p:nvPr/>
          </p:nvSpPr>
          <p:spPr>
            <a:xfrm>
              <a:off x="5137925" y="1356325"/>
              <a:ext cx="1850" cy="1425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47" y="1"/>
                  </a:moveTo>
                  <a:cubicBezTo>
                    <a:pt x="41" y="1"/>
                    <a:pt x="35" y="2"/>
                    <a:pt x="29" y="6"/>
                  </a:cubicBezTo>
                  <a:cubicBezTo>
                    <a:pt x="11" y="20"/>
                    <a:pt x="1" y="34"/>
                    <a:pt x="4" y="44"/>
                  </a:cubicBezTo>
                  <a:cubicBezTo>
                    <a:pt x="4" y="52"/>
                    <a:pt x="15" y="56"/>
                    <a:pt x="28" y="56"/>
                  </a:cubicBezTo>
                  <a:cubicBezTo>
                    <a:pt x="33" y="56"/>
                    <a:pt x="38" y="56"/>
                    <a:pt x="42" y="54"/>
                  </a:cubicBezTo>
                  <a:cubicBezTo>
                    <a:pt x="63" y="48"/>
                    <a:pt x="74" y="34"/>
                    <a:pt x="66" y="17"/>
                  </a:cubicBezTo>
                  <a:cubicBezTo>
                    <a:pt x="64" y="6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13"/>
            <p:cNvSpPr/>
            <p:nvPr/>
          </p:nvSpPr>
          <p:spPr>
            <a:xfrm>
              <a:off x="5125750" y="1317300"/>
              <a:ext cx="5250" cy="900"/>
            </a:xfrm>
            <a:custGeom>
              <a:avLst/>
              <a:gdLst/>
              <a:ahLst/>
              <a:cxnLst/>
              <a:rect l="l" t="t" r="r" b="b"/>
              <a:pathLst>
                <a:path w="210" h="36" extrusionOk="0">
                  <a:moveTo>
                    <a:pt x="146" y="0"/>
                  </a:moveTo>
                  <a:cubicBezTo>
                    <a:pt x="130" y="0"/>
                    <a:pt x="111" y="2"/>
                    <a:pt x="92" y="6"/>
                  </a:cubicBezTo>
                  <a:cubicBezTo>
                    <a:pt x="18" y="18"/>
                    <a:pt x="1" y="31"/>
                    <a:pt x="33" y="31"/>
                  </a:cubicBezTo>
                  <a:cubicBezTo>
                    <a:pt x="47" y="31"/>
                    <a:pt x="69" y="29"/>
                    <a:pt x="100" y="23"/>
                  </a:cubicBezTo>
                  <a:cubicBezTo>
                    <a:pt x="110" y="23"/>
                    <a:pt x="120" y="22"/>
                    <a:pt x="130" y="22"/>
                  </a:cubicBezTo>
                  <a:cubicBezTo>
                    <a:pt x="157" y="22"/>
                    <a:pt x="182" y="25"/>
                    <a:pt x="193" y="30"/>
                  </a:cubicBezTo>
                  <a:cubicBezTo>
                    <a:pt x="198" y="34"/>
                    <a:pt x="202" y="35"/>
                    <a:pt x="204" y="35"/>
                  </a:cubicBezTo>
                  <a:cubicBezTo>
                    <a:pt x="209" y="35"/>
                    <a:pt x="207" y="28"/>
                    <a:pt x="199" y="17"/>
                  </a:cubicBezTo>
                  <a:cubicBezTo>
                    <a:pt x="193" y="6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13"/>
            <p:cNvSpPr/>
            <p:nvPr/>
          </p:nvSpPr>
          <p:spPr>
            <a:xfrm>
              <a:off x="5142875" y="1368575"/>
              <a:ext cx="2125" cy="575"/>
            </a:xfrm>
            <a:custGeom>
              <a:avLst/>
              <a:gdLst/>
              <a:ahLst/>
              <a:cxnLst/>
              <a:rect l="l" t="t" r="r" b="b"/>
              <a:pathLst>
                <a:path w="85" h="23" extrusionOk="0">
                  <a:moveTo>
                    <a:pt x="76" y="1"/>
                  </a:moveTo>
                  <a:cubicBezTo>
                    <a:pt x="70" y="1"/>
                    <a:pt x="60" y="2"/>
                    <a:pt x="46" y="6"/>
                  </a:cubicBezTo>
                  <a:cubicBezTo>
                    <a:pt x="14" y="12"/>
                    <a:pt x="1" y="19"/>
                    <a:pt x="18" y="22"/>
                  </a:cubicBezTo>
                  <a:cubicBezTo>
                    <a:pt x="35" y="22"/>
                    <a:pt x="63" y="16"/>
                    <a:pt x="76" y="9"/>
                  </a:cubicBezTo>
                  <a:cubicBezTo>
                    <a:pt x="84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13"/>
            <p:cNvSpPr/>
            <p:nvPr/>
          </p:nvSpPr>
          <p:spPr>
            <a:xfrm>
              <a:off x="5136300" y="1341375"/>
              <a:ext cx="15375" cy="5125"/>
            </a:xfrm>
            <a:custGeom>
              <a:avLst/>
              <a:gdLst/>
              <a:ahLst/>
              <a:cxnLst/>
              <a:rect l="l" t="t" r="r" b="b"/>
              <a:pathLst>
                <a:path w="615" h="205" extrusionOk="0">
                  <a:moveTo>
                    <a:pt x="524" y="1"/>
                  </a:moveTo>
                  <a:cubicBezTo>
                    <a:pt x="515" y="1"/>
                    <a:pt x="502" y="4"/>
                    <a:pt x="485" y="11"/>
                  </a:cubicBezTo>
                  <a:cubicBezTo>
                    <a:pt x="470" y="18"/>
                    <a:pt x="456" y="21"/>
                    <a:pt x="445" y="21"/>
                  </a:cubicBezTo>
                  <a:cubicBezTo>
                    <a:pt x="434" y="21"/>
                    <a:pt x="426" y="18"/>
                    <a:pt x="423" y="11"/>
                  </a:cubicBezTo>
                  <a:cubicBezTo>
                    <a:pt x="422" y="8"/>
                    <a:pt x="420" y="6"/>
                    <a:pt x="417" y="6"/>
                  </a:cubicBezTo>
                  <a:cubicBezTo>
                    <a:pt x="410" y="6"/>
                    <a:pt x="398" y="19"/>
                    <a:pt x="389" y="42"/>
                  </a:cubicBezTo>
                  <a:cubicBezTo>
                    <a:pt x="374" y="71"/>
                    <a:pt x="366" y="84"/>
                    <a:pt x="356" y="84"/>
                  </a:cubicBezTo>
                  <a:cubicBezTo>
                    <a:pt x="350" y="84"/>
                    <a:pt x="343" y="78"/>
                    <a:pt x="333" y="66"/>
                  </a:cubicBezTo>
                  <a:cubicBezTo>
                    <a:pt x="324" y="55"/>
                    <a:pt x="317" y="50"/>
                    <a:pt x="312" y="50"/>
                  </a:cubicBezTo>
                  <a:cubicBezTo>
                    <a:pt x="308" y="50"/>
                    <a:pt x="305" y="55"/>
                    <a:pt x="305" y="63"/>
                  </a:cubicBezTo>
                  <a:cubicBezTo>
                    <a:pt x="303" y="78"/>
                    <a:pt x="295" y="84"/>
                    <a:pt x="279" y="84"/>
                  </a:cubicBezTo>
                  <a:cubicBezTo>
                    <a:pt x="272" y="84"/>
                    <a:pt x="263" y="82"/>
                    <a:pt x="253" y="80"/>
                  </a:cubicBezTo>
                  <a:cubicBezTo>
                    <a:pt x="242" y="79"/>
                    <a:pt x="231" y="78"/>
                    <a:pt x="223" y="78"/>
                  </a:cubicBezTo>
                  <a:cubicBezTo>
                    <a:pt x="212" y="78"/>
                    <a:pt x="206" y="80"/>
                    <a:pt x="208" y="84"/>
                  </a:cubicBezTo>
                  <a:cubicBezTo>
                    <a:pt x="208" y="88"/>
                    <a:pt x="203" y="89"/>
                    <a:pt x="196" y="89"/>
                  </a:cubicBezTo>
                  <a:cubicBezTo>
                    <a:pt x="190" y="89"/>
                    <a:pt x="184" y="88"/>
                    <a:pt x="177" y="87"/>
                  </a:cubicBezTo>
                  <a:cubicBezTo>
                    <a:pt x="169" y="85"/>
                    <a:pt x="161" y="84"/>
                    <a:pt x="153" y="84"/>
                  </a:cubicBezTo>
                  <a:cubicBezTo>
                    <a:pt x="108" y="84"/>
                    <a:pt x="57" y="113"/>
                    <a:pt x="31" y="157"/>
                  </a:cubicBezTo>
                  <a:cubicBezTo>
                    <a:pt x="9" y="192"/>
                    <a:pt x="1" y="205"/>
                    <a:pt x="14" y="205"/>
                  </a:cubicBezTo>
                  <a:cubicBezTo>
                    <a:pt x="22" y="205"/>
                    <a:pt x="36" y="201"/>
                    <a:pt x="59" y="195"/>
                  </a:cubicBezTo>
                  <a:cubicBezTo>
                    <a:pt x="97" y="188"/>
                    <a:pt x="111" y="170"/>
                    <a:pt x="104" y="146"/>
                  </a:cubicBezTo>
                  <a:cubicBezTo>
                    <a:pt x="99" y="132"/>
                    <a:pt x="98" y="126"/>
                    <a:pt x="103" y="126"/>
                  </a:cubicBezTo>
                  <a:lnTo>
                    <a:pt x="103" y="126"/>
                  </a:lnTo>
                  <a:cubicBezTo>
                    <a:pt x="108" y="126"/>
                    <a:pt x="120" y="132"/>
                    <a:pt x="139" y="146"/>
                  </a:cubicBezTo>
                  <a:cubicBezTo>
                    <a:pt x="159" y="159"/>
                    <a:pt x="177" y="165"/>
                    <a:pt x="204" y="165"/>
                  </a:cubicBezTo>
                  <a:cubicBezTo>
                    <a:pt x="229" y="165"/>
                    <a:pt x="260" y="160"/>
                    <a:pt x="305" y="150"/>
                  </a:cubicBezTo>
                  <a:cubicBezTo>
                    <a:pt x="371" y="132"/>
                    <a:pt x="444" y="105"/>
                    <a:pt x="469" y="90"/>
                  </a:cubicBezTo>
                  <a:cubicBezTo>
                    <a:pt x="487" y="79"/>
                    <a:pt x="504" y="72"/>
                    <a:pt x="517" y="72"/>
                  </a:cubicBezTo>
                  <a:cubicBezTo>
                    <a:pt x="523" y="72"/>
                    <a:pt x="528" y="74"/>
                    <a:pt x="531" y="77"/>
                  </a:cubicBezTo>
                  <a:cubicBezTo>
                    <a:pt x="537" y="81"/>
                    <a:pt x="549" y="84"/>
                    <a:pt x="562" y="84"/>
                  </a:cubicBezTo>
                  <a:cubicBezTo>
                    <a:pt x="570" y="84"/>
                    <a:pt x="578" y="83"/>
                    <a:pt x="586" y="80"/>
                  </a:cubicBezTo>
                  <a:cubicBezTo>
                    <a:pt x="610" y="74"/>
                    <a:pt x="614" y="66"/>
                    <a:pt x="593" y="66"/>
                  </a:cubicBezTo>
                  <a:cubicBezTo>
                    <a:pt x="576" y="66"/>
                    <a:pt x="555" y="45"/>
                    <a:pt x="552" y="25"/>
                  </a:cubicBezTo>
                  <a:cubicBezTo>
                    <a:pt x="545" y="8"/>
                    <a:pt x="538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13"/>
            <p:cNvSpPr/>
            <p:nvPr/>
          </p:nvSpPr>
          <p:spPr>
            <a:xfrm>
              <a:off x="5139675" y="1354375"/>
              <a:ext cx="2275" cy="1100"/>
            </a:xfrm>
            <a:custGeom>
              <a:avLst/>
              <a:gdLst/>
              <a:ahLst/>
              <a:cxnLst/>
              <a:rect l="l" t="t" r="r" b="b"/>
              <a:pathLst>
                <a:path w="91" h="44" extrusionOk="0">
                  <a:moveTo>
                    <a:pt x="79" y="1"/>
                  </a:moveTo>
                  <a:cubicBezTo>
                    <a:pt x="71" y="1"/>
                    <a:pt x="57" y="3"/>
                    <a:pt x="42" y="8"/>
                  </a:cubicBezTo>
                  <a:cubicBezTo>
                    <a:pt x="14" y="15"/>
                    <a:pt x="0" y="25"/>
                    <a:pt x="4" y="36"/>
                  </a:cubicBezTo>
                  <a:cubicBezTo>
                    <a:pt x="5" y="41"/>
                    <a:pt x="10" y="43"/>
                    <a:pt x="17" y="43"/>
                  </a:cubicBezTo>
                  <a:cubicBezTo>
                    <a:pt x="25" y="43"/>
                    <a:pt x="36" y="40"/>
                    <a:pt x="49" y="33"/>
                  </a:cubicBezTo>
                  <a:cubicBezTo>
                    <a:pt x="73" y="22"/>
                    <a:pt x="90" y="8"/>
                    <a:pt x="87" y="4"/>
                  </a:cubicBezTo>
                  <a:cubicBezTo>
                    <a:pt x="87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13"/>
            <p:cNvSpPr/>
            <p:nvPr/>
          </p:nvSpPr>
          <p:spPr>
            <a:xfrm>
              <a:off x="5140100" y="1326200"/>
              <a:ext cx="208450" cy="31875"/>
            </a:xfrm>
            <a:custGeom>
              <a:avLst/>
              <a:gdLst/>
              <a:ahLst/>
              <a:cxnLst/>
              <a:rect l="l" t="t" r="r" b="b"/>
              <a:pathLst>
                <a:path w="8338" h="1275" extrusionOk="0">
                  <a:moveTo>
                    <a:pt x="6634" y="33"/>
                  </a:moveTo>
                  <a:cubicBezTo>
                    <a:pt x="6653" y="33"/>
                    <a:pt x="6649" y="44"/>
                    <a:pt x="6620" y="63"/>
                  </a:cubicBezTo>
                  <a:cubicBezTo>
                    <a:pt x="6611" y="68"/>
                    <a:pt x="6600" y="71"/>
                    <a:pt x="6591" y="71"/>
                  </a:cubicBezTo>
                  <a:cubicBezTo>
                    <a:pt x="6583" y="71"/>
                    <a:pt x="6576" y="69"/>
                    <a:pt x="6571" y="66"/>
                  </a:cubicBezTo>
                  <a:cubicBezTo>
                    <a:pt x="6561" y="56"/>
                    <a:pt x="6571" y="45"/>
                    <a:pt x="6599" y="39"/>
                  </a:cubicBezTo>
                  <a:cubicBezTo>
                    <a:pt x="6615" y="35"/>
                    <a:pt x="6626" y="33"/>
                    <a:pt x="6634" y="33"/>
                  </a:cubicBezTo>
                  <a:close/>
                  <a:moveTo>
                    <a:pt x="6197" y="219"/>
                  </a:moveTo>
                  <a:cubicBezTo>
                    <a:pt x="6228" y="219"/>
                    <a:pt x="6242" y="226"/>
                    <a:pt x="6232" y="244"/>
                  </a:cubicBezTo>
                  <a:cubicBezTo>
                    <a:pt x="6226" y="254"/>
                    <a:pt x="6211" y="261"/>
                    <a:pt x="6198" y="261"/>
                  </a:cubicBezTo>
                  <a:cubicBezTo>
                    <a:pt x="6195" y="261"/>
                    <a:pt x="6193" y="261"/>
                    <a:pt x="6190" y="260"/>
                  </a:cubicBezTo>
                  <a:cubicBezTo>
                    <a:pt x="6138" y="247"/>
                    <a:pt x="6145" y="219"/>
                    <a:pt x="6197" y="219"/>
                  </a:cubicBezTo>
                  <a:close/>
                  <a:moveTo>
                    <a:pt x="6587" y="363"/>
                  </a:moveTo>
                  <a:cubicBezTo>
                    <a:pt x="6599" y="363"/>
                    <a:pt x="6602" y="367"/>
                    <a:pt x="6589" y="375"/>
                  </a:cubicBezTo>
                  <a:cubicBezTo>
                    <a:pt x="6580" y="382"/>
                    <a:pt x="6568" y="386"/>
                    <a:pt x="6558" y="386"/>
                  </a:cubicBezTo>
                  <a:cubicBezTo>
                    <a:pt x="6552" y="386"/>
                    <a:pt x="6547" y="385"/>
                    <a:pt x="6544" y="382"/>
                  </a:cubicBezTo>
                  <a:cubicBezTo>
                    <a:pt x="6536" y="379"/>
                    <a:pt x="6547" y="372"/>
                    <a:pt x="6571" y="364"/>
                  </a:cubicBezTo>
                  <a:cubicBezTo>
                    <a:pt x="6577" y="364"/>
                    <a:pt x="6582" y="363"/>
                    <a:pt x="6587" y="363"/>
                  </a:cubicBezTo>
                  <a:close/>
                  <a:moveTo>
                    <a:pt x="6325" y="413"/>
                  </a:moveTo>
                  <a:cubicBezTo>
                    <a:pt x="6328" y="413"/>
                    <a:pt x="6330" y="413"/>
                    <a:pt x="6332" y="414"/>
                  </a:cubicBezTo>
                  <a:cubicBezTo>
                    <a:pt x="6346" y="417"/>
                    <a:pt x="6360" y="424"/>
                    <a:pt x="6360" y="431"/>
                  </a:cubicBezTo>
                  <a:cubicBezTo>
                    <a:pt x="6363" y="434"/>
                    <a:pt x="6353" y="441"/>
                    <a:pt x="6339" y="444"/>
                  </a:cubicBezTo>
                  <a:cubicBezTo>
                    <a:pt x="6337" y="445"/>
                    <a:pt x="6335" y="445"/>
                    <a:pt x="6333" y="445"/>
                  </a:cubicBezTo>
                  <a:cubicBezTo>
                    <a:pt x="6324" y="445"/>
                    <a:pt x="6314" y="439"/>
                    <a:pt x="6312" y="427"/>
                  </a:cubicBezTo>
                  <a:cubicBezTo>
                    <a:pt x="6308" y="419"/>
                    <a:pt x="6315" y="413"/>
                    <a:pt x="6325" y="413"/>
                  </a:cubicBezTo>
                  <a:close/>
                  <a:moveTo>
                    <a:pt x="6456" y="277"/>
                  </a:moveTo>
                  <a:cubicBezTo>
                    <a:pt x="6457" y="277"/>
                    <a:pt x="6459" y="277"/>
                    <a:pt x="6461" y="278"/>
                  </a:cubicBezTo>
                  <a:cubicBezTo>
                    <a:pt x="6502" y="285"/>
                    <a:pt x="6502" y="337"/>
                    <a:pt x="6461" y="379"/>
                  </a:cubicBezTo>
                  <a:cubicBezTo>
                    <a:pt x="6438" y="403"/>
                    <a:pt x="6426" y="414"/>
                    <a:pt x="6413" y="414"/>
                  </a:cubicBezTo>
                  <a:cubicBezTo>
                    <a:pt x="6404" y="414"/>
                    <a:pt x="6395" y="409"/>
                    <a:pt x="6381" y="399"/>
                  </a:cubicBezTo>
                  <a:cubicBezTo>
                    <a:pt x="6370" y="391"/>
                    <a:pt x="6356" y="387"/>
                    <a:pt x="6339" y="387"/>
                  </a:cubicBezTo>
                  <a:cubicBezTo>
                    <a:pt x="6318" y="387"/>
                    <a:pt x="6291" y="393"/>
                    <a:pt x="6256" y="406"/>
                  </a:cubicBezTo>
                  <a:cubicBezTo>
                    <a:pt x="6226" y="415"/>
                    <a:pt x="6196" y="422"/>
                    <a:pt x="6178" y="422"/>
                  </a:cubicBezTo>
                  <a:cubicBezTo>
                    <a:pt x="6169" y="422"/>
                    <a:pt x="6163" y="420"/>
                    <a:pt x="6162" y="417"/>
                  </a:cubicBezTo>
                  <a:cubicBezTo>
                    <a:pt x="6160" y="412"/>
                    <a:pt x="6157" y="410"/>
                    <a:pt x="6153" y="410"/>
                  </a:cubicBezTo>
                  <a:cubicBezTo>
                    <a:pt x="6147" y="410"/>
                    <a:pt x="6138" y="414"/>
                    <a:pt x="6128" y="420"/>
                  </a:cubicBezTo>
                  <a:cubicBezTo>
                    <a:pt x="6118" y="426"/>
                    <a:pt x="6108" y="429"/>
                    <a:pt x="6098" y="429"/>
                  </a:cubicBezTo>
                  <a:cubicBezTo>
                    <a:pt x="6089" y="429"/>
                    <a:pt x="6082" y="427"/>
                    <a:pt x="6075" y="424"/>
                  </a:cubicBezTo>
                  <a:cubicBezTo>
                    <a:pt x="6071" y="420"/>
                    <a:pt x="6063" y="418"/>
                    <a:pt x="6053" y="418"/>
                  </a:cubicBezTo>
                  <a:cubicBezTo>
                    <a:pt x="6035" y="418"/>
                    <a:pt x="6009" y="423"/>
                    <a:pt x="5985" y="434"/>
                  </a:cubicBezTo>
                  <a:cubicBezTo>
                    <a:pt x="5959" y="445"/>
                    <a:pt x="5930" y="452"/>
                    <a:pt x="5904" y="452"/>
                  </a:cubicBezTo>
                  <a:cubicBezTo>
                    <a:pt x="5888" y="452"/>
                    <a:pt x="5873" y="450"/>
                    <a:pt x="5860" y="444"/>
                  </a:cubicBezTo>
                  <a:cubicBezTo>
                    <a:pt x="5840" y="439"/>
                    <a:pt x="5827" y="436"/>
                    <a:pt x="5821" y="436"/>
                  </a:cubicBezTo>
                  <a:cubicBezTo>
                    <a:pt x="5811" y="436"/>
                    <a:pt x="5816" y="443"/>
                    <a:pt x="5829" y="462"/>
                  </a:cubicBezTo>
                  <a:cubicBezTo>
                    <a:pt x="5842" y="479"/>
                    <a:pt x="5848" y="486"/>
                    <a:pt x="5845" y="486"/>
                  </a:cubicBezTo>
                  <a:cubicBezTo>
                    <a:pt x="5842" y="486"/>
                    <a:pt x="5832" y="480"/>
                    <a:pt x="5812" y="468"/>
                  </a:cubicBezTo>
                  <a:cubicBezTo>
                    <a:pt x="5794" y="454"/>
                    <a:pt x="5759" y="447"/>
                    <a:pt x="5730" y="447"/>
                  </a:cubicBezTo>
                  <a:cubicBezTo>
                    <a:pt x="5725" y="447"/>
                    <a:pt x="5719" y="447"/>
                    <a:pt x="5715" y="448"/>
                  </a:cubicBezTo>
                  <a:lnTo>
                    <a:pt x="5655" y="458"/>
                  </a:lnTo>
                  <a:lnTo>
                    <a:pt x="5655" y="458"/>
                  </a:lnTo>
                  <a:lnTo>
                    <a:pt x="5704" y="431"/>
                  </a:lnTo>
                  <a:cubicBezTo>
                    <a:pt x="5756" y="401"/>
                    <a:pt x="6022" y="360"/>
                    <a:pt x="6134" y="360"/>
                  </a:cubicBezTo>
                  <a:cubicBezTo>
                    <a:pt x="6142" y="360"/>
                    <a:pt x="6149" y="361"/>
                    <a:pt x="6155" y="361"/>
                  </a:cubicBezTo>
                  <a:cubicBezTo>
                    <a:pt x="6160" y="361"/>
                    <a:pt x="6165" y="362"/>
                    <a:pt x="6169" y="362"/>
                  </a:cubicBezTo>
                  <a:cubicBezTo>
                    <a:pt x="6199" y="362"/>
                    <a:pt x="6219" y="352"/>
                    <a:pt x="6232" y="337"/>
                  </a:cubicBezTo>
                  <a:cubicBezTo>
                    <a:pt x="6239" y="324"/>
                    <a:pt x="6245" y="318"/>
                    <a:pt x="6254" y="318"/>
                  </a:cubicBezTo>
                  <a:cubicBezTo>
                    <a:pt x="6261" y="318"/>
                    <a:pt x="6269" y="322"/>
                    <a:pt x="6280" y="330"/>
                  </a:cubicBezTo>
                  <a:cubicBezTo>
                    <a:pt x="6292" y="339"/>
                    <a:pt x="6300" y="344"/>
                    <a:pt x="6304" y="344"/>
                  </a:cubicBezTo>
                  <a:cubicBezTo>
                    <a:pt x="6306" y="344"/>
                    <a:pt x="6307" y="343"/>
                    <a:pt x="6307" y="340"/>
                  </a:cubicBezTo>
                  <a:cubicBezTo>
                    <a:pt x="6305" y="334"/>
                    <a:pt x="6320" y="332"/>
                    <a:pt x="6343" y="332"/>
                  </a:cubicBezTo>
                  <a:cubicBezTo>
                    <a:pt x="6357" y="332"/>
                    <a:pt x="6373" y="332"/>
                    <a:pt x="6391" y="334"/>
                  </a:cubicBezTo>
                  <a:cubicBezTo>
                    <a:pt x="6422" y="337"/>
                    <a:pt x="6442" y="339"/>
                    <a:pt x="6454" y="339"/>
                  </a:cubicBezTo>
                  <a:cubicBezTo>
                    <a:pt x="6479" y="339"/>
                    <a:pt x="6473" y="331"/>
                    <a:pt x="6457" y="306"/>
                  </a:cubicBezTo>
                  <a:cubicBezTo>
                    <a:pt x="6445" y="288"/>
                    <a:pt x="6446" y="277"/>
                    <a:pt x="6456" y="277"/>
                  </a:cubicBezTo>
                  <a:close/>
                  <a:moveTo>
                    <a:pt x="4498" y="467"/>
                  </a:moveTo>
                  <a:cubicBezTo>
                    <a:pt x="4504" y="467"/>
                    <a:pt x="4507" y="469"/>
                    <a:pt x="4507" y="473"/>
                  </a:cubicBezTo>
                  <a:cubicBezTo>
                    <a:pt x="4511" y="476"/>
                    <a:pt x="4501" y="486"/>
                    <a:pt x="4483" y="497"/>
                  </a:cubicBezTo>
                  <a:cubicBezTo>
                    <a:pt x="4474" y="504"/>
                    <a:pt x="4464" y="507"/>
                    <a:pt x="4457" y="507"/>
                  </a:cubicBezTo>
                  <a:cubicBezTo>
                    <a:pt x="4451" y="507"/>
                    <a:pt x="4446" y="505"/>
                    <a:pt x="4445" y="500"/>
                  </a:cubicBezTo>
                  <a:cubicBezTo>
                    <a:pt x="4441" y="486"/>
                    <a:pt x="4455" y="476"/>
                    <a:pt x="4472" y="473"/>
                  </a:cubicBezTo>
                  <a:cubicBezTo>
                    <a:pt x="4483" y="469"/>
                    <a:pt x="4491" y="467"/>
                    <a:pt x="4498" y="467"/>
                  </a:cubicBezTo>
                  <a:close/>
                  <a:moveTo>
                    <a:pt x="3900" y="542"/>
                  </a:moveTo>
                  <a:cubicBezTo>
                    <a:pt x="3907" y="542"/>
                    <a:pt x="3913" y="544"/>
                    <a:pt x="3918" y="548"/>
                  </a:cubicBezTo>
                  <a:cubicBezTo>
                    <a:pt x="3928" y="559"/>
                    <a:pt x="3921" y="569"/>
                    <a:pt x="3904" y="573"/>
                  </a:cubicBezTo>
                  <a:cubicBezTo>
                    <a:pt x="3894" y="575"/>
                    <a:pt x="3885" y="577"/>
                    <a:pt x="3879" y="577"/>
                  </a:cubicBezTo>
                  <a:cubicBezTo>
                    <a:pt x="3862" y="577"/>
                    <a:pt x="3862" y="566"/>
                    <a:pt x="3879" y="548"/>
                  </a:cubicBezTo>
                  <a:cubicBezTo>
                    <a:pt x="3885" y="545"/>
                    <a:pt x="3893" y="542"/>
                    <a:pt x="3900" y="542"/>
                  </a:cubicBezTo>
                  <a:close/>
                  <a:moveTo>
                    <a:pt x="4135" y="542"/>
                  </a:moveTo>
                  <a:cubicBezTo>
                    <a:pt x="4140" y="542"/>
                    <a:pt x="4144" y="546"/>
                    <a:pt x="4147" y="552"/>
                  </a:cubicBezTo>
                  <a:cubicBezTo>
                    <a:pt x="4150" y="563"/>
                    <a:pt x="4147" y="580"/>
                    <a:pt x="4136" y="590"/>
                  </a:cubicBezTo>
                  <a:cubicBezTo>
                    <a:pt x="4132" y="595"/>
                    <a:pt x="4127" y="597"/>
                    <a:pt x="4123" y="597"/>
                  </a:cubicBezTo>
                  <a:cubicBezTo>
                    <a:pt x="4118" y="597"/>
                    <a:pt x="4114" y="593"/>
                    <a:pt x="4112" y="587"/>
                  </a:cubicBezTo>
                  <a:cubicBezTo>
                    <a:pt x="4105" y="577"/>
                    <a:pt x="4112" y="559"/>
                    <a:pt x="4122" y="548"/>
                  </a:cubicBezTo>
                  <a:cubicBezTo>
                    <a:pt x="4126" y="544"/>
                    <a:pt x="4131" y="542"/>
                    <a:pt x="4135" y="542"/>
                  </a:cubicBezTo>
                  <a:close/>
                  <a:moveTo>
                    <a:pt x="4497" y="638"/>
                  </a:moveTo>
                  <a:cubicBezTo>
                    <a:pt x="4506" y="638"/>
                    <a:pt x="4510" y="644"/>
                    <a:pt x="4507" y="652"/>
                  </a:cubicBezTo>
                  <a:cubicBezTo>
                    <a:pt x="4504" y="667"/>
                    <a:pt x="4496" y="677"/>
                    <a:pt x="4490" y="681"/>
                  </a:cubicBezTo>
                  <a:cubicBezTo>
                    <a:pt x="4483" y="681"/>
                    <a:pt x="4476" y="673"/>
                    <a:pt x="4472" y="663"/>
                  </a:cubicBezTo>
                  <a:cubicBezTo>
                    <a:pt x="4469" y="652"/>
                    <a:pt x="4480" y="639"/>
                    <a:pt x="4490" y="639"/>
                  </a:cubicBezTo>
                  <a:cubicBezTo>
                    <a:pt x="4493" y="638"/>
                    <a:pt x="4495" y="638"/>
                    <a:pt x="4497" y="638"/>
                  </a:cubicBezTo>
                  <a:close/>
                  <a:moveTo>
                    <a:pt x="4580" y="642"/>
                  </a:moveTo>
                  <a:cubicBezTo>
                    <a:pt x="4585" y="642"/>
                    <a:pt x="4589" y="645"/>
                    <a:pt x="4591" y="652"/>
                  </a:cubicBezTo>
                  <a:cubicBezTo>
                    <a:pt x="4594" y="663"/>
                    <a:pt x="4618" y="670"/>
                    <a:pt x="4639" y="670"/>
                  </a:cubicBezTo>
                  <a:cubicBezTo>
                    <a:pt x="4674" y="670"/>
                    <a:pt x="4670" y="673"/>
                    <a:pt x="4635" y="684"/>
                  </a:cubicBezTo>
                  <a:cubicBezTo>
                    <a:pt x="4621" y="689"/>
                    <a:pt x="4608" y="690"/>
                    <a:pt x="4597" y="690"/>
                  </a:cubicBezTo>
                  <a:cubicBezTo>
                    <a:pt x="4562" y="690"/>
                    <a:pt x="4543" y="673"/>
                    <a:pt x="4566" y="649"/>
                  </a:cubicBezTo>
                  <a:cubicBezTo>
                    <a:pt x="4571" y="645"/>
                    <a:pt x="4576" y="642"/>
                    <a:pt x="4580" y="642"/>
                  </a:cubicBezTo>
                  <a:close/>
                  <a:moveTo>
                    <a:pt x="3466" y="736"/>
                  </a:moveTo>
                  <a:lnTo>
                    <a:pt x="3466" y="736"/>
                  </a:lnTo>
                  <a:cubicBezTo>
                    <a:pt x="3468" y="736"/>
                    <a:pt x="3472" y="738"/>
                    <a:pt x="3476" y="743"/>
                  </a:cubicBezTo>
                  <a:cubicBezTo>
                    <a:pt x="3487" y="753"/>
                    <a:pt x="3491" y="771"/>
                    <a:pt x="3487" y="781"/>
                  </a:cubicBezTo>
                  <a:cubicBezTo>
                    <a:pt x="3486" y="782"/>
                    <a:pt x="3484" y="783"/>
                    <a:pt x="3483" y="783"/>
                  </a:cubicBezTo>
                  <a:cubicBezTo>
                    <a:pt x="3476" y="783"/>
                    <a:pt x="3469" y="773"/>
                    <a:pt x="3466" y="757"/>
                  </a:cubicBezTo>
                  <a:cubicBezTo>
                    <a:pt x="3462" y="743"/>
                    <a:pt x="3462" y="736"/>
                    <a:pt x="3466" y="736"/>
                  </a:cubicBezTo>
                  <a:close/>
                  <a:moveTo>
                    <a:pt x="6703" y="1"/>
                  </a:moveTo>
                  <a:cubicBezTo>
                    <a:pt x="6677" y="1"/>
                    <a:pt x="6643" y="5"/>
                    <a:pt x="6613" y="15"/>
                  </a:cubicBezTo>
                  <a:cubicBezTo>
                    <a:pt x="6579" y="22"/>
                    <a:pt x="6546" y="26"/>
                    <a:pt x="6526" y="26"/>
                  </a:cubicBezTo>
                  <a:cubicBezTo>
                    <a:pt x="6520" y="26"/>
                    <a:pt x="6515" y="25"/>
                    <a:pt x="6512" y="25"/>
                  </a:cubicBezTo>
                  <a:cubicBezTo>
                    <a:pt x="6509" y="21"/>
                    <a:pt x="6497" y="20"/>
                    <a:pt x="6480" y="20"/>
                  </a:cubicBezTo>
                  <a:cubicBezTo>
                    <a:pt x="6464" y="20"/>
                    <a:pt x="6443" y="21"/>
                    <a:pt x="6422" y="25"/>
                  </a:cubicBezTo>
                  <a:cubicBezTo>
                    <a:pt x="6347" y="36"/>
                    <a:pt x="6352" y="51"/>
                    <a:pt x="6416" y="51"/>
                  </a:cubicBezTo>
                  <a:cubicBezTo>
                    <a:pt x="6428" y="51"/>
                    <a:pt x="6443" y="50"/>
                    <a:pt x="6461" y="49"/>
                  </a:cubicBezTo>
                  <a:lnTo>
                    <a:pt x="6536" y="45"/>
                  </a:lnTo>
                  <a:lnTo>
                    <a:pt x="6491" y="90"/>
                  </a:lnTo>
                  <a:cubicBezTo>
                    <a:pt x="6432" y="150"/>
                    <a:pt x="6363" y="174"/>
                    <a:pt x="6176" y="191"/>
                  </a:cubicBezTo>
                  <a:cubicBezTo>
                    <a:pt x="6096" y="198"/>
                    <a:pt x="5979" y="215"/>
                    <a:pt x="5909" y="226"/>
                  </a:cubicBezTo>
                  <a:cubicBezTo>
                    <a:pt x="5839" y="239"/>
                    <a:pt x="5745" y="247"/>
                    <a:pt x="5697" y="247"/>
                  </a:cubicBezTo>
                  <a:cubicBezTo>
                    <a:pt x="5652" y="247"/>
                    <a:pt x="5611" y="250"/>
                    <a:pt x="5607" y="257"/>
                  </a:cubicBezTo>
                  <a:cubicBezTo>
                    <a:pt x="5605" y="262"/>
                    <a:pt x="5608" y="266"/>
                    <a:pt x="5615" y="266"/>
                  </a:cubicBezTo>
                  <a:cubicBezTo>
                    <a:pt x="5618" y="266"/>
                    <a:pt x="5621" y="265"/>
                    <a:pt x="5625" y="264"/>
                  </a:cubicBezTo>
                  <a:cubicBezTo>
                    <a:pt x="5629" y="263"/>
                    <a:pt x="5633" y="263"/>
                    <a:pt x="5636" y="263"/>
                  </a:cubicBezTo>
                  <a:cubicBezTo>
                    <a:pt x="5646" y="263"/>
                    <a:pt x="5653" y="267"/>
                    <a:pt x="5655" y="274"/>
                  </a:cubicBezTo>
                  <a:cubicBezTo>
                    <a:pt x="5662" y="295"/>
                    <a:pt x="5451" y="340"/>
                    <a:pt x="5287" y="351"/>
                  </a:cubicBezTo>
                  <a:cubicBezTo>
                    <a:pt x="5236" y="354"/>
                    <a:pt x="5194" y="364"/>
                    <a:pt x="5191" y="379"/>
                  </a:cubicBezTo>
                  <a:cubicBezTo>
                    <a:pt x="5190" y="383"/>
                    <a:pt x="5185" y="385"/>
                    <a:pt x="5178" y="385"/>
                  </a:cubicBezTo>
                  <a:cubicBezTo>
                    <a:pt x="5166" y="385"/>
                    <a:pt x="5148" y="379"/>
                    <a:pt x="5128" y="369"/>
                  </a:cubicBezTo>
                  <a:cubicBezTo>
                    <a:pt x="5109" y="356"/>
                    <a:pt x="5094" y="349"/>
                    <a:pt x="5086" y="349"/>
                  </a:cubicBezTo>
                  <a:cubicBezTo>
                    <a:pt x="5080" y="349"/>
                    <a:pt x="5078" y="352"/>
                    <a:pt x="5079" y="358"/>
                  </a:cubicBezTo>
                  <a:cubicBezTo>
                    <a:pt x="5087" y="375"/>
                    <a:pt x="5066" y="385"/>
                    <a:pt x="5021" y="385"/>
                  </a:cubicBezTo>
                  <a:cubicBezTo>
                    <a:pt x="4986" y="385"/>
                    <a:pt x="4896" y="403"/>
                    <a:pt x="4820" y="420"/>
                  </a:cubicBezTo>
                  <a:cubicBezTo>
                    <a:pt x="4756" y="435"/>
                    <a:pt x="4695" y="442"/>
                    <a:pt x="4664" y="442"/>
                  </a:cubicBezTo>
                  <a:cubicBezTo>
                    <a:pt x="4658" y="442"/>
                    <a:pt x="4653" y="442"/>
                    <a:pt x="4650" y="441"/>
                  </a:cubicBezTo>
                  <a:cubicBezTo>
                    <a:pt x="4645" y="440"/>
                    <a:pt x="4641" y="439"/>
                    <a:pt x="4636" y="439"/>
                  </a:cubicBezTo>
                  <a:cubicBezTo>
                    <a:pt x="4620" y="439"/>
                    <a:pt x="4604" y="448"/>
                    <a:pt x="4591" y="462"/>
                  </a:cubicBezTo>
                  <a:cubicBezTo>
                    <a:pt x="4582" y="475"/>
                    <a:pt x="4573" y="482"/>
                    <a:pt x="4567" y="482"/>
                  </a:cubicBezTo>
                  <a:cubicBezTo>
                    <a:pt x="4557" y="482"/>
                    <a:pt x="4551" y="470"/>
                    <a:pt x="4549" y="448"/>
                  </a:cubicBezTo>
                  <a:cubicBezTo>
                    <a:pt x="4549" y="445"/>
                    <a:pt x="4542" y="443"/>
                    <a:pt x="4530" y="443"/>
                  </a:cubicBezTo>
                  <a:cubicBezTo>
                    <a:pt x="4513" y="443"/>
                    <a:pt x="4486" y="447"/>
                    <a:pt x="4455" y="455"/>
                  </a:cubicBezTo>
                  <a:cubicBezTo>
                    <a:pt x="4392" y="473"/>
                    <a:pt x="4372" y="486"/>
                    <a:pt x="4386" y="497"/>
                  </a:cubicBezTo>
                  <a:cubicBezTo>
                    <a:pt x="4400" y="507"/>
                    <a:pt x="4397" y="514"/>
                    <a:pt x="4376" y="514"/>
                  </a:cubicBezTo>
                  <a:cubicBezTo>
                    <a:pt x="4358" y="510"/>
                    <a:pt x="4341" y="500"/>
                    <a:pt x="4341" y="486"/>
                  </a:cubicBezTo>
                  <a:cubicBezTo>
                    <a:pt x="4339" y="479"/>
                    <a:pt x="4329" y="475"/>
                    <a:pt x="4313" y="475"/>
                  </a:cubicBezTo>
                  <a:cubicBezTo>
                    <a:pt x="4300" y="475"/>
                    <a:pt x="4282" y="478"/>
                    <a:pt x="4261" y="483"/>
                  </a:cubicBezTo>
                  <a:cubicBezTo>
                    <a:pt x="4237" y="489"/>
                    <a:pt x="4212" y="493"/>
                    <a:pt x="4193" y="493"/>
                  </a:cubicBezTo>
                  <a:cubicBezTo>
                    <a:pt x="4179" y="493"/>
                    <a:pt x="4168" y="491"/>
                    <a:pt x="4163" y="486"/>
                  </a:cubicBezTo>
                  <a:cubicBezTo>
                    <a:pt x="4156" y="478"/>
                    <a:pt x="4144" y="475"/>
                    <a:pt x="4133" y="475"/>
                  </a:cubicBezTo>
                  <a:cubicBezTo>
                    <a:pt x="4129" y="475"/>
                    <a:pt x="4125" y="475"/>
                    <a:pt x="4122" y="476"/>
                  </a:cubicBezTo>
                  <a:cubicBezTo>
                    <a:pt x="4108" y="479"/>
                    <a:pt x="4112" y="489"/>
                    <a:pt x="4126" y="500"/>
                  </a:cubicBezTo>
                  <a:cubicBezTo>
                    <a:pt x="4133" y="508"/>
                    <a:pt x="4133" y="511"/>
                    <a:pt x="4126" y="511"/>
                  </a:cubicBezTo>
                  <a:cubicBezTo>
                    <a:pt x="4121" y="511"/>
                    <a:pt x="4111" y="508"/>
                    <a:pt x="4098" y="503"/>
                  </a:cubicBezTo>
                  <a:cubicBezTo>
                    <a:pt x="4081" y="497"/>
                    <a:pt x="4069" y="494"/>
                    <a:pt x="4061" y="494"/>
                  </a:cubicBezTo>
                  <a:cubicBezTo>
                    <a:pt x="4050" y="494"/>
                    <a:pt x="4046" y="500"/>
                    <a:pt x="4046" y="514"/>
                  </a:cubicBezTo>
                  <a:cubicBezTo>
                    <a:pt x="4044" y="526"/>
                    <a:pt x="4039" y="531"/>
                    <a:pt x="4026" y="531"/>
                  </a:cubicBezTo>
                  <a:cubicBezTo>
                    <a:pt x="4016" y="531"/>
                    <a:pt x="4000" y="527"/>
                    <a:pt x="3976" y="521"/>
                  </a:cubicBezTo>
                  <a:cubicBezTo>
                    <a:pt x="3966" y="519"/>
                    <a:pt x="3955" y="517"/>
                    <a:pt x="3942" y="517"/>
                  </a:cubicBezTo>
                  <a:cubicBezTo>
                    <a:pt x="3864" y="517"/>
                    <a:pt x="3752" y="560"/>
                    <a:pt x="3785" y="587"/>
                  </a:cubicBezTo>
                  <a:cubicBezTo>
                    <a:pt x="3791" y="590"/>
                    <a:pt x="3790" y="593"/>
                    <a:pt x="3782" y="593"/>
                  </a:cubicBezTo>
                  <a:cubicBezTo>
                    <a:pt x="3775" y="593"/>
                    <a:pt x="3765" y="591"/>
                    <a:pt x="3751" y="587"/>
                  </a:cubicBezTo>
                  <a:cubicBezTo>
                    <a:pt x="3713" y="577"/>
                    <a:pt x="3705" y="566"/>
                    <a:pt x="3720" y="552"/>
                  </a:cubicBezTo>
                  <a:cubicBezTo>
                    <a:pt x="3733" y="539"/>
                    <a:pt x="3734" y="534"/>
                    <a:pt x="3726" y="534"/>
                  </a:cubicBezTo>
                  <a:cubicBezTo>
                    <a:pt x="3724" y="534"/>
                    <a:pt x="3720" y="534"/>
                    <a:pt x="3716" y="535"/>
                  </a:cubicBezTo>
                  <a:cubicBezTo>
                    <a:pt x="3702" y="542"/>
                    <a:pt x="3678" y="563"/>
                    <a:pt x="3660" y="587"/>
                  </a:cubicBezTo>
                  <a:cubicBezTo>
                    <a:pt x="3647" y="608"/>
                    <a:pt x="3640" y="617"/>
                    <a:pt x="3631" y="617"/>
                  </a:cubicBezTo>
                  <a:cubicBezTo>
                    <a:pt x="3624" y="617"/>
                    <a:pt x="3615" y="612"/>
                    <a:pt x="3601" y="601"/>
                  </a:cubicBezTo>
                  <a:cubicBezTo>
                    <a:pt x="3590" y="591"/>
                    <a:pt x="3568" y="585"/>
                    <a:pt x="3544" y="585"/>
                  </a:cubicBezTo>
                  <a:cubicBezTo>
                    <a:pt x="3532" y="585"/>
                    <a:pt x="3520" y="587"/>
                    <a:pt x="3508" y="590"/>
                  </a:cubicBezTo>
                  <a:cubicBezTo>
                    <a:pt x="3489" y="594"/>
                    <a:pt x="3471" y="596"/>
                    <a:pt x="3455" y="596"/>
                  </a:cubicBezTo>
                  <a:cubicBezTo>
                    <a:pt x="3440" y="596"/>
                    <a:pt x="3428" y="594"/>
                    <a:pt x="3421" y="590"/>
                  </a:cubicBezTo>
                  <a:cubicBezTo>
                    <a:pt x="3417" y="586"/>
                    <a:pt x="3407" y="584"/>
                    <a:pt x="3394" y="584"/>
                  </a:cubicBezTo>
                  <a:cubicBezTo>
                    <a:pt x="3376" y="584"/>
                    <a:pt x="3352" y="588"/>
                    <a:pt x="3327" y="593"/>
                  </a:cubicBezTo>
                  <a:cubicBezTo>
                    <a:pt x="3310" y="598"/>
                    <a:pt x="3291" y="600"/>
                    <a:pt x="3273" y="600"/>
                  </a:cubicBezTo>
                  <a:cubicBezTo>
                    <a:pt x="3250" y="600"/>
                    <a:pt x="3229" y="596"/>
                    <a:pt x="3217" y="590"/>
                  </a:cubicBezTo>
                  <a:cubicBezTo>
                    <a:pt x="3207" y="583"/>
                    <a:pt x="3197" y="579"/>
                    <a:pt x="3186" y="579"/>
                  </a:cubicBezTo>
                  <a:cubicBezTo>
                    <a:pt x="3171" y="579"/>
                    <a:pt x="3154" y="587"/>
                    <a:pt x="3133" y="601"/>
                  </a:cubicBezTo>
                  <a:cubicBezTo>
                    <a:pt x="3100" y="624"/>
                    <a:pt x="2784" y="702"/>
                    <a:pt x="2732" y="702"/>
                  </a:cubicBezTo>
                  <a:cubicBezTo>
                    <a:pt x="2730" y="702"/>
                    <a:pt x="2728" y="702"/>
                    <a:pt x="2727" y="702"/>
                  </a:cubicBezTo>
                  <a:cubicBezTo>
                    <a:pt x="2725" y="700"/>
                    <a:pt x="2722" y="700"/>
                    <a:pt x="2718" y="700"/>
                  </a:cubicBezTo>
                  <a:cubicBezTo>
                    <a:pt x="2708" y="700"/>
                    <a:pt x="2693" y="703"/>
                    <a:pt x="2679" y="705"/>
                  </a:cubicBezTo>
                  <a:cubicBezTo>
                    <a:pt x="2655" y="708"/>
                    <a:pt x="2599" y="715"/>
                    <a:pt x="2557" y="718"/>
                  </a:cubicBezTo>
                  <a:cubicBezTo>
                    <a:pt x="2509" y="722"/>
                    <a:pt x="2401" y="739"/>
                    <a:pt x="2311" y="753"/>
                  </a:cubicBezTo>
                  <a:cubicBezTo>
                    <a:pt x="2065" y="795"/>
                    <a:pt x="2003" y="806"/>
                    <a:pt x="1839" y="830"/>
                  </a:cubicBezTo>
                  <a:cubicBezTo>
                    <a:pt x="1760" y="843"/>
                    <a:pt x="1662" y="857"/>
                    <a:pt x="1628" y="868"/>
                  </a:cubicBezTo>
                  <a:cubicBezTo>
                    <a:pt x="1615" y="871"/>
                    <a:pt x="1603" y="872"/>
                    <a:pt x="1593" y="872"/>
                  </a:cubicBezTo>
                  <a:cubicBezTo>
                    <a:pt x="1576" y="872"/>
                    <a:pt x="1564" y="869"/>
                    <a:pt x="1561" y="864"/>
                  </a:cubicBezTo>
                  <a:cubicBezTo>
                    <a:pt x="1560" y="860"/>
                    <a:pt x="1556" y="858"/>
                    <a:pt x="1549" y="858"/>
                  </a:cubicBezTo>
                  <a:cubicBezTo>
                    <a:pt x="1538" y="858"/>
                    <a:pt x="1522" y="863"/>
                    <a:pt x="1503" y="871"/>
                  </a:cubicBezTo>
                  <a:cubicBezTo>
                    <a:pt x="1482" y="880"/>
                    <a:pt x="1464" y="885"/>
                    <a:pt x="1454" y="885"/>
                  </a:cubicBezTo>
                  <a:cubicBezTo>
                    <a:pt x="1448" y="885"/>
                    <a:pt x="1445" y="884"/>
                    <a:pt x="1444" y="881"/>
                  </a:cubicBezTo>
                  <a:cubicBezTo>
                    <a:pt x="1444" y="878"/>
                    <a:pt x="1435" y="876"/>
                    <a:pt x="1421" y="876"/>
                  </a:cubicBezTo>
                  <a:cubicBezTo>
                    <a:pt x="1407" y="876"/>
                    <a:pt x="1388" y="878"/>
                    <a:pt x="1367" y="881"/>
                  </a:cubicBezTo>
                  <a:cubicBezTo>
                    <a:pt x="1326" y="892"/>
                    <a:pt x="1212" y="913"/>
                    <a:pt x="1114" y="931"/>
                  </a:cubicBezTo>
                  <a:cubicBezTo>
                    <a:pt x="1029" y="949"/>
                    <a:pt x="939" y="959"/>
                    <a:pt x="901" y="959"/>
                  </a:cubicBezTo>
                  <a:cubicBezTo>
                    <a:pt x="896" y="959"/>
                    <a:pt x="892" y="958"/>
                    <a:pt x="889" y="958"/>
                  </a:cubicBezTo>
                  <a:cubicBezTo>
                    <a:pt x="874" y="955"/>
                    <a:pt x="859" y="954"/>
                    <a:pt x="845" y="954"/>
                  </a:cubicBezTo>
                  <a:cubicBezTo>
                    <a:pt x="801" y="954"/>
                    <a:pt x="766" y="966"/>
                    <a:pt x="784" y="979"/>
                  </a:cubicBezTo>
                  <a:cubicBezTo>
                    <a:pt x="791" y="986"/>
                    <a:pt x="743" y="1003"/>
                    <a:pt x="670" y="1021"/>
                  </a:cubicBezTo>
                  <a:cubicBezTo>
                    <a:pt x="627" y="1031"/>
                    <a:pt x="587" y="1037"/>
                    <a:pt x="560" y="1037"/>
                  </a:cubicBezTo>
                  <a:cubicBezTo>
                    <a:pt x="543" y="1037"/>
                    <a:pt x="532" y="1035"/>
                    <a:pt x="528" y="1031"/>
                  </a:cubicBezTo>
                  <a:cubicBezTo>
                    <a:pt x="520" y="1020"/>
                    <a:pt x="509" y="1015"/>
                    <a:pt x="500" y="1015"/>
                  </a:cubicBezTo>
                  <a:cubicBezTo>
                    <a:pt x="485" y="1015"/>
                    <a:pt x="473" y="1027"/>
                    <a:pt x="479" y="1048"/>
                  </a:cubicBezTo>
                  <a:cubicBezTo>
                    <a:pt x="488" y="1078"/>
                    <a:pt x="465" y="1098"/>
                    <a:pt x="435" y="1098"/>
                  </a:cubicBezTo>
                  <a:cubicBezTo>
                    <a:pt x="420" y="1098"/>
                    <a:pt x="404" y="1093"/>
                    <a:pt x="389" y="1083"/>
                  </a:cubicBezTo>
                  <a:cubicBezTo>
                    <a:pt x="375" y="1073"/>
                    <a:pt x="359" y="1069"/>
                    <a:pt x="343" y="1069"/>
                  </a:cubicBezTo>
                  <a:cubicBezTo>
                    <a:pt x="306" y="1069"/>
                    <a:pt x="274" y="1094"/>
                    <a:pt x="299" y="1121"/>
                  </a:cubicBezTo>
                  <a:cubicBezTo>
                    <a:pt x="309" y="1135"/>
                    <a:pt x="309" y="1149"/>
                    <a:pt x="296" y="1149"/>
                  </a:cubicBezTo>
                  <a:cubicBezTo>
                    <a:pt x="294" y="1149"/>
                    <a:pt x="293" y="1149"/>
                    <a:pt x="291" y="1149"/>
                  </a:cubicBezTo>
                  <a:cubicBezTo>
                    <a:pt x="281" y="1149"/>
                    <a:pt x="267" y="1140"/>
                    <a:pt x="264" y="1125"/>
                  </a:cubicBezTo>
                  <a:cubicBezTo>
                    <a:pt x="260" y="1111"/>
                    <a:pt x="252" y="1105"/>
                    <a:pt x="242" y="1105"/>
                  </a:cubicBezTo>
                  <a:cubicBezTo>
                    <a:pt x="236" y="1105"/>
                    <a:pt x="230" y="1107"/>
                    <a:pt x="222" y="1110"/>
                  </a:cubicBezTo>
                  <a:cubicBezTo>
                    <a:pt x="213" y="1118"/>
                    <a:pt x="205" y="1122"/>
                    <a:pt x="199" y="1122"/>
                  </a:cubicBezTo>
                  <a:cubicBezTo>
                    <a:pt x="193" y="1122"/>
                    <a:pt x="189" y="1119"/>
                    <a:pt x="187" y="1114"/>
                  </a:cubicBezTo>
                  <a:cubicBezTo>
                    <a:pt x="185" y="1104"/>
                    <a:pt x="177" y="1099"/>
                    <a:pt x="167" y="1099"/>
                  </a:cubicBezTo>
                  <a:cubicBezTo>
                    <a:pt x="144" y="1099"/>
                    <a:pt x="106" y="1126"/>
                    <a:pt x="83" y="1163"/>
                  </a:cubicBezTo>
                  <a:cubicBezTo>
                    <a:pt x="64" y="1191"/>
                    <a:pt x="42" y="1208"/>
                    <a:pt x="29" y="1208"/>
                  </a:cubicBezTo>
                  <a:cubicBezTo>
                    <a:pt x="27" y="1208"/>
                    <a:pt x="26" y="1208"/>
                    <a:pt x="25" y="1208"/>
                  </a:cubicBezTo>
                  <a:cubicBezTo>
                    <a:pt x="23" y="1207"/>
                    <a:pt x="20" y="1207"/>
                    <a:pt x="18" y="1207"/>
                  </a:cubicBezTo>
                  <a:cubicBezTo>
                    <a:pt x="8" y="1207"/>
                    <a:pt x="1" y="1213"/>
                    <a:pt x="4" y="1222"/>
                  </a:cubicBezTo>
                  <a:cubicBezTo>
                    <a:pt x="7" y="1232"/>
                    <a:pt x="14" y="1237"/>
                    <a:pt x="24" y="1237"/>
                  </a:cubicBezTo>
                  <a:cubicBezTo>
                    <a:pt x="41" y="1237"/>
                    <a:pt x="66" y="1224"/>
                    <a:pt x="94" y="1201"/>
                  </a:cubicBezTo>
                  <a:cubicBezTo>
                    <a:pt x="109" y="1188"/>
                    <a:pt x="120" y="1182"/>
                    <a:pt x="132" y="1182"/>
                  </a:cubicBezTo>
                  <a:cubicBezTo>
                    <a:pt x="142" y="1182"/>
                    <a:pt x="152" y="1187"/>
                    <a:pt x="163" y="1197"/>
                  </a:cubicBezTo>
                  <a:cubicBezTo>
                    <a:pt x="178" y="1209"/>
                    <a:pt x="189" y="1214"/>
                    <a:pt x="193" y="1214"/>
                  </a:cubicBezTo>
                  <a:cubicBezTo>
                    <a:pt x="195" y="1214"/>
                    <a:pt x="196" y="1213"/>
                    <a:pt x="195" y="1211"/>
                  </a:cubicBezTo>
                  <a:cubicBezTo>
                    <a:pt x="193" y="1206"/>
                    <a:pt x="196" y="1204"/>
                    <a:pt x="202" y="1204"/>
                  </a:cubicBezTo>
                  <a:cubicBezTo>
                    <a:pt x="208" y="1204"/>
                    <a:pt x="217" y="1206"/>
                    <a:pt x="229" y="1211"/>
                  </a:cubicBezTo>
                  <a:cubicBezTo>
                    <a:pt x="254" y="1218"/>
                    <a:pt x="267" y="1232"/>
                    <a:pt x="264" y="1243"/>
                  </a:cubicBezTo>
                  <a:cubicBezTo>
                    <a:pt x="263" y="1246"/>
                    <a:pt x="265" y="1247"/>
                    <a:pt x="269" y="1247"/>
                  </a:cubicBezTo>
                  <a:cubicBezTo>
                    <a:pt x="279" y="1247"/>
                    <a:pt x="298" y="1241"/>
                    <a:pt x="320" y="1229"/>
                  </a:cubicBezTo>
                  <a:cubicBezTo>
                    <a:pt x="346" y="1214"/>
                    <a:pt x="369" y="1207"/>
                    <a:pt x="385" y="1207"/>
                  </a:cubicBezTo>
                  <a:cubicBezTo>
                    <a:pt x="391" y="1207"/>
                    <a:pt x="396" y="1208"/>
                    <a:pt x="400" y="1211"/>
                  </a:cubicBezTo>
                  <a:cubicBezTo>
                    <a:pt x="410" y="1218"/>
                    <a:pt x="403" y="1229"/>
                    <a:pt x="386" y="1235"/>
                  </a:cubicBezTo>
                  <a:cubicBezTo>
                    <a:pt x="365" y="1239"/>
                    <a:pt x="351" y="1253"/>
                    <a:pt x="358" y="1267"/>
                  </a:cubicBezTo>
                  <a:cubicBezTo>
                    <a:pt x="360" y="1272"/>
                    <a:pt x="365" y="1274"/>
                    <a:pt x="372" y="1274"/>
                  </a:cubicBezTo>
                  <a:cubicBezTo>
                    <a:pt x="379" y="1274"/>
                    <a:pt x="387" y="1272"/>
                    <a:pt x="396" y="1267"/>
                  </a:cubicBezTo>
                  <a:cubicBezTo>
                    <a:pt x="413" y="1253"/>
                    <a:pt x="437" y="1243"/>
                    <a:pt x="448" y="1239"/>
                  </a:cubicBezTo>
                  <a:cubicBezTo>
                    <a:pt x="462" y="1235"/>
                    <a:pt x="462" y="1229"/>
                    <a:pt x="451" y="1218"/>
                  </a:cubicBezTo>
                  <a:cubicBezTo>
                    <a:pt x="445" y="1211"/>
                    <a:pt x="451" y="1194"/>
                    <a:pt x="469" y="1184"/>
                  </a:cubicBezTo>
                  <a:cubicBezTo>
                    <a:pt x="478" y="1177"/>
                    <a:pt x="485" y="1173"/>
                    <a:pt x="490" y="1173"/>
                  </a:cubicBezTo>
                  <a:cubicBezTo>
                    <a:pt x="497" y="1173"/>
                    <a:pt x="500" y="1183"/>
                    <a:pt x="500" y="1205"/>
                  </a:cubicBezTo>
                  <a:cubicBezTo>
                    <a:pt x="502" y="1229"/>
                    <a:pt x="510" y="1241"/>
                    <a:pt x="519" y="1241"/>
                  </a:cubicBezTo>
                  <a:cubicBezTo>
                    <a:pt x="530" y="1241"/>
                    <a:pt x="543" y="1226"/>
                    <a:pt x="552" y="1197"/>
                  </a:cubicBezTo>
                  <a:cubicBezTo>
                    <a:pt x="559" y="1178"/>
                    <a:pt x="563" y="1169"/>
                    <a:pt x="565" y="1169"/>
                  </a:cubicBezTo>
                  <a:cubicBezTo>
                    <a:pt x="568" y="1169"/>
                    <a:pt x="570" y="1178"/>
                    <a:pt x="573" y="1197"/>
                  </a:cubicBezTo>
                  <a:cubicBezTo>
                    <a:pt x="576" y="1219"/>
                    <a:pt x="586" y="1228"/>
                    <a:pt x="613" y="1228"/>
                  </a:cubicBezTo>
                  <a:cubicBezTo>
                    <a:pt x="621" y="1228"/>
                    <a:pt x="631" y="1227"/>
                    <a:pt x="642" y="1225"/>
                  </a:cubicBezTo>
                  <a:cubicBezTo>
                    <a:pt x="680" y="1222"/>
                    <a:pt x="701" y="1211"/>
                    <a:pt x="695" y="1205"/>
                  </a:cubicBezTo>
                  <a:cubicBezTo>
                    <a:pt x="684" y="1197"/>
                    <a:pt x="757" y="1184"/>
                    <a:pt x="858" y="1173"/>
                  </a:cubicBezTo>
                  <a:cubicBezTo>
                    <a:pt x="1038" y="1155"/>
                    <a:pt x="1149" y="1139"/>
                    <a:pt x="1402" y="1090"/>
                  </a:cubicBezTo>
                  <a:cubicBezTo>
                    <a:pt x="1469" y="1078"/>
                    <a:pt x="1536" y="1068"/>
                    <a:pt x="1565" y="1068"/>
                  </a:cubicBezTo>
                  <a:cubicBezTo>
                    <a:pt x="1569" y="1068"/>
                    <a:pt x="1573" y="1068"/>
                    <a:pt x="1576" y="1069"/>
                  </a:cubicBezTo>
                  <a:cubicBezTo>
                    <a:pt x="1596" y="1069"/>
                    <a:pt x="1670" y="1059"/>
                    <a:pt x="1735" y="1048"/>
                  </a:cubicBezTo>
                  <a:cubicBezTo>
                    <a:pt x="1776" y="1040"/>
                    <a:pt x="1812" y="1036"/>
                    <a:pt x="1842" y="1036"/>
                  </a:cubicBezTo>
                  <a:cubicBezTo>
                    <a:pt x="1905" y="1036"/>
                    <a:pt x="1941" y="1053"/>
                    <a:pt x="1936" y="1083"/>
                  </a:cubicBezTo>
                  <a:cubicBezTo>
                    <a:pt x="1934" y="1094"/>
                    <a:pt x="1936" y="1100"/>
                    <a:pt x="1953" y="1100"/>
                  </a:cubicBezTo>
                  <a:cubicBezTo>
                    <a:pt x="1972" y="1100"/>
                    <a:pt x="2010" y="1093"/>
                    <a:pt x="2086" y="1076"/>
                  </a:cubicBezTo>
                  <a:cubicBezTo>
                    <a:pt x="2179" y="1059"/>
                    <a:pt x="2221" y="1041"/>
                    <a:pt x="2256" y="1006"/>
                  </a:cubicBezTo>
                  <a:cubicBezTo>
                    <a:pt x="2262" y="1000"/>
                    <a:pt x="2268" y="996"/>
                    <a:pt x="2273" y="996"/>
                  </a:cubicBezTo>
                  <a:cubicBezTo>
                    <a:pt x="2278" y="996"/>
                    <a:pt x="2282" y="1000"/>
                    <a:pt x="2283" y="1006"/>
                  </a:cubicBezTo>
                  <a:cubicBezTo>
                    <a:pt x="2285" y="1013"/>
                    <a:pt x="2290" y="1015"/>
                    <a:pt x="2298" y="1015"/>
                  </a:cubicBezTo>
                  <a:cubicBezTo>
                    <a:pt x="2308" y="1015"/>
                    <a:pt x="2322" y="1011"/>
                    <a:pt x="2336" y="1003"/>
                  </a:cubicBezTo>
                  <a:cubicBezTo>
                    <a:pt x="2353" y="994"/>
                    <a:pt x="2363" y="990"/>
                    <a:pt x="2367" y="990"/>
                  </a:cubicBezTo>
                  <a:lnTo>
                    <a:pt x="2367" y="990"/>
                  </a:lnTo>
                  <a:cubicBezTo>
                    <a:pt x="2371" y="990"/>
                    <a:pt x="2369" y="994"/>
                    <a:pt x="2360" y="1003"/>
                  </a:cubicBezTo>
                  <a:cubicBezTo>
                    <a:pt x="2341" y="1023"/>
                    <a:pt x="2344" y="1034"/>
                    <a:pt x="2373" y="1034"/>
                  </a:cubicBezTo>
                  <a:cubicBezTo>
                    <a:pt x="2394" y="1034"/>
                    <a:pt x="2428" y="1029"/>
                    <a:pt x="2477" y="1017"/>
                  </a:cubicBezTo>
                  <a:cubicBezTo>
                    <a:pt x="2526" y="1008"/>
                    <a:pt x="2572" y="1002"/>
                    <a:pt x="2595" y="1002"/>
                  </a:cubicBezTo>
                  <a:cubicBezTo>
                    <a:pt x="2600" y="1002"/>
                    <a:pt x="2604" y="1002"/>
                    <a:pt x="2606" y="1003"/>
                  </a:cubicBezTo>
                  <a:cubicBezTo>
                    <a:pt x="2608" y="1003"/>
                    <a:pt x="2609" y="1004"/>
                    <a:pt x="2610" y="1004"/>
                  </a:cubicBezTo>
                  <a:cubicBezTo>
                    <a:pt x="2621" y="1004"/>
                    <a:pt x="2635" y="994"/>
                    <a:pt x="2640" y="976"/>
                  </a:cubicBezTo>
                  <a:cubicBezTo>
                    <a:pt x="2645" y="964"/>
                    <a:pt x="2649" y="957"/>
                    <a:pt x="2652" y="957"/>
                  </a:cubicBezTo>
                  <a:cubicBezTo>
                    <a:pt x="2654" y="957"/>
                    <a:pt x="2657" y="961"/>
                    <a:pt x="2658" y="968"/>
                  </a:cubicBezTo>
                  <a:cubicBezTo>
                    <a:pt x="2661" y="975"/>
                    <a:pt x="2681" y="978"/>
                    <a:pt x="2710" y="978"/>
                  </a:cubicBezTo>
                  <a:cubicBezTo>
                    <a:pt x="2789" y="978"/>
                    <a:pt x="2936" y="957"/>
                    <a:pt x="3029" y="926"/>
                  </a:cubicBezTo>
                  <a:cubicBezTo>
                    <a:pt x="3057" y="918"/>
                    <a:pt x="3085" y="914"/>
                    <a:pt x="3108" y="914"/>
                  </a:cubicBezTo>
                  <a:cubicBezTo>
                    <a:pt x="3123" y="914"/>
                    <a:pt x="3135" y="916"/>
                    <a:pt x="3143" y="920"/>
                  </a:cubicBezTo>
                  <a:cubicBezTo>
                    <a:pt x="3149" y="922"/>
                    <a:pt x="3156" y="923"/>
                    <a:pt x="3163" y="923"/>
                  </a:cubicBezTo>
                  <a:cubicBezTo>
                    <a:pt x="3178" y="923"/>
                    <a:pt x="3193" y="919"/>
                    <a:pt x="3199" y="910"/>
                  </a:cubicBezTo>
                  <a:cubicBezTo>
                    <a:pt x="3230" y="882"/>
                    <a:pt x="3401" y="837"/>
                    <a:pt x="3457" y="837"/>
                  </a:cubicBezTo>
                  <a:cubicBezTo>
                    <a:pt x="3465" y="837"/>
                    <a:pt x="3471" y="838"/>
                    <a:pt x="3473" y="840"/>
                  </a:cubicBezTo>
                  <a:cubicBezTo>
                    <a:pt x="3477" y="845"/>
                    <a:pt x="3482" y="847"/>
                    <a:pt x="3488" y="847"/>
                  </a:cubicBezTo>
                  <a:cubicBezTo>
                    <a:pt x="3499" y="847"/>
                    <a:pt x="3513" y="839"/>
                    <a:pt x="3529" y="822"/>
                  </a:cubicBezTo>
                  <a:cubicBezTo>
                    <a:pt x="3557" y="796"/>
                    <a:pt x="3575" y="783"/>
                    <a:pt x="3585" y="783"/>
                  </a:cubicBezTo>
                  <a:cubicBezTo>
                    <a:pt x="3593" y="783"/>
                    <a:pt x="3596" y="793"/>
                    <a:pt x="3595" y="812"/>
                  </a:cubicBezTo>
                  <a:cubicBezTo>
                    <a:pt x="3593" y="827"/>
                    <a:pt x="3598" y="834"/>
                    <a:pt x="3615" y="834"/>
                  </a:cubicBezTo>
                  <a:cubicBezTo>
                    <a:pt x="3631" y="834"/>
                    <a:pt x="3655" y="829"/>
                    <a:pt x="3692" y="819"/>
                  </a:cubicBezTo>
                  <a:cubicBezTo>
                    <a:pt x="3747" y="806"/>
                    <a:pt x="3810" y="781"/>
                    <a:pt x="3830" y="764"/>
                  </a:cubicBezTo>
                  <a:cubicBezTo>
                    <a:pt x="3845" y="749"/>
                    <a:pt x="3855" y="742"/>
                    <a:pt x="3862" y="742"/>
                  </a:cubicBezTo>
                  <a:cubicBezTo>
                    <a:pt x="3868" y="742"/>
                    <a:pt x="3873" y="748"/>
                    <a:pt x="3876" y="760"/>
                  </a:cubicBezTo>
                  <a:cubicBezTo>
                    <a:pt x="3880" y="771"/>
                    <a:pt x="3890" y="777"/>
                    <a:pt x="3908" y="777"/>
                  </a:cubicBezTo>
                  <a:cubicBezTo>
                    <a:pt x="3923" y="777"/>
                    <a:pt x="3943" y="773"/>
                    <a:pt x="3969" y="767"/>
                  </a:cubicBezTo>
                  <a:cubicBezTo>
                    <a:pt x="4049" y="743"/>
                    <a:pt x="4205" y="718"/>
                    <a:pt x="4376" y="702"/>
                  </a:cubicBezTo>
                  <a:cubicBezTo>
                    <a:pt x="4386" y="700"/>
                    <a:pt x="4397" y="700"/>
                    <a:pt x="4406" y="700"/>
                  </a:cubicBezTo>
                  <a:cubicBezTo>
                    <a:pt x="4432" y="700"/>
                    <a:pt x="4454" y="703"/>
                    <a:pt x="4462" y="708"/>
                  </a:cubicBezTo>
                  <a:cubicBezTo>
                    <a:pt x="4471" y="715"/>
                    <a:pt x="4490" y="717"/>
                    <a:pt x="4514" y="717"/>
                  </a:cubicBezTo>
                  <a:cubicBezTo>
                    <a:pt x="4581" y="717"/>
                    <a:pt x="4684" y="696"/>
                    <a:pt x="4705" y="670"/>
                  </a:cubicBezTo>
                  <a:cubicBezTo>
                    <a:pt x="4719" y="649"/>
                    <a:pt x="4722" y="628"/>
                    <a:pt x="4712" y="622"/>
                  </a:cubicBezTo>
                  <a:cubicBezTo>
                    <a:pt x="4701" y="614"/>
                    <a:pt x="4712" y="604"/>
                    <a:pt x="4730" y="598"/>
                  </a:cubicBezTo>
                  <a:cubicBezTo>
                    <a:pt x="4735" y="596"/>
                    <a:pt x="4740" y="596"/>
                    <a:pt x="4744" y="596"/>
                  </a:cubicBezTo>
                  <a:cubicBezTo>
                    <a:pt x="4758" y="596"/>
                    <a:pt x="4768" y="601"/>
                    <a:pt x="4771" y="611"/>
                  </a:cubicBezTo>
                  <a:cubicBezTo>
                    <a:pt x="4775" y="622"/>
                    <a:pt x="4767" y="632"/>
                    <a:pt x="4757" y="635"/>
                  </a:cubicBezTo>
                  <a:cubicBezTo>
                    <a:pt x="4746" y="635"/>
                    <a:pt x="4736" y="652"/>
                    <a:pt x="4733" y="667"/>
                  </a:cubicBezTo>
                  <a:cubicBezTo>
                    <a:pt x="4733" y="679"/>
                    <a:pt x="4744" y="684"/>
                    <a:pt x="4768" y="684"/>
                  </a:cubicBezTo>
                  <a:cubicBezTo>
                    <a:pt x="4779" y="684"/>
                    <a:pt x="4793" y="683"/>
                    <a:pt x="4809" y="681"/>
                  </a:cubicBezTo>
                  <a:cubicBezTo>
                    <a:pt x="4850" y="670"/>
                    <a:pt x="4882" y="656"/>
                    <a:pt x="4879" y="646"/>
                  </a:cubicBezTo>
                  <a:cubicBezTo>
                    <a:pt x="4875" y="635"/>
                    <a:pt x="4889" y="628"/>
                    <a:pt x="4909" y="628"/>
                  </a:cubicBezTo>
                  <a:cubicBezTo>
                    <a:pt x="4912" y="629"/>
                    <a:pt x="4915" y="629"/>
                    <a:pt x="4918" y="629"/>
                  </a:cubicBezTo>
                  <a:cubicBezTo>
                    <a:pt x="4936" y="629"/>
                    <a:pt x="4944" y="619"/>
                    <a:pt x="4938" y="598"/>
                  </a:cubicBezTo>
                  <a:cubicBezTo>
                    <a:pt x="4931" y="579"/>
                    <a:pt x="4930" y="570"/>
                    <a:pt x="4935" y="570"/>
                  </a:cubicBezTo>
                  <a:lnTo>
                    <a:pt x="4935" y="570"/>
                  </a:lnTo>
                  <a:cubicBezTo>
                    <a:pt x="4938" y="570"/>
                    <a:pt x="4944" y="575"/>
                    <a:pt x="4954" y="583"/>
                  </a:cubicBezTo>
                  <a:cubicBezTo>
                    <a:pt x="4972" y="593"/>
                    <a:pt x="4983" y="614"/>
                    <a:pt x="4979" y="625"/>
                  </a:cubicBezTo>
                  <a:cubicBezTo>
                    <a:pt x="4976" y="632"/>
                    <a:pt x="4980" y="637"/>
                    <a:pt x="4987" y="637"/>
                  </a:cubicBezTo>
                  <a:cubicBezTo>
                    <a:pt x="4989" y="637"/>
                    <a:pt x="4993" y="636"/>
                    <a:pt x="4996" y="635"/>
                  </a:cubicBezTo>
                  <a:cubicBezTo>
                    <a:pt x="5010" y="632"/>
                    <a:pt x="5017" y="618"/>
                    <a:pt x="5014" y="608"/>
                  </a:cubicBezTo>
                  <a:cubicBezTo>
                    <a:pt x="5010" y="596"/>
                    <a:pt x="5009" y="591"/>
                    <a:pt x="5013" y="591"/>
                  </a:cubicBezTo>
                  <a:lnTo>
                    <a:pt x="5013" y="591"/>
                  </a:lnTo>
                  <a:cubicBezTo>
                    <a:pt x="5016" y="591"/>
                    <a:pt x="5022" y="594"/>
                    <a:pt x="5031" y="601"/>
                  </a:cubicBezTo>
                  <a:cubicBezTo>
                    <a:pt x="5044" y="611"/>
                    <a:pt x="5073" y="616"/>
                    <a:pt x="5103" y="616"/>
                  </a:cubicBezTo>
                  <a:cubicBezTo>
                    <a:pt x="5112" y="616"/>
                    <a:pt x="5122" y="615"/>
                    <a:pt x="5132" y="614"/>
                  </a:cubicBezTo>
                  <a:cubicBezTo>
                    <a:pt x="5194" y="608"/>
                    <a:pt x="5204" y="601"/>
                    <a:pt x="5194" y="573"/>
                  </a:cubicBezTo>
                  <a:cubicBezTo>
                    <a:pt x="5190" y="556"/>
                    <a:pt x="5190" y="548"/>
                    <a:pt x="5194" y="548"/>
                  </a:cubicBezTo>
                  <a:cubicBezTo>
                    <a:pt x="5198" y="548"/>
                    <a:pt x="5203" y="552"/>
                    <a:pt x="5212" y="559"/>
                  </a:cubicBezTo>
                  <a:cubicBezTo>
                    <a:pt x="5223" y="568"/>
                    <a:pt x="5231" y="572"/>
                    <a:pt x="5238" y="572"/>
                  </a:cubicBezTo>
                  <a:cubicBezTo>
                    <a:pt x="5248" y="572"/>
                    <a:pt x="5256" y="564"/>
                    <a:pt x="5271" y="545"/>
                  </a:cubicBezTo>
                  <a:cubicBezTo>
                    <a:pt x="5280" y="531"/>
                    <a:pt x="5288" y="524"/>
                    <a:pt x="5294" y="524"/>
                  </a:cubicBezTo>
                  <a:cubicBezTo>
                    <a:pt x="5299" y="524"/>
                    <a:pt x="5302" y="528"/>
                    <a:pt x="5305" y="535"/>
                  </a:cubicBezTo>
                  <a:cubicBezTo>
                    <a:pt x="5307" y="542"/>
                    <a:pt x="5312" y="545"/>
                    <a:pt x="5320" y="545"/>
                  </a:cubicBezTo>
                  <a:cubicBezTo>
                    <a:pt x="5328" y="545"/>
                    <a:pt x="5340" y="542"/>
                    <a:pt x="5354" y="535"/>
                  </a:cubicBezTo>
                  <a:cubicBezTo>
                    <a:pt x="5368" y="526"/>
                    <a:pt x="5383" y="523"/>
                    <a:pt x="5397" y="523"/>
                  </a:cubicBezTo>
                  <a:cubicBezTo>
                    <a:pt x="5432" y="523"/>
                    <a:pt x="5458" y="548"/>
                    <a:pt x="5430" y="573"/>
                  </a:cubicBezTo>
                  <a:cubicBezTo>
                    <a:pt x="5412" y="590"/>
                    <a:pt x="5420" y="601"/>
                    <a:pt x="5447" y="608"/>
                  </a:cubicBezTo>
                  <a:cubicBezTo>
                    <a:pt x="5464" y="612"/>
                    <a:pt x="5479" y="614"/>
                    <a:pt x="5490" y="614"/>
                  </a:cubicBezTo>
                  <a:cubicBezTo>
                    <a:pt x="5514" y="614"/>
                    <a:pt x="5522" y="605"/>
                    <a:pt x="5503" y="593"/>
                  </a:cubicBezTo>
                  <a:cubicBezTo>
                    <a:pt x="5487" y="579"/>
                    <a:pt x="5488" y="572"/>
                    <a:pt x="5506" y="572"/>
                  </a:cubicBezTo>
                  <a:cubicBezTo>
                    <a:pt x="5519" y="572"/>
                    <a:pt x="5540" y="576"/>
                    <a:pt x="5569" y="583"/>
                  </a:cubicBezTo>
                  <a:cubicBezTo>
                    <a:pt x="5600" y="591"/>
                    <a:pt x="5643" y="595"/>
                    <a:pt x="5678" y="595"/>
                  </a:cubicBezTo>
                  <a:cubicBezTo>
                    <a:pt x="5724" y="595"/>
                    <a:pt x="5760" y="588"/>
                    <a:pt x="5745" y="577"/>
                  </a:cubicBezTo>
                  <a:cubicBezTo>
                    <a:pt x="5735" y="569"/>
                    <a:pt x="5756" y="559"/>
                    <a:pt x="5787" y="552"/>
                  </a:cubicBezTo>
                  <a:cubicBezTo>
                    <a:pt x="6072" y="503"/>
                    <a:pt x="6183" y="486"/>
                    <a:pt x="6232" y="486"/>
                  </a:cubicBezTo>
                  <a:cubicBezTo>
                    <a:pt x="6283" y="483"/>
                    <a:pt x="6453" y="455"/>
                    <a:pt x="6606" y="420"/>
                  </a:cubicBezTo>
                  <a:cubicBezTo>
                    <a:pt x="6611" y="419"/>
                    <a:pt x="6616" y="419"/>
                    <a:pt x="6621" y="419"/>
                  </a:cubicBezTo>
                  <a:cubicBezTo>
                    <a:pt x="6636" y="419"/>
                    <a:pt x="6649" y="423"/>
                    <a:pt x="6651" y="434"/>
                  </a:cubicBezTo>
                  <a:cubicBezTo>
                    <a:pt x="6653" y="439"/>
                    <a:pt x="6657" y="442"/>
                    <a:pt x="6664" y="442"/>
                  </a:cubicBezTo>
                  <a:cubicBezTo>
                    <a:pt x="6670" y="442"/>
                    <a:pt x="6678" y="439"/>
                    <a:pt x="6686" y="434"/>
                  </a:cubicBezTo>
                  <a:cubicBezTo>
                    <a:pt x="6697" y="427"/>
                    <a:pt x="6710" y="423"/>
                    <a:pt x="6720" y="423"/>
                  </a:cubicBezTo>
                  <a:cubicBezTo>
                    <a:pt x="6726" y="423"/>
                    <a:pt x="6731" y="425"/>
                    <a:pt x="6735" y="427"/>
                  </a:cubicBezTo>
                  <a:cubicBezTo>
                    <a:pt x="6739" y="431"/>
                    <a:pt x="6747" y="433"/>
                    <a:pt x="6758" y="433"/>
                  </a:cubicBezTo>
                  <a:cubicBezTo>
                    <a:pt x="6775" y="433"/>
                    <a:pt x="6797" y="429"/>
                    <a:pt x="6818" y="420"/>
                  </a:cubicBezTo>
                  <a:cubicBezTo>
                    <a:pt x="6841" y="411"/>
                    <a:pt x="6862" y="406"/>
                    <a:pt x="6875" y="406"/>
                  </a:cubicBezTo>
                  <a:cubicBezTo>
                    <a:pt x="6881" y="406"/>
                    <a:pt x="6886" y="408"/>
                    <a:pt x="6887" y="410"/>
                  </a:cubicBezTo>
                  <a:cubicBezTo>
                    <a:pt x="6888" y="414"/>
                    <a:pt x="6905" y="416"/>
                    <a:pt x="6932" y="416"/>
                  </a:cubicBezTo>
                  <a:cubicBezTo>
                    <a:pt x="7018" y="416"/>
                    <a:pt x="7202" y="398"/>
                    <a:pt x="7210" y="382"/>
                  </a:cubicBezTo>
                  <a:cubicBezTo>
                    <a:pt x="7212" y="379"/>
                    <a:pt x="7219" y="377"/>
                    <a:pt x="7227" y="377"/>
                  </a:cubicBezTo>
                  <a:cubicBezTo>
                    <a:pt x="7236" y="377"/>
                    <a:pt x="7246" y="379"/>
                    <a:pt x="7255" y="382"/>
                  </a:cubicBezTo>
                  <a:cubicBezTo>
                    <a:pt x="7262" y="385"/>
                    <a:pt x="7270" y="387"/>
                    <a:pt x="7277" y="387"/>
                  </a:cubicBezTo>
                  <a:cubicBezTo>
                    <a:pt x="7293" y="387"/>
                    <a:pt x="7308" y="379"/>
                    <a:pt x="7327" y="364"/>
                  </a:cubicBezTo>
                  <a:cubicBezTo>
                    <a:pt x="7356" y="342"/>
                    <a:pt x="7376" y="331"/>
                    <a:pt x="7384" y="331"/>
                  </a:cubicBezTo>
                  <a:cubicBezTo>
                    <a:pt x="7390" y="331"/>
                    <a:pt x="7391" y="336"/>
                    <a:pt x="7387" y="348"/>
                  </a:cubicBezTo>
                  <a:cubicBezTo>
                    <a:pt x="7384" y="357"/>
                    <a:pt x="7391" y="361"/>
                    <a:pt x="7405" y="361"/>
                  </a:cubicBezTo>
                  <a:cubicBezTo>
                    <a:pt x="7412" y="361"/>
                    <a:pt x="7421" y="360"/>
                    <a:pt x="7432" y="358"/>
                  </a:cubicBezTo>
                  <a:cubicBezTo>
                    <a:pt x="7460" y="351"/>
                    <a:pt x="7556" y="330"/>
                    <a:pt x="7644" y="316"/>
                  </a:cubicBezTo>
                  <a:cubicBezTo>
                    <a:pt x="7730" y="302"/>
                    <a:pt x="7796" y="285"/>
                    <a:pt x="7790" y="281"/>
                  </a:cubicBezTo>
                  <a:cubicBezTo>
                    <a:pt x="7788" y="280"/>
                    <a:pt x="7783" y="280"/>
                    <a:pt x="7774" y="280"/>
                  </a:cubicBezTo>
                  <a:cubicBezTo>
                    <a:pt x="7695" y="280"/>
                    <a:pt x="7344" y="319"/>
                    <a:pt x="7168" y="348"/>
                  </a:cubicBezTo>
                  <a:cubicBezTo>
                    <a:pt x="7092" y="361"/>
                    <a:pt x="7005" y="375"/>
                    <a:pt x="6970" y="382"/>
                  </a:cubicBezTo>
                  <a:cubicBezTo>
                    <a:pt x="6955" y="384"/>
                    <a:pt x="6937" y="384"/>
                    <a:pt x="6920" y="384"/>
                  </a:cubicBezTo>
                  <a:cubicBezTo>
                    <a:pt x="6904" y="384"/>
                    <a:pt x="6889" y="384"/>
                    <a:pt x="6880" y="382"/>
                  </a:cubicBezTo>
                  <a:cubicBezTo>
                    <a:pt x="6876" y="381"/>
                    <a:pt x="6871" y="381"/>
                    <a:pt x="6867" y="381"/>
                  </a:cubicBezTo>
                  <a:cubicBezTo>
                    <a:pt x="6854" y="381"/>
                    <a:pt x="6843" y="384"/>
                    <a:pt x="6835" y="389"/>
                  </a:cubicBezTo>
                  <a:cubicBezTo>
                    <a:pt x="6833" y="391"/>
                    <a:pt x="6829" y="393"/>
                    <a:pt x="6825" y="393"/>
                  </a:cubicBezTo>
                  <a:cubicBezTo>
                    <a:pt x="6815" y="393"/>
                    <a:pt x="6801" y="387"/>
                    <a:pt x="6786" y="375"/>
                  </a:cubicBezTo>
                  <a:cubicBezTo>
                    <a:pt x="6759" y="354"/>
                    <a:pt x="6762" y="348"/>
                    <a:pt x="6804" y="334"/>
                  </a:cubicBezTo>
                  <a:cubicBezTo>
                    <a:pt x="6817" y="330"/>
                    <a:pt x="6827" y="328"/>
                    <a:pt x="6834" y="328"/>
                  </a:cubicBezTo>
                  <a:cubicBezTo>
                    <a:pt x="6847" y="328"/>
                    <a:pt x="6851" y="333"/>
                    <a:pt x="6849" y="344"/>
                  </a:cubicBezTo>
                  <a:cubicBezTo>
                    <a:pt x="6846" y="349"/>
                    <a:pt x="6846" y="351"/>
                    <a:pt x="6848" y="351"/>
                  </a:cubicBezTo>
                  <a:cubicBezTo>
                    <a:pt x="6851" y="351"/>
                    <a:pt x="6860" y="344"/>
                    <a:pt x="6874" y="330"/>
                  </a:cubicBezTo>
                  <a:cubicBezTo>
                    <a:pt x="6883" y="316"/>
                    <a:pt x="6891" y="309"/>
                    <a:pt x="6895" y="309"/>
                  </a:cubicBezTo>
                  <a:cubicBezTo>
                    <a:pt x="6898" y="309"/>
                    <a:pt x="6899" y="312"/>
                    <a:pt x="6898" y="319"/>
                  </a:cubicBezTo>
                  <a:cubicBezTo>
                    <a:pt x="6894" y="331"/>
                    <a:pt x="6900" y="338"/>
                    <a:pt x="6920" y="338"/>
                  </a:cubicBezTo>
                  <a:cubicBezTo>
                    <a:pt x="6934" y="338"/>
                    <a:pt x="6957" y="334"/>
                    <a:pt x="6988" y="327"/>
                  </a:cubicBezTo>
                  <a:cubicBezTo>
                    <a:pt x="7088" y="302"/>
                    <a:pt x="7158" y="292"/>
                    <a:pt x="7258" y="281"/>
                  </a:cubicBezTo>
                  <a:cubicBezTo>
                    <a:pt x="7290" y="278"/>
                    <a:pt x="7377" y="268"/>
                    <a:pt x="7457" y="257"/>
                  </a:cubicBezTo>
                  <a:cubicBezTo>
                    <a:pt x="7518" y="249"/>
                    <a:pt x="7595" y="242"/>
                    <a:pt x="7648" y="242"/>
                  </a:cubicBezTo>
                  <a:cubicBezTo>
                    <a:pt x="7661" y="242"/>
                    <a:pt x="7672" y="243"/>
                    <a:pt x="7681" y="244"/>
                  </a:cubicBezTo>
                  <a:cubicBezTo>
                    <a:pt x="7687" y="244"/>
                    <a:pt x="7693" y="244"/>
                    <a:pt x="7701" y="244"/>
                  </a:cubicBezTo>
                  <a:cubicBezTo>
                    <a:pt x="7754" y="244"/>
                    <a:pt x="7848" y="234"/>
                    <a:pt x="7924" y="219"/>
                  </a:cubicBezTo>
                  <a:cubicBezTo>
                    <a:pt x="8011" y="205"/>
                    <a:pt x="8108" y="191"/>
                    <a:pt x="8143" y="191"/>
                  </a:cubicBezTo>
                  <a:cubicBezTo>
                    <a:pt x="8188" y="191"/>
                    <a:pt x="8198" y="185"/>
                    <a:pt x="8181" y="170"/>
                  </a:cubicBezTo>
                  <a:cubicBezTo>
                    <a:pt x="8168" y="160"/>
                    <a:pt x="8168" y="150"/>
                    <a:pt x="8181" y="146"/>
                  </a:cubicBezTo>
                  <a:cubicBezTo>
                    <a:pt x="8183" y="146"/>
                    <a:pt x="8186" y="145"/>
                    <a:pt x="8188" y="145"/>
                  </a:cubicBezTo>
                  <a:cubicBezTo>
                    <a:pt x="8200" y="145"/>
                    <a:pt x="8210" y="151"/>
                    <a:pt x="8213" y="160"/>
                  </a:cubicBezTo>
                  <a:cubicBezTo>
                    <a:pt x="8214" y="166"/>
                    <a:pt x="8225" y="170"/>
                    <a:pt x="8240" y="170"/>
                  </a:cubicBezTo>
                  <a:cubicBezTo>
                    <a:pt x="8250" y="170"/>
                    <a:pt x="8264" y="168"/>
                    <a:pt x="8278" y="164"/>
                  </a:cubicBezTo>
                  <a:cubicBezTo>
                    <a:pt x="8337" y="146"/>
                    <a:pt x="8337" y="146"/>
                    <a:pt x="8282" y="135"/>
                  </a:cubicBezTo>
                  <a:cubicBezTo>
                    <a:pt x="8251" y="129"/>
                    <a:pt x="8223" y="115"/>
                    <a:pt x="8219" y="105"/>
                  </a:cubicBezTo>
                  <a:cubicBezTo>
                    <a:pt x="8217" y="98"/>
                    <a:pt x="8182" y="95"/>
                    <a:pt x="8137" y="95"/>
                  </a:cubicBezTo>
                  <a:cubicBezTo>
                    <a:pt x="8049" y="95"/>
                    <a:pt x="7920" y="106"/>
                    <a:pt x="7910" y="122"/>
                  </a:cubicBezTo>
                  <a:cubicBezTo>
                    <a:pt x="7908" y="126"/>
                    <a:pt x="7911" y="128"/>
                    <a:pt x="7918" y="128"/>
                  </a:cubicBezTo>
                  <a:cubicBezTo>
                    <a:pt x="7922" y="128"/>
                    <a:pt x="7928" y="127"/>
                    <a:pt x="7935" y="125"/>
                  </a:cubicBezTo>
                  <a:cubicBezTo>
                    <a:pt x="7941" y="124"/>
                    <a:pt x="7946" y="123"/>
                    <a:pt x="7950" y="123"/>
                  </a:cubicBezTo>
                  <a:cubicBezTo>
                    <a:pt x="7964" y="123"/>
                    <a:pt x="7975" y="130"/>
                    <a:pt x="7980" y="143"/>
                  </a:cubicBezTo>
                  <a:cubicBezTo>
                    <a:pt x="7987" y="167"/>
                    <a:pt x="7956" y="174"/>
                    <a:pt x="7814" y="185"/>
                  </a:cubicBezTo>
                  <a:cubicBezTo>
                    <a:pt x="7808" y="185"/>
                    <a:pt x="7803" y="185"/>
                    <a:pt x="7798" y="185"/>
                  </a:cubicBezTo>
                  <a:cubicBezTo>
                    <a:pt x="7731" y="185"/>
                    <a:pt x="7739" y="145"/>
                    <a:pt x="7817" y="135"/>
                  </a:cubicBezTo>
                  <a:cubicBezTo>
                    <a:pt x="7907" y="126"/>
                    <a:pt x="7897" y="104"/>
                    <a:pt x="7820" y="104"/>
                  </a:cubicBezTo>
                  <a:cubicBezTo>
                    <a:pt x="7811" y="104"/>
                    <a:pt x="7801" y="104"/>
                    <a:pt x="7790" y="105"/>
                  </a:cubicBezTo>
                  <a:cubicBezTo>
                    <a:pt x="7730" y="111"/>
                    <a:pt x="7702" y="122"/>
                    <a:pt x="7702" y="135"/>
                  </a:cubicBezTo>
                  <a:cubicBezTo>
                    <a:pt x="7699" y="153"/>
                    <a:pt x="7689" y="164"/>
                    <a:pt x="7678" y="167"/>
                  </a:cubicBezTo>
                  <a:cubicBezTo>
                    <a:pt x="7675" y="168"/>
                    <a:pt x="7672" y="168"/>
                    <a:pt x="7669" y="168"/>
                  </a:cubicBezTo>
                  <a:cubicBezTo>
                    <a:pt x="7662" y="168"/>
                    <a:pt x="7658" y="164"/>
                    <a:pt x="7660" y="156"/>
                  </a:cubicBezTo>
                  <a:cubicBezTo>
                    <a:pt x="7662" y="153"/>
                    <a:pt x="7658" y="152"/>
                    <a:pt x="7650" y="152"/>
                  </a:cubicBezTo>
                  <a:cubicBezTo>
                    <a:pt x="7629" y="152"/>
                    <a:pt x="7580" y="161"/>
                    <a:pt x="7522" y="174"/>
                  </a:cubicBezTo>
                  <a:cubicBezTo>
                    <a:pt x="7466" y="189"/>
                    <a:pt x="7414" y="199"/>
                    <a:pt x="7389" y="199"/>
                  </a:cubicBezTo>
                  <a:cubicBezTo>
                    <a:pt x="7380" y="199"/>
                    <a:pt x="7374" y="197"/>
                    <a:pt x="7373" y="195"/>
                  </a:cubicBezTo>
                  <a:cubicBezTo>
                    <a:pt x="7372" y="192"/>
                    <a:pt x="7370" y="191"/>
                    <a:pt x="7367" y="191"/>
                  </a:cubicBezTo>
                  <a:cubicBezTo>
                    <a:pt x="7362" y="191"/>
                    <a:pt x="7354" y="195"/>
                    <a:pt x="7345" y="202"/>
                  </a:cubicBezTo>
                  <a:cubicBezTo>
                    <a:pt x="7320" y="227"/>
                    <a:pt x="7251" y="244"/>
                    <a:pt x="7209" y="244"/>
                  </a:cubicBezTo>
                  <a:cubicBezTo>
                    <a:pt x="7192" y="244"/>
                    <a:pt x="7180" y="242"/>
                    <a:pt x="7175" y="236"/>
                  </a:cubicBezTo>
                  <a:cubicBezTo>
                    <a:pt x="7165" y="223"/>
                    <a:pt x="7182" y="209"/>
                    <a:pt x="7220" y="198"/>
                  </a:cubicBezTo>
                  <a:cubicBezTo>
                    <a:pt x="7255" y="191"/>
                    <a:pt x="7272" y="177"/>
                    <a:pt x="7262" y="174"/>
                  </a:cubicBezTo>
                  <a:cubicBezTo>
                    <a:pt x="7260" y="173"/>
                    <a:pt x="7257" y="172"/>
                    <a:pt x="7253" y="172"/>
                  </a:cubicBezTo>
                  <a:cubicBezTo>
                    <a:pt x="7232" y="172"/>
                    <a:pt x="7185" y="184"/>
                    <a:pt x="7133" y="198"/>
                  </a:cubicBezTo>
                  <a:cubicBezTo>
                    <a:pt x="7088" y="212"/>
                    <a:pt x="7061" y="219"/>
                    <a:pt x="7043" y="219"/>
                  </a:cubicBezTo>
                  <a:cubicBezTo>
                    <a:pt x="7025" y="219"/>
                    <a:pt x="7017" y="211"/>
                    <a:pt x="7012" y="195"/>
                  </a:cubicBezTo>
                  <a:cubicBezTo>
                    <a:pt x="7008" y="182"/>
                    <a:pt x="7005" y="175"/>
                    <a:pt x="7001" y="175"/>
                  </a:cubicBezTo>
                  <a:cubicBezTo>
                    <a:pt x="6998" y="175"/>
                    <a:pt x="6995" y="180"/>
                    <a:pt x="6991" y="191"/>
                  </a:cubicBezTo>
                  <a:cubicBezTo>
                    <a:pt x="6986" y="204"/>
                    <a:pt x="6981" y="210"/>
                    <a:pt x="6976" y="210"/>
                  </a:cubicBezTo>
                  <a:cubicBezTo>
                    <a:pt x="6971" y="210"/>
                    <a:pt x="6965" y="205"/>
                    <a:pt x="6957" y="195"/>
                  </a:cubicBezTo>
                  <a:cubicBezTo>
                    <a:pt x="6949" y="185"/>
                    <a:pt x="6941" y="181"/>
                    <a:pt x="6930" y="181"/>
                  </a:cubicBezTo>
                  <a:cubicBezTo>
                    <a:pt x="6916" y="181"/>
                    <a:pt x="6897" y="188"/>
                    <a:pt x="6869" y="202"/>
                  </a:cubicBezTo>
                  <a:cubicBezTo>
                    <a:pt x="6844" y="218"/>
                    <a:pt x="6820" y="225"/>
                    <a:pt x="6808" y="225"/>
                  </a:cubicBezTo>
                  <a:cubicBezTo>
                    <a:pt x="6804" y="225"/>
                    <a:pt x="6801" y="224"/>
                    <a:pt x="6800" y="223"/>
                  </a:cubicBezTo>
                  <a:cubicBezTo>
                    <a:pt x="6797" y="212"/>
                    <a:pt x="6776" y="205"/>
                    <a:pt x="6749" y="205"/>
                  </a:cubicBezTo>
                  <a:cubicBezTo>
                    <a:pt x="6720" y="209"/>
                    <a:pt x="6703" y="215"/>
                    <a:pt x="6707" y="226"/>
                  </a:cubicBezTo>
                  <a:cubicBezTo>
                    <a:pt x="6707" y="233"/>
                    <a:pt x="6696" y="239"/>
                    <a:pt x="6675" y="239"/>
                  </a:cubicBezTo>
                  <a:cubicBezTo>
                    <a:pt x="6651" y="236"/>
                    <a:pt x="6634" y="223"/>
                    <a:pt x="6627" y="209"/>
                  </a:cubicBezTo>
                  <a:cubicBezTo>
                    <a:pt x="6620" y="185"/>
                    <a:pt x="6641" y="177"/>
                    <a:pt x="6720" y="167"/>
                  </a:cubicBezTo>
                  <a:cubicBezTo>
                    <a:pt x="6856" y="153"/>
                    <a:pt x="6887" y="143"/>
                    <a:pt x="6936" y="90"/>
                  </a:cubicBezTo>
                  <a:cubicBezTo>
                    <a:pt x="6959" y="65"/>
                    <a:pt x="6959" y="52"/>
                    <a:pt x="6942" y="52"/>
                  </a:cubicBezTo>
                  <a:cubicBezTo>
                    <a:pt x="6930" y="52"/>
                    <a:pt x="6912" y="57"/>
                    <a:pt x="6887" y="70"/>
                  </a:cubicBezTo>
                  <a:cubicBezTo>
                    <a:pt x="6847" y="90"/>
                    <a:pt x="6718" y="115"/>
                    <a:pt x="6660" y="115"/>
                  </a:cubicBezTo>
                  <a:cubicBezTo>
                    <a:pt x="6648" y="115"/>
                    <a:pt x="6639" y="114"/>
                    <a:pt x="6634" y="111"/>
                  </a:cubicBezTo>
                  <a:cubicBezTo>
                    <a:pt x="6596" y="94"/>
                    <a:pt x="6661" y="25"/>
                    <a:pt x="6724" y="21"/>
                  </a:cubicBezTo>
                  <a:cubicBezTo>
                    <a:pt x="6765" y="18"/>
                    <a:pt x="6765" y="15"/>
                    <a:pt x="6735" y="4"/>
                  </a:cubicBezTo>
                  <a:cubicBezTo>
                    <a:pt x="6727" y="2"/>
                    <a:pt x="6716" y="1"/>
                    <a:pt x="6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13"/>
            <p:cNvSpPr/>
            <p:nvPr/>
          </p:nvSpPr>
          <p:spPr>
            <a:xfrm>
              <a:off x="5142175" y="1363000"/>
              <a:ext cx="4225" cy="1275"/>
            </a:xfrm>
            <a:custGeom>
              <a:avLst/>
              <a:gdLst/>
              <a:ahLst/>
              <a:cxnLst/>
              <a:rect l="l" t="t" r="r" b="b"/>
              <a:pathLst>
                <a:path w="169" h="51" extrusionOk="0">
                  <a:moveTo>
                    <a:pt x="49" y="0"/>
                  </a:moveTo>
                  <a:cubicBezTo>
                    <a:pt x="41" y="0"/>
                    <a:pt x="34" y="1"/>
                    <a:pt x="29" y="3"/>
                  </a:cubicBezTo>
                  <a:cubicBezTo>
                    <a:pt x="0" y="13"/>
                    <a:pt x="0" y="13"/>
                    <a:pt x="32" y="16"/>
                  </a:cubicBezTo>
                  <a:cubicBezTo>
                    <a:pt x="53" y="16"/>
                    <a:pt x="91" y="27"/>
                    <a:pt x="115" y="37"/>
                  </a:cubicBezTo>
                  <a:cubicBezTo>
                    <a:pt x="136" y="47"/>
                    <a:pt x="150" y="51"/>
                    <a:pt x="156" y="51"/>
                  </a:cubicBezTo>
                  <a:cubicBezTo>
                    <a:pt x="169" y="51"/>
                    <a:pt x="153" y="35"/>
                    <a:pt x="112" y="16"/>
                  </a:cubicBezTo>
                  <a:cubicBezTo>
                    <a:pt x="94" y="7"/>
                    <a:pt x="69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13"/>
            <p:cNvSpPr/>
            <p:nvPr/>
          </p:nvSpPr>
          <p:spPr>
            <a:xfrm>
              <a:off x="5142450" y="1356625"/>
              <a:ext cx="1650" cy="1575"/>
            </a:xfrm>
            <a:custGeom>
              <a:avLst/>
              <a:gdLst/>
              <a:ahLst/>
              <a:cxnLst/>
              <a:rect l="l" t="t" r="r" b="b"/>
              <a:pathLst>
                <a:path w="66" h="63" extrusionOk="0">
                  <a:moveTo>
                    <a:pt x="34" y="0"/>
                  </a:moveTo>
                  <a:cubicBezTo>
                    <a:pt x="32" y="0"/>
                    <a:pt x="30" y="0"/>
                    <a:pt x="28" y="1"/>
                  </a:cubicBezTo>
                  <a:cubicBezTo>
                    <a:pt x="14" y="5"/>
                    <a:pt x="14" y="12"/>
                    <a:pt x="24" y="22"/>
                  </a:cubicBezTo>
                  <a:cubicBezTo>
                    <a:pt x="35" y="32"/>
                    <a:pt x="35" y="39"/>
                    <a:pt x="21" y="42"/>
                  </a:cubicBezTo>
                  <a:cubicBezTo>
                    <a:pt x="7" y="47"/>
                    <a:pt x="0" y="53"/>
                    <a:pt x="0" y="60"/>
                  </a:cubicBezTo>
                  <a:cubicBezTo>
                    <a:pt x="2" y="62"/>
                    <a:pt x="6" y="62"/>
                    <a:pt x="13" y="62"/>
                  </a:cubicBezTo>
                  <a:cubicBezTo>
                    <a:pt x="19" y="62"/>
                    <a:pt x="28" y="62"/>
                    <a:pt x="39" y="60"/>
                  </a:cubicBezTo>
                  <a:cubicBezTo>
                    <a:pt x="56" y="57"/>
                    <a:pt x="66" y="39"/>
                    <a:pt x="59" y="22"/>
                  </a:cubicBezTo>
                  <a:cubicBezTo>
                    <a:pt x="57" y="8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13"/>
            <p:cNvSpPr/>
            <p:nvPr/>
          </p:nvSpPr>
          <p:spPr>
            <a:xfrm>
              <a:off x="5140825" y="13407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85" y="1"/>
                  </a:moveTo>
                  <a:cubicBezTo>
                    <a:pt x="79" y="1"/>
                    <a:pt x="73" y="2"/>
                    <a:pt x="65" y="5"/>
                  </a:cubicBezTo>
                  <a:cubicBezTo>
                    <a:pt x="44" y="8"/>
                    <a:pt x="24" y="22"/>
                    <a:pt x="17" y="29"/>
                  </a:cubicBezTo>
                  <a:cubicBezTo>
                    <a:pt x="0" y="56"/>
                    <a:pt x="27" y="82"/>
                    <a:pt x="62" y="82"/>
                  </a:cubicBezTo>
                  <a:cubicBezTo>
                    <a:pt x="64" y="82"/>
                    <a:pt x="66" y="81"/>
                    <a:pt x="69" y="81"/>
                  </a:cubicBezTo>
                  <a:cubicBezTo>
                    <a:pt x="89" y="81"/>
                    <a:pt x="107" y="60"/>
                    <a:pt x="107" y="36"/>
                  </a:cubicBezTo>
                  <a:cubicBezTo>
                    <a:pt x="107" y="13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13"/>
            <p:cNvSpPr/>
            <p:nvPr/>
          </p:nvSpPr>
          <p:spPr>
            <a:xfrm>
              <a:off x="5148850" y="1362350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extrusionOk="0">
                  <a:moveTo>
                    <a:pt x="52" y="0"/>
                  </a:moveTo>
                  <a:cubicBezTo>
                    <a:pt x="43" y="0"/>
                    <a:pt x="27" y="7"/>
                    <a:pt x="18" y="18"/>
                  </a:cubicBezTo>
                  <a:cubicBezTo>
                    <a:pt x="1" y="36"/>
                    <a:pt x="1" y="39"/>
                    <a:pt x="25" y="42"/>
                  </a:cubicBezTo>
                  <a:cubicBezTo>
                    <a:pt x="60" y="42"/>
                    <a:pt x="84" y="15"/>
                    <a:pt x="56" y="1"/>
                  </a:cubicBezTo>
                  <a:cubicBezTo>
                    <a:pt x="55" y="0"/>
                    <a:pt x="54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13"/>
            <p:cNvSpPr/>
            <p:nvPr/>
          </p:nvSpPr>
          <p:spPr>
            <a:xfrm>
              <a:off x="5149950" y="1362200"/>
              <a:ext cx="5700" cy="3150"/>
            </a:xfrm>
            <a:custGeom>
              <a:avLst/>
              <a:gdLst/>
              <a:ahLst/>
              <a:cxnLst/>
              <a:rect l="l" t="t" r="r" b="b"/>
              <a:pathLst>
                <a:path w="228" h="126" extrusionOk="0">
                  <a:moveTo>
                    <a:pt x="198" y="0"/>
                  </a:moveTo>
                  <a:cubicBezTo>
                    <a:pt x="193" y="0"/>
                    <a:pt x="187" y="2"/>
                    <a:pt x="179" y="3"/>
                  </a:cubicBezTo>
                  <a:cubicBezTo>
                    <a:pt x="162" y="7"/>
                    <a:pt x="147" y="21"/>
                    <a:pt x="152" y="32"/>
                  </a:cubicBezTo>
                  <a:cubicBezTo>
                    <a:pt x="154" y="41"/>
                    <a:pt x="148" y="45"/>
                    <a:pt x="134" y="45"/>
                  </a:cubicBezTo>
                  <a:cubicBezTo>
                    <a:pt x="127" y="45"/>
                    <a:pt x="117" y="44"/>
                    <a:pt x="106" y="42"/>
                  </a:cubicBezTo>
                  <a:cubicBezTo>
                    <a:pt x="99" y="41"/>
                    <a:pt x="92" y="41"/>
                    <a:pt x="85" y="41"/>
                  </a:cubicBezTo>
                  <a:cubicBezTo>
                    <a:pt x="62" y="41"/>
                    <a:pt x="40" y="44"/>
                    <a:pt x="30" y="53"/>
                  </a:cubicBezTo>
                  <a:cubicBezTo>
                    <a:pt x="0" y="72"/>
                    <a:pt x="5" y="126"/>
                    <a:pt x="32" y="126"/>
                  </a:cubicBezTo>
                  <a:cubicBezTo>
                    <a:pt x="33" y="126"/>
                    <a:pt x="35" y="125"/>
                    <a:pt x="37" y="125"/>
                  </a:cubicBezTo>
                  <a:cubicBezTo>
                    <a:pt x="47" y="122"/>
                    <a:pt x="51" y="111"/>
                    <a:pt x="47" y="98"/>
                  </a:cubicBezTo>
                  <a:cubicBezTo>
                    <a:pt x="42" y="82"/>
                    <a:pt x="51" y="74"/>
                    <a:pt x="69" y="74"/>
                  </a:cubicBezTo>
                  <a:cubicBezTo>
                    <a:pt x="87" y="74"/>
                    <a:pt x="113" y="82"/>
                    <a:pt x="141" y="98"/>
                  </a:cubicBezTo>
                  <a:cubicBezTo>
                    <a:pt x="165" y="113"/>
                    <a:pt x="192" y="122"/>
                    <a:pt x="208" y="122"/>
                  </a:cubicBezTo>
                  <a:cubicBezTo>
                    <a:pt x="210" y="122"/>
                    <a:pt x="212" y="122"/>
                    <a:pt x="214" y="122"/>
                  </a:cubicBezTo>
                  <a:cubicBezTo>
                    <a:pt x="227" y="118"/>
                    <a:pt x="221" y="108"/>
                    <a:pt x="196" y="104"/>
                  </a:cubicBezTo>
                  <a:cubicBezTo>
                    <a:pt x="165" y="94"/>
                    <a:pt x="162" y="90"/>
                    <a:pt x="189" y="83"/>
                  </a:cubicBezTo>
                  <a:cubicBezTo>
                    <a:pt x="206" y="80"/>
                    <a:pt x="210" y="73"/>
                    <a:pt x="200" y="66"/>
                  </a:cubicBezTo>
                  <a:cubicBezTo>
                    <a:pt x="193" y="63"/>
                    <a:pt x="189" y="45"/>
                    <a:pt x="200" y="24"/>
                  </a:cubicBezTo>
                  <a:cubicBezTo>
                    <a:pt x="210" y="7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13"/>
            <p:cNvSpPr/>
            <p:nvPr/>
          </p:nvSpPr>
          <p:spPr>
            <a:xfrm>
              <a:off x="5154575" y="13656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1"/>
                    <a:pt x="39" y="4"/>
                  </a:cubicBezTo>
                  <a:cubicBezTo>
                    <a:pt x="15" y="7"/>
                    <a:pt x="1" y="18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0" y="22"/>
                    <a:pt x="43" y="18"/>
                    <a:pt x="56" y="10"/>
                  </a:cubicBezTo>
                  <a:cubicBezTo>
                    <a:pt x="66" y="4"/>
                    <a:pt x="66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13"/>
            <p:cNvSpPr/>
            <p:nvPr/>
          </p:nvSpPr>
          <p:spPr>
            <a:xfrm>
              <a:off x="5146325" y="1335175"/>
              <a:ext cx="2425" cy="675"/>
            </a:xfrm>
            <a:custGeom>
              <a:avLst/>
              <a:gdLst/>
              <a:ahLst/>
              <a:cxnLst/>
              <a:rect l="l" t="t" r="r" b="b"/>
              <a:pathLst>
                <a:path w="97" h="27" extrusionOk="0">
                  <a:moveTo>
                    <a:pt x="89" y="1"/>
                  </a:moveTo>
                  <a:cubicBezTo>
                    <a:pt x="82" y="1"/>
                    <a:pt x="70" y="2"/>
                    <a:pt x="53" y="5"/>
                  </a:cubicBezTo>
                  <a:cubicBezTo>
                    <a:pt x="18" y="16"/>
                    <a:pt x="1" y="23"/>
                    <a:pt x="18" y="26"/>
                  </a:cubicBezTo>
                  <a:cubicBezTo>
                    <a:pt x="33" y="26"/>
                    <a:pt x="63" y="20"/>
                    <a:pt x="84" y="10"/>
                  </a:cubicBezTo>
                  <a:cubicBezTo>
                    <a:pt x="96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13"/>
            <p:cNvSpPr/>
            <p:nvPr/>
          </p:nvSpPr>
          <p:spPr>
            <a:xfrm>
              <a:off x="5155700" y="1350650"/>
              <a:ext cx="67800" cy="16050"/>
            </a:xfrm>
            <a:custGeom>
              <a:avLst/>
              <a:gdLst/>
              <a:ahLst/>
              <a:cxnLst/>
              <a:rect l="l" t="t" r="r" b="b"/>
              <a:pathLst>
                <a:path w="2712" h="642" extrusionOk="0">
                  <a:moveTo>
                    <a:pt x="2369" y="104"/>
                  </a:moveTo>
                  <a:cubicBezTo>
                    <a:pt x="2379" y="104"/>
                    <a:pt x="2389" y="107"/>
                    <a:pt x="2399" y="115"/>
                  </a:cubicBezTo>
                  <a:cubicBezTo>
                    <a:pt x="2409" y="122"/>
                    <a:pt x="2415" y="153"/>
                    <a:pt x="2412" y="182"/>
                  </a:cubicBezTo>
                  <a:cubicBezTo>
                    <a:pt x="2410" y="202"/>
                    <a:pt x="2405" y="215"/>
                    <a:pt x="2400" y="215"/>
                  </a:cubicBezTo>
                  <a:cubicBezTo>
                    <a:pt x="2398" y="215"/>
                    <a:pt x="2397" y="213"/>
                    <a:pt x="2394" y="209"/>
                  </a:cubicBezTo>
                  <a:cubicBezTo>
                    <a:pt x="2392" y="197"/>
                    <a:pt x="2382" y="191"/>
                    <a:pt x="2371" y="191"/>
                  </a:cubicBezTo>
                  <a:cubicBezTo>
                    <a:pt x="2368" y="191"/>
                    <a:pt x="2366" y="191"/>
                    <a:pt x="2364" y="192"/>
                  </a:cubicBezTo>
                  <a:cubicBezTo>
                    <a:pt x="2350" y="195"/>
                    <a:pt x="2346" y="209"/>
                    <a:pt x="2360" y="223"/>
                  </a:cubicBezTo>
                  <a:cubicBezTo>
                    <a:pt x="2372" y="237"/>
                    <a:pt x="2371" y="245"/>
                    <a:pt x="2362" y="245"/>
                  </a:cubicBezTo>
                  <a:cubicBezTo>
                    <a:pt x="2361" y="245"/>
                    <a:pt x="2359" y="245"/>
                    <a:pt x="2357" y="244"/>
                  </a:cubicBezTo>
                  <a:cubicBezTo>
                    <a:pt x="2343" y="240"/>
                    <a:pt x="2329" y="233"/>
                    <a:pt x="2329" y="223"/>
                  </a:cubicBezTo>
                  <a:cubicBezTo>
                    <a:pt x="2329" y="216"/>
                    <a:pt x="2325" y="188"/>
                    <a:pt x="2325" y="164"/>
                  </a:cubicBezTo>
                  <a:cubicBezTo>
                    <a:pt x="2321" y="128"/>
                    <a:pt x="2343" y="104"/>
                    <a:pt x="2369" y="104"/>
                  </a:cubicBezTo>
                  <a:close/>
                  <a:moveTo>
                    <a:pt x="1731" y="314"/>
                  </a:moveTo>
                  <a:cubicBezTo>
                    <a:pt x="1739" y="314"/>
                    <a:pt x="1747" y="319"/>
                    <a:pt x="1757" y="327"/>
                  </a:cubicBezTo>
                  <a:cubicBezTo>
                    <a:pt x="1774" y="341"/>
                    <a:pt x="1774" y="355"/>
                    <a:pt x="1753" y="365"/>
                  </a:cubicBezTo>
                  <a:cubicBezTo>
                    <a:pt x="1733" y="374"/>
                    <a:pt x="1716" y="378"/>
                    <a:pt x="1704" y="378"/>
                  </a:cubicBezTo>
                  <a:cubicBezTo>
                    <a:pt x="1683" y="378"/>
                    <a:pt x="1677" y="365"/>
                    <a:pt x="1698" y="341"/>
                  </a:cubicBezTo>
                  <a:cubicBezTo>
                    <a:pt x="1712" y="323"/>
                    <a:pt x="1721" y="314"/>
                    <a:pt x="1731" y="314"/>
                  </a:cubicBezTo>
                  <a:close/>
                  <a:moveTo>
                    <a:pt x="2675" y="0"/>
                  </a:moveTo>
                  <a:cubicBezTo>
                    <a:pt x="2646" y="0"/>
                    <a:pt x="2590" y="10"/>
                    <a:pt x="2506" y="28"/>
                  </a:cubicBezTo>
                  <a:cubicBezTo>
                    <a:pt x="2427" y="47"/>
                    <a:pt x="2350" y="64"/>
                    <a:pt x="2327" y="64"/>
                  </a:cubicBezTo>
                  <a:cubicBezTo>
                    <a:pt x="2325" y="64"/>
                    <a:pt x="2323" y="64"/>
                    <a:pt x="2322" y="63"/>
                  </a:cubicBezTo>
                  <a:cubicBezTo>
                    <a:pt x="2320" y="63"/>
                    <a:pt x="2317" y="62"/>
                    <a:pt x="2315" y="62"/>
                  </a:cubicBezTo>
                  <a:cubicBezTo>
                    <a:pt x="2306" y="62"/>
                    <a:pt x="2302" y="69"/>
                    <a:pt x="2305" y="81"/>
                  </a:cubicBezTo>
                  <a:cubicBezTo>
                    <a:pt x="2306" y="92"/>
                    <a:pt x="2306" y="97"/>
                    <a:pt x="2303" y="97"/>
                  </a:cubicBezTo>
                  <a:cubicBezTo>
                    <a:pt x="2301" y="97"/>
                    <a:pt x="2297" y="94"/>
                    <a:pt x="2290" y="87"/>
                  </a:cubicBezTo>
                  <a:cubicBezTo>
                    <a:pt x="2286" y="82"/>
                    <a:pt x="2279" y="79"/>
                    <a:pt x="2269" y="79"/>
                  </a:cubicBezTo>
                  <a:cubicBezTo>
                    <a:pt x="2255" y="79"/>
                    <a:pt x="2236" y="84"/>
                    <a:pt x="2211" y="94"/>
                  </a:cubicBezTo>
                  <a:cubicBezTo>
                    <a:pt x="2188" y="104"/>
                    <a:pt x="2166" y="110"/>
                    <a:pt x="2153" y="110"/>
                  </a:cubicBezTo>
                  <a:cubicBezTo>
                    <a:pt x="2147" y="110"/>
                    <a:pt x="2142" y="108"/>
                    <a:pt x="2141" y="105"/>
                  </a:cubicBezTo>
                  <a:cubicBezTo>
                    <a:pt x="2140" y="100"/>
                    <a:pt x="2131" y="99"/>
                    <a:pt x="2118" y="99"/>
                  </a:cubicBezTo>
                  <a:cubicBezTo>
                    <a:pt x="2100" y="99"/>
                    <a:pt x="2071" y="102"/>
                    <a:pt x="2041" y="108"/>
                  </a:cubicBezTo>
                  <a:cubicBezTo>
                    <a:pt x="1989" y="119"/>
                    <a:pt x="1941" y="129"/>
                    <a:pt x="1933" y="129"/>
                  </a:cubicBezTo>
                  <a:cubicBezTo>
                    <a:pt x="1927" y="129"/>
                    <a:pt x="1829" y="147"/>
                    <a:pt x="1718" y="174"/>
                  </a:cubicBezTo>
                  <a:cubicBezTo>
                    <a:pt x="1608" y="198"/>
                    <a:pt x="1424" y="237"/>
                    <a:pt x="1309" y="257"/>
                  </a:cubicBezTo>
                  <a:cubicBezTo>
                    <a:pt x="1198" y="278"/>
                    <a:pt x="972" y="327"/>
                    <a:pt x="809" y="361"/>
                  </a:cubicBezTo>
                  <a:cubicBezTo>
                    <a:pt x="454" y="439"/>
                    <a:pt x="295" y="470"/>
                    <a:pt x="241" y="470"/>
                  </a:cubicBezTo>
                  <a:cubicBezTo>
                    <a:pt x="235" y="470"/>
                    <a:pt x="230" y="470"/>
                    <a:pt x="226" y="469"/>
                  </a:cubicBezTo>
                  <a:cubicBezTo>
                    <a:pt x="223" y="468"/>
                    <a:pt x="219" y="468"/>
                    <a:pt x="215" y="468"/>
                  </a:cubicBezTo>
                  <a:cubicBezTo>
                    <a:pt x="203" y="468"/>
                    <a:pt x="189" y="471"/>
                    <a:pt x="181" y="476"/>
                  </a:cubicBezTo>
                  <a:cubicBezTo>
                    <a:pt x="179" y="479"/>
                    <a:pt x="176" y="481"/>
                    <a:pt x="171" y="481"/>
                  </a:cubicBezTo>
                  <a:cubicBezTo>
                    <a:pt x="162" y="481"/>
                    <a:pt x="149" y="474"/>
                    <a:pt x="140" y="462"/>
                  </a:cubicBezTo>
                  <a:cubicBezTo>
                    <a:pt x="130" y="450"/>
                    <a:pt x="123" y="444"/>
                    <a:pt x="118" y="444"/>
                  </a:cubicBezTo>
                  <a:cubicBezTo>
                    <a:pt x="112" y="444"/>
                    <a:pt x="109" y="451"/>
                    <a:pt x="105" y="465"/>
                  </a:cubicBezTo>
                  <a:cubicBezTo>
                    <a:pt x="100" y="482"/>
                    <a:pt x="96" y="490"/>
                    <a:pt x="93" y="490"/>
                  </a:cubicBezTo>
                  <a:cubicBezTo>
                    <a:pt x="89" y="490"/>
                    <a:pt x="86" y="483"/>
                    <a:pt x="81" y="469"/>
                  </a:cubicBezTo>
                  <a:cubicBezTo>
                    <a:pt x="75" y="451"/>
                    <a:pt x="61" y="441"/>
                    <a:pt x="43" y="441"/>
                  </a:cubicBezTo>
                  <a:cubicBezTo>
                    <a:pt x="41" y="441"/>
                    <a:pt x="38" y="441"/>
                    <a:pt x="36" y="441"/>
                  </a:cubicBezTo>
                  <a:cubicBezTo>
                    <a:pt x="18" y="448"/>
                    <a:pt x="15" y="462"/>
                    <a:pt x="29" y="476"/>
                  </a:cubicBezTo>
                  <a:cubicBezTo>
                    <a:pt x="39" y="490"/>
                    <a:pt x="39" y="504"/>
                    <a:pt x="21" y="507"/>
                  </a:cubicBezTo>
                  <a:cubicBezTo>
                    <a:pt x="8" y="510"/>
                    <a:pt x="1" y="525"/>
                    <a:pt x="5" y="535"/>
                  </a:cubicBezTo>
                  <a:cubicBezTo>
                    <a:pt x="8" y="544"/>
                    <a:pt x="15" y="550"/>
                    <a:pt x="25" y="550"/>
                  </a:cubicBezTo>
                  <a:cubicBezTo>
                    <a:pt x="27" y="550"/>
                    <a:pt x="30" y="549"/>
                    <a:pt x="32" y="549"/>
                  </a:cubicBezTo>
                  <a:cubicBezTo>
                    <a:pt x="33" y="548"/>
                    <a:pt x="34" y="548"/>
                    <a:pt x="35" y="548"/>
                  </a:cubicBezTo>
                  <a:cubicBezTo>
                    <a:pt x="46" y="548"/>
                    <a:pt x="64" y="565"/>
                    <a:pt x="74" y="587"/>
                  </a:cubicBezTo>
                  <a:cubicBezTo>
                    <a:pt x="86" y="607"/>
                    <a:pt x="99" y="616"/>
                    <a:pt x="117" y="616"/>
                  </a:cubicBezTo>
                  <a:cubicBezTo>
                    <a:pt x="125" y="616"/>
                    <a:pt x="133" y="614"/>
                    <a:pt x="143" y="611"/>
                  </a:cubicBezTo>
                  <a:cubicBezTo>
                    <a:pt x="157" y="606"/>
                    <a:pt x="170" y="604"/>
                    <a:pt x="180" y="604"/>
                  </a:cubicBezTo>
                  <a:cubicBezTo>
                    <a:pt x="190" y="604"/>
                    <a:pt x="197" y="606"/>
                    <a:pt x="199" y="611"/>
                  </a:cubicBezTo>
                  <a:cubicBezTo>
                    <a:pt x="202" y="622"/>
                    <a:pt x="212" y="627"/>
                    <a:pt x="223" y="627"/>
                  </a:cubicBezTo>
                  <a:cubicBezTo>
                    <a:pt x="243" y="627"/>
                    <a:pt x="269" y="611"/>
                    <a:pt x="271" y="590"/>
                  </a:cubicBezTo>
                  <a:cubicBezTo>
                    <a:pt x="273" y="580"/>
                    <a:pt x="275" y="575"/>
                    <a:pt x="277" y="575"/>
                  </a:cubicBezTo>
                  <a:cubicBezTo>
                    <a:pt x="280" y="575"/>
                    <a:pt x="282" y="580"/>
                    <a:pt x="285" y="590"/>
                  </a:cubicBezTo>
                  <a:cubicBezTo>
                    <a:pt x="292" y="605"/>
                    <a:pt x="324" y="625"/>
                    <a:pt x="354" y="632"/>
                  </a:cubicBezTo>
                  <a:cubicBezTo>
                    <a:pt x="376" y="638"/>
                    <a:pt x="389" y="642"/>
                    <a:pt x="395" y="642"/>
                  </a:cubicBezTo>
                  <a:cubicBezTo>
                    <a:pt x="404" y="642"/>
                    <a:pt x="400" y="636"/>
                    <a:pt x="386" y="622"/>
                  </a:cubicBezTo>
                  <a:cubicBezTo>
                    <a:pt x="368" y="601"/>
                    <a:pt x="374" y="589"/>
                    <a:pt x="389" y="589"/>
                  </a:cubicBezTo>
                  <a:cubicBezTo>
                    <a:pt x="401" y="589"/>
                    <a:pt x="419" y="596"/>
                    <a:pt x="438" y="611"/>
                  </a:cubicBezTo>
                  <a:cubicBezTo>
                    <a:pt x="449" y="619"/>
                    <a:pt x="458" y="624"/>
                    <a:pt x="463" y="624"/>
                  </a:cubicBezTo>
                  <a:cubicBezTo>
                    <a:pt x="466" y="624"/>
                    <a:pt x="468" y="621"/>
                    <a:pt x="466" y="615"/>
                  </a:cubicBezTo>
                  <a:cubicBezTo>
                    <a:pt x="460" y="594"/>
                    <a:pt x="491" y="582"/>
                    <a:pt x="523" y="582"/>
                  </a:cubicBezTo>
                  <a:cubicBezTo>
                    <a:pt x="546" y="582"/>
                    <a:pt x="569" y="588"/>
                    <a:pt x="580" y="601"/>
                  </a:cubicBezTo>
                  <a:cubicBezTo>
                    <a:pt x="593" y="616"/>
                    <a:pt x="616" y="624"/>
                    <a:pt x="633" y="624"/>
                  </a:cubicBezTo>
                  <a:cubicBezTo>
                    <a:pt x="648" y="624"/>
                    <a:pt x="660" y="617"/>
                    <a:pt x="657" y="605"/>
                  </a:cubicBezTo>
                  <a:cubicBezTo>
                    <a:pt x="648" y="585"/>
                    <a:pt x="745" y="554"/>
                    <a:pt x="796" y="554"/>
                  </a:cubicBezTo>
                  <a:cubicBezTo>
                    <a:pt x="808" y="554"/>
                    <a:pt x="818" y="556"/>
                    <a:pt x="823" y="560"/>
                  </a:cubicBezTo>
                  <a:cubicBezTo>
                    <a:pt x="826" y="562"/>
                    <a:pt x="833" y="563"/>
                    <a:pt x="844" y="563"/>
                  </a:cubicBezTo>
                  <a:cubicBezTo>
                    <a:pt x="864" y="563"/>
                    <a:pt x="896" y="559"/>
                    <a:pt x="927" y="552"/>
                  </a:cubicBezTo>
                  <a:cubicBezTo>
                    <a:pt x="969" y="541"/>
                    <a:pt x="1012" y="534"/>
                    <a:pt x="1036" y="534"/>
                  </a:cubicBezTo>
                  <a:cubicBezTo>
                    <a:pt x="1041" y="534"/>
                    <a:pt x="1046" y="535"/>
                    <a:pt x="1049" y="535"/>
                  </a:cubicBezTo>
                  <a:cubicBezTo>
                    <a:pt x="1056" y="538"/>
                    <a:pt x="1061" y="539"/>
                    <a:pt x="1064" y="539"/>
                  </a:cubicBezTo>
                  <a:cubicBezTo>
                    <a:pt x="1070" y="539"/>
                    <a:pt x="1068" y="534"/>
                    <a:pt x="1059" y="525"/>
                  </a:cubicBezTo>
                  <a:cubicBezTo>
                    <a:pt x="1046" y="515"/>
                    <a:pt x="1046" y="504"/>
                    <a:pt x="1059" y="500"/>
                  </a:cubicBezTo>
                  <a:cubicBezTo>
                    <a:pt x="1062" y="500"/>
                    <a:pt x="1064" y="499"/>
                    <a:pt x="1067" y="499"/>
                  </a:cubicBezTo>
                  <a:cubicBezTo>
                    <a:pt x="1076" y="499"/>
                    <a:pt x="1084" y="503"/>
                    <a:pt x="1087" y="510"/>
                  </a:cubicBezTo>
                  <a:cubicBezTo>
                    <a:pt x="1089" y="518"/>
                    <a:pt x="1114" y="522"/>
                    <a:pt x="1147" y="522"/>
                  </a:cubicBezTo>
                  <a:cubicBezTo>
                    <a:pt x="1219" y="522"/>
                    <a:pt x="1332" y="506"/>
                    <a:pt x="1344" y="486"/>
                  </a:cubicBezTo>
                  <a:cubicBezTo>
                    <a:pt x="1354" y="465"/>
                    <a:pt x="1392" y="459"/>
                    <a:pt x="1454" y="456"/>
                  </a:cubicBezTo>
                  <a:cubicBezTo>
                    <a:pt x="1524" y="456"/>
                    <a:pt x="1555" y="448"/>
                    <a:pt x="1569" y="427"/>
                  </a:cubicBezTo>
                  <a:cubicBezTo>
                    <a:pt x="1577" y="416"/>
                    <a:pt x="1581" y="411"/>
                    <a:pt x="1583" y="411"/>
                  </a:cubicBezTo>
                  <a:lnTo>
                    <a:pt x="1583" y="411"/>
                  </a:lnTo>
                  <a:cubicBezTo>
                    <a:pt x="1585" y="411"/>
                    <a:pt x="1585" y="414"/>
                    <a:pt x="1583" y="421"/>
                  </a:cubicBezTo>
                  <a:cubicBezTo>
                    <a:pt x="1581" y="427"/>
                    <a:pt x="1588" y="430"/>
                    <a:pt x="1603" y="430"/>
                  </a:cubicBezTo>
                  <a:cubicBezTo>
                    <a:pt x="1628" y="430"/>
                    <a:pt x="1677" y="421"/>
                    <a:pt x="1749" y="403"/>
                  </a:cubicBezTo>
                  <a:cubicBezTo>
                    <a:pt x="1843" y="382"/>
                    <a:pt x="1962" y="358"/>
                    <a:pt x="2010" y="351"/>
                  </a:cubicBezTo>
                  <a:cubicBezTo>
                    <a:pt x="2058" y="344"/>
                    <a:pt x="2093" y="331"/>
                    <a:pt x="2093" y="323"/>
                  </a:cubicBezTo>
                  <a:cubicBezTo>
                    <a:pt x="2086" y="308"/>
                    <a:pt x="2132" y="298"/>
                    <a:pt x="2175" y="298"/>
                  </a:cubicBezTo>
                  <a:cubicBezTo>
                    <a:pt x="2200" y="298"/>
                    <a:pt x="2225" y="302"/>
                    <a:pt x="2235" y="310"/>
                  </a:cubicBezTo>
                  <a:cubicBezTo>
                    <a:pt x="2244" y="316"/>
                    <a:pt x="2250" y="320"/>
                    <a:pt x="2254" y="320"/>
                  </a:cubicBezTo>
                  <a:cubicBezTo>
                    <a:pt x="2257" y="320"/>
                    <a:pt x="2258" y="316"/>
                    <a:pt x="2256" y="310"/>
                  </a:cubicBezTo>
                  <a:cubicBezTo>
                    <a:pt x="2253" y="296"/>
                    <a:pt x="2287" y="281"/>
                    <a:pt x="2346" y="271"/>
                  </a:cubicBezTo>
                  <a:cubicBezTo>
                    <a:pt x="2419" y="257"/>
                    <a:pt x="2450" y="244"/>
                    <a:pt x="2464" y="212"/>
                  </a:cubicBezTo>
                  <a:cubicBezTo>
                    <a:pt x="2471" y="196"/>
                    <a:pt x="2475" y="187"/>
                    <a:pt x="2480" y="187"/>
                  </a:cubicBezTo>
                  <a:cubicBezTo>
                    <a:pt x="2485" y="187"/>
                    <a:pt x="2490" y="197"/>
                    <a:pt x="2499" y="219"/>
                  </a:cubicBezTo>
                  <a:cubicBezTo>
                    <a:pt x="2505" y="238"/>
                    <a:pt x="2510" y="248"/>
                    <a:pt x="2514" y="248"/>
                  </a:cubicBezTo>
                  <a:cubicBezTo>
                    <a:pt x="2516" y="248"/>
                    <a:pt x="2518" y="245"/>
                    <a:pt x="2519" y="237"/>
                  </a:cubicBezTo>
                  <a:cubicBezTo>
                    <a:pt x="2519" y="216"/>
                    <a:pt x="2530" y="195"/>
                    <a:pt x="2540" y="185"/>
                  </a:cubicBezTo>
                  <a:cubicBezTo>
                    <a:pt x="2557" y="169"/>
                    <a:pt x="2534" y="139"/>
                    <a:pt x="2512" y="139"/>
                  </a:cubicBezTo>
                  <a:cubicBezTo>
                    <a:pt x="2506" y="139"/>
                    <a:pt x="2500" y="141"/>
                    <a:pt x="2495" y="147"/>
                  </a:cubicBezTo>
                  <a:cubicBezTo>
                    <a:pt x="2494" y="148"/>
                    <a:pt x="2493" y="149"/>
                    <a:pt x="2491" y="149"/>
                  </a:cubicBezTo>
                  <a:cubicBezTo>
                    <a:pt x="2486" y="149"/>
                    <a:pt x="2482" y="138"/>
                    <a:pt x="2482" y="119"/>
                  </a:cubicBezTo>
                  <a:cubicBezTo>
                    <a:pt x="2482" y="93"/>
                    <a:pt x="2486" y="85"/>
                    <a:pt x="2508" y="85"/>
                  </a:cubicBezTo>
                  <a:cubicBezTo>
                    <a:pt x="2516" y="85"/>
                    <a:pt x="2527" y="86"/>
                    <a:pt x="2540" y="87"/>
                  </a:cubicBezTo>
                  <a:cubicBezTo>
                    <a:pt x="2545" y="88"/>
                    <a:pt x="2550" y="88"/>
                    <a:pt x="2555" y="88"/>
                  </a:cubicBezTo>
                  <a:cubicBezTo>
                    <a:pt x="2590" y="88"/>
                    <a:pt x="2619" y="77"/>
                    <a:pt x="2658" y="49"/>
                  </a:cubicBezTo>
                  <a:cubicBezTo>
                    <a:pt x="2705" y="16"/>
                    <a:pt x="2711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13"/>
            <p:cNvSpPr/>
            <p:nvPr/>
          </p:nvSpPr>
          <p:spPr>
            <a:xfrm>
              <a:off x="5153025" y="1341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2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4" y="5"/>
                    <a:pt x="0" y="15"/>
                    <a:pt x="14" y="26"/>
                  </a:cubicBezTo>
                  <a:cubicBezTo>
                    <a:pt x="22" y="31"/>
                    <a:pt x="35" y="37"/>
                    <a:pt x="47" y="37"/>
                  </a:cubicBezTo>
                  <a:cubicBezTo>
                    <a:pt x="50" y="37"/>
                    <a:pt x="53" y="37"/>
                    <a:pt x="56" y="36"/>
                  </a:cubicBezTo>
                  <a:cubicBezTo>
                    <a:pt x="70" y="33"/>
                    <a:pt x="70" y="23"/>
                    <a:pt x="56" y="12"/>
                  </a:cubicBezTo>
                  <a:cubicBezTo>
                    <a:pt x="47" y="6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13"/>
            <p:cNvSpPr/>
            <p:nvPr/>
          </p:nvSpPr>
          <p:spPr>
            <a:xfrm>
              <a:off x="5156225" y="1344175"/>
              <a:ext cx="18850" cy="4475"/>
            </a:xfrm>
            <a:custGeom>
              <a:avLst/>
              <a:gdLst/>
              <a:ahLst/>
              <a:cxnLst/>
              <a:rect l="l" t="t" r="r" b="b"/>
              <a:pathLst>
                <a:path w="754" h="179" extrusionOk="0">
                  <a:moveTo>
                    <a:pt x="710" y="1"/>
                  </a:moveTo>
                  <a:cubicBezTo>
                    <a:pt x="662" y="1"/>
                    <a:pt x="532" y="25"/>
                    <a:pt x="348" y="69"/>
                  </a:cubicBezTo>
                  <a:cubicBezTo>
                    <a:pt x="130" y="124"/>
                    <a:pt x="0" y="162"/>
                    <a:pt x="5" y="173"/>
                  </a:cubicBezTo>
                  <a:cubicBezTo>
                    <a:pt x="6" y="177"/>
                    <a:pt x="14" y="179"/>
                    <a:pt x="28" y="179"/>
                  </a:cubicBezTo>
                  <a:cubicBezTo>
                    <a:pt x="53" y="179"/>
                    <a:pt x="95" y="173"/>
                    <a:pt x="139" y="159"/>
                  </a:cubicBezTo>
                  <a:cubicBezTo>
                    <a:pt x="213" y="142"/>
                    <a:pt x="379" y="103"/>
                    <a:pt x="514" y="73"/>
                  </a:cubicBezTo>
                  <a:cubicBezTo>
                    <a:pt x="698" y="34"/>
                    <a:pt x="754" y="13"/>
                    <a:pt x="729" y="3"/>
                  </a:cubicBezTo>
                  <a:cubicBezTo>
                    <a:pt x="726" y="2"/>
                    <a:pt x="719" y="1"/>
                    <a:pt x="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13"/>
            <p:cNvSpPr/>
            <p:nvPr/>
          </p:nvSpPr>
          <p:spPr>
            <a:xfrm>
              <a:off x="5156575" y="1344650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0"/>
                  </a:moveTo>
                  <a:cubicBezTo>
                    <a:pt x="27" y="0"/>
                    <a:pt x="22" y="2"/>
                    <a:pt x="18" y="5"/>
                  </a:cubicBezTo>
                  <a:cubicBezTo>
                    <a:pt x="7" y="15"/>
                    <a:pt x="1" y="29"/>
                    <a:pt x="1" y="33"/>
                  </a:cubicBezTo>
                  <a:cubicBezTo>
                    <a:pt x="3" y="37"/>
                    <a:pt x="7" y="38"/>
                    <a:pt x="13" y="38"/>
                  </a:cubicBezTo>
                  <a:cubicBezTo>
                    <a:pt x="17" y="38"/>
                    <a:pt x="23" y="37"/>
                    <a:pt x="28" y="36"/>
                  </a:cubicBezTo>
                  <a:cubicBezTo>
                    <a:pt x="39" y="36"/>
                    <a:pt x="46" y="22"/>
                    <a:pt x="42" y="12"/>
                  </a:cubicBezTo>
                  <a:cubicBezTo>
                    <a:pt x="40" y="4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13"/>
            <p:cNvSpPr/>
            <p:nvPr/>
          </p:nvSpPr>
          <p:spPr>
            <a:xfrm>
              <a:off x="5158050" y="1344300"/>
              <a:ext cx="3275" cy="825"/>
            </a:xfrm>
            <a:custGeom>
              <a:avLst/>
              <a:gdLst/>
              <a:ahLst/>
              <a:cxnLst/>
              <a:rect l="l" t="t" r="r" b="b"/>
              <a:pathLst>
                <a:path w="131" h="33" extrusionOk="0">
                  <a:moveTo>
                    <a:pt x="103" y="1"/>
                  </a:moveTo>
                  <a:cubicBezTo>
                    <a:pt x="90" y="1"/>
                    <a:pt x="74" y="3"/>
                    <a:pt x="57" y="8"/>
                  </a:cubicBezTo>
                  <a:cubicBezTo>
                    <a:pt x="1" y="23"/>
                    <a:pt x="1" y="26"/>
                    <a:pt x="46" y="29"/>
                  </a:cubicBezTo>
                  <a:cubicBezTo>
                    <a:pt x="66" y="31"/>
                    <a:pt x="81" y="32"/>
                    <a:pt x="93" y="32"/>
                  </a:cubicBezTo>
                  <a:cubicBezTo>
                    <a:pt x="123" y="32"/>
                    <a:pt x="130" y="26"/>
                    <a:pt x="126" y="8"/>
                  </a:cubicBezTo>
                  <a:cubicBezTo>
                    <a:pt x="124" y="3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3"/>
            <p:cNvSpPr/>
            <p:nvPr/>
          </p:nvSpPr>
          <p:spPr>
            <a:xfrm>
              <a:off x="5162300" y="1344025"/>
              <a:ext cx="1600" cy="57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50" y="1"/>
                  </a:moveTo>
                  <a:cubicBezTo>
                    <a:pt x="46" y="1"/>
                    <a:pt x="41" y="1"/>
                    <a:pt x="36" y="2"/>
                  </a:cubicBezTo>
                  <a:cubicBezTo>
                    <a:pt x="11" y="9"/>
                    <a:pt x="1" y="16"/>
                    <a:pt x="7" y="19"/>
                  </a:cubicBezTo>
                  <a:cubicBezTo>
                    <a:pt x="11" y="22"/>
                    <a:pt x="16" y="23"/>
                    <a:pt x="22" y="23"/>
                  </a:cubicBezTo>
                  <a:cubicBezTo>
                    <a:pt x="32" y="23"/>
                    <a:pt x="44" y="19"/>
                    <a:pt x="53" y="13"/>
                  </a:cubicBezTo>
                  <a:cubicBezTo>
                    <a:pt x="63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13"/>
            <p:cNvSpPr/>
            <p:nvPr/>
          </p:nvSpPr>
          <p:spPr>
            <a:xfrm>
              <a:off x="5165700" y="1342875"/>
              <a:ext cx="1150" cy="950"/>
            </a:xfrm>
            <a:custGeom>
              <a:avLst/>
              <a:gdLst/>
              <a:ahLst/>
              <a:cxnLst/>
              <a:rect l="l" t="t" r="r" b="b"/>
              <a:pathLst>
                <a:path w="46" h="38" extrusionOk="0">
                  <a:moveTo>
                    <a:pt x="30" y="0"/>
                  </a:moveTo>
                  <a:cubicBezTo>
                    <a:pt x="26" y="0"/>
                    <a:pt x="21" y="2"/>
                    <a:pt x="17" y="6"/>
                  </a:cubicBezTo>
                  <a:cubicBezTo>
                    <a:pt x="7" y="17"/>
                    <a:pt x="0" y="27"/>
                    <a:pt x="0" y="35"/>
                  </a:cubicBezTo>
                  <a:cubicBezTo>
                    <a:pt x="4" y="38"/>
                    <a:pt x="14" y="38"/>
                    <a:pt x="28" y="38"/>
                  </a:cubicBezTo>
                  <a:cubicBezTo>
                    <a:pt x="38" y="35"/>
                    <a:pt x="45" y="20"/>
                    <a:pt x="42" y="10"/>
                  </a:cubicBezTo>
                  <a:cubicBezTo>
                    <a:pt x="40" y="4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13"/>
            <p:cNvSpPr/>
            <p:nvPr/>
          </p:nvSpPr>
          <p:spPr>
            <a:xfrm>
              <a:off x="5168450" y="13422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36" y="1"/>
                  </a:moveTo>
                  <a:cubicBezTo>
                    <a:pt x="30" y="1"/>
                    <a:pt x="24" y="2"/>
                    <a:pt x="19" y="6"/>
                  </a:cubicBezTo>
                  <a:cubicBezTo>
                    <a:pt x="1" y="24"/>
                    <a:pt x="1" y="34"/>
                    <a:pt x="18" y="34"/>
                  </a:cubicBezTo>
                  <a:cubicBezTo>
                    <a:pt x="24" y="34"/>
                    <a:pt x="33" y="33"/>
                    <a:pt x="43" y="30"/>
                  </a:cubicBezTo>
                  <a:cubicBezTo>
                    <a:pt x="60" y="27"/>
                    <a:pt x="67" y="16"/>
                    <a:pt x="57" y="6"/>
                  </a:cubicBezTo>
                  <a:cubicBezTo>
                    <a:pt x="50" y="2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3"/>
            <p:cNvSpPr/>
            <p:nvPr/>
          </p:nvSpPr>
          <p:spPr>
            <a:xfrm>
              <a:off x="5178275" y="1343400"/>
              <a:ext cx="2700" cy="875"/>
            </a:xfrm>
            <a:custGeom>
              <a:avLst/>
              <a:gdLst/>
              <a:ahLst/>
              <a:cxnLst/>
              <a:rect l="l" t="t" r="r" b="b"/>
              <a:pathLst>
                <a:path w="108" h="35" extrusionOk="0">
                  <a:moveTo>
                    <a:pt x="44" y="0"/>
                  </a:moveTo>
                  <a:cubicBezTo>
                    <a:pt x="36" y="0"/>
                    <a:pt x="30" y="2"/>
                    <a:pt x="28" y="6"/>
                  </a:cubicBezTo>
                  <a:cubicBezTo>
                    <a:pt x="0" y="30"/>
                    <a:pt x="7" y="34"/>
                    <a:pt x="63" y="34"/>
                  </a:cubicBezTo>
                  <a:cubicBezTo>
                    <a:pt x="104" y="30"/>
                    <a:pt x="108" y="27"/>
                    <a:pt x="76" y="9"/>
                  </a:cubicBezTo>
                  <a:cubicBezTo>
                    <a:pt x="66" y="4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3"/>
            <p:cNvSpPr/>
            <p:nvPr/>
          </p:nvSpPr>
          <p:spPr>
            <a:xfrm>
              <a:off x="5181375" y="1342825"/>
              <a:ext cx="3075" cy="1125"/>
            </a:xfrm>
            <a:custGeom>
              <a:avLst/>
              <a:gdLst/>
              <a:ahLst/>
              <a:cxnLst/>
              <a:rect l="l" t="t" r="r" b="b"/>
              <a:pathLst>
                <a:path w="123" h="45" extrusionOk="0">
                  <a:moveTo>
                    <a:pt x="73" y="1"/>
                  </a:moveTo>
                  <a:cubicBezTo>
                    <a:pt x="59" y="1"/>
                    <a:pt x="45" y="4"/>
                    <a:pt x="35" y="12"/>
                  </a:cubicBezTo>
                  <a:cubicBezTo>
                    <a:pt x="3" y="33"/>
                    <a:pt x="0" y="45"/>
                    <a:pt x="22" y="45"/>
                  </a:cubicBezTo>
                  <a:cubicBezTo>
                    <a:pt x="33" y="45"/>
                    <a:pt x="49" y="42"/>
                    <a:pt x="70" y="37"/>
                  </a:cubicBezTo>
                  <a:cubicBezTo>
                    <a:pt x="115" y="26"/>
                    <a:pt x="123" y="19"/>
                    <a:pt x="98" y="5"/>
                  </a:cubicBezTo>
                  <a:cubicBezTo>
                    <a:pt x="91" y="2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3"/>
            <p:cNvSpPr/>
            <p:nvPr/>
          </p:nvSpPr>
          <p:spPr>
            <a:xfrm>
              <a:off x="5193700" y="13706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2" y="0"/>
                    <a:pt x="45" y="2"/>
                    <a:pt x="35" y="4"/>
                  </a:cubicBezTo>
                  <a:cubicBezTo>
                    <a:pt x="11" y="8"/>
                    <a:pt x="0" y="18"/>
                    <a:pt x="8" y="21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19"/>
                    <a:pt x="53" y="11"/>
                  </a:cubicBezTo>
                  <a:cubicBezTo>
                    <a:pt x="64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3"/>
            <p:cNvSpPr/>
            <p:nvPr/>
          </p:nvSpPr>
          <p:spPr>
            <a:xfrm>
              <a:off x="5187325" y="1340750"/>
              <a:ext cx="5050" cy="1625"/>
            </a:xfrm>
            <a:custGeom>
              <a:avLst/>
              <a:gdLst/>
              <a:ahLst/>
              <a:cxnLst/>
              <a:rect l="l" t="t" r="r" b="b"/>
              <a:pathLst>
                <a:path w="202" h="65" extrusionOk="0">
                  <a:moveTo>
                    <a:pt x="187" y="1"/>
                  </a:moveTo>
                  <a:cubicBezTo>
                    <a:pt x="170" y="1"/>
                    <a:pt x="130" y="13"/>
                    <a:pt x="44" y="43"/>
                  </a:cubicBezTo>
                  <a:cubicBezTo>
                    <a:pt x="1" y="56"/>
                    <a:pt x="6" y="64"/>
                    <a:pt x="49" y="64"/>
                  </a:cubicBezTo>
                  <a:cubicBezTo>
                    <a:pt x="65" y="64"/>
                    <a:pt x="87" y="63"/>
                    <a:pt x="114" y="60"/>
                  </a:cubicBezTo>
                  <a:cubicBezTo>
                    <a:pt x="172" y="53"/>
                    <a:pt x="200" y="43"/>
                    <a:pt x="200" y="22"/>
                  </a:cubicBezTo>
                  <a:cubicBezTo>
                    <a:pt x="202" y="8"/>
                    <a:pt x="20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3"/>
            <p:cNvSpPr/>
            <p:nvPr/>
          </p:nvSpPr>
          <p:spPr>
            <a:xfrm>
              <a:off x="5219375" y="1354425"/>
              <a:ext cx="2625" cy="2025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61" y="0"/>
                  </a:moveTo>
                  <a:cubicBezTo>
                    <a:pt x="46" y="0"/>
                    <a:pt x="30" y="11"/>
                    <a:pt x="14" y="34"/>
                  </a:cubicBezTo>
                  <a:cubicBezTo>
                    <a:pt x="1" y="58"/>
                    <a:pt x="4" y="68"/>
                    <a:pt x="28" y="76"/>
                  </a:cubicBezTo>
                  <a:cubicBezTo>
                    <a:pt x="41" y="79"/>
                    <a:pt x="52" y="80"/>
                    <a:pt x="62" y="80"/>
                  </a:cubicBezTo>
                  <a:cubicBezTo>
                    <a:pt x="93" y="80"/>
                    <a:pt x="105" y="63"/>
                    <a:pt x="94" y="34"/>
                  </a:cubicBezTo>
                  <a:cubicBezTo>
                    <a:pt x="87" y="11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3"/>
            <p:cNvSpPr/>
            <p:nvPr/>
          </p:nvSpPr>
          <p:spPr>
            <a:xfrm>
              <a:off x="5222875" y="1350650"/>
              <a:ext cx="10225" cy="5075"/>
            </a:xfrm>
            <a:custGeom>
              <a:avLst/>
              <a:gdLst/>
              <a:ahLst/>
              <a:cxnLst/>
              <a:rect l="l" t="t" r="r" b="b"/>
              <a:pathLst>
                <a:path w="409" h="203" extrusionOk="0">
                  <a:moveTo>
                    <a:pt x="370" y="0"/>
                  </a:moveTo>
                  <a:cubicBezTo>
                    <a:pt x="348" y="0"/>
                    <a:pt x="312" y="4"/>
                    <a:pt x="270" y="11"/>
                  </a:cubicBezTo>
                  <a:cubicBezTo>
                    <a:pt x="183" y="22"/>
                    <a:pt x="120" y="43"/>
                    <a:pt x="107" y="60"/>
                  </a:cubicBezTo>
                  <a:cubicBezTo>
                    <a:pt x="98" y="73"/>
                    <a:pt x="89" y="79"/>
                    <a:pt x="80" y="79"/>
                  </a:cubicBezTo>
                  <a:cubicBezTo>
                    <a:pt x="75" y="79"/>
                    <a:pt x="70" y="77"/>
                    <a:pt x="66" y="73"/>
                  </a:cubicBezTo>
                  <a:cubicBezTo>
                    <a:pt x="61" y="69"/>
                    <a:pt x="56" y="66"/>
                    <a:pt x="50" y="66"/>
                  </a:cubicBezTo>
                  <a:cubicBezTo>
                    <a:pt x="41" y="66"/>
                    <a:pt x="31" y="74"/>
                    <a:pt x="20" y="87"/>
                  </a:cubicBezTo>
                  <a:cubicBezTo>
                    <a:pt x="1" y="117"/>
                    <a:pt x="3" y="128"/>
                    <a:pt x="35" y="128"/>
                  </a:cubicBezTo>
                  <a:cubicBezTo>
                    <a:pt x="44" y="128"/>
                    <a:pt x="55" y="127"/>
                    <a:pt x="69" y="126"/>
                  </a:cubicBezTo>
                  <a:cubicBezTo>
                    <a:pt x="93" y="122"/>
                    <a:pt x="128" y="119"/>
                    <a:pt x="145" y="119"/>
                  </a:cubicBezTo>
                  <a:cubicBezTo>
                    <a:pt x="162" y="119"/>
                    <a:pt x="170" y="105"/>
                    <a:pt x="162" y="84"/>
                  </a:cubicBezTo>
                  <a:cubicBezTo>
                    <a:pt x="152" y="63"/>
                    <a:pt x="162" y="53"/>
                    <a:pt x="197" y="49"/>
                  </a:cubicBezTo>
                  <a:cubicBezTo>
                    <a:pt x="205" y="49"/>
                    <a:pt x="211" y="49"/>
                    <a:pt x="218" y="49"/>
                  </a:cubicBezTo>
                  <a:cubicBezTo>
                    <a:pt x="266" y="49"/>
                    <a:pt x="275" y="61"/>
                    <a:pt x="256" y="91"/>
                  </a:cubicBezTo>
                  <a:cubicBezTo>
                    <a:pt x="246" y="103"/>
                    <a:pt x="240" y="109"/>
                    <a:pt x="235" y="109"/>
                  </a:cubicBezTo>
                  <a:cubicBezTo>
                    <a:pt x="232" y="109"/>
                    <a:pt x="230" y="105"/>
                    <a:pt x="228" y="98"/>
                  </a:cubicBezTo>
                  <a:cubicBezTo>
                    <a:pt x="227" y="94"/>
                    <a:pt x="225" y="93"/>
                    <a:pt x="222" y="93"/>
                  </a:cubicBezTo>
                  <a:cubicBezTo>
                    <a:pt x="215" y="93"/>
                    <a:pt x="201" y="106"/>
                    <a:pt x="186" y="126"/>
                  </a:cubicBezTo>
                  <a:cubicBezTo>
                    <a:pt x="172" y="150"/>
                    <a:pt x="148" y="169"/>
                    <a:pt x="131" y="169"/>
                  </a:cubicBezTo>
                  <a:cubicBezTo>
                    <a:pt x="128" y="169"/>
                    <a:pt x="126" y="168"/>
                    <a:pt x="124" y="167"/>
                  </a:cubicBezTo>
                  <a:cubicBezTo>
                    <a:pt x="120" y="167"/>
                    <a:pt x="118" y="167"/>
                    <a:pt x="116" y="167"/>
                  </a:cubicBezTo>
                  <a:cubicBezTo>
                    <a:pt x="105" y="167"/>
                    <a:pt x="112" y="174"/>
                    <a:pt x="135" y="188"/>
                  </a:cubicBezTo>
                  <a:cubicBezTo>
                    <a:pt x="149" y="198"/>
                    <a:pt x="159" y="202"/>
                    <a:pt x="167" y="202"/>
                  </a:cubicBezTo>
                  <a:cubicBezTo>
                    <a:pt x="177" y="202"/>
                    <a:pt x="183" y="196"/>
                    <a:pt x="186" y="185"/>
                  </a:cubicBezTo>
                  <a:cubicBezTo>
                    <a:pt x="197" y="153"/>
                    <a:pt x="232" y="136"/>
                    <a:pt x="343" y="102"/>
                  </a:cubicBezTo>
                  <a:cubicBezTo>
                    <a:pt x="394" y="87"/>
                    <a:pt x="409" y="73"/>
                    <a:pt x="391" y="57"/>
                  </a:cubicBezTo>
                  <a:cubicBezTo>
                    <a:pt x="381" y="43"/>
                    <a:pt x="381" y="22"/>
                    <a:pt x="391" y="8"/>
                  </a:cubicBezTo>
                  <a:cubicBezTo>
                    <a:pt x="398" y="3"/>
                    <a:pt x="389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3"/>
            <p:cNvSpPr/>
            <p:nvPr/>
          </p:nvSpPr>
          <p:spPr>
            <a:xfrm>
              <a:off x="5223450" y="1354050"/>
              <a:ext cx="1675" cy="2200"/>
            </a:xfrm>
            <a:custGeom>
              <a:avLst/>
              <a:gdLst/>
              <a:ahLst/>
              <a:cxnLst/>
              <a:rect l="l" t="t" r="r" b="b"/>
              <a:pathLst>
                <a:path w="67" h="88" extrusionOk="0">
                  <a:moveTo>
                    <a:pt x="42" y="1"/>
                  </a:moveTo>
                  <a:cubicBezTo>
                    <a:pt x="38" y="1"/>
                    <a:pt x="32" y="12"/>
                    <a:pt x="22" y="35"/>
                  </a:cubicBezTo>
                  <a:cubicBezTo>
                    <a:pt x="4" y="75"/>
                    <a:pt x="1" y="88"/>
                    <a:pt x="15" y="88"/>
                  </a:cubicBezTo>
                  <a:cubicBezTo>
                    <a:pt x="20" y="88"/>
                    <a:pt x="28" y="86"/>
                    <a:pt x="38" y="83"/>
                  </a:cubicBezTo>
                  <a:cubicBezTo>
                    <a:pt x="59" y="80"/>
                    <a:pt x="67" y="59"/>
                    <a:pt x="56" y="31"/>
                  </a:cubicBezTo>
                  <a:cubicBezTo>
                    <a:pt x="49" y="1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3"/>
            <p:cNvSpPr/>
            <p:nvPr/>
          </p:nvSpPr>
          <p:spPr>
            <a:xfrm>
              <a:off x="5225950" y="1339000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54" y="1"/>
                  </a:moveTo>
                  <a:cubicBezTo>
                    <a:pt x="51" y="1"/>
                    <a:pt x="45" y="1"/>
                    <a:pt x="39" y="2"/>
                  </a:cubicBezTo>
                  <a:cubicBezTo>
                    <a:pt x="15" y="9"/>
                    <a:pt x="1" y="16"/>
                    <a:pt x="12" y="19"/>
                  </a:cubicBezTo>
                  <a:cubicBezTo>
                    <a:pt x="15" y="22"/>
                    <a:pt x="20" y="23"/>
                    <a:pt x="26" y="23"/>
                  </a:cubicBezTo>
                  <a:cubicBezTo>
                    <a:pt x="36" y="23"/>
                    <a:pt x="48" y="19"/>
                    <a:pt x="57" y="12"/>
                  </a:cubicBezTo>
                  <a:cubicBezTo>
                    <a:pt x="67" y="5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3"/>
            <p:cNvSpPr/>
            <p:nvPr/>
          </p:nvSpPr>
          <p:spPr>
            <a:xfrm>
              <a:off x="5234275" y="1350050"/>
              <a:ext cx="8350" cy="2200"/>
            </a:xfrm>
            <a:custGeom>
              <a:avLst/>
              <a:gdLst/>
              <a:ahLst/>
              <a:cxnLst/>
              <a:rect l="l" t="t" r="r" b="b"/>
              <a:pathLst>
                <a:path w="334" h="88" extrusionOk="0">
                  <a:moveTo>
                    <a:pt x="294" y="1"/>
                  </a:moveTo>
                  <a:cubicBezTo>
                    <a:pt x="226" y="1"/>
                    <a:pt x="75" y="33"/>
                    <a:pt x="33" y="63"/>
                  </a:cubicBezTo>
                  <a:cubicBezTo>
                    <a:pt x="18" y="73"/>
                    <a:pt x="1" y="84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18" y="88"/>
                    <a:pt x="89" y="71"/>
                    <a:pt x="178" y="49"/>
                  </a:cubicBezTo>
                  <a:cubicBezTo>
                    <a:pt x="286" y="22"/>
                    <a:pt x="334" y="4"/>
                    <a:pt x="303" y="1"/>
                  </a:cubicBezTo>
                  <a:cubicBezTo>
                    <a:pt x="300" y="1"/>
                    <a:pt x="297" y="1"/>
                    <a:pt x="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3"/>
            <p:cNvSpPr/>
            <p:nvPr/>
          </p:nvSpPr>
          <p:spPr>
            <a:xfrm>
              <a:off x="5245225" y="1347950"/>
              <a:ext cx="1925" cy="725"/>
            </a:xfrm>
            <a:custGeom>
              <a:avLst/>
              <a:gdLst/>
              <a:ahLst/>
              <a:cxnLst/>
              <a:rect l="l" t="t" r="r" b="b"/>
              <a:pathLst>
                <a:path w="77" h="29" extrusionOk="0">
                  <a:moveTo>
                    <a:pt x="46" y="0"/>
                  </a:moveTo>
                  <a:cubicBezTo>
                    <a:pt x="42" y="0"/>
                    <a:pt x="37" y="1"/>
                    <a:pt x="32" y="1"/>
                  </a:cubicBezTo>
                  <a:cubicBezTo>
                    <a:pt x="14" y="8"/>
                    <a:pt x="0" y="15"/>
                    <a:pt x="0" y="19"/>
                  </a:cubicBezTo>
                  <a:cubicBezTo>
                    <a:pt x="0" y="22"/>
                    <a:pt x="17" y="26"/>
                    <a:pt x="42" y="29"/>
                  </a:cubicBezTo>
                  <a:cubicBezTo>
                    <a:pt x="62" y="29"/>
                    <a:pt x="77" y="22"/>
                    <a:pt x="73" y="11"/>
                  </a:cubicBezTo>
                  <a:cubicBezTo>
                    <a:pt x="71" y="4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3"/>
            <p:cNvSpPr/>
            <p:nvPr/>
          </p:nvSpPr>
          <p:spPr>
            <a:xfrm>
              <a:off x="5268625" y="1334000"/>
              <a:ext cx="1575" cy="575"/>
            </a:xfrm>
            <a:custGeom>
              <a:avLst/>
              <a:gdLst/>
              <a:ahLst/>
              <a:cxnLst/>
              <a:rect l="l" t="t" r="r" b="b"/>
              <a:pathLst>
                <a:path w="63" h="23" extrusionOk="0">
                  <a:moveTo>
                    <a:pt x="55" y="1"/>
                  </a:moveTo>
                  <a:cubicBezTo>
                    <a:pt x="51" y="1"/>
                    <a:pt x="44" y="2"/>
                    <a:pt x="36" y="4"/>
                  </a:cubicBezTo>
                  <a:cubicBezTo>
                    <a:pt x="12" y="11"/>
                    <a:pt x="1" y="18"/>
                    <a:pt x="12" y="22"/>
                  </a:cubicBezTo>
                  <a:cubicBezTo>
                    <a:pt x="13" y="22"/>
                    <a:pt x="16" y="23"/>
                    <a:pt x="19" y="23"/>
                  </a:cubicBezTo>
                  <a:cubicBezTo>
                    <a:pt x="28" y="23"/>
                    <a:pt x="43" y="19"/>
                    <a:pt x="53" y="11"/>
                  </a:cubicBezTo>
                  <a:cubicBezTo>
                    <a:pt x="62" y="4"/>
                    <a:pt x="62" y="1"/>
                    <a:pt x="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3"/>
            <p:cNvSpPr/>
            <p:nvPr/>
          </p:nvSpPr>
          <p:spPr>
            <a:xfrm>
              <a:off x="5271175" y="1333200"/>
              <a:ext cx="2700" cy="675"/>
            </a:xfrm>
            <a:custGeom>
              <a:avLst/>
              <a:gdLst/>
              <a:ahLst/>
              <a:cxnLst/>
              <a:rect l="l" t="t" r="r" b="b"/>
              <a:pathLst>
                <a:path w="108" h="27" extrusionOk="0">
                  <a:moveTo>
                    <a:pt x="100" y="0"/>
                  </a:moveTo>
                  <a:cubicBezTo>
                    <a:pt x="92" y="0"/>
                    <a:pt x="76" y="3"/>
                    <a:pt x="55" y="9"/>
                  </a:cubicBezTo>
                  <a:cubicBezTo>
                    <a:pt x="19" y="17"/>
                    <a:pt x="1" y="27"/>
                    <a:pt x="13" y="27"/>
                  </a:cubicBezTo>
                  <a:cubicBezTo>
                    <a:pt x="15" y="27"/>
                    <a:pt x="17" y="27"/>
                    <a:pt x="20" y="26"/>
                  </a:cubicBezTo>
                  <a:cubicBezTo>
                    <a:pt x="41" y="26"/>
                    <a:pt x="79" y="19"/>
                    <a:pt x="97" y="9"/>
                  </a:cubicBezTo>
                  <a:cubicBezTo>
                    <a:pt x="107" y="3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3"/>
            <p:cNvSpPr/>
            <p:nvPr/>
          </p:nvSpPr>
          <p:spPr>
            <a:xfrm>
              <a:off x="5283125" y="1325300"/>
              <a:ext cx="2800" cy="750"/>
            </a:xfrm>
            <a:custGeom>
              <a:avLst/>
              <a:gdLst/>
              <a:ahLst/>
              <a:cxnLst/>
              <a:rect l="l" t="t" r="r" b="b"/>
              <a:pathLst>
                <a:path w="112" h="30" extrusionOk="0">
                  <a:moveTo>
                    <a:pt x="104" y="1"/>
                  </a:moveTo>
                  <a:cubicBezTo>
                    <a:pt x="96" y="1"/>
                    <a:pt x="80" y="4"/>
                    <a:pt x="59" y="9"/>
                  </a:cubicBezTo>
                  <a:cubicBezTo>
                    <a:pt x="18" y="19"/>
                    <a:pt x="0" y="30"/>
                    <a:pt x="21" y="30"/>
                  </a:cubicBezTo>
                  <a:cubicBezTo>
                    <a:pt x="45" y="30"/>
                    <a:pt x="80" y="19"/>
                    <a:pt x="101" y="9"/>
                  </a:cubicBezTo>
                  <a:cubicBezTo>
                    <a:pt x="111" y="4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13"/>
            <p:cNvSpPr/>
            <p:nvPr/>
          </p:nvSpPr>
          <p:spPr>
            <a:xfrm>
              <a:off x="5284875" y="1329900"/>
              <a:ext cx="1625" cy="600"/>
            </a:xfrm>
            <a:custGeom>
              <a:avLst/>
              <a:gdLst/>
              <a:ahLst/>
              <a:cxnLst/>
              <a:rect l="l" t="t" r="r" b="b"/>
              <a:pathLst>
                <a:path w="65" h="24" extrusionOk="0">
                  <a:moveTo>
                    <a:pt x="51" y="0"/>
                  </a:moveTo>
                  <a:cubicBezTo>
                    <a:pt x="47" y="0"/>
                    <a:pt x="41" y="1"/>
                    <a:pt x="34" y="2"/>
                  </a:cubicBezTo>
                  <a:cubicBezTo>
                    <a:pt x="10" y="8"/>
                    <a:pt x="0" y="16"/>
                    <a:pt x="7" y="22"/>
                  </a:cubicBezTo>
                  <a:cubicBezTo>
                    <a:pt x="9" y="23"/>
                    <a:pt x="13" y="24"/>
                    <a:pt x="16" y="24"/>
                  </a:cubicBezTo>
                  <a:cubicBezTo>
                    <a:pt x="27" y="24"/>
                    <a:pt x="41" y="20"/>
                    <a:pt x="52" y="12"/>
                  </a:cubicBezTo>
                  <a:cubicBezTo>
                    <a:pt x="65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13"/>
            <p:cNvSpPr/>
            <p:nvPr/>
          </p:nvSpPr>
          <p:spPr>
            <a:xfrm>
              <a:off x="5288250" y="1329125"/>
              <a:ext cx="1325" cy="110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29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7" y="5"/>
                    <a:pt x="0" y="15"/>
                    <a:pt x="3" y="29"/>
                  </a:cubicBezTo>
                  <a:cubicBezTo>
                    <a:pt x="7" y="39"/>
                    <a:pt x="21" y="43"/>
                    <a:pt x="35" y="43"/>
                  </a:cubicBezTo>
                  <a:cubicBezTo>
                    <a:pt x="45" y="39"/>
                    <a:pt x="53" y="26"/>
                    <a:pt x="48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3"/>
            <p:cNvSpPr/>
            <p:nvPr/>
          </p:nvSpPr>
          <p:spPr>
            <a:xfrm>
              <a:off x="5293100" y="1329025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22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0" y="6"/>
                    <a:pt x="4" y="12"/>
                    <a:pt x="14" y="22"/>
                  </a:cubicBezTo>
                  <a:cubicBezTo>
                    <a:pt x="21" y="29"/>
                    <a:pt x="34" y="32"/>
                    <a:pt x="47" y="32"/>
                  </a:cubicBezTo>
                  <a:cubicBezTo>
                    <a:pt x="55" y="32"/>
                    <a:pt x="63" y="31"/>
                    <a:pt x="70" y="30"/>
                  </a:cubicBezTo>
                  <a:cubicBezTo>
                    <a:pt x="104" y="19"/>
                    <a:pt x="104" y="16"/>
                    <a:pt x="70" y="9"/>
                  </a:cubicBezTo>
                  <a:cubicBezTo>
                    <a:pt x="52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3"/>
            <p:cNvSpPr/>
            <p:nvPr/>
          </p:nvSpPr>
          <p:spPr>
            <a:xfrm>
              <a:off x="5294125" y="1325400"/>
              <a:ext cx="3500" cy="700"/>
            </a:xfrm>
            <a:custGeom>
              <a:avLst/>
              <a:gdLst/>
              <a:ahLst/>
              <a:cxnLst/>
              <a:rect l="l" t="t" r="r" b="b"/>
              <a:pathLst>
                <a:path w="140" h="28" extrusionOk="0">
                  <a:moveTo>
                    <a:pt x="60" y="1"/>
                  </a:moveTo>
                  <a:cubicBezTo>
                    <a:pt x="49" y="1"/>
                    <a:pt x="38" y="2"/>
                    <a:pt x="29" y="5"/>
                  </a:cubicBezTo>
                  <a:cubicBezTo>
                    <a:pt x="1" y="12"/>
                    <a:pt x="1" y="15"/>
                    <a:pt x="36" y="22"/>
                  </a:cubicBezTo>
                  <a:cubicBezTo>
                    <a:pt x="48" y="26"/>
                    <a:pt x="66" y="28"/>
                    <a:pt x="82" y="28"/>
                  </a:cubicBezTo>
                  <a:cubicBezTo>
                    <a:pt x="92" y="28"/>
                    <a:pt x="102" y="27"/>
                    <a:pt x="109" y="26"/>
                  </a:cubicBezTo>
                  <a:cubicBezTo>
                    <a:pt x="140" y="18"/>
                    <a:pt x="140" y="15"/>
                    <a:pt x="101" y="5"/>
                  </a:cubicBezTo>
                  <a:cubicBezTo>
                    <a:pt x="90" y="3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3"/>
            <p:cNvSpPr/>
            <p:nvPr/>
          </p:nvSpPr>
          <p:spPr>
            <a:xfrm>
              <a:off x="5294925" y="1322925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76" y="0"/>
                  </a:moveTo>
                  <a:cubicBezTo>
                    <a:pt x="69" y="0"/>
                    <a:pt x="57" y="2"/>
                    <a:pt x="42" y="7"/>
                  </a:cubicBezTo>
                  <a:cubicBezTo>
                    <a:pt x="15" y="13"/>
                    <a:pt x="0" y="27"/>
                    <a:pt x="10" y="34"/>
                  </a:cubicBezTo>
                  <a:cubicBezTo>
                    <a:pt x="15" y="39"/>
                    <a:pt x="22" y="41"/>
                    <a:pt x="30" y="41"/>
                  </a:cubicBezTo>
                  <a:cubicBezTo>
                    <a:pt x="41" y="41"/>
                    <a:pt x="53" y="37"/>
                    <a:pt x="63" y="31"/>
                  </a:cubicBezTo>
                  <a:cubicBezTo>
                    <a:pt x="90" y="11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3"/>
            <p:cNvSpPr/>
            <p:nvPr/>
          </p:nvSpPr>
          <p:spPr>
            <a:xfrm>
              <a:off x="5297775" y="1324550"/>
              <a:ext cx="2375" cy="1075"/>
            </a:xfrm>
            <a:custGeom>
              <a:avLst/>
              <a:gdLst/>
              <a:ahLst/>
              <a:cxnLst/>
              <a:rect l="l" t="t" r="r" b="b"/>
              <a:pathLst>
                <a:path w="95" h="43" extrusionOk="0">
                  <a:moveTo>
                    <a:pt x="67" y="1"/>
                  </a:moveTo>
                  <a:cubicBezTo>
                    <a:pt x="60" y="1"/>
                    <a:pt x="51" y="2"/>
                    <a:pt x="42" y="4"/>
                  </a:cubicBezTo>
                  <a:cubicBezTo>
                    <a:pt x="15" y="7"/>
                    <a:pt x="0" y="18"/>
                    <a:pt x="0" y="32"/>
                  </a:cubicBezTo>
                  <a:cubicBezTo>
                    <a:pt x="3" y="39"/>
                    <a:pt x="14" y="42"/>
                    <a:pt x="29" y="42"/>
                  </a:cubicBezTo>
                  <a:cubicBezTo>
                    <a:pt x="36" y="42"/>
                    <a:pt x="44" y="41"/>
                    <a:pt x="53" y="39"/>
                  </a:cubicBezTo>
                  <a:cubicBezTo>
                    <a:pt x="77" y="32"/>
                    <a:pt x="95" y="18"/>
                    <a:pt x="95" y="11"/>
                  </a:cubicBezTo>
                  <a:cubicBezTo>
                    <a:pt x="92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3"/>
            <p:cNvSpPr/>
            <p:nvPr/>
          </p:nvSpPr>
          <p:spPr>
            <a:xfrm>
              <a:off x="5298475" y="1322775"/>
              <a:ext cx="4875" cy="2550"/>
            </a:xfrm>
            <a:custGeom>
              <a:avLst/>
              <a:gdLst/>
              <a:ahLst/>
              <a:cxnLst/>
              <a:rect l="l" t="t" r="r" b="b"/>
              <a:pathLst>
                <a:path w="195" h="102" extrusionOk="0">
                  <a:moveTo>
                    <a:pt x="101" y="1"/>
                  </a:moveTo>
                  <a:cubicBezTo>
                    <a:pt x="92" y="1"/>
                    <a:pt x="81" y="1"/>
                    <a:pt x="70" y="2"/>
                  </a:cubicBezTo>
                  <a:cubicBezTo>
                    <a:pt x="22" y="9"/>
                    <a:pt x="1" y="16"/>
                    <a:pt x="11" y="27"/>
                  </a:cubicBezTo>
                  <a:cubicBezTo>
                    <a:pt x="19" y="32"/>
                    <a:pt x="34" y="35"/>
                    <a:pt x="48" y="35"/>
                  </a:cubicBezTo>
                  <a:cubicBezTo>
                    <a:pt x="53" y="35"/>
                    <a:pt x="59" y="34"/>
                    <a:pt x="63" y="33"/>
                  </a:cubicBezTo>
                  <a:cubicBezTo>
                    <a:pt x="65" y="33"/>
                    <a:pt x="67" y="33"/>
                    <a:pt x="70" y="33"/>
                  </a:cubicBezTo>
                  <a:cubicBezTo>
                    <a:pt x="88" y="33"/>
                    <a:pt x="102" y="46"/>
                    <a:pt x="108" y="64"/>
                  </a:cubicBezTo>
                  <a:cubicBezTo>
                    <a:pt x="115" y="89"/>
                    <a:pt x="123" y="101"/>
                    <a:pt x="132" y="101"/>
                  </a:cubicBezTo>
                  <a:cubicBezTo>
                    <a:pt x="142" y="101"/>
                    <a:pt x="153" y="89"/>
                    <a:pt x="167" y="64"/>
                  </a:cubicBezTo>
                  <a:cubicBezTo>
                    <a:pt x="194" y="22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3"/>
            <p:cNvSpPr/>
            <p:nvPr/>
          </p:nvSpPr>
          <p:spPr>
            <a:xfrm>
              <a:off x="5309575" y="1325400"/>
              <a:ext cx="3500" cy="900"/>
            </a:xfrm>
            <a:custGeom>
              <a:avLst/>
              <a:gdLst/>
              <a:ahLst/>
              <a:cxnLst/>
              <a:rect l="l" t="t" r="r" b="b"/>
              <a:pathLst>
                <a:path w="140" h="36" extrusionOk="0">
                  <a:moveTo>
                    <a:pt x="115" y="0"/>
                  </a:moveTo>
                  <a:cubicBezTo>
                    <a:pt x="101" y="0"/>
                    <a:pt x="84" y="3"/>
                    <a:pt x="66" y="8"/>
                  </a:cubicBezTo>
                  <a:cubicBezTo>
                    <a:pt x="28" y="18"/>
                    <a:pt x="1" y="29"/>
                    <a:pt x="1" y="33"/>
                  </a:cubicBezTo>
                  <a:cubicBezTo>
                    <a:pt x="1" y="34"/>
                    <a:pt x="9" y="35"/>
                    <a:pt x="23" y="35"/>
                  </a:cubicBezTo>
                  <a:cubicBezTo>
                    <a:pt x="36" y="35"/>
                    <a:pt x="55" y="34"/>
                    <a:pt x="74" y="33"/>
                  </a:cubicBezTo>
                  <a:cubicBezTo>
                    <a:pt x="111" y="26"/>
                    <a:pt x="140" y="15"/>
                    <a:pt x="140" y="8"/>
                  </a:cubicBezTo>
                  <a:cubicBezTo>
                    <a:pt x="138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3"/>
            <p:cNvSpPr/>
            <p:nvPr/>
          </p:nvSpPr>
          <p:spPr>
            <a:xfrm>
              <a:off x="5313300" y="1327825"/>
              <a:ext cx="10975" cy="1800"/>
            </a:xfrm>
            <a:custGeom>
              <a:avLst/>
              <a:gdLst/>
              <a:ahLst/>
              <a:cxnLst/>
              <a:rect l="l" t="t" r="r" b="b"/>
              <a:pathLst>
                <a:path w="439" h="72" extrusionOk="0">
                  <a:moveTo>
                    <a:pt x="420" y="0"/>
                  </a:moveTo>
                  <a:cubicBezTo>
                    <a:pt x="402" y="0"/>
                    <a:pt x="366" y="5"/>
                    <a:pt x="306" y="15"/>
                  </a:cubicBezTo>
                  <a:cubicBezTo>
                    <a:pt x="220" y="29"/>
                    <a:pt x="116" y="40"/>
                    <a:pt x="74" y="40"/>
                  </a:cubicBezTo>
                  <a:cubicBezTo>
                    <a:pt x="4" y="40"/>
                    <a:pt x="1" y="40"/>
                    <a:pt x="42" y="60"/>
                  </a:cubicBezTo>
                  <a:cubicBezTo>
                    <a:pt x="56" y="67"/>
                    <a:pt x="79" y="71"/>
                    <a:pt x="107" y="71"/>
                  </a:cubicBezTo>
                  <a:cubicBezTo>
                    <a:pt x="135" y="71"/>
                    <a:pt x="168" y="67"/>
                    <a:pt x="202" y="60"/>
                  </a:cubicBezTo>
                  <a:cubicBezTo>
                    <a:pt x="254" y="49"/>
                    <a:pt x="306" y="42"/>
                    <a:pt x="330" y="42"/>
                  </a:cubicBezTo>
                  <a:cubicBezTo>
                    <a:pt x="335" y="42"/>
                    <a:pt x="339" y="42"/>
                    <a:pt x="341" y="43"/>
                  </a:cubicBezTo>
                  <a:cubicBezTo>
                    <a:pt x="343" y="43"/>
                    <a:pt x="346" y="44"/>
                    <a:pt x="348" y="44"/>
                  </a:cubicBezTo>
                  <a:cubicBezTo>
                    <a:pt x="366" y="44"/>
                    <a:pt x="393" y="34"/>
                    <a:pt x="417" y="19"/>
                  </a:cubicBezTo>
                  <a:cubicBezTo>
                    <a:pt x="435" y="6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3"/>
            <p:cNvSpPr/>
            <p:nvPr/>
          </p:nvSpPr>
          <p:spPr>
            <a:xfrm>
              <a:off x="5313375" y="13263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4" y="1"/>
                    <a:pt x="36" y="4"/>
                  </a:cubicBezTo>
                  <a:cubicBezTo>
                    <a:pt x="12" y="8"/>
                    <a:pt x="1" y="14"/>
                    <a:pt x="12" y="21"/>
                  </a:cubicBezTo>
                  <a:cubicBezTo>
                    <a:pt x="13" y="22"/>
                    <a:pt x="16" y="22"/>
                    <a:pt x="19" y="22"/>
                  </a:cubicBezTo>
                  <a:cubicBezTo>
                    <a:pt x="28" y="22"/>
                    <a:pt x="43" y="18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3"/>
            <p:cNvSpPr/>
            <p:nvPr/>
          </p:nvSpPr>
          <p:spPr>
            <a:xfrm>
              <a:off x="5325700" y="1326575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121" y="0"/>
                  </a:moveTo>
                  <a:cubicBezTo>
                    <a:pt x="113" y="0"/>
                    <a:pt x="97" y="4"/>
                    <a:pt x="70" y="10"/>
                  </a:cubicBezTo>
                  <a:cubicBezTo>
                    <a:pt x="33" y="20"/>
                    <a:pt x="1" y="34"/>
                    <a:pt x="4" y="45"/>
                  </a:cubicBezTo>
                  <a:cubicBezTo>
                    <a:pt x="7" y="53"/>
                    <a:pt x="14" y="58"/>
                    <a:pt x="24" y="58"/>
                  </a:cubicBezTo>
                  <a:cubicBezTo>
                    <a:pt x="43" y="58"/>
                    <a:pt x="72" y="44"/>
                    <a:pt x="105" y="20"/>
                  </a:cubicBezTo>
                  <a:cubicBezTo>
                    <a:pt x="125" y="6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3"/>
            <p:cNvSpPr/>
            <p:nvPr/>
          </p:nvSpPr>
          <p:spPr>
            <a:xfrm>
              <a:off x="5330675" y="1317850"/>
              <a:ext cx="1300" cy="1025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1"/>
                    <a:pt x="0" y="16"/>
                    <a:pt x="3" y="26"/>
                  </a:cubicBezTo>
                  <a:cubicBezTo>
                    <a:pt x="6" y="35"/>
                    <a:pt x="16" y="41"/>
                    <a:pt x="25" y="41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45" y="36"/>
                    <a:pt x="52" y="26"/>
                    <a:pt x="48" y="16"/>
                  </a:cubicBezTo>
                  <a:cubicBezTo>
                    <a:pt x="46" y="5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3"/>
            <p:cNvSpPr/>
            <p:nvPr/>
          </p:nvSpPr>
          <p:spPr>
            <a:xfrm>
              <a:off x="5333150" y="1321850"/>
              <a:ext cx="6725" cy="2750"/>
            </a:xfrm>
            <a:custGeom>
              <a:avLst/>
              <a:gdLst/>
              <a:ahLst/>
              <a:cxnLst/>
              <a:rect l="l" t="t" r="r" b="b"/>
              <a:pathLst>
                <a:path w="269" h="110" extrusionOk="0">
                  <a:moveTo>
                    <a:pt x="190" y="0"/>
                  </a:moveTo>
                  <a:cubicBezTo>
                    <a:pt x="170" y="0"/>
                    <a:pt x="152" y="10"/>
                    <a:pt x="123" y="35"/>
                  </a:cubicBezTo>
                  <a:cubicBezTo>
                    <a:pt x="95" y="60"/>
                    <a:pt x="57" y="85"/>
                    <a:pt x="36" y="88"/>
                  </a:cubicBezTo>
                  <a:cubicBezTo>
                    <a:pt x="18" y="95"/>
                    <a:pt x="1" y="101"/>
                    <a:pt x="5" y="109"/>
                  </a:cubicBezTo>
                  <a:cubicBezTo>
                    <a:pt x="5" y="109"/>
                    <a:pt x="6" y="110"/>
                    <a:pt x="9" y="110"/>
                  </a:cubicBezTo>
                  <a:cubicBezTo>
                    <a:pt x="19" y="110"/>
                    <a:pt x="55" y="103"/>
                    <a:pt x="95" y="91"/>
                  </a:cubicBezTo>
                  <a:cubicBezTo>
                    <a:pt x="143" y="74"/>
                    <a:pt x="175" y="56"/>
                    <a:pt x="164" y="50"/>
                  </a:cubicBezTo>
                  <a:cubicBezTo>
                    <a:pt x="157" y="43"/>
                    <a:pt x="164" y="32"/>
                    <a:pt x="185" y="29"/>
                  </a:cubicBezTo>
                  <a:cubicBezTo>
                    <a:pt x="189" y="27"/>
                    <a:pt x="193" y="27"/>
                    <a:pt x="197" y="27"/>
                  </a:cubicBezTo>
                  <a:cubicBezTo>
                    <a:pt x="210" y="27"/>
                    <a:pt x="217" y="36"/>
                    <a:pt x="217" y="53"/>
                  </a:cubicBezTo>
                  <a:cubicBezTo>
                    <a:pt x="214" y="68"/>
                    <a:pt x="221" y="81"/>
                    <a:pt x="233" y="81"/>
                  </a:cubicBezTo>
                  <a:cubicBezTo>
                    <a:pt x="234" y="81"/>
                    <a:pt x="236" y="81"/>
                    <a:pt x="237" y="80"/>
                  </a:cubicBezTo>
                  <a:cubicBezTo>
                    <a:pt x="251" y="77"/>
                    <a:pt x="255" y="67"/>
                    <a:pt x="244" y="56"/>
                  </a:cubicBezTo>
                  <a:cubicBezTo>
                    <a:pt x="234" y="50"/>
                    <a:pt x="237" y="35"/>
                    <a:pt x="251" y="32"/>
                  </a:cubicBezTo>
                  <a:cubicBezTo>
                    <a:pt x="268" y="29"/>
                    <a:pt x="255" y="18"/>
                    <a:pt x="227" y="8"/>
                  </a:cubicBezTo>
                  <a:cubicBezTo>
                    <a:pt x="212" y="3"/>
                    <a:pt x="201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3"/>
            <p:cNvSpPr/>
            <p:nvPr/>
          </p:nvSpPr>
          <p:spPr>
            <a:xfrm>
              <a:off x="5334125" y="1326950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8" y="0"/>
                    <a:pt x="42" y="1"/>
                    <a:pt x="35" y="1"/>
                  </a:cubicBezTo>
                  <a:cubicBezTo>
                    <a:pt x="11" y="9"/>
                    <a:pt x="0" y="15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3"/>
            <p:cNvSpPr/>
            <p:nvPr/>
          </p:nvSpPr>
          <p:spPr>
            <a:xfrm>
              <a:off x="5332550" y="1317250"/>
              <a:ext cx="2300" cy="1250"/>
            </a:xfrm>
            <a:custGeom>
              <a:avLst/>
              <a:gdLst/>
              <a:ahLst/>
              <a:cxnLst/>
              <a:rect l="l" t="t" r="r" b="b"/>
              <a:pathLst>
                <a:path w="92" h="50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" y="8"/>
                    <a:pt x="32" y="50"/>
                    <a:pt x="71" y="50"/>
                  </a:cubicBezTo>
                  <a:cubicBezTo>
                    <a:pt x="87" y="50"/>
                    <a:pt x="92" y="40"/>
                    <a:pt x="77" y="25"/>
                  </a:cubicBezTo>
                  <a:cubicBezTo>
                    <a:pt x="65" y="10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13"/>
            <p:cNvSpPr/>
            <p:nvPr/>
          </p:nvSpPr>
          <p:spPr>
            <a:xfrm>
              <a:off x="5334400" y="131995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3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10" y="7"/>
                    <a:pt x="0" y="18"/>
                    <a:pt x="7" y="22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20"/>
                    <a:pt x="52" y="15"/>
                  </a:cubicBezTo>
                  <a:cubicBezTo>
                    <a:pt x="61" y="5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13"/>
            <p:cNvSpPr/>
            <p:nvPr/>
          </p:nvSpPr>
          <p:spPr>
            <a:xfrm>
              <a:off x="5335750" y="1317750"/>
              <a:ext cx="2900" cy="1400"/>
            </a:xfrm>
            <a:custGeom>
              <a:avLst/>
              <a:gdLst/>
              <a:ahLst/>
              <a:cxnLst/>
              <a:rect l="l" t="t" r="r" b="b"/>
              <a:pathLst>
                <a:path w="116" h="56" extrusionOk="0">
                  <a:moveTo>
                    <a:pt x="95" y="1"/>
                  </a:moveTo>
                  <a:cubicBezTo>
                    <a:pt x="89" y="1"/>
                    <a:pt x="80" y="2"/>
                    <a:pt x="68" y="5"/>
                  </a:cubicBezTo>
                  <a:cubicBezTo>
                    <a:pt x="43" y="12"/>
                    <a:pt x="19" y="23"/>
                    <a:pt x="12" y="33"/>
                  </a:cubicBezTo>
                  <a:cubicBezTo>
                    <a:pt x="2" y="48"/>
                    <a:pt x="0" y="55"/>
                    <a:pt x="7" y="55"/>
                  </a:cubicBezTo>
                  <a:cubicBezTo>
                    <a:pt x="14" y="55"/>
                    <a:pt x="27" y="50"/>
                    <a:pt x="50" y="40"/>
                  </a:cubicBezTo>
                  <a:cubicBezTo>
                    <a:pt x="99" y="18"/>
                    <a:pt x="116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3"/>
            <p:cNvSpPr/>
            <p:nvPr/>
          </p:nvSpPr>
          <p:spPr>
            <a:xfrm>
              <a:off x="5337850" y="1316050"/>
              <a:ext cx="8025" cy="4250"/>
            </a:xfrm>
            <a:custGeom>
              <a:avLst/>
              <a:gdLst/>
              <a:ahLst/>
              <a:cxnLst/>
              <a:rect l="l" t="t" r="r" b="b"/>
              <a:pathLst>
                <a:path w="321" h="170" extrusionOk="0">
                  <a:moveTo>
                    <a:pt x="282" y="0"/>
                  </a:moveTo>
                  <a:cubicBezTo>
                    <a:pt x="255" y="0"/>
                    <a:pt x="211" y="21"/>
                    <a:pt x="143" y="63"/>
                  </a:cubicBezTo>
                  <a:cubicBezTo>
                    <a:pt x="102" y="88"/>
                    <a:pt x="67" y="105"/>
                    <a:pt x="58" y="105"/>
                  </a:cubicBezTo>
                  <a:cubicBezTo>
                    <a:pt x="57" y="105"/>
                    <a:pt x="56" y="105"/>
                    <a:pt x="56" y="104"/>
                  </a:cubicBezTo>
                  <a:cubicBezTo>
                    <a:pt x="56" y="103"/>
                    <a:pt x="55" y="102"/>
                    <a:pt x="54" y="102"/>
                  </a:cubicBezTo>
                  <a:cubicBezTo>
                    <a:pt x="49" y="102"/>
                    <a:pt x="39" y="109"/>
                    <a:pt x="29" y="125"/>
                  </a:cubicBezTo>
                  <a:cubicBezTo>
                    <a:pt x="7" y="151"/>
                    <a:pt x="0" y="169"/>
                    <a:pt x="7" y="169"/>
                  </a:cubicBezTo>
                  <a:cubicBezTo>
                    <a:pt x="10" y="169"/>
                    <a:pt x="16" y="165"/>
                    <a:pt x="25" y="157"/>
                  </a:cubicBezTo>
                  <a:cubicBezTo>
                    <a:pt x="29" y="152"/>
                    <a:pt x="34" y="150"/>
                    <a:pt x="38" y="150"/>
                  </a:cubicBezTo>
                  <a:cubicBezTo>
                    <a:pt x="43" y="150"/>
                    <a:pt x="47" y="154"/>
                    <a:pt x="49" y="160"/>
                  </a:cubicBezTo>
                  <a:cubicBezTo>
                    <a:pt x="51" y="165"/>
                    <a:pt x="59" y="168"/>
                    <a:pt x="71" y="168"/>
                  </a:cubicBezTo>
                  <a:cubicBezTo>
                    <a:pt x="85" y="168"/>
                    <a:pt x="104" y="164"/>
                    <a:pt x="122" y="157"/>
                  </a:cubicBezTo>
                  <a:cubicBezTo>
                    <a:pt x="157" y="146"/>
                    <a:pt x="184" y="129"/>
                    <a:pt x="184" y="122"/>
                  </a:cubicBezTo>
                  <a:cubicBezTo>
                    <a:pt x="181" y="115"/>
                    <a:pt x="184" y="108"/>
                    <a:pt x="198" y="108"/>
                  </a:cubicBezTo>
                  <a:cubicBezTo>
                    <a:pt x="243" y="104"/>
                    <a:pt x="320" y="46"/>
                    <a:pt x="313" y="21"/>
                  </a:cubicBezTo>
                  <a:cubicBezTo>
                    <a:pt x="308" y="7"/>
                    <a:pt x="298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3"/>
            <p:cNvSpPr/>
            <p:nvPr/>
          </p:nvSpPr>
          <p:spPr>
            <a:xfrm>
              <a:off x="5346575" y="1326200"/>
              <a:ext cx="9000" cy="3700"/>
            </a:xfrm>
            <a:custGeom>
              <a:avLst/>
              <a:gdLst/>
              <a:ahLst/>
              <a:cxnLst/>
              <a:rect l="l" t="t" r="r" b="b"/>
              <a:pathLst>
                <a:path w="360" h="148" extrusionOk="0">
                  <a:moveTo>
                    <a:pt x="261" y="1"/>
                  </a:moveTo>
                  <a:cubicBezTo>
                    <a:pt x="234" y="1"/>
                    <a:pt x="195" y="18"/>
                    <a:pt x="113" y="56"/>
                  </a:cubicBezTo>
                  <a:cubicBezTo>
                    <a:pt x="31" y="95"/>
                    <a:pt x="0" y="118"/>
                    <a:pt x="21" y="118"/>
                  </a:cubicBezTo>
                  <a:cubicBezTo>
                    <a:pt x="33" y="118"/>
                    <a:pt x="65" y="109"/>
                    <a:pt x="117" y="90"/>
                  </a:cubicBezTo>
                  <a:cubicBezTo>
                    <a:pt x="155" y="77"/>
                    <a:pt x="179" y="70"/>
                    <a:pt x="188" y="70"/>
                  </a:cubicBezTo>
                  <a:cubicBezTo>
                    <a:pt x="196" y="70"/>
                    <a:pt x="195" y="75"/>
                    <a:pt x="186" y="84"/>
                  </a:cubicBezTo>
                  <a:cubicBezTo>
                    <a:pt x="151" y="112"/>
                    <a:pt x="152" y="137"/>
                    <a:pt x="176" y="137"/>
                  </a:cubicBezTo>
                  <a:cubicBezTo>
                    <a:pt x="184" y="137"/>
                    <a:pt x="196" y="134"/>
                    <a:pt x="210" y="125"/>
                  </a:cubicBezTo>
                  <a:cubicBezTo>
                    <a:pt x="224" y="117"/>
                    <a:pt x="235" y="112"/>
                    <a:pt x="241" y="112"/>
                  </a:cubicBezTo>
                  <a:cubicBezTo>
                    <a:pt x="247" y="112"/>
                    <a:pt x="248" y="117"/>
                    <a:pt x="245" y="125"/>
                  </a:cubicBezTo>
                  <a:cubicBezTo>
                    <a:pt x="242" y="140"/>
                    <a:pt x="246" y="147"/>
                    <a:pt x="256" y="147"/>
                  </a:cubicBezTo>
                  <a:cubicBezTo>
                    <a:pt x="258" y="147"/>
                    <a:pt x="260" y="147"/>
                    <a:pt x="262" y="146"/>
                  </a:cubicBezTo>
                  <a:cubicBezTo>
                    <a:pt x="272" y="143"/>
                    <a:pt x="280" y="125"/>
                    <a:pt x="272" y="108"/>
                  </a:cubicBezTo>
                  <a:cubicBezTo>
                    <a:pt x="267" y="90"/>
                    <a:pt x="277" y="80"/>
                    <a:pt x="302" y="80"/>
                  </a:cubicBezTo>
                  <a:cubicBezTo>
                    <a:pt x="306" y="80"/>
                    <a:pt x="310" y="80"/>
                    <a:pt x="314" y="80"/>
                  </a:cubicBezTo>
                  <a:cubicBezTo>
                    <a:pt x="359" y="80"/>
                    <a:pt x="359" y="77"/>
                    <a:pt x="317" y="35"/>
                  </a:cubicBezTo>
                  <a:cubicBezTo>
                    <a:pt x="297" y="13"/>
                    <a:pt x="284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3"/>
            <p:cNvSpPr/>
            <p:nvPr/>
          </p:nvSpPr>
          <p:spPr>
            <a:xfrm>
              <a:off x="5349825" y="1323300"/>
              <a:ext cx="1925" cy="800"/>
            </a:xfrm>
            <a:custGeom>
              <a:avLst/>
              <a:gdLst/>
              <a:ahLst/>
              <a:cxnLst/>
              <a:rect l="l" t="t" r="r" b="b"/>
              <a:pathLst>
                <a:path w="77" h="32" extrusionOk="0">
                  <a:moveTo>
                    <a:pt x="25" y="1"/>
                  </a:moveTo>
                  <a:cubicBezTo>
                    <a:pt x="10" y="1"/>
                    <a:pt x="1" y="7"/>
                    <a:pt x="4" y="16"/>
                  </a:cubicBezTo>
                  <a:cubicBezTo>
                    <a:pt x="7" y="27"/>
                    <a:pt x="18" y="31"/>
                    <a:pt x="32" y="31"/>
                  </a:cubicBezTo>
                  <a:cubicBezTo>
                    <a:pt x="36" y="31"/>
                    <a:pt x="41" y="31"/>
                    <a:pt x="46" y="30"/>
                  </a:cubicBezTo>
                  <a:cubicBezTo>
                    <a:pt x="63" y="22"/>
                    <a:pt x="77" y="16"/>
                    <a:pt x="77" y="12"/>
                  </a:cubicBezTo>
                  <a:cubicBezTo>
                    <a:pt x="77" y="6"/>
                    <a:pt x="56" y="2"/>
                    <a:pt x="35" y="2"/>
                  </a:cubicBezTo>
                  <a:cubicBezTo>
                    <a:pt x="32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3"/>
            <p:cNvSpPr/>
            <p:nvPr/>
          </p:nvSpPr>
          <p:spPr>
            <a:xfrm>
              <a:off x="5348450" y="1315175"/>
              <a:ext cx="1400" cy="750"/>
            </a:xfrm>
            <a:custGeom>
              <a:avLst/>
              <a:gdLst/>
              <a:ahLst/>
              <a:cxnLst/>
              <a:rect l="l" t="t" r="r" b="b"/>
              <a:pathLst>
                <a:path w="56" h="30" extrusionOk="0">
                  <a:moveTo>
                    <a:pt x="17" y="0"/>
                  </a:moveTo>
                  <a:cubicBezTo>
                    <a:pt x="7" y="0"/>
                    <a:pt x="1" y="6"/>
                    <a:pt x="3" y="14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30" y="29"/>
                    <a:pt x="32" y="29"/>
                    <a:pt x="34" y="29"/>
                  </a:cubicBezTo>
                  <a:cubicBezTo>
                    <a:pt x="45" y="25"/>
                    <a:pt x="55" y="22"/>
                    <a:pt x="52" y="14"/>
                  </a:cubicBezTo>
                  <a:cubicBezTo>
                    <a:pt x="52" y="11"/>
                    <a:pt x="38" y="4"/>
                    <a:pt x="24" y="1"/>
                  </a:cubicBezTo>
                  <a:cubicBezTo>
                    <a:pt x="22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3"/>
            <p:cNvSpPr/>
            <p:nvPr/>
          </p:nvSpPr>
          <p:spPr>
            <a:xfrm>
              <a:off x="5355525" y="1328525"/>
              <a:ext cx="5925" cy="925"/>
            </a:xfrm>
            <a:custGeom>
              <a:avLst/>
              <a:gdLst/>
              <a:ahLst/>
              <a:cxnLst/>
              <a:rect l="l" t="t" r="r" b="b"/>
              <a:pathLst>
                <a:path w="237" h="37" extrusionOk="0">
                  <a:moveTo>
                    <a:pt x="147" y="0"/>
                  </a:moveTo>
                  <a:cubicBezTo>
                    <a:pt x="142" y="0"/>
                    <a:pt x="136" y="1"/>
                    <a:pt x="130" y="1"/>
                  </a:cubicBezTo>
                  <a:cubicBezTo>
                    <a:pt x="84" y="1"/>
                    <a:pt x="33" y="12"/>
                    <a:pt x="15" y="22"/>
                  </a:cubicBezTo>
                  <a:cubicBezTo>
                    <a:pt x="1" y="31"/>
                    <a:pt x="15" y="37"/>
                    <a:pt x="51" y="37"/>
                  </a:cubicBezTo>
                  <a:cubicBezTo>
                    <a:pt x="59" y="37"/>
                    <a:pt x="68" y="36"/>
                    <a:pt x="78" y="36"/>
                  </a:cubicBezTo>
                  <a:cubicBezTo>
                    <a:pt x="193" y="26"/>
                    <a:pt x="236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3"/>
            <p:cNvSpPr/>
            <p:nvPr/>
          </p:nvSpPr>
          <p:spPr>
            <a:xfrm>
              <a:off x="5355550" y="13163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8" y="0"/>
                  </a:moveTo>
                  <a:cubicBezTo>
                    <a:pt x="26" y="0"/>
                    <a:pt x="23" y="0"/>
                    <a:pt x="21" y="1"/>
                  </a:cubicBezTo>
                  <a:cubicBezTo>
                    <a:pt x="8" y="4"/>
                    <a:pt x="0" y="15"/>
                    <a:pt x="8" y="25"/>
                  </a:cubicBezTo>
                  <a:cubicBezTo>
                    <a:pt x="10" y="36"/>
                    <a:pt x="17" y="40"/>
                    <a:pt x="26" y="40"/>
                  </a:cubicBezTo>
                  <a:cubicBezTo>
                    <a:pt x="29" y="40"/>
                    <a:pt x="32" y="40"/>
                    <a:pt x="35" y="39"/>
                  </a:cubicBezTo>
                  <a:cubicBezTo>
                    <a:pt x="46" y="36"/>
                    <a:pt x="53" y="25"/>
                    <a:pt x="49" y="15"/>
                  </a:cubicBezTo>
                  <a:cubicBezTo>
                    <a:pt x="46" y="6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3"/>
            <p:cNvSpPr/>
            <p:nvPr/>
          </p:nvSpPr>
          <p:spPr>
            <a:xfrm>
              <a:off x="5358025" y="1315325"/>
              <a:ext cx="4350" cy="2250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141" y="1"/>
                  </a:moveTo>
                  <a:cubicBezTo>
                    <a:pt x="133" y="1"/>
                    <a:pt x="122" y="1"/>
                    <a:pt x="109" y="2"/>
                  </a:cubicBezTo>
                  <a:cubicBezTo>
                    <a:pt x="68" y="5"/>
                    <a:pt x="26" y="16"/>
                    <a:pt x="19" y="23"/>
                  </a:cubicBezTo>
                  <a:cubicBezTo>
                    <a:pt x="0" y="42"/>
                    <a:pt x="28" y="90"/>
                    <a:pt x="54" y="90"/>
                  </a:cubicBezTo>
                  <a:cubicBezTo>
                    <a:pt x="56" y="90"/>
                    <a:pt x="59" y="89"/>
                    <a:pt x="61" y="88"/>
                  </a:cubicBezTo>
                  <a:cubicBezTo>
                    <a:pt x="72" y="88"/>
                    <a:pt x="78" y="75"/>
                    <a:pt x="75" y="64"/>
                  </a:cubicBezTo>
                  <a:cubicBezTo>
                    <a:pt x="72" y="52"/>
                    <a:pt x="76" y="46"/>
                    <a:pt x="86" y="46"/>
                  </a:cubicBezTo>
                  <a:cubicBezTo>
                    <a:pt x="88" y="46"/>
                    <a:pt x="90" y="46"/>
                    <a:pt x="93" y="47"/>
                  </a:cubicBezTo>
                  <a:cubicBezTo>
                    <a:pt x="95" y="47"/>
                    <a:pt x="98" y="47"/>
                    <a:pt x="101" y="47"/>
                  </a:cubicBezTo>
                  <a:cubicBezTo>
                    <a:pt x="117" y="47"/>
                    <a:pt x="137" y="40"/>
                    <a:pt x="151" y="26"/>
                  </a:cubicBezTo>
                  <a:cubicBezTo>
                    <a:pt x="173" y="7"/>
                    <a:pt x="173" y="1"/>
                    <a:pt x="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3"/>
            <p:cNvSpPr/>
            <p:nvPr/>
          </p:nvSpPr>
          <p:spPr>
            <a:xfrm>
              <a:off x="5365350" y="1314025"/>
              <a:ext cx="25600" cy="3675"/>
            </a:xfrm>
            <a:custGeom>
              <a:avLst/>
              <a:gdLst/>
              <a:ahLst/>
              <a:cxnLst/>
              <a:rect l="l" t="t" r="r" b="b"/>
              <a:pathLst>
                <a:path w="1024" h="147" extrusionOk="0">
                  <a:moveTo>
                    <a:pt x="1019" y="1"/>
                  </a:moveTo>
                  <a:cubicBezTo>
                    <a:pt x="1007" y="1"/>
                    <a:pt x="970" y="19"/>
                    <a:pt x="948" y="40"/>
                  </a:cubicBezTo>
                  <a:cubicBezTo>
                    <a:pt x="942" y="47"/>
                    <a:pt x="935" y="51"/>
                    <a:pt x="930" y="51"/>
                  </a:cubicBezTo>
                  <a:cubicBezTo>
                    <a:pt x="925" y="51"/>
                    <a:pt x="921" y="48"/>
                    <a:pt x="919" y="44"/>
                  </a:cubicBezTo>
                  <a:cubicBezTo>
                    <a:pt x="918" y="36"/>
                    <a:pt x="906" y="33"/>
                    <a:pt x="888" y="33"/>
                  </a:cubicBezTo>
                  <a:cubicBezTo>
                    <a:pt x="874" y="33"/>
                    <a:pt x="855" y="35"/>
                    <a:pt x="836" y="40"/>
                  </a:cubicBezTo>
                  <a:cubicBezTo>
                    <a:pt x="821" y="44"/>
                    <a:pt x="801" y="46"/>
                    <a:pt x="781" y="46"/>
                  </a:cubicBezTo>
                  <a:cubicBezTo>
                    <a:pt x="750" y="46"/>
                    <a:pt x="717" y="41"/>
                    <a:pt x="695" y="33"/>
                  </a:cubicBezTo>
                  <a:cubicBezTo>
                    <a:pt x="673" y="26"/>
                    <a:pt x="640" y="22"/>
                    <a:pt x="599" y="22"/>
                  </a:cubicBezTo>
                  <a:cubicBezTo>
                    <a:pt x="468" y="22"/>
                    <a:pt x="269" y="57"/>
                    <a:pt x="205" y="99"/>
                  </a:cubicBezTo>
                  <a:cubicBezTo>
                    <a:pt x="194" y="107"/>
                    <a:pt x="185" y="111"/>
                    <a:pt x="180" y="111"/>
                  </a:cubicBezTo>
                  <a:cubicBezTo>
                    <a:pt x="175" y="111"/>
                    <a:pt x="174" y="106"/>
                    <a:pt x="178" y="95"/>
                  </a:cubicBezTo>
                  <a:cubicBezTo>
                    <a:pt x="181" y="87"/>
                    <a:pt x="178" y="82"/>
                    <a:pt x="170" y="82"/>
                  </a:cubicBezTo>
                  <a:cubicBezTo>
                    <a:pt x="162" y="82"/>
                    <a:pt x="148" y="87"/>
                    <a:pt x="128" y="95"/>
                  </a:cubicBezTo>
                  <a:cubicBezTo>
                    <a:pt x="110" y="105"/>
                    <a:pt x="88" y="111"/>
                    <a:pt x="73" y="111"/>
                  </a:cubicBezTo>
                  <a:cubicBezTo>
                    <a:pt x="65" y="111"/>
                    <a:pt x="59" y="109"/>
                    <a:pt x="56" y="106"/>
                  </a:cubicBezTo>
                  <a:cubicBezTo>
                    <a:pt x="48" y="101"/>
                    <a:pt x="39" y="97"/>
                    <a:pt x="29" y="97"/>
                  </a:cubicBezTo>
                  <a:cubicBezTo>
                    <a:pt x="25" y="97"/>
                    <a:pt x="21" y="98"/>
                    <a:pt x="18" y="99"/>
                  </a:cubicBezTo>
                  <a:cubicBezTo>
                    <a:pt x="8" y="102"/>
                    <a:pt x="0" y="116"/>
                    <a:pt x="4" y="130"/>
                  </a:cubicBezTo>
                  <a:cubicBezTo>
                    <a:pt x="8" y="141"/>
                    <a:pt x="45" y="146"/>
                    <a:pt x="94" y="146"/>
                  </a:cubicBezTo>
                  <a:cubicBezTo>
                    <a:pt x="158" y="146"/>
                    <a:pt x="240" y="137"/>
                    <a:pt x="299" y="119"/>
                  </a:cubicBezTo>
                  <a:cubicBezTo>
                    <a:pt x="308" y="118"/>
                    <a:pt x="316" y="117"/>
                    <a:pt x="324" y="117"/>
                  </a:cubicBezTo>
                  <a:cubicBezTo>
                    <a:pt x="334" y="117"/>
                    <a:pt x="341" y="119"/>
                    <a:pt x="341" y="123"/>
                  </a:cubicBezTo>
                  <a:cubicBezTo>
                    <a:pt x="341" y="124"/>
                    <a:pt x="344" y="125"/>
                    <a:pt x="348" y="125"/>
                  </a:cubicBezTo>
                  <a:cubicBezTo>
                    <a:pt x="362" y="125"/>
                    <a:pt x="395" y="115"/>
                    <a:pt x="431" y="99"/>
                  </a:cubicBezTo>
                  <a:cubicBezTo>
                    <a:pt x="465" y="84"/>
                    <a:pt x="493" y="77"/>
                    <a:pt x="509" y="77"/>
                  </a:cubicBezTo>
                  <a:cubicBezTo>
                    <a:pt x="531" y="77"/>
                    <a:pt x="532" y="89"/>
                    <a:pt x="500" y="113"/>
                  </a:cubicBezTo>
                  <a:cubicBezTo>
                    <a:pt x="496" y="115"/>
                    <a:pt x="496" y="115"/>
                    <a:pt x="498" y="115"/>
                  </a:cubicBezTo>
                  <a:cubicBezTo>
                    <a:pt x="503" y="115"/>
                    <a:pt x="530" y="108"/>
                    <a:pt x="566" y="95"/>
                  </a:cubicBezTo>
                  <a:cubicBezTo>
                    <a:pt x="604" y="82"/>
                    <a:pt x="631" y="75"/>
                    <a:pt x="653" y="75"/>
                  </a:cubicBezTo>
                  <a:cubicBezTo>
                    <a:pt x="670" y="75"/>
                    <a:pt x="684" y="79"/>
                    <a:pt x="698" y="89"/>
                  </a:cubicBezTo>
                  <a:cubicBezTo>
                    <a:pt x="712" y="99"/>
                    <a:pt x="729" y="104"/>
                    <a:pt x="752" y="104"/>
                  </a:cubicBezTo>
                  <a:cubicBezTo>
                    <a:pt x="775" y="104"/>
                    <a:pt x="804" y="99"/>
                    <a:pt x="840" y="89"/>
                  </a:cubicBezTo>
                  <a:cubicBezTo>
                    <a:pt x="895" y="75"/>
                    <a:pt x="948" y="57"/>
                    <a:pt x="954" y="54"/>
                  </a:cubicBezTo>
                  <a:cubicBezTo>
                    <a:pt x="961" y="47"/>
                    <a:pt x="975" y="40"/>
                    <a:pt x="989" y="36"/>
                  </a:cubicBezTo>
                  <a:cubicBezTo>
                    <a:pt x="999" y="30"/>
                    <a:pt x="1014" y="19"/>
                    <a:pt x="1020" y="9"/>
                  </a:cubicBezTo>
                  <a:cubicBezTo>
                    <a:pt x="1024" y="3"/>
                    <a:pt x="1023" y="1"/>
                    <a:pt x="1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3"/>
            <p:cNvSpPr/>
            <p:nvPr/>
          </p:nvSpPr>
          <p:spPr>
            <a:xfrm>
              <a:off x="5369775" y="1311250"/>
              <a:ext cx="5050" cy="800"/>
            </a:xfrm>
            <a:custGeom>
              <a:avLst/>
              <a:gdLst/>
              <a:ahLst/>
              <a:cxnLst/>
              <a:rect l="l" t="t" r="r" b="b"/>
              <a:pathLst>
                <a:path w="202" h="32" extrusionOk="0">
                  <a:moveTo>
                    <a:pt x="163" y="0"/>
                  </a:moveTo>
                  <a:cubicBezTo>
                    <a:pt x="143" y="0"/>
                    <a:pt x="109" y="3"/>
                    <a:pt x="73" y="9"/>
                  </a:cubicBezTo>
                  <a:cubicBezTo>
                    <a:pt x="11" y="19"/>
                    <a:pt x="1" y="26"/>
                    <a:pt x="39" y="30"/>
                  </a:cubicBezTo>
                  <a:cubicBezTo>
                    <a:pt x="47" y="31"/>
                    <a:pt x="56" y="31"/>
                    <a:pt x="65" y="31"/>
                  </a:cubicBezTo>
                  <a:cubicBezTo>
                    <a:pt x="127" y="31"/>
                    <a:pt x="202" y="14"/>
                    <a:pt x="177" y="2"/>
                  </a:cubicBezTo>
                  <a:cubicBezTo>
                    <a:pt x="174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3"/>
            <p:cNvSpPr/>
            <p:nvPr/>
          </p:nvSpPr>
          <p:spPr>
            <a:xfrm>
              <a:off x="5375675" y="1310325"/>
              <a:ext cx="2650" cy="1200"/>
            </a:xfrm>
            <a:custGeom>
              <a:avLst/>
              <a:gdLst/>
              <a:ahLst/>
              <a:cxnLst/>
              <a:rect l="l" t="t" r="r" b="b"/>
              <a:pathLst>
                <a:path w="106" h="48" extrusionOk="0">
                  <a:moveTo>
                    <a:pt x="81" y="0"/>
                  </a:moveTo>
                  <a:cubicBezTo>
                    <a:pt x="73" y="0"/>
                    <a:pt x="63" y="2"/>
                    <a:pt x="53" y="4"/>
                  </a:cubicBezTo>
                  <a:cubicBezTo>
                    <a:pt x="18" y="14"/>
                    <a:pt x="0" y="29"/>
                    <a:pt x="11" y="35"/>
                  </a:cubicBezTo>
                  <a:cubicBezTo>
                    <a:pt x="21" y="43"/>
                    <a:pt x="35" y="47"/>
                    <a:pt x="49" y="47"/>
                  </a:cubicBezTo>
                  <a:cubicBezTo>
                    <a:pt x="54" y="47"/>
                    <a:pt x="58" y="47"/>
                    <a:pt x="63" y="46"/>
                  </a:cubicBezTo>
                  <a:cubicBezTo>
                    <a:pt x="80" y="42"/>
                    <a:pt x="98" y="29"/>
                    <a:pt x="101" y="14"/>
                  </a:cubicBezTo>
                  <a:cubicBezTo>
                    <a:pt x="105" y="5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3"/>
            <p:cNvSpPr/>
            <p:nvPr/>
          </p:nvSpPr>
          <p:spPr>
            <a:xfrm>
              <a:off x="5387000" y="1339300"/>
              <a:ext cx="1350" cy="2825"/>
            </a:xfrm>
            <a:custGeom>
              <a:avLst/>
              <a:gdLst/>
              <a:ahLst/>
              <a:cxnLst/>
              <a:rect l="l" t="t" r="r" b="b"/>
              <a:pathLst>
                <a:path w="54" h="113" extrusionOk="0">
                  <a:moveTo>
                    <a:pt x="14" y="0"/>
                  </a:moveTo>
                  <a:cubicBezTo>
                    <a:pt x="10" y="0"/>
                    <a:pt x="9" y="11"/>
                    <a:pt x="5" y="32"/>
                  </a:cubicBezTo>
                  <a:cubicBezTo>
                    <a:pt x="0" y="83"/>
                    <a:pt x="6" y="112"/>
                    <a:pt x="20" y="112"/>
                  </a:cubicBezTo>
                  <a:cubicBezTo>
                    <a:pt x="25" y="112"/>
                    <a:pt x="32" y="108"/>
                    <a:pt x="40" y="98"/>
                  </a:cubicBezTo>
                  <a:cubicBezTo>
                    <a:pt x="53" y="80"/>
                    <a:pt x="53" y="49"/>
                    <a:pt x="37" y="28"/>
                  </a:cubicBezTo>
                  <a:cubicBezTo>
                    <a:pt x="25" y="9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3"/>
            <p:cNvSpPr/>
            <p:nvPr/>
          </p:nvSpPr>
          <p:spPr>
            <a:xfrm>
              <a:off x="5379925" y="1316875"/>
              <a:ext cx="1675" cy="625"/>
            </a:xfrm>
            <a:custGeom>
              <a:avLst/>
              <a:gdLst/>
              <a:ahLst/>
              <a:cxnLst/>
              <a:rect l="l" t="t" r="r" b="b"/>
              <a:pathLst>
                <a:path w="67" h="25" extrusionOk="0">
                  <a:moveTo>
                    <a:pt x="53" y="1"/>
                  </a:moveTo>
                  <a:cubicBezTo>
                    <a:pt x="49" y="1"/>
                    <a:pt x="44" y="1"/>
                    <a:pt x="38" y="2"/>
                  </a:cubicBezTo>
                  <a:cubicBezTo>
                    <a:pt x="14" y="9"/>
                    <a:pt x="0" y="16"/>
                    <a:pt x="11" y="23"/>
                  </a:cubicBezTo>
                  <a:cubicBezTo>
                    <a:pt x="13" y="24"/>
                    <a:pt x="16" y="24"/>
                    <a:pt x="20" y="24"/>
                  </a:cubicBezTo>
                  <a:cubicBezTo>
                    <a:pt x="30" y="24"/>
                    <a:pt x="43" y="20"/>
                    <a:pt x="56" y="13"/>
                  </a:cubicBezTo>
                  <a:cubicBezTo>
                    <a:pt x="67" y="5"/>
                    <a:pt x="65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3"/>
            <p:cNvSpPr/>
            <p:nvPr/>
          </p:nvSpPr>
          <p:spPr>
            <a:xfrm>
              <a:off x="5378950" y="1309750"/>
              <a:ext cx="10625" cy="2500"/>
            </a:xfrm>
            <a:custGeom>
              <a:avLst/>
              <a:gdLst/>
              <a:ahLst/>
              <a:cxnLst/>
              <a:rect l="l" t="t" r="r" b="b"/>
              <a:pathLst>
                <a:path w="425" h="100" extrusionOk="0">
                  <a:moveTo>
                    <a:pt x="202" y="22"/>
                  </a:moveTo>
                  <a:cubicBezTo>
                    <a:pt x="211" y="22"/>
                    <a:pt x="216" y="29"/>
                    <a:pt x="213" y="41"/>
                  </a:cubicBezTo>
                  <a:cubicBezTo>
                    <a:pt x="209" y="55"/>
                    <a:pt x="202" y="65"/>
                    <a:pt x="196" y="65"/>
                  </a:cubicBezTo>
                  <a:cubicBezTo>
                    <a:pt x="194" y="66"/>
                    <a:pt x="193" y="66"/>
                    <a:pt x="192" y="66"/>
                  </a:cubicBezTo>
                  <a:cubicBezTo>
                    <a:pt x="186" y="66"/>
                    <a:pt x="181" y="59"/>
                    <a:pt x="178" y="48"/>
                  </a:cubicBezTo>
                  <a:cubicBezTo>
                    <a:pt x="175" y="37"/>
                    <a:pt x="185" y="27"/>
                    <a:pt x="196" y="23"/>
                  </a:cubicBezTo>
                  <a:cubicBezTo>
                    <a:pt x="198" y="23"/>
                    <a:pt x="200" y="22"/>
                    <a:pt x="202" y="22"/>
                  </a:cubicBezTo>
                  <a:close/>
                  <a:moveTo>
                    <a:pt x="277" y="0"/>
                  </a:moveTo>
                  <a:cubicBezTo>
                    <a:pt x="259" y="0"/>
                    <a:pt x="234" y="2"/>
                    <a:pt x="209" y="7"/>
                  </a:cubicBezTo>
                  <a:cubicBezTo>
                    <a:pt x="167" y="13"/>
                    <a:pt x="102" y="20"/>
                    <a:pt x="63" y="23"/>
                  </a:cubicBezTo>
                  <a:cubicBezTo>
                    <a:pt x="8" y="27"/>
                    <a:pt x="1" y="31"/>
                    <a:pt x="32" y="41"/>
                  </a:cubicBezTo>
                  <a:cubicBezTo>
                    <a:pt x="60" y="48"/>
                    <a:pt x="63" y="55"/>
                    <a:pt x="42" y="62"/>
                  </a:cubicBezTo>
                  <a:cubicBezTo>
                    <a:pt x="29" y="65"/>
                    <a:pt x="18" y="79"/>
                    <a:pt x="22" y="90"/>
                  </a:cubicBezTo>
                  <a:cubicBezTo>
                    <a:pt x="24" y="96"/>
                    <a:pt x="28" y="99"/>
                    <a:pt x="34" y="99"/>
                  </a:cubicBezTo>
                  <a:cubicBezTo>
                    <a:pt x="38" y="99"/>
                    <a:pt x="42" y="97"/>
                    <a:pt x="47" y="93"/>
                  </a:cubicBezTo>
                  <a:cubicBezTo>
                    <a:pt x="57" y="86"/>
                    <a:pt x="133" y="79"/>
                    <a:pt x="216" y="79"/>
                  </a:cubicBezTo>
                  <a:cubicBezTo>
                    <a:pt x="240" y="80"/>
                    <a:pt x="263" y="80"/>
                    <a:pt x="284" y="80"/>
                  </a:cubicBezTo>
                  <a:cubicBezTo>
                    <a:pt x="343" y="80"/>
                    <a:pt x="391" y="77"/>
                    <a:pt x="404" y="72"/>
                  </a:cubicBezTo>
                  <a:cubicBezTo>
                    <a:pt x="425" y="69"/>
                    <a:pt x="396" y="62"/>
                    <a:pt x="345" y="62"/>
                  </a:cubicBezTo>
                  <a:cubicBezTo>
                    <a:pt x="261" y="58"/>
                    <a:pt x="213" y="20"/>
                    <a:pt x="289" y="17"/>
                  </a:cubicBezTo>
                  <a:cubicBezTo>
                    <a:pt x="310" y="17"/>
                    <a:pt x="317" y="10"/>
                    <a:pt x="303" y="2"/>
                  </a:cubicBezTo>
                  <a:cubicBezTo>
                    <a:pt x="299" y="1"/>
                    <a:pt x="289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3"/>
            <p:cNvSpPr/>
            <p:nvPr/>
          </p:nvSpPr>
          <p:spPr>
            <a:xfrm>
              <a:off x="5391025" y="1340975"/>
              <a:ext cx="3650" cy="3725"/>
            </a:xfrm>
            <a:custGeom>
              <a:avLst/>
              <a:gdLst/>
              <a:ahLst/>
              <a:cxnLst/>
              <a:rect l="l" t="t" r="r" b="b"/>
              <a:pathLst>
                <a:path w="146" h="149" extrusionOk="0">
                  <a:moveTo>
                    <a:pt x="96" y="0"/>
                  </a:moveTo>
                  <a:cubicBezTo>
                    <a:pt x="88" y="0"/>
                    <a:pt x="79" y="3"/>
                    <a:pt x="66" y="7"/>
                  </a:cubicBezTo>
                  <a:cubicBezTo>
                    <a:pt x="42" y="17"/>
                    <a:pt x="25" y="31"/>
                    <a:pt x="32" y="37"/>
                  </a:cubicBezTo>
                  <a:cubicBezTo>
                    <a:pt x="38" y="44"/>
                    <a:pt x="35" y="55"/>
                    <a:pt x="25" y="58"/>
                  </a:cubicBezTo>
                  <a:cubicBezTo>
                    <a:pt x="11" y="61"/>
                    <a:pt x="1" y="72"/>
                    <a:pt x="4" y="82"/>
                  </a:cubicBezTo>
                  <a:cubicBezTo>
                    <a:pt x="6" y="88"/>
                    <a:pt x="11" y="90"/>
                    <a:pt x="17" y="90"/>
                  </a:cubicBezTo>
                  <a:cubicBezTo>
                    <a:pt x="24" y="90"/>
                    <a:pt x="32" y="88"/>
                    <a:pt x="38" y="82"/>
                  </a:cubicBezTo>
                  <a:cubicBezTo>
                    <a:pt x="43" y="80"/>
                    <a:pt x="47" y="79"/>
                    <a:pt x="52" y="79"/>
                  </a:cubicBezTo>
                  <a:cubicBezTo>
                    <a:pt x="66" y="79"/>
                    <a:pt x="82" y="90"/>
                    <a:pt x="97" y="114"/>
                  </a:cubicBezTo>
                  <a:cubicBezTo>
                    <a:pt x="113" y="137"/>
                    <a:pt x="125" y="148"/>
                    <a:pt x="133" y="148"/>
                  </a:cubicBezTo>
                  <a:cubicBezTo>
                    <a:pt x="145" y="148"/>
                    <a:pt x="145" y="119"/>
                    <a:pt x="132" y="61"/>
                  </a:cubicBezTo>
                  <a:cubicBezTo>
                    <a:pt x="122" y="16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3"/>
            <p:cNvSpPr/>
            <p:nvPr/>
          </p:nvSpPr>
          <p:spPr>
            <a:xfrm>
              <a:off x="5391550" y="1310500"/>
              <a:ext cx="2775" cy="725"/>
            </a:xfrm>
            <a:custGeom>
              <a:avLst/>
              <a:gdLst/>
              <a:ahLst/>
              <a:cxnLst/>
              <a:rect l="l" t="t" r="r" b="b"/>
              <a:pathLst>
                <a:path w="111" h="29" extrusionOk="0">
                  <a:moveTo>
                    <a:pt x="105" y="0"/>
                  </a:moveTo>
                  <a:cubicBezTo>
                    <a:pt x="97" y="0"/>
                    <a:pt x="81" y="4"/>
                    <a:pt x="59" y="11"/>
                  </a:cubicBezTo>
                  <a:cubicBezTo>
                    <a:pt x="17" y="22"/>
                    <a:pt x="1" y="28"/>
                    <a:pt x="25" y="28"/>
                  </a:cubicBezTo>
                  <a:cubicBezTo>
                    <a:pt x="45" y="28"/>
                    <a:pt x="80" y="18"/>
                    <a:pt x="100" y="7"/>
                  </a:cubicBezTo>
                  <a:cubicBezTo>
                    <a:pt x="110" y="3"/>
                    <a:pt x="111" y="0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3"/>
            <p:cNvSpPr/>
            <p:nvPr/>
          </p:nvSpPr>
          <p:spPr>
            <a:xfrm>
              <a:off x="5395725" y="1310875"/>
              <a:ext cx="2425" cy="1025"/>
            </a:xfrm>
            <a:custGeom>
              <a:avLst/>
              <a:gdLst/>
              <a:ahLst/>
              <a:cxnLst/>
              <a:rect l="l" t="t" r="r" b="b"/>
              <a:pathLst>
                <a:path w="97" h="41" extrusionOk="0">
                  <a:moveTo>
                    <a:pt x="72" y="1"/>
                  </a:moveTo>
                  <a:cubicBezTo>
                    <a:pt x="64" y="1"/>
                    <a:pt x="54" y="4"/>
                    <a:pt x="42" y="10"/>
                  </a:cubicBezTo>
                  <a:cubicBezTo>
                    <a:pt x="17" y="24"/>
                    <a:pt x="0" y="34"/>
                    <a:pt x="3" y="37"/>
                  </a:cubicBezTo>
                  <a:cubicBezTo>
                    <a:pt x="3" y="41"/>
                    <a:pt x="24" y="41"/>
                    <a:pt x="52" y="41"/>
                  </a:cubicBezTo>
                  <a:cubicBezTo>
                    <a:pt x="83" y="41"/>
                    <a:pt x="97" y="31"/>
                    <a:pt x="90" y="13"/>
                  </a:cubicBezTo>
                  <a:cubicBezTo>
                    <a:pt x="88" y="5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3"/>
            <p:cNvSpPr/>
            <p:nvPr/>
          </p:nvSpPr>
          <p:spPr>
            <a:xfrm>
              <a:off x="5340975" y="1128000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5" y="0"/>
                  </a:moveTo>
                  <a:cubicBezTo>
                    <a:pt x="14" y="0"/>
                    <a:pt x="12" y="1"/>
                    <a:pt x="11" y="1"/>
                  </a:cubicBezTo>
                  <a:cubicBezTo>
                    <a:pt x="0" y="4"/>
                    <a:pt x="0" y="18"/>
                    <a:pt x="14" y="36"/>
                  </a:cubicBezTo>
                  <a:cubicBezTo>
                    <a:pt x="25" y="49"/>
                    <a:pt x="38" y="60"/>
                    <a:pt x="42" y="60"/>
                  </a:cubicBezTo>
                  <a:cubicBezTo>
                    <a:pt x="49" y="57"/>
                    <a:pt x="49" y="42"/>
                    <a:pt x="42" y="25"/>
                  </a:cubicBezTo>
                  <a:cubicBezTo>
                    <a:pt x="39" y="13"/>
                    <a:pt x="28" y="0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3"/>
            <p:cNvSpPr/>
            <p:nvPr/>
          </p:nvSpPr>
          <p:spPr>
            <a:xfrm>
              <a:off x="5357100" y="1124225"/>
              <a:ext cx="2150" cy="600"/>
            </a:xfrm>
            <a:custGeom>
              <a:avLst/>
              <a:gdLst/>
              <a:ahLst/>
              <a:cxnLst/>
              <a:rect l="l" t="t" r="r" b="b"/>
              <a:pathLst>
                <a:path w="86" h="24" extrusionOk="0">
                  <a:moveTo>
                    <a:pt x="75" y="0"/>
                  </a:moveTo>
                  <a:cubicBezTo>
                    <a:pt x="69" y="0"/>
                    <a:pt x="59" y="2"/>
                    <a:pt x="46" y="6"/>
                  </a:cubicBezTo>
                  <a:cubicBezTo>
                    <a:pt x="11" y="13"/>
                    <a:pt x="0" y="20"/>
                    <a:pt x="18" y="24"/>
                  </a:cubicBezTo>
                  <a:cubicBezTo>
                    <a:pt x="35" y="24"/>
                    <a:pt x="63" y="17"/>
                    <a:pt x="77" y="9"/>
                  </a:cubicBezTo>
                  <a:cubicBezTo>
                    <a:pt x="85" y="4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3"/>
            <p:cNvSpPr/>
            <p:nvPr/>
          </p:nvSpPr>
          <p:spPr>
            <a:xfrm>
              <a:off x="5421475" y="1321800"/>
              <a:ext cx="2175" cy="825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54" y="1"/>
                  </a:moveTo>
                  <a:cubicBezTo>
                    <a:pt x="47" y="1"/>
                    <a:pt x="39" y="2"/>
                    <a:pt x="32" y="3"/>
                  </a:cubicBezTo>
                  <a:cubicBezTo>
                    <a:pt x="14" y="7"/>
                    <a:pt x="0" y="17"/>
                    <a:pt x="3" y="24"/>
                  </a:cubicBezTo>
                  <a:cubicBezTo>
                    <a:pt x="5" y="30"/>
                    <a:pt x="15" y="33"/>
                    <a:pt x="26" y="33"/>
                  </a:cubicBezTo>
                  <a:cubicBezTo>
                    <a:pt x="33" y="33"/>
                    <a:pt x="41" y="32"/>
                    <a:pt x="48" y="31"/>
                  </a:cubicBezTo>
                  <a:cubicBezTo>
                    <a:pt x="73" y="24"/>
                    <a:pt x="87" y="13"/>
                    <a:pt x="77" y="7"/>
                  </a:cubicBezTo>
                  <a:cubicBezTo>
                    <a:pt x="72" y="2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3"/>
            <p:cNvSpPr/>
            <p:nvPr/>
          </p:nvSpPr>
          <p:spPr>
            <a:xfrm>
              <a:off x="5362825" y="112337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2" y="1"/>
                  </a:moveTo>
                  <a:cubicBezTo>
                    <a:pt x="48" y="1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30" y="22"/>
                    <a:pt x="43" y="17"/>
                    <a:pt x="53" y="13"/>
                  </a:cubicBezTo>
                  <a:cubicBezTo>
                    <a:pt x="66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3"/>
            <p:cNvSpPr/>
            <p:nvPr/>
          </p:nvSpPr>
          <p:spPr>
            <a:xfrm>
              <a:off x="5426225" y="13227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36" y="1"/>
                  </a:moveTo>
                  <a:cubicBezTo>
                    <a:pt x="34" y="1"/>
                    <a:pt x="33" y="1"/>
                    <a:pt x="32" y="1"/>
                  </a:cubicBezTo>
                  <a:cubicBezTo>
                    <a:pt x="1" y="9"/>
                    <a:pt x="8" y="19"/>
                    <a:pt x="60" y="40"/>
                  </a:cubicBezTo>
                  <a:cubicBezTo>
                    <a:pt x="74" y="44"/>
                    <a:pt x="83" y="47"/>
                    <a:pt x="87" y="47"/>
                  </a:cubicBezTo>
                  <a:cubicBezTo>
                    <a:pt x="94" y="47"/>
                    <a:pt x="90" y="41"/>
                    <a:pt x="77" y="26"/>
                  </a:cubicBezTo>
                  <a:cubicBezTo>
                    <a:pt x="65" y="14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3"/>
            <p:cNvSpPr/>
            <p:nvPr/>
          </p:nvSpPr>
          <p:spPr>
            <a:xfrm>
              <a:off x="5428550" y="1321750"/>
              <a:ext cx="18000" cy="4150"/>
            </a:xfrm>
            <a:custGeom>
              <a:avLst/>
              <a:gdLst/>
              <a:ahLst/>
              <a:cxnLst/>
              <a:rect l="l" t="t" r="r" b="b"/>
              <a:pathLst>
                <a:path w="720" h="166" extrusionOk="0">
                  <a:moveTo>
                    <a:pt x="7" y="0"/>
                  </a:moveTo>
                  <a:cubicBezTo>
                    <a:pt x="0" y="0"/>
                    <a:pt x="10" y="19"/>
                    <a:pt x="33" y="47"/>
                  </a:cubicBezTo>
                  <a:cubicBezTo>
                    <a:pt x="42" y="59"/>
                    <a:pt x="64" y="68"/>
                    <a:pt x="79" y="68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0" y="66"/>
                    <a:pt x="95" y="65"/>
                    <a:pt x="100" y="65"/>
                  </a:cubicBezTo>
                  <a:cubicBezTo>
                    <a:pt x="111" y="65"/>
                    <a:pt x="120" y="70"/>
                    <a:pt x="123" y="74"/>
                  </a:cubicBezTo>
                  <a:cubicBezTo>
                    <a:pt x="127" y="84"/>
                    <a:pt x="148" y="92"/>
                    <a:pt x="175" y="92"/>
                  </a:cubicBezTo>
                  <a:cubicBezTo>
                    <a:pt x="227" y="92"/>
                    <a:pt x="255" y="130"/>
                    <a:pt x="210" y="140"/>
                  </a:cubicBezTo>
                  <a:cubicBezTo>
                    <a:pt x="192" y="147"/>
                    <a:pt x="196" y="151"/>
                    <a:pt x="223" y="158"/>
                  </a:cubicBezTo>
                  <a:cubicBezTo>
                    <a:pt x="240" y="163"/>
                    <a:pt x="253" y="165"/>
                    <a:pt x="262" y="165"/>
                  </a:cubicBezTo>
                  <a:cubicBezTo>
                    <a:pt x="284" y="165"/>
                    <a:pt x="282" y="149"/>
                    <a:pt x="262" y="113"/>
                  </a:cubicBezTo>
                  <a:cubicBezTo>
                    <a:pt x="250" y="89"/>
                    <a:pt x="246" y="73"/>
                    <a:pt x="253" y="73"/>
                  </a:cubicBezTo>
                  <a:lnTo>
                    <a:pt x="253" y="73"/>
                  </a:lnTo>
                  <a:cubicBezTo>
                    <a:pt x="254" y="73"/>
                    <a:pt x="256" y="73"/>
                    <a:pt x="258" y="74"/>
                  </a:cubicBezTo>
                  <a:cubicBezTo>
                    <a:pt x="266" y="79"/>
                    <a:pt x="280" y="82"/>
                    <a:pt x="298" y="82"/>
                  </a:cubicBezTo>
                  <a:cubicBezTo>
                    <a:pt x="334" y="82"/>
                    <a:pt x="390" y="73"/>
                    <a:pt x="470" y="57"/>
                  </a:cubicBezTo>
                  <a:cubicBezTo>
                    <a:pt x="480" y="55"/>
                    <a:pt x="489" y="53"/>
                    <a:pt x="496" y="53"/>
                  </a:cubicBezTo>
                  <a:cubicBezTo>
                    <a:pt x="510" y="53"/>
                    <a:pt x="517" y="57"/>
                    <a:pt x="515" y="64"/>
                  </a:cubicBezTo>
                  <a:cubicBezTo>
                    <a:pt x="513" y="71"/>
                    <a:pt x="520" y="75"/>
                    <a:pt x="534" y="75"/>
                  </a:cubicBezTo>
                  <a:cubicBezTo>
                    <a:pt x="545" y="75"/>
                    <a:pt x="560" y="72"/>
                    <a:pt x="577" y="68"/>
                  </a:cubicBezTo>
                  <a:cubicBezTo>
                    <a:pt x="612" y="60"/>
                    <a:pt x="660" y="54"/>
                    <a:pt x="685" y="54"/>
                  </a:cubicBezTo>
                  <a:cubicBezTo>
                    <a:pt x="691" y="54"/>
                    <a:pt x="695" y="54"/>
                    <a:pt x="699" y="54"/>
                  </a:cubicBezTo>
                  <a:cubicBezTo>
                    <a:pt x="718" y="54"/>
                    <a:pt x="720" y="48"/>
                    <a:pt x="706" y="39"/>
                  </a:cubicBezTo>
                  <a:cubicBezTo>
                    <a:pt x="695" y="29"/>
                    <a:pt x="640" y="22"/>
                    <a:pt x="588" y="19"/>
                  </a:cubicBezTo>
                  <a:cubicBezTo>
                    <a:pt x="536" y="19"/>
                    <a:pt x="491" y="15"/>
                    <a:pt x="487" y="9"/>
                  </a:cubicBezTo>
                  <a:cubicBezTo>
                    <a:pt x="487" y="6"/>
                    <a:pt x="482" y="5"/>
                    <a:pt x="472" y="5"/>
                  </a:cubicBezTo>
                  <a:cubicBezTo>
                    <a:pt x="457" y="5"/>
                    <a:pt x="431" y="8"/>
                    <a:pt x="401" y="12"/>
                  </a:cubicBezTo>
                  <a:cubicBezTo>
                    <a:pt x="347" y="22"/>
                    <a:pt x="264" y="27"/>
                    <a:pt x="189" y="27"/>
                  </a:cubicBezTo>
                  <a:cubicBezTo>
                    <a:pt x="108" y="27"/>
                    <a:pt x="37" y="21"/>
                    <a:pt x="23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3"/>
            <p:cNvSpPr/>
            <p:nvPr/>
          </p:nvSpPr>
          <p:spPr>
            <a:xfrm>
              <a:off x="5429425" y="1314325"/>
              <a:ext cx="2075" cy="625"/>
            </a:xfrm>
            <a:custGeom>
              <a:avLst/>
              <a:gdLst/>
              <a:ahLst/>
              <a:cxnLst/>
              <a:rect l="l" t="t" r="r" b="b"/>
              <a:pathLst>
                <a:path w="83" h="25" extrusionOk="0">
                  <a:moveTo>
                    <a:pt x="73" y="1"/>
                  </a:moveTo>
                  <a:cubicBezTo>
                    <a:pt x="67" y="1"/>
                    <a:pt x="57" y="3"/>
                    <a:pt x="43" y="7"/>
                  </a:cubicBezTo>
                  <a:cubicBezTo>
                    <a:pt x="12" y="14"/>
                    <a:pt x="1" y="21"/>
                    <a:pt x="18" y="24"/>
                  </a:cubicBezTo>
                  <a:cubicBezTo>
                    <a:pt x="36" y="24"/>
                    <a:pt x="60" y="18"/>
                    <a:pt x="74" y="11"/>
                  </a:cubicBezTo>
                  <a:cubicBezTo>
                    <a:pt x="83" y="5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3"/>
            <p:cNvSpPr/>
            <p:nvPr/>
          </p:nvSpPr>
          <p:spPr>
            <a:xfrm>
              <a:off x="5437525" y="1325200"/>
              <a:ext cx="6250" cy="900"/>
            </a:xfrm>
            <a:custGeom>
              <a:avLst/>
              <a:gdLst/>
              <a:ahLst/>
              <a:cxnLst/>
              <a:rect l="l" t="t" r="r" b="b"/>
              <a:pathLst>
                <a:path w="250" h="36" extrusionOk="0">
                  <a:moveTo>
                    <a:pt x="194" y="1"/>
                  </a:moveTo>
                  <a:cubicBezTo>
                    <a:pt x="185" y="1"/>
                    <a:pt x="174" y="1"/>
                    <a:pt x="163" y="2"/>
                  </a:cubicBezTo>
                  <a:cubicBezTo>
                    <a:pt x="134" y="5"/>
                    <a:pt x="97" y="7"/>
                    <a:pt x="69" y="7"/>
                  </a:cubicBezTo>
                  <a:cubicBezTo>
                    <a:pt x="57" y="7"/>
                    <a:pt x="46" y="7"/>
                    <a:pt x="38" y="6"/>
                  </a:cubicBezTo>
                  <a:cubicBezTo>
                    <a:pt x="10" y="6"/>
                    <a:pt x="0" y="9"/>
                    <a:pt x="14" y="16"/>
                  </a:cubicBezTo>
                  <a:cubicBezTo>
                    <a:pt x="31" y="25"/>
                    <a:pt x="146" y="36"/>
                    <a:pt x="204" y="36"/>
                  </a:cubicBezTo>
                  <a:cubicBezTo>
                    <a:pt x="217" y="36"/>
                    <a:pt x="227" y="35"/>
                    <a:pt x="232" y="34"/>
                  </a:cubicBezTo>
                  <a:cubicBezTo>
                    <a:pt x="243" y="30"/>
                    <a:pt x="250" y="23"/>
                    <a:pt x="246" y="13"/>
                  </a:cubicBezTo>
                  <a:cubicBezTo>
                    <a:pt x="244" y="5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3"/>
            <p:cNvSpPr/>
            <p:nvPr/>
          </p:nvSpPr>
          <p:spPr>
            <a:xfrm>
              <a:off x="5444275" y="1324900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69" y="0"/>
                  </a:moveTo>
                  <a:cubicBezTo>
                    <a:pt x="62" y="0"/>
                    <a:pt x="52" y="1"/>
                    <a:pt x="42" y="4"/>
                  </a:cubicBezTo>
                  <a:cubicBezTo>
                    <a:pt x="18" y="11"/>
                    <a:pt x="1" y="21"/>
                    <a:pt x="4" y="32"/>
                  </a:cubicBezTo>
                  <a:cubicBezTo>
                    <a:pt x="6" y="37"/>
                    <a:pt x="18" y="40"/>
                    <a:pt x="34" y="40"/>
                  </a:cubicBezTo>
                  <a:cubicBezTo>
                    <a:pt x="40" y="40"/>
                    <a:pt x="46" y="39"/>
                    <a:pt x="52" y="38"/>
                  </a:cubicBezTo>
                  <a:cubicBezTo>
                    <a:pt x="81" y="35"/>
                    <a:pt x="98" y="21"/>
                    <a:pt x="94" y="11"/>
                  </a:cubicBezTo>
                  <a:cubicBezTo>
                    <a:pt x="92" y="4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3"/>
            <p:cNvSpPr/>
            <p:nvPr/>
          </p:nvSpPr>
          <p:spPr>
            <a:xfrm>
              <a:off x="5382000" y="1119025"/>
              <a:ext cx="1625" cy="55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57" y="1"/>
                  </a:moveTo>
                  <a:cubicBezTo>
                    <a:pt x="53" y="1"/>
                    <a:pt x="45" y="1"/>
                    <a:pt x="35" y="3"/>
                  </a:cubicBezTo>
                  <a:cubicBezTo>
                    <a:pt x="14" y="9"/>
                    <a:pt x="0" y="17"/>
                    <a:pt x="11" y="20"/>
                  </a:cubicBezTo>
                  <a:cubicBezTo>
                    <a:pt x="14" y="21"/>
                    <a:pt x="17" y="21"/>
                    <a:pt x="20" y="21"/>
                  </a:cubicBezTo>
                  <a:cubicBezTo>
                    <a:pt x="31" y="21"/>
                    <a:pt x="45" y="17"/>
                    <a:pt x="53" y="9"/>
                  </a:cubicBezTo>
                  <a:cubicBezTo>
                    <a:pt x="64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3"/>
            <p:cNvSpPr/>
            <p:nvPr/>
          </p:nvSpPr>
          <p:spPr>
            <a:xfrm>
              <a:off x="5447400" y="1321575"/>
              <a:ext cx="3150" cy="1025"/>
            </a:xfrm>
            <a:custGeom>
              <a:avLst/>
              <a:gdLst/>
              <a:ahLst/>
              <a:cxnLst/>
              <a:rect l="l" t="t" r="r" b="b"/>
              <a:pathLst>
                <a:path w="126" h="41" extrusionOk="0">
                  <a:moveTo>
                    <a:pt x="53" y="1"/>
                  </a:moveTo>
                  <a:cubicBezTo>
                    <a:pt x="43" y="1"/>
                    <a:pt x="34" y="2"/>
                    <a:pt x="28" y="5"/>
                  </a:cubicBezTo>
                  <a:cubicBezTo>
                    <a:pt x="11" y="8"/>
                    <a:pt x="1" y="19"/>
                    <a:pt x="4" y="29"/>
                  </a:cubicBezTo>
                  <a:cubicBezTo>
                    <a:pt x="6" y="37"/>
                    <a:pt x="16" y="40"/>
                    <a:pt x="30" y="40"/>
                  </a:cubicBezTo>
                  <a:cubicBezTo>
                    <a:pt x="42" y="40"/>
                    <a:pt x="57" y="38"/>
                    <a:pt x="73" y="33"/>
                  </a:cubicBezTo>
                  <a:cubicBezTo>
                    <a:pt x="122" y="19"/>
                    <a:pt x="125" y="16"/>
                    <a:pt x="94" y="5"/>
                  </a:cubicBezTo>
                  <a:cubicBezTo>
                    <a:pt x="82" y="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3"/>
            <p:cNvSpPr/>
            <p:nvPr/>
          </p:nvSpPr>
          <p:spPr>
            <a:xfrm>
              <a:off x="5384950" y="1118225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69" y="1"/>
                  </a:moveTo>
                  <a:cubicBezTo>
                    <a:pt x="63" y="1"/>
                    <a:pt x="54" y="3"/>
                    <a:pt x="42" y="7"/>
                  </a:cubicBezTo>
                  <a:cubicBezTo>
                    <a:pt x="11" y="14"/>
                    <a:pt x="1" y="20"/>
                    <a:pt x="18" y="24"/>
                  </a:cubicBezTo>
                  <a:cubicBezTo>
                    <a:pt x="31" y="24"/>
                    <a:pt x="60" y="17"/>
                    <a:pt x="73" y="10"/>
                  </a:cubicBezTo>
                  <a:cubicBezTo>
                    <a:pt x="79" y="4"/>
                    <a:pt x="77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3"/>
            <p:cNvSpPr/>
            <p:nvPr/>
          </p:nvSpPr>
          <p:spPr>
            <a:xfrm>
              <a:off x="5450600" y="1321850"/>
              <a:ext cx="2075" cy="1000"/>
            </a:xfrm>
            <a:custGeom>
              <a:avLst/>
              <a:gdLst/>
              <a:ahLst/>
              <a:cxnLst/>
              <a:rect l="l" t="t" r="r" b="b"/>
              <a:pathLst>
                <a:path w="83" h="40" extrusionOk="0">
                  <a:moveTo>
                    <a:pt x="51" y="0"/>
                  </a:moveTo>
                  <a:cubicBezTo>
                    <a:pt x="41" y="0"/>
                    <a:pt x="26" y="7"/>
                    <a:pt x="18" y="15"/>
                  </a:cubicBezTo>
                  <a:cubicBezTo>
                    <a:pt x="1" y="32"/>
                    <a:pt x="1" y="39"/>
                    <a:pt x="25" y="39"/>
                  </a:cubicBezTo>
                  <a:cubicBezTo>
                    <a:pt x="27" y="39"/>
                    <a:pt x="30" y="39"/>
                    <a:pt x="32" y="39"/>
                  </a:cubicBezTo>
                  <a:cubicBezTo>
                    <a:pt x="63" y="39"/>
                    <a:pt x="82" y="14"/>
                    <a:pt x="57" y="1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3"/>
            <p:cNvSpPr/>
            <p:nvPr/>
          </p:nvSpPr>
          <p:spPr>
            <a:xfrm>
              <a:off x="5452775" y="132140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30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8" y="5"/>
                    <a:pt x="0" y="19"/>
                    <a:pt x="8" y="36"/>
                  </a:cubicBezTo>
                  <a:cubicBezTo>
                    <a:pt x="12" y="47"/>
                    <a:pt x="18" y="52"/>
                    <a:pt x="24" y="52"/>
                  </a:cubicBezTo>
                  <a:cubicBezTo>
                    <a:pt x="27" y="52"/>
                    <a:pt x="31" y="51"/>
                    <a:pt x="35" y="47"/>
                  </a:cubicBezTo>
                  <a:cubicBezTo>
                    <a:pt x="45" y="36"/>
                    <a:pt x="53" y="23"/>
                    <a:pt x="49" y="12"/>
                  </a:cubicBezTo>
                  <a:cubicBezTo>
                    <a:pt x="46" y="4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3"/>
            <p:cNvSpPr/>
            <p:nvPr/>
          </p:nvSpPr>
          <p:spPr>
            <a:xfrm>
              <a:off x="5454600" y="132140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26" y="1"/>
                  </a:moveTo>
                  <a:cubicBezTo>
                    <a:pt x="23" y="1"/>
                    <a:pt x="21" y="1"/>
                    <a:pt x="18" y="2"/>
                  </a:cubicBezTo>
                  <a:cubicBezTo>
                    <a:pt x="7" y="5"/>
                    <a:pt x="1" y="15"/>
                    <a:pt x="4" y="26"/>
                  </a:cubicBezTo>
                  <a:cubicBezTo>
                    <a:pt x="7" y="37"/>
                    <a:pt x="17" y="41"/>
                    <a:pt x="32" y="41"/>
                  </a:cubicBezTo>
                  <a:cubicBezTo>
                    <a:pt x="36" y="41"/>
                    <a:pt x="41" y="41"/>
                    <a:pt x="46" y="40"/>
                  </a:cubicBezTo>
                  <a:cubicBezTo>
                    <a:pt x="63" y="33"/>
                    <a:pt x="70" y="23"/>
                    <a:pt x="60" y="12"/>
                  </a:cubicBezTo>
                  <a:cubicBezTo>
                    <a:pt x="51" y="6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3"/>
            <p:cNvSpPr/>
            <p:nvPr/>
          </p:nvSpPr>
          <p:spPr>
            <a:xfrm>
              <a:off x="5403675" y="11167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1"/>
                  </a:moveTo>
                  <a:cubicBezTo>
                    <a:pt x="53" y="1"/>
                    <a:pt x="46" y="2"/>
                    <a:pt x="36" y="5"/>
                  </a:cubicBezTo>
                  <a:cubicBezTo>
                    <a:pt x="11" y="8"/>
                    <a:pt x="1" y="18"/>
                    <a:pt x="8" y="21"/>
                  </a:cubicBezTo>
                  <a:cubicBezTo>
                    <a:pt x="10" y="22"/>
                    <a:pt x="14" y="23"/>
                    <a:pt x="18" y="23"/>
                  </a:cubicBezTo>
                  <a:cubicBezTo>
                    <a:pt x="29" y="23"/>
                    <a:pt x="43" y="19"/>
                    <a:pt x="53" y="11"/>
                  </a:cubicBezTo>
                  <a:cubicBezTo>
                    <a:pt x="64" y="5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3"/>
            <p:cNvSpPr/>
            <p:nvPr/>
          </p:nvSpPr>
          <p:spPr>
            <a:xfrm>
              <a:off x="5406800" y="11132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7" y="0"/>
                  </a:moveTo>
                  <a:cubicBezTo>
                    <a:pt x="53" y="0"/>
                    <a:pt x="46" y="1"/>
                    <a:pt x="36" y="4"/>
                  </a:cubicBezTo>
                  <a:cubicBezTo>
                    <a:pt x="11" y="7"/>
                    <a:pt x="1" y="14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1" y="22"/>
                    <a:pt x="45" y="18"/>
                    <a:pt x="52" y="10"/>
                  </a:cubicBezTo>
                  <a:cubicBezTo>
                    <a:pt x="64" y="4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3"/>
            <p:cNvSpPr/>
            <p:nvPr/>
          </p:nvSpPr>
          <p:spPr>
            <a:xfrm>
              <a:off x="5414250" y="1111875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56" y="0"/>
                  </a:moveTo>
                  <a:cubicBezTo>
                    <a:pt x="51" y="0"/>
                    <a:pt x="44" y="2"/>
                    <a:pt x="36" y="4"/>
                  </a:cubicBezTo>
                  <a:cubicBezTo>
                    <a:pt x="12" y="11"/>
                    <a:pt x="1" y="18"/>
                    <a:pt x="8" y="21"/>
                  </a:cubicBezTo>
                  <a:cubicBezTo>
                    <a:pt x="11" y="23"/>
                    <a:pt x="15" y="24"/>
                    <a:pt x="19" y="24"/>
                  </a:cubicBezTo>
                  <a:cubicBezTo>
                    <a:pt x="30" y="24"/>
                    <a:pt x="43" y="19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3"/>
            <p:cNvSpPr/>
            <p:nvPr/>
          </p:nvSpPr>
          <p:spPr>
            <a:xfrm>
              <a:off x="5419300" y="11106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5" y="1"/>
                    <a:pt x="35" y="2"/>
                  </a:cubicBezTo>
                  <a:cubicBezTo>
                    <a:pt x="10" y="9"/>
                    <a:pt x="0" y="16"/>
                    <a:pt x="10" y="20"/>
                  </a:cubicBezTo>
                  <a:cubicBezTo>
                    <a:pt x="13" y="22"/>
                    <a:pt x="16" y="22"/>
                    <a:pt x="20" y="22"/>
                  </a:cubicBezTo>
                  <a:cubicBezTo>
                    <a:pt x="29" y="22"/>
                    <a:pt x="43" y="18"/>
                    <a:pt x="52" y="12"/>
                  </a:cubicBezTo>
                  <a:cubicBezTo>
                    <a:pt x="64" y="3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13"/>
            <p:cNvSpPr/>
            <p:nvPr/>
          </p:nvSpPr>
          <p:spPr>
            <a:xfrm>
              <a:off x="5426750" y="1109325"/>
              <a:ext cx="1325" cy="1050"/>
            </a:xfrm>
            <a:custGeom>
              <a:avLst/>
              <a:gdLst/>
              <a:ahLst/>
              <a:cxnLst/>
              <a:rect l="l" t="t" r="r" b="b"/>
              <a:pathLst>
                <a:path w="53" h="42" extrusionOk="0">
                  <a:moveTo>
                    <a:pt x="28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7"/>
                    <a:pt x="16" y="41"/>
                    <a:pt x="26" y="41"/>
                  </a:cubicBezTo>
                  <a:cubicBezTo>
                    <a:pt x="29" y="41"/>
                    <a:pt x="32" y="41"/>
                    <a:pt x="36" y="40"/>
                  </a:cubicBezTo>
                  <a:cubicBezTo>
                    <a:pt x="45" y="37"/>
                    <a:pt x="53" y="26"/>
                    <a:pt x="50" y="16"/>
                  </a:cubicBezTo>
                  <a:cubicBezTo>
                    <a:pt x="46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13"/>
            <p:cNvSpPr/>
            <p:nvPr/>
          </p:nvSpPr>
          <p:spPr>
            <a:xfrm>
              <a:off x="5435600" y="110285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8" y="4"/>
                    <a:pt x="0" y="11"/>
                    <a:pt x="0" y="14"/>
                  </a:cubicBezTo>
                  <a:cubicBezTo>
                    <a:pt x="4" y="22"/>
                    <a:pt x="15" y="25"/>
                    <a:pt x="29" y="28"/>
                  </a:cubicBezTo>
                  <a:cubicBezTo>
                    <a:pt x="33" y="30"/>
                    <a:pt x="37" y="31"/>
                    <a:pt x="40" y="31"/>
                  </a:cubicBezTo>
                  <a:cubicBezTo>
                    <a:pt x="49" y="31"/>
                    <a:pt x="52" y="25"/>
                    <a:pt x="50" y="14"/>
                  </a:cubicBezTo>
                  <a:cubicBezTo>
                    <a:pt x="46" y="6"/>
                    <a:pt x="36" y="0"/>
                    <a:pt x="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3"/>
            <p:cNvSpPr/>
            <p:nvPr/>
          </p:nvSpPr>
          <p:spPr>
            <a:xfrm>
              <a:off x="5530150" y="1327275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34" y="0"/>
                  </a:moveTo>
                  <a:cubicBezTo>
                    <a:pt x="26" y="0"/>
                    <a:pt x="19" y="1"/>
                    <a:pt x="14" y="2"/>
                  </a:cubicBezTo>
                  <a:cubicBezTo>
                    <a:pt x="0" y="6"/>
                    <a:pt x="7" y="13"/>
                    <a:pt x="31" y="17"/>
                  </a:cubicBezTo>
                  <a:cubicBezTo>
                    <a:pt x="46" y="22"/>
                    <a:pt x="66" y="25"/>
                    <a:pt x="80" y="25"/>
                  </a:cubicBezTo>
                  <a:cubicBezTo>
                    <a:pt x="85" y="25"/>
                    <a:pt x="90" y="24"/>
                    <a:pt x="94" y="23"/>
                  </a:cubicBezTo>
                  <a:cubicBezTo>
                    <a:pt x="104" y="20"/>
                    <a:pt x="98" y="13"/>
                    <a:pt x="77" y="6"/>
                  </a:cubicBezTo>
                  <a:cubicBezTo>
                    <a:pt x="62" y="2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3"/>
            <p:cNvSpPr/>
            <p:nvPr/>
          </p:nvSpPr>
          <p:spPr>
            <a:xfrm>
              <a:off x="5542475" y="1312200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76" y="0"/>
                  </a:moveTo>
                  <a:cubicBezTo>
                    <a:pt x="70" y="0"/>
                    <a:pt x="59" y="2"/>
                    <a:pt x="45" y="5"/>
                  </a:cubicBezTo>
                  <a:cubicBezTo>
                    <a:pt x="14" y="13"/>
                    <a:pt x="0" y="23"/>
                    <a:pt x="17" y="23"/>
                  </a:cubicBezTo>
                  <a:cubicBezTo>
                    <a:pt x="20" y="23"/>
                    <a:pt x="23" y="23"/>
                    <a:pt x="27" y="23"/>
                  </a:cubicBezTo>
                  <a:cubicBezTo>
                    <a:pt x="44" y="23"/>
                    <a:pt x="65" y="17"/>
                    <a:pt x="76" y="8"/>
                  </a:cubicBezTo>
                  <a:cubicBezTo>
                    <a:pt x="84" y="3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3"/>
            <p:cNvSpPr/>
            <p:nvPr/>
          </p:nvSpPr>
          <p:spPr>
            <a:xfrm>
              <a:off x="5551400" y="1310925"/>
              <a:ext cx="2025" cy="1325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42" y="0"/>
                  </a:moveTo>
                  <a:cubicBezTo>
                    <a:pt x="28" y="0"/>
                    <a:pt x="13" y="8"/>
                    <a:pt x="7" y="22"/>
                  </a:cubicBezTo>
                  <a:cubicBezTo>
                    <a:pt x="4" y="35"/>
                    <a:pt x="0" y="49"/>
                    <a:pt x="0" y="53"/>
                  </a:cubicBezTo>
                  <a:cubicBezTo>
                    <a:pt x="0" y="53"/>
                    <a:pt x="21" y="46"/>
                    <a:pt x="45" y="32"/>
                  </a:cubicBezTo>
                  <a:cubicBezTo>
                    <a:pt x="76" y="15"/>
                    <a:pt x="80" y="8"/>
                    <a:pt x="52" y="1"/>
                  </a:cubicBezTo>
                  <a:cubicBezTo>
                    <a:pt x="49" y="0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3"/>
            <p:cNvSpPr/>
            <p:nvPr/>
          </p:nvSpPr>
          <p:spPr>
            <a:xfrm>
              <a:off x="5556000" y="1308550"/>
              <a:ext cx="22575" cy="2950"/>
            </a:xfrm>
            <a:custGeom>
              <a:avLst/>
              <a:gdLst/>
              <a:ahLst/>
              <a:cxnLst/>
              <a:rect l="l" t="t" r="r" b="b"/>
              <a:pathLst>
                <a:path w="903" h="118" extrusionOk="0">
                  <a:moveTo>
                    <a:pt x="859" y="0"/>
                  </a:moveTo>
                  <a:cubicBezTo>
                    <a:pt x="851" y="0"/>
                    <a:pt x="840" y="5"/>
                    <a:pt x="826" y="13"/>
                  </a:cubicBezTo>
                  <a:cubicBezTo>
                    <a:pt x="803" y="24"/>
                    <a:pt x="744" y="31"/>
                    <a:pt x="678" y="31"/>
                  </a:cubicBezTo>
                  <a:cubicBezTo>
                    <a:pt x="663" y="31"/>
                    <a:pt x="647" y="30"/>
                    <a:pt x="632" y="30"/>
                  </a:cubicBezTo>
                  <a:cubicBezTo>
                    <a:pt x="552" y="30"/>
                    <a:pt x="430" y="37"/>
                    <a:pt x="364" y="50"/>
                  </a:cubicBezTo>
                  <a:cubicBezTo>
                    <a:pt x="295" y="61"/>
                    <a:pt x="201" y="71"/>
                    <a:pt x="156" y="71"/>
                  </a:cubicBezTo>
                  <a:cubicBezTo>
                    <a:pt x="143" y="70"/>
                    <a:pt x="130" y="70"/>
                    <a:pt x="117" y="70"/>
                  </a:cubicBezTo>
                  <a:cubicBezTo>
                    <a:pt x="81" y="70"/>
                    <a:pt x="47" y="73"/>
                    <a:pt x="31" y="79"/>
                  </a:cubicBezTo>
                  <a:cubicBezTo>
                    <a:pt x="7" y="85"/>
                    <a:pt x="0" y="96"/>
                    <a:pt x="10" y="106"/>
                  </a:cubicBezTo>
                  <a:cubicBezTo>
                    <a:pt x="18" y="111"/>
                    <a:pt x="33" y="115"/>
                    <a:pt x="49" y="115"/>
                  </a:cubicBezTo>
                  <a:cubicBezTo>
                    <a:pt x="54" y="115"/>
                    <a:pt x="60" y="114"/>
                    <a:pt x="66" y="113"/>
                  </a:cubicBezTo>
                  <a:cubicBezTo>
                    <a:pt x="78" y="109"/>
                    <a:pt x="105" y="107"/>
                    <a:pt x="135" y="107"/>
                  </a:cubicBezTo>
                  <a:cubicBezTo>
                    <a:pt x="156" y="107"/>
                    <a:pt x="180" y="108"/>
                    <a:pt x="201" y="110"/>
                  </a:cubicBezTo>
                  <a:cubicBezTo>
                    <a:pt x="208" y="110"/>
                    <a:pt x="216" y="110"/>
                    <a:pt x="225" y="110"/>
                  </a:cubicBezTo>
                  <a:cubicBezTo>
                    <a:pt x="281" y="110"/>
                    <a:pt x="363" y="101"/>
                    <a:pt x="420" y="85"/>
                  </a:cubicBezTo>
                  <a:cubicBezTo>
                    <a:pt x="462" y="75"/>
                    <a:pt x="495" y="70"/>
                    <a:pt x="514" y="70"/>
                  </a:cubicBezTo>
                  <a:cubicBezTo>
                    <a:pt x="528" y="70"/>
                    <a:pt x="536" y="73"/>
                    <a:pt x="534" y="79"/>
                  </a:cubicBezTo>
                  <a:cubicBezTo>
                    <a:pt x="528" y="87"/>
                    <a:pt x="549" y="97"/>
                    <a:pt x="579" y="97"/>
                  </a:cubicBezTo>
                  <a:cubicBezTo>
                    <a:pt x="584" y="97"/>
                    <a:pt x="588" y="97"/>
                    <a:pt x="593" y="96"/>
                  </a:cubicBezTo>
                  <a:cubicBezTo>
                    <a:pt x="628" y="96"/>
                    <a:pt x="670" y="103"/>
                    <a:pt x="680" y="113"/>
                  </a:cubicBezTo>
                  <a:cubicBezTo>
                    <a:pt x="686" y="116"/>
                    <a:pt x="698" y="118"/>
                    <a:pt x="715" y="118"/>
                  </a:cubicBezTo>
                  <a:cubicBezTo>
                    <a:pt x="738" y="118"/>
                    <a:pt x="769" y="114"/>
                    <a:pt x="801" y="106"/>
                  </a:cubicBezTo>
                  <a:cubicBezTo>
                    <a:pt x="896" y="89"/>
                    <a:pt x="902" y="82"/>
                    <a:pt x="888" y="37"/>
                  </a:cubicBezTo>
                  <a:cubicBezTo>
                    <a:pt x="880" y="12"/>
                    <a:pt x="873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13"/>
            <p:cNvSpPr/>
            <p:nvPr/>
          </p:nvSpPr>
          <p:spPr>
            <a:xfrm>
              <a:off x="5566050" y="1315925"/>
              <a:ext cx="36175" cy="2650"/>
            </a:xfrm>
            <a:custGeom>
              <a:avLst/>
              <a:gdLst/>
              <a:ahLst/>
              <a:cxnLst/>
              <a:rect l="l" t="t" r="r" b="b"/>
              <a:pathLst>
                <a:path w="1447" h="106" extrusionOk="0">
                  <a:moveTo>
                    <a:pt x="310" y="1"/>
                  </a:moveTo>
                  <a:cubicBezTo>
                    <a:pt x="278" y="1"/>
                    <a:pt x="248" y="2"/>
                    <a:pt x="223" y="5"/>
                  </a:cubicBezTo>
                  <a:cubicBezTo>
                    <a:pt x="185" y="9"/>
                    <a:pt x="153" y="13"/>
                    <a:pt x="153" y="13"/>
                  </a:cubicBezTo>
                  <a:cubicBezTo>
                    <a:pt x="153" y="11"/>
                    <a:pt x="147" y="10"/>
                    <a:pt x="137" y="10"/>
                  </a:cubicBezTo>
                  <a:cubicBezTo>
                    <a:pt x="127" y="10"/>
                    <a:pt x="113" y="11"/>
                    <a:pt x="98" y="13"/>
                  </a:cubicBezTo>
                  <a:cubicBezTo>
                    <a:pt x="1" y="23"/>
                    <a:pt x="56" y="51"/>
                    <a:pt x="215" y="75"/>
                  </a:cubicBezTo>
                  <a:cubicBezTo>
                    <a:pt x="278" y="85"/>
                    <a:pt x="389" y="91"/>
                    <a:pt x="495" y="91"/>
                  </a:cubicBezTo>
                  <a:cubicBezTo>
                    <a:pt x="534" y="91"/>
                    <a:pt x="573" y="90"/>
                    <a:pt x="608" y="88"/>
                  </a:cubicBezTo>
                  <a:cubicBezTo>
                    <a:pt x="659" y="87"/>
                    <a:pt x="707" y="86"/>
                    <a:pt x="746" y="86"/>
                  </a:cubicBezTo>
                  <a:cubicBezTo>
                    <a:pt x="805" y="86"/>
                    <a:pt x="845" y="88"/>
                    <a:pt x="847" y="93"/>
                  </a:cubicBezTo>
                  <a:cubicBezTo>
                    <a:pt x="847" y="100"/>
                    <a:pt x="865" y="104"/>
                    <a:pt x="890" y="104"/>
                  </a:cubicBezTo>
                  <a:cubicBezTo>
                    <a:pt x="898" y="104"/>
                    <a:pt x="907" y="103"/>
                    <a:pt x="917" y="103"/>
                  </a:cubicBezTo>
                  <a:cubicBezTo>
                    <a:pt x="951" y="103"/>
                    <a:pt x="1003" y="99"/>
                    <a:pt x="1027" y="96"/>
                  </a:cubicBezTo>
                  <a:cubicBezTo>
                    <a:pt x="1056" y="96"/>
                    <a:pt x="1149" y="99"/>
                    <a:pt x="1239" y="103"/>
                  </a:cubicBezTo>
                  <a:cubicBezTo>
                    <a:pt x="1271" y="105"/>
                    <a:pt x="1301" y="106"/>
                    <a:pt x="1328" y="106"/>
                  </a:cubicBezTo>
                  <a:cubicBezTo>
                    <a:pt x="1380" y="106"/>
                    <a:pt x="1417" y="101"/>
                    <a:pt x="1426" y="93"/>
                  </a:cubicBezTo>
                  <a:cubicBezTo>
                    <a:pt x="1444" y="78"/>
                    <a:pt x="1447" y="64"/>
                    <a:pt x="1440" y="61"/>
                  </a:cubicBezTo>
                  <a:cubicBezTo>
                    <a:pt x="1434" y="58"/>
                    <a:pt x="1256" y="51"/>
                    <a:pt x="1048" y="43"/>
                  </a:cubicBezTo>
                  <a:cubicBezTo>
                    <a:pt x="981" y="42"/>
                    <a:pt x="923" y="41"/>
                    <a:pt x="874" y="41"/>
                  </a:cubicBezTo>
                  <a:cubicBezTo>
                    <a:pt x="732" y="41"/>
                    <a:pt x="665" y="48"/>
                    <a:pt x="660" y="61"/>
                  </a:cubicBezTo>
                  <a:cubicBezTo>
                    <a:pt x="657" y="69"/>
                    <a:pt x="654" y="72"/>
                    <a:pt x="651" y="72"/>
                  </a:cubicBezTo>
                  <a:cubicBezTo>
                    <a:pt x="647" y="72"/>
                    <a:pt x="643" y="66"/>
                    <a:pt x="639" y="54"/>
                  </a:cubicBezTo>
                  <a:cubicBezTo>
                    <a:pt x="631" y="26"/>
                    <a:pt x="448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13"/>
            <p:cNvSpPr/>
            <p:nvPr/>
          </p:nvSpPr>
          <p:spPr>
            <a:xfrm>
              <a:off x="5581400" y="1307300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67" y="1"/>
                  </a:moveTo>
                  <a:cubicBezTo>
                    <a:pt x="57" y="1"/>
                    <a:pt x="46" y="5"/>
                    <a:pt x="35" y="10"/>
                  </a:cubicBezTo>
                  <a:cubicBezTo>
                    <a:pt x="6" y="30"/>
                    <a:pt x="1" y="41"/>
                    <a:pt x="19" y="41"/>
                  </a:cubicBezTo>
                  <a:cubicBezTo>
                    <a:pt x="27" y="41"/>
                    <a:pt x="39" y="39"/>
                    <a:pt x="56" y="35"/>
                  </a:cubicBezTo>
                  <a:cubicBezTo>
                    <a:pt x="80" y="28"/>
                    <a:pt x="94" y="14"/>
                    <a:pt x="84" y="7"/>
                  </a:cubicBezTo>
                  <a:cubicBezTo>
                    <a:pt x="79" y="3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13"/>
            <p:cNvSpPr/>
            <p:nvPr/>
          </p:nvSpPr>
          <p:spPr>
            <a:xfrm>
              <a:off x="5520000" y="1100025"/>
              <a:ext cx="3750" cy="1200"/>
            </a:xfrm>
            <a:custGeom>
              <a:avLst/>
              <a:gdLst/>
              <a:ahLst/>
              <a:cxnLst/>
              <a:rect l="l" t="t" r="r" b="b"/>
              <a:pathLst>
                <a:path w="150" h="48" extrusionOk="0">
                  <a:moveTo>
                    <a:pt x="88" y="1"/>
                  </a:moveTo>
                  <a:cubicBezTo>
                    <a:pt x="73" y="1"/>
                    <a:pt x="59" y="4"/>
                    <a:pt x="46" y="10"/>
                  </a:cubicBezTo>
                  <a:cubicBezTo>
                    <a:pt x="3" y="32"/>
                    <a:pt x="0" y="48"/>
                    <a:pt x="33" y="48"/>
                  </a:cubicBezTo>
                  <a:cubicBezTo>
                    <a:pt x="45" y="48"/>
                    <a:pt x="62" y="46"/>
                    <a:pt x="83" y="41"/>
                  </a:cubicBezTo>
                  <a:cubicBezTo>
                    <a:pt x="142" y="31"/>
                    <a:pt x="150" y="23"/>
                    <a:pt x="122" y="10"/>
                  </a:cubicBezTo>
                  <a:cubicBezTo>
                    <a:pt x="112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13"/>
            <p:cNvSpPr/>
            <p:nvPr/>
          </p:nvSpPr>
          <p:spPr>
            <a:xfrm>
              <a:off x="5597975" y="13386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4" y="1"/>
                  </a:moveTo>
                  <a:cubicBezTo>
                    <a:pt x="50" y="1"/>
                    <a:pt x="44" y="2"/>
                    <a:pt x="35" y="4"/>
                  </a:cubicBezTo>
                  <a:cubicBezTo>
                    <a:pt x="11" y="7"/>
                    <a:pt x="0" y="18"/>
                    <a:pt x="11" y="22"/>
                  </a:cubicBezTo>
                  <a:cubicBezTo>
                    <a:pt x="13" y="22"/>
                    <a:pt x="15" y="23"/>
                    <a:pt x="18" y="23"/>
                  </a:cubicBezTo>
                  <a:cubicBezTo>
                    <a:pt x="27" y="23"/>
                    <a:pt x="42" y="19"/>
                    <a:pt x="53" y="11"/>
                  </a:cubicBezTo>
                  <a:cubicBezTo>
                    <a:pt x="61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13"/>
            <p:cNvSpPr/>
            <p:nvPr/>
          </p:nvSpPr>
          <p:spPr>
            <a:xfrm>
              <a:off x="5600325" y="1338200"/>
              <a:ext cx="5300" cy="2275"/>
            </a:xfrm>
            <a:custGeom>
              <a:avLst/>
              <a:gdLst/>
              <a:ahLst/>
              <a:cxnLst/>
              <a:rect l="l" t="t" r="r" b="b"/>
              <a:pathLst>
                <a:path w="212" h="91" extrusionOk="0">
                  <a:moveTo>
                    <a:pt x="37" y="1"/>
                  </a:moveTo>
                  <a:cubicBezTo>
                    <a:pt x="33" y="1"/>
                    <a:pt x="27" y="4"/>
                    <a:pt x="21" y="9"/>
                  </a:cubicBezTo>
                  <a:cubicBezTo>
                    <a:pt x="0" y="31"/>
                    <a:pt x="44" y="65"/>
                    <a:pt x="83" y="65"/>
                  </a:cubicBezTo>
                  <a:cubicBezTo>
                    <a:pt x="89" y="65"/>
                    <a:pt x="95" y="64"/>
                    <a:pt x="101" y="62"/>
                  </a:cubicBezTo>
                  <a:cubicBezTo>
                    <a:pt x="104" y="61"/>
                    <a:pt x="107" y="61"/>
                    <a:pt x="110" y="61"/>
                  </a:cubicBezTo>
                  <a:cubicBezTo>
                    <a:pt x="123" y="61"/>
                    <a:pt x="136" y="67"/>
                    <a:pt x="138" y="76"/>
                  </a:cubicBezTo>
                  <a:cubicBezTo>
                    <a:pt x="142" y="84"/>
                    <a:pt x="149" y="90"/>
                    <a:pt x="160" y="90"/>
                  </a:cubicBezTo>
                  <a:cubicBezTo>
                    <a:pt x="162" y="90"/>
                    <a:pt x="164" y="90"/>
                    <a:pt x="167" y="89"/>
                  </a:cubicBezTo>
                  <a:cubicBezTo>
                    <a:pt x="212" y="79"/>
                    <a:pt x="173" y="44"/>
                    <a:pt x="118" y="44"/>
                  </a:cubicBezTo>
                  <a:cubicBezTo>
                    <a:pt x="112" y="45"/>
                    <a:pt x="106" y="45"/>
                    <a:pt x="101" y="45"/>
                  </a:cubicBezTo>
                  <a:cubicBezTo>
                    <a:pt x="77" y="45"/>
                    <a:pt x="59" y="40"/>
                    <a:pt x="55" y="34"/>
                  </a:cubicBezTo>
                  <a:cubicBezTo>
                    <a:pt x="53" y="11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13"/>
            <p:cNvSpPr/>
            <p:nvPr/>
          </p:nvSpPr>
          <p:spPr>
            <a:xfrm>
              <a:off x="5591325" y="1308000"/>
              <a:ext cx="3100" cy="950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76" y="1"/>
                  </a:moveTo>
                  <a:cubicBezTo>
                    <a:pt x="59" y="1"/>
                    <a:pt x="40" y="5"/>
                    <a:pt x="30" y="10"/>
                  </a:cubicBezTo>
                  <a:cubicBezTo>
                    <a:pt x="4" y="28"/>
                    <a:pt x="0" y="37"/>
                    <a:pt x="18" y="37"/>
                  </a:cubicBezTo>
                  <a:cubicBezTo>
                    <a:pt x="29" y="37"/>
                    <a:pt x="47" y="34"/>
                    <a:pt x="72" y="27"/>
                  </a:cubicBezTo>
                  <a:cubicBezTo>
                    <a:pt x="117" y="17"/>
                    <a:pt x="124" y="10"/>
                    <a:pt x="96" y="3"/>
                  </a:cubicBez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13"/>
            <p:cNvSpPr/>
            <p:nvPr/>
          </p:nvSpPr>
          <p:spPr>
            <a:xfrm>
              <a:off x="5525700" y="1099100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30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8" y="5"/>
                    <a:pt x="1" y="15"/>
                    <a:pt x="5" y="26"/>
                  </a:cubicBezTo>
                  <a:cubicBezTo>
                    <a:pt x="8" y="34"/>
                    <a:pt x="17" y="41"/>
                    <a:pt x="28" y="41"/>
                  </a:cubicBezTo>
                  <a:cubicBezTo>
                    <a:pt x="30" y="41"/>
                    <a:pt x="33" y="40"/>
                    <a:pt x="36" y="39"/>
                  </a:cubicBezTo>
                  <a:cubicBezTo>
                    <a:pt x="47" y="36"/>
                    <a:pt x="53" y="26"/>
                    <a:pt x="50" y="15"/>
                  </a:cubicBezTo>
                  <a:cubicBezTo>
                    <a:pt x="47" y="7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13"/>
            <p:cNvSpPr/>
            <p:nvPr/>
          </p:nvSpPr>
          <p:spPr>
            <a:xfrm>
              <a:off x="5606375" y="1339725"/>
              <a:ext cx="8050" cy="1800"/>
            </a:xfrm>
            <a:custGeom>
              <a:avLst/>
              <a:gdLst/>
              <a:ahLst/>
              <a:cxnLst/>
              <a:rect l="l" t="t" r="r" b="b"/>
              <a:pathLst>
                <a:path w="322" h="72" extrusionOk="0">
                  <a:moveTo>
                    <a:pt x="60" y="1"/>
                  </a:moveTo>
                  <a:cubicBezTo>
                    <a:pt x="0" y="1"/>
                    <a:pt x="0" y="1"/>
                    <a:pt x="56" y="32"/>
                  </a:cubicBezTo>
                  <a:cubicBezTo>
                    <a:pt x="82" y="46"/>
                    <a:pt x="113" y="58"/>
                    <a:pt x="128" y="58"/>
                  </a:cubicBezTo>
                  <a:cubicBezTo>
                    <a:pt x="132" y="58"/>
                    <a:pt x="134" y="58"/>
                    <a:pt x="136" y="57"/>
                  </a:cubicBezTo>
                  <a:cubicBezTo>
                    <a:pt x="150" y="52"/>
                    <a:pt x="143" y="46"/>
                    <a:pt x="122" y="39"/>
                  </a:cubicBezTo>
                  <a:cubicBezTo>
                    <a:pt x="82" y="29"/>
                    <a:pt x="105" y="18"/>
                    <a:pt x="156" y="18"/>
                  </a:cubicBezTo>
                  <a:cubicBezTo>
                    <a:pt x="161" y="18"/>
                    <a:pt x="168" y="18"/>
                    <a:pt x="174" y="18"/>
                  </a:cubicBezTo>
                  <a:cubicBezTo>
                    <a:pt x="195" y="22"/>
                    <a:pt x="209" y="32"/>
                    <a:pt x="205" y="46"/>
                  </a:cubicBezTo>
                  <a:cubicBezTo>
                    <a:pt x="204" y="53"/>
                    <a:pt x="204" y="57"/>
                    <a:pt x="206" y="57"/>
                  </a:cubicBezTo>
                  <a:cubicBezTo>
                    <a:pt x="209" y="57"/>
                    <a:pt x="213" y="54"/>
                    <a:pt x="219" y="49"/>
                  </a:cubicBezTo>
                  <a:cubicBezTo>
                    <a:pt x="224" y="44"/>
                    <a:pt x="230" y="42"/>
                    <a:pt x="235" y="42"/>
                  </a:cubicBezTo>
                  <a:cubicBezTo>
                    <a:pt x="240" y="42"/>
                    <a:pt x="245" y="45"/>
                    <a:pt x="247" y="52"/>
                  </a:cubicBezTo>
                  <a:cubicBezTo>
                    <a:pt x="249" y="59"/>
                    <a:pt x="253" y="62"/>
                    <a:pt x="259" y="62"/>
                  </a:cubicBezTo>
                  <a:cubicBezTo>
                    <a:pt x="263" y="62"/>
                    <a:pt x="267" y="61"/>
                    <a:pt x="271" y="57"/>
                  </a:cubicBezTo>
                  <a:cubicBezTo>
                    <a:pt x="274" y="53"/>
                    <a:pt x="279" y="52"/>
                    <a:pt x="285" y="52"/>
                  </a:cubicBezTo>
                  <a:cubicBezTo>
                    <a:pt x="292" y="52"/>
                    <a:pt x="300" y="55"/>
                    <a:pt x="306" y="63"/>
                  </a:cubicBezTo>
                  <a:cubicBezTo>
                    <a:pt x="312" y="69"/>
                    <a:pt x="315" y="71"/>
                    <a:pt x="318" y="71"/>
                  </a:cubicBezTo>
                  <a:cubicBezTo>
                    <a:pt x="321" y="71"/>
                    <a:pt x="321" y="65"/>
                    <a:pt x="317" y="52"/>
                  </a:cubicBezTo>
                  <a:cubicBezTo>
                    <a:pt x="309" y="22"/>
                    <a:pt x="199" y="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13"/>
            <p:cNvSpPr/>
            <p:nvPr/>
          </p:nvSpPr>
          <p:spPr>
            <a:xfrm>
              <a:off x="5597525" y="1308150"/>
              <a:ext cx="5675" cy="925"/>
            </a:xfrm>
            <a:custGeom>
              <a:avLst/>
              <a:gdLst/>
              <a:ahLst/>
              <a:cxnLst/>
              <a:rect l="l" t="t" r="r" b="b"/>
              <a:pathLst>
                <a:path w="227" h="37" extrusionOk="0">
                  <a:moveTo>
                    <a:pt x="107" y="0"/>
                  </a:moveTo>
                  <a:cubicBezTo>
                    <a:pt x="93" y="0"/>
                    <a:pt x="79" y="1"/>
                    <a:pt x="67" y="4"/>
                  </a:cubicBezTo>
                  <a:cubicBezTo>
                    <a:pt x="1" y="19"/>
                    <a:pt x="31" y="37"/>
                    <a:pt x="108" y="37"/>
                  </a:cubicBezTo>
                  <a:cubicBezTo>
                    <a:pt x="120" y="37"/>
                    <a:pt x="133" y="36"/>
                    <a:pt x="146" y="36"/>
                  </a:cubicBezTo>
                  <a:cubicBezTo>
                    <a:pt x="223" y="29"/>
                    <a:pt x="226" y="25"/>
                    <a:pt x="175" y="8"/>
                  </a:cubicBez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13"/>
            <p:cNvSpPr/>
            <p:nvPr/>
          </p:nvSpPr>
          <p:spPr>
            <a:xfrm>
              <a:off x="5534475" y="109622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4" y="1"/>
                  </a:moveTo>
                  <a:cubicBezTo>
                    <a:pt x="50" y="1"/>
                    <a:pt x="45" y="1"/>
                    <a:pt x="39" y="2"/>
                  </a:cubicBezTo>
                  <a:cubicBezTo>
                    <a:pt x="15" y="9"/>
                    <a:pt x="0" y="16"/>
                    <a:pt x="11" y="20"/>
                  </a:cubicBezTo>
                  <a:cubicBezTo>
                    <a:pt x="14" y="21"/>
                    <a:pt x="18" y="22"/>
                    <a:pt x="22" y="22"/>
                  </a:cubicBezTo>
                  <a:cubicBezTo>
                    <a:pt x="33" y="22"/>
                    <a:pt x="46" y="18"/>
                    <a:pt x="56" y="13"/>
                  </a:cubicBezTo>
                  <a:cubicBezTo>
                    <a:pt x="67" y="5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13"/>
            <p:cNvSpPr/>
            <p:nvPr/>
          </p:nvSpPr>
          <p:spPr>
            <a:xfrm>
              <a:off x="5604300" y="1307875"/>
              <a:ext cx="2175" cy="1625"/>
            </a:xfrm>
            <a:custGeom>
              <a:avLst/>
              <a:gdLst/>
              <a:ahLst/>
              <a:cxnLst/>
              <a:rect l="l" t="t" r="r" b="b"/>
              <a:pathLst>
                <a:path w="87" h="65" extrusionOk="0">
                  <a:moveTo>
                    <a:pt x="52" y="1"/>
                  </a:moveTo>
                  <a:cubicBezTo>
                    <a:pt x="43" y="1"/>
                    <a:pt x="35" y="8"/>
                    <a:pt x="25" y="22"/>
                  </a:cubicBezTo>
                  <a:cubicBezTo>
                    <a:pt x="11" y="40"/>
                    <a:pt x="0" y="57"/>
                    <a:pt x="0" y="64"/>
                  </a:cubicBezTo>
                  <a:cubicBezTo>
                    <a:pt x="1" y="65"/>
                    <a:pt x="2" y="65"/>
                    <a:pt x="3" y="65"/>
                  </a:cubicBezTo>
                  <a:cubicBezTo>
                    <a:pt x="8" y="65"/>
                    <a:pt x="17" y="58"/>
                    <a:pt x="28" y="43"/>
                  </a:cubicBezTo>
                  <a:cubicBezTo>
                    <a:pt x="40" y="29"/>
                    <a:pt x="56" y="22"/>
                    <a:pt x="69" y="22"/>
                  </a:cubicBezTo>
                  <a:cubicBezTo>
                    <a:pt x="72" y="22"/>
                    <a:pt x="74" y="22"/>
                    <a:pt x="77" y="22"/>
                  </a:cubicBezTo>
                  <a:cubicBezTo>
                    <a:pt x="80" y="24"/>
                    <a:pt x="82" y="25"/>
                    <a:pt x="83" y="25"/>
                  </a:cubicBezTo>
                  <a:cubicBezTo>
                    <a:pt x="87" y="25"/>
                    <a:pt x="84" y="19"/>
                    <a:pt x="73" y="12"/>
                  </a:cubicBezTo>
                  <a:cubicBezTo>
                    <a:pt x="65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13"/>
            <p:cNvSpPr/>
            <p:nvPr/>
          </p:nvSpPr>
          <p:spPr>
            <a:xfrm>
              <a:off x="5615625" y="1340800"/>
              <a:ext cx="2400" cy="700"/>
            </a:xfrm>
            <a:custGeom>
              <a:avLst/>
              <a:gdLst/>
              <a:ahLst/>
              <a:cxnLst/>
              <a:rect l="l" t="t" r="r" b="b"/>
              <a:pathLst>
                <a:path w="96" h="28" extrusionOk="0">
                  <a:moveTo>
                    <a:pt x="42" y="1"/>
                  </a:moveTo>
                  <a:cubicBezTo>
                    <a:pt x="31" y="1"/>
                    <a:pt x="22" y="2"/>
                    <a:pt x="16" y="6"/>
                  </a:cubicBezTo>
                  <a:cubicBezTo>
                    <a:pt x="2" y="22"/>
                    <a:pt x="0" y="27"/>
                    <a:pt x="17" y="27"/>
                  </a:cubicBezTo>
                  <a:cubicBezTo>
                    <a:pt x="25" y="27"/>
                    <a:pt x="38" y="26"/>
                    <a:pt x="58" y="24"/>
                  </a:cubicBezTo>
                  <a:cubicBezTo>
                    <a:pt x="93" y="17"/>
                    <a:pt x="96" y="9"/>
                    <a:pt x="68" y="3"/>
                  </a:cubicBezTo>
                  <a:cubicBezTo>
                    <a:pt x="59" y="1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13"/>
            <p:cNvSpPr/>
            <p:nvPr/>
          </p:nvSpPr>
          <p:spPr>
            <a:xfrm>
              <a:off x="5606825" y="130790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9" y="1"/>
                  </a:moveTo>
                  <a:cubicBezTo>
                    <a:pt x="1" y="1"/>
                    <a:pt x="12" y="7"/>
                    <a:pt x="42" y="21"/>
                  </a:cubicBezTo>
                  <a:cubicBezTo>
                    <a:pt x="58" y="30"/>
                    <a:pt x="76" y="37"/>
                    <a:pt x="88" y="37"/>
                  </a:cubicBezTo>
                  <a:cubicBezTo>
                    <a:pt x="94" y="37"/>
                    <a:pt x="98" y="35"/>
                    <a:pt x="101" y="31"/>
                  </a:cubicBezTo>
                  <a:cubicBezTo>
                    <a:pt x="104" y="25"/>
                    <a:pt x="83" y="11"/>
                    <a:pt x="49" y="7"/>
                  </a:cubicBezTo>
                  <a:cubicBezTo>
                    <a:pt x="27" y="3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13"/>
            <p:cNvSpPr/>
            <p:nvPr/>
          </p:nvSpPr>
          <p:spPr>
            <a:xfrm>
              <a:off x="5541075" y="1094925"/>
              <a:ext cx="4175" cy="725"/>
            </a:xfrm>
            <a:custGeom>
              <a:avLst/>
              <a:gdLst/>
              <a:ahLst/>
              <a:cxnLst/>
              <a:rect l="l" t="t" r="r" b="b"/>
              <a:pathLst>
                <a:path w="167" h="29" extrusionOk="0">
                  <a:moveTo>
                    <a:pt x="89" y="0"/>
                  </a:moveTo>
                  <a:cubicBezTo>
                    <a:pt x="73" y="0"/>
                    <a:pt x="57" y="2"/>
                    <a:pt x="45" y="6"/>
                  </a:cubicBezTo>
                  <a:lnTo>
                    <a:pt x="0" y="19"/>
                  </a:lnTo>
                  <a:lnTo>
                    <a:pt x="52" y="27"/>
                  </a:lnTo>
                  <a:cubicBezTo>
                    <a:pt x="64" y="28"/>
                    <a:pt x="77" y="29"/>
                    <a:pt x="90" y="29"/>
                  </a:cubicBezTo>
                  <a:cubicBezTo>
                    <a:pt x="108" y="29"/>
                    <a:pt x="126" y="27"/>
                    <a:pt x="135" y="23"/>
                  </a:cubicBezTo>
                  <a:cubicBezTo>
                    <a:pt x="167" y="16"/>
                    <a:pt x="167" y="16"/>
                    <a:pt x="132" y="6"/>
                  </a:cubicBezTo>
                  <a:cubicBezTo>
                    <a:pt x="120" y="2"/>
                    <a:pt x="104" y="0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13"/>
            <p:cNvSpPr/>
            <p:nvPr/>
          </p:nvSpPr>
          <p:spPr>
            <a:xfrm>
              <a:off x="5621425" y="1342125"/>
              <a:ext cx="8975" cy="1875"/>
            </a:xfrm>
            <a:custGeom>
              <a:avLst/>
              <a:gdLst/>
              <a:ahLst/>
              <a:cxnLst/>
              <a:rect l="l" t="t" r="r" b="b"/>
              <a:pathLst>
                <a:path w="359" h="75" extrusionOk="0">
                  <a:moveTo>
                    <a:pt x="9" y="1"/>
                  </a:moveTo>
                  <a:cubicBezTo>
                    <a:pt x="1" y="1"/>
                    <a:pt x="0" y="7"/>
                    <a:pt x="6" y="19"/>
                  </a:cubicBezTo>
                  <a:cubicBezTo>
                    <a:pt x="11" y="38"/>
                    <a:pt x="93" y="50"/>
                    <a:pt x="163" y="50"/>
                  </a:cubicBezTo>
                  <a:cubicBezTo>
                    <a:pt x="199" y="50"/>
                    <a:pt x="231" y="47"/>
                    <a:pt x="249" y="40"/>
                  </a:cubicBezTo>
                  <a:cubicBezTo>
                    <a:pt x="252" y="38"/>
                    <a:pt x="257" y="37"/>
                    <a:pt x="261" y="37"/>
                  </a:cubicBezTo>
                  <a:cubicBezTo>
                    <a:pt x="273" y="37"/>
                    <a:pt x="287" y="43"/>
                    <a:pt x="298" y="54"/>
                  </a:cubicBezTo>
                  <a:cubicBezTo>
                    <a:pt x="310" y="68"/>
                    <a:pt x="326" y="74"/>
                    <a:pt x="338" y="74"/>
                  </a:cubicBezTo>
                  <a:cubicBezTo>
                    <a:pt x="350" y="74"/>
                    <a:pt x="358" y="68"/>
                    <a:pt x="353" y="54"/>
                  </a:cubicBezTo>
                  <a:cubicBezTo>
                    <a:pt x="348" y="35"/>
                    <a:pt x="214" y="12"/>
                    <a:pt x="144" y="12"/>
                  </a:cubicBezTo>
                  <a:cubicBezTo>
                    <a:pt x="123" y="12"/>
                    <a:pt x="108" y="14"/>
                    <a:pt x="103" y="19"/>
                  </a:cubicBezTo>
                  <a:cubicBezTo>
                    <a:pt x="99" y="23"/>
                    <a:pt x="92" y="25"/>
                    <a:pt x="83" y="25"/>
                  </a:cubicBezTo>
                  <a:cubicBezTo>
                    <a:pt x="71" y="25"/>
                    <a:pt x="55" y="21"/>
                    <a:pt x="40" y="12"/>
                  </a:cubicBezTo>
                  <a:cubicBezTo>
                    <a:pt x="26" y="5"/>
                    <a:pt x="15" y="1"/>
                    <a:pt x="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13"/>
            <p:cNvSpPr/>
            <p:nvPr/>
          </p:nvSpPr>
          <p:spPr>
            <a:xfrm>
              <a:off x="5549125" y="10947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11" y="4"/>
                    <a:pt x="1" y="8"/>
                    <a:pt x="5" y="15"/>
                  </a:cubicBezTo>
                  <a:cubicBezTo>
                    <a:pt x="5" y="18"/>
                    <a:pt x="18" y="25"/>
                    <a:pt x="32" y="29"/>
                  </a:cubicBezTo>
                  <a:cubicBezTo>
                    <a:pt x="35" y="30"/>
                    <a:pt x="37" y="30"/>
                    <a:pt x="39" y="30"/>
                  </a:cubicBezTo>
                  <a:cubicBezTo>
                    <a:pt x="49" y="30"/>
                    <a:pt x="56" y="23"/>
                    <a:pt x="53" y="15"/>
                  </a:cubicBezTo>
                  <a:cubicBezTo>
                    <a:pt x="50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13"/>
            <p:cNvSpPr/>
            <p:nvPr/>
          </p:nvSpPr>
          <p:spPr>
            <a:xfrm>
              <a:off x="5631550" y="1343100"/>
              <a:ext cx="1900" cy="1200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5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1"/>
                    <a:pt x="3" y="11"/>
                    <a:pt x="18" y="29"/>
                  </a:cubicBezTo>
                  <a:cubicBezTo>
                    <a:pt x="29" y="40"/>
                    <a:pt x="43" y="47"/>
                    <a:pt x="56" y="47"/>
                  </a:cubicBezTo>
                  <a:cubicBezTo>
                    <a:pt x="58" y="47"/>
                    <a:pt x="60" y="47"/>
                    <a:pt x="63" y="46"/>
                  </a:cubicBezTo>
                  <a:cubicBezTo>
                    <a:pt x="76" y="46"/>
                    <a:pt x="69" y="32"/>
                    <a:pt x="48" y="18"/>
                  </a:cubicBezTo>
                  <a:cubicBezTo>
                    <a:pt x="27" y="9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13"/>
            <p:cNvSpPr/>
            <p:nvPr/>
          </p:nvSpPr>
          <p:spPr>
            <a:xfrm>
              <a:off x="5553300" y="1094225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4" y="5"/>
                    <a:pt x="0" y="16"/>
                    <a:pt x="14" y="23"/>
                  </a:cubicBezTo>
                  <a:cubicBezTo>
                    <a:pt x="23" y="31"/>
                    <a:pt x="34" y="35"/>
                    <a:pt x="45" y="35"/>
                  </a:cubicBezTo>
                  <a:cubicBezTo>
                    <a:pt x="49" y="35"/>
                    <a:pt x="53" y="35"/>
                    <a:pt x="56" y="34"/>
                  </a:cubicBezTo>
                  <a:cubicBezTo>
                    <a:pt x="70" y="30"/>
                    <a:pt x="70" y="23"/>
                    <a:pt x="59" y="13"/>
                  </a:cubicBezTo>
                  <a:cubicBezTo>
                    <a:pt x="49" y="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13"/>
            <p:cNvSpPr/>
            <p:nvPr/>
          </p:nvSpPr>
          <p:spPr>
            <a:xfrm>
              <a:off x="5636150" y="1344250"/>
              <a:ext cx="2025" cy="625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73" y="0"/>
                  </a:moveTo>
                  <a:cubicBezTo>
                    <a:pt x="67" y="0"/>
                    <a:pt x="57" y="2"/>
                    <a:pt x="42" y="7"/>
                  </a:cubicBezTo>
                  <a:cubicBezTo>
                    <a:pt x="10" y="14"/>
                    <a:pt x="0" y="21"/>
                    <a:pt x="17" y="25"/>
                  </a:cubicBezTo>
                  <a:cubicBezTo>
                    <a:pt x="34" y="25"/>
                    <a:pt x="58" y="17"/>
                    <a:pt x="73" y="7"/>
                  </a:cubicBezTo>
                  <a:cubicBezTo>
                    <a:pt x="8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13"/>
            <p:cNvSpPr/>
            <p:nvPr/>
          </p:nvSpPr>
          <p:spPr>
            <a:xfrm>
              <a:off x="5557375" y="1089825"/>
              <a:ext cx="2025" cy="575"/>
            </a:xfrm>
            <a:custGeom>
              <a:avLst/>
              <a:gdLst/>
              <a:ahLst/>
              <a:cxnLst/>
              <a:rect l="l" t="t" r="r" b="b"/>
              <a:pathLst>
                <a:path w="81" h="23" extrusionOk="0">
                  <a:moveTo>
                    <a:pt x="73" y="0"/>
                  </a:moveTo>
                  <a:cubicBezTo>
                    <a:pt x="67" y="0"/>
                    <a:pt x="56" y="2"/>
                    <a:pt x="42" y="5"/>
                  </a:cubicBezTo>
                  <a:cubicBezTo>
                    <a:pt x="15" y="12"/>
                    <a:pt x="0" y="22"/>
                    <a:pt x="18" y="22"/>
                  </a:cubicBezTo>
                  <a:cubicBezTo>
                    <a:pt x="35" y="22"/>
                    <a:pt x="60" y="15"/>
                    <a:pt x="74" y="8"/>
                  </a:cubicBezTo>
                  <a:cubicBezTo>
                    <a:pt x="81" y="3"/>
                    <a:pt x="80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13"/>
            <p:cNvSpPr/>
            <p:nvPr/>
          </p:nvSpPr>
          <p:spPr>
            <a:xfrm>
              <a:off x="5643075" y="13378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8" y="1"/>
                  </a:moveTo>
                  <a:cubicBezTo>
                    <a:pt x="26" y="1"/>
                    <a:pt x="24" y="1"/>
                    <a:pt x="21" y="1"/>
                  </a:cubicBezTo>
                  <a:cubicBezTo>
                    <a:pt x="10" y="6"/>
                    <a:pt x="0" y="12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5" y="31"/>
                    <a:pt x="38" y="31"/>
                    <a:pt x="40" y="31"/>
                  </a:cubicBezTo>
                  <a:cubicBezTo>
                    <a:pt x="50" y="31"/>
                    <a:pt x="55" y="26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13"/>
            <p:cNvSpPr/>
            <p:nvPr/>
          </p:nvSpPr>
          <p:spPr>
            <a:xfrm>
              <a:off x="5646725" y="1338050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26" y="1"/>
                  </a:moveTo>
                  <a:cubicBezTo>
                    <a:pt x="21" y="1"/>
                    <a:pt x="17" y="1"/>
                    <a:pt x="14" y="2"/>
                  </a:cubicBezTo>
                  <a:cubicBezTo>
                    <a:pt x="0" y="5"/>
                    <a:pt x="7" y="12"/>
                    <a:pt x="28" y="19"/>
                  </a:cubicBezTo>
                  <a:cubicBezTo>
                    <a:pt x="42" y="23"/>
                    <a:pt x="56" y="25"/>
                    <a:pt x="68" y="25"/>
                  </a:cubicBezTo>
                  <a:cubicBezTo>
                    <a:pt x="77" y="25"/>
                    <a:pt x="85" y="24"/>
                    <a:pt x="90" y="23"/>
                  </a:cubicBezTo>
                  <a:cubicBezTo>
                    <a:pt x="104" y="19"/>
                    <a:pt x="98" y="12"/>
                    <a:pt x="73" y="9"/>
                  </a:cubicBezTo>
                  <a:cubicBezTo>
                    <a:pt x="57" y="4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13"/>
            <p:cNvSpPr/>
            <p:nvPr/>
          </p:nvSpPr>
          <p:spPr>
            <a:xfrm>
              <a:off x="5572900" y="1093150"/>
              <a:ext cx="3225" cy="1350"/>
            </a:xfrm>
            <a:custGeom>
              <a:avLst/>
              <a:gdLst/>
              <a:ahLst/>
              <a:cxnLst/>
              <a:rect l="l" t="t" r="r" b="b"/>
              <a:pathLst>
                <a:path w="129" h="54" extrusionOk="0">
                  <a:moveTo>
                    <a:pt x="42" y="0"/>
                  </a:moveTo>
                  <a:cubicBezTo>
                    <a:pt x="15" y="3"/>
                    <a:pt x="1" y="14"/>
                    <a:pt x="4" y="32"/>
                  </a:cubicBezTo>
                  <a:cubicBezTo>
                    <a:pt x="10" y="43"/>
                    <a:pt x="21" y="53"/>
                    <a:pt x="31" y="53"/>
                  </a:cubicBezTo>
                  <a:cubicBezTo>
                    <a:pt x="33" y="53"/>
                    <a:pt x="34" y="53"/>
                    <a:pt x="36" y="53"/>
                  </a:cubicBezTo>
                  <a:cubicBezTo>
                    <a:pt x="42" y="53"/>
                    <a:pt x="57" y="51"/>
                    <a:pt x="72" y="51"/>
                  </a:cubicBezTo>
                  <a:cubicBezTo>
                    <a:pt x="80" y="51"/>
                    <a:pt x="88" y="51"/>
                    <a:pt x="95" y="53"/>
                  </a:cubicBezTo>
                  <a:cubicBezTo>
                    <a:pt x="122" y="53"/>
                    <a:pt x="129" y="45"/>
                    <a:pt x="111" y="28"/>
                  </a:cubicBezTo>
                  <a:cubicBezTo>
                    <a:pt x="101" y="14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13"/>
            <p:cNvSpPr/>
            <p:nvPr/>
          </p:nvSpPr>
          <p:spPr>
            <a:xfrm>
              <a:off x="5580125" y="1093050"/>
              <a:ext cx="1925" cy="1175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23" y="0"/>
                  </a:moveTo>
                  <a:cubicBezTo>
                    <a:pt x="7" y="0"/>
                    <a:pt x="0" y="10"/>
                    <a:pt x="3" y="25"/>
                  </a:cubicBezTo>
                  <a:cubicBezTo>
                    <a:pt x="9" y="40"/>
                    <a:pt x="22" y="47"/>
                    <a:pt x="36" y="47"/>
                  </a:cubicBezTo>
                  <a:cubicBezTo>
                    <a:pt x="39" y="47"/>
                    <a:pt x="42" y="46"/>
                    <a:pt x="45" y="46"/>
                  </a:cubicBezTo>
                  <a:cubicBezTo>
                    <a:pt x="65" y="42"/>
                    <a:pt x="76" y="28"/>
                    <a:pt x="72" y="22"/>
                  </a:cubicBezTo>
                  <a:cubicBezTo>
                    <a:pt x="69" y="11"/>
                    <a:pt x="51" y="1"/>
                    <a:pt x="30" y="1"/>
                  </a:cubicBezTo>
                  <a:cubicBezTo>
                    <a:pt x="28" y="0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13"/>
            <p:cNvSpPr/>
            <p:nvPr/>
          </p:nvSpPr>
          <p:spPr>
            <a:xfrm>
              <a:off x="5665700" y="13139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7" y="0"/>
                  </a:moveTo>
                  <a:cubicBezTo>
                    <a:pt x="53" y="0"/>
                    <a:pt x="47" y="1"/>
                    <a:pt x="39" y="2"/>
                  </a:cubicBezTo>
                  <a:cubicBezTo>
                    <a:pt x="15" y="9"/>
                    <a:pt x="1" y="16"/>
                    <a:pt x="11" y="19"/>
                  </a:cubicBezTo>
                  <a:cubicBezTo>
                    <a:pt x="14" y="22"/>
                    <a:pt x="18" y="23"/>
                    <a:pt x="22" y="23"/>
                  </a:cubicBezTo>
                  <a:cubicBezTo>
                    <a:pt x="32" y="23"/>
                    <a:pt x="44" y="17"/>
                    <a:pt x="56" y="13"/>
                  </a:cubicBezTo>
                  <a:cubicBezTo>
                    <a:pt x="6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13"/>
            <p:cNvSpPr/>
            <p:nvPr/>
          </p:nvSpPr>
          <p:spPr>
            <a:xfrm>
              <a:off x="5669625" y="1314650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5"/>
                    <a:pt x="0" y="11"/>
                    <a:pt x="0" y="15"/>
                  </a:cubicBezTo>
                  <a:cubicBezTo>
                    <a:pt x="3" y="19"/>
                    <a:pt x="14" y="25"/>
                    <a:pt x="31" y="29"/>
                  </a:cubicBezTo>
                  <a:cubicBezTo>
                    <a:pt x="33" y="29"/>
                    <a:pt x="36" y="30"/>
                    <a:pt x="38" y="30"/>
                  </a:cubicBezTo>
                  <a:cubicBezTo>
                    <a:pt x="47" y="30"/>
                    <a:pt x="51" y="23"/>
                    <a:pt x="48" y="15"/>
                  </a:cubicBezTo>
                  <a:cubicBezTo>
                    <a:pt x="46" y="6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13"/>
            <p:cNvSpPr/>
            <p:nvPr/>
          </p:nvSpPr>
          <p:spPr>
            <a:xfrm>
              <a:off x="5607850" y="1087675"/>
              <a:ext cx="2750" cy="800"/>
            </a:xfrm>
            <a:custGeom>
              <a:avLst/>
              <a:gdLst/>
              <a:ahLst/>
              <a:cxnLst/>
              <a:rect l="l" t="t" r="r" b="b"/>
              <a:pathLst>
                <a:path w="110" h="32" extrusionOk="0">
                  <a:moveTo>
                    <a:pt x="57" y="0"/>
                  </a:moveTo>
                  <a:cubicBezTo>
                    <a:pt x="49" y="0"/>
                    <a:pt x="41" y="2"/>
                    <a:pt x="32" y="4"/>
                  </a:cubicBezTo>
                  <a:cubicBezTo>
                    <a:pt x="1" y="11"/>
                    <a:pt x="1" y="14"/>
                    <a:pt x="36" y="22"/>
                  </a:cubicBezTo>
                  <a:cubicBezTo>
                    <a:pt x="55" y="28"/>
                    <a:pt x="72" y="31"/>
                    <a:pt x="84" y="31"/>
                  </a:cubicBezTo>
                  <a:cubicBezTo>
                    <a:pt x="103" y="31"/>
                    <a:pt x="109" y="24"/>
                    <a:pt x="95" y="11"/>
                  </a:cubicBezTo>
                  <a:cubicBezTo>
                    <a:pt x="85" y="5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13"/>
            <p:cNvSpPr/>
            <p:nvPr/>
          </p:nvSpPr>
          <p:spPr>
            <a:xfrm>
              <a:off x="5615875" y="1087550"/>
              <a:ext cx="3275" cy="800"/>
            </a:xfrm>
            <a:custGeom>
              <a:avLst/>
              <a:gdLst/>
              <a:ahLst/>
              <a:cxnLst/>
              <a:rect l="l" t="t" r="r" b="b"/>
              <a:pathLst>
                <a:path w="131" h="32" extrusionOk="0">
                  <a:moveTo>
                    <a:pt x="45" y="0"/>
                  </a:moveTo>
                  <a:cubicBezTo>
                    <a:pt x="33" y="0"/>
                    <a:pt x="23" y="2"/>
                    <a:pt x="20" y="6"/>
                  </a:cubicBezTo>
                  <a:cubicBezTo>
                    <a:pt x="0" y="25"/>
                    <a:pt x="3" y="31"/>
                    <a:pt x="38" y="31"/>
                  </a:cubicBezTo>
                  <a:cubicBezTo>
                    <a:pt x="47" y="31"/>
                    <a:pt x="58" y="31"/>
                    <a:pt x="72" y="30"/>
                  </a:cubicBezTo>
                  <a:cubicBezTo>
                    <a:pt x="131" y="23"/>
                    <a:pt x="131" y="23"/>
                    <a:pt x="86" y="6"/>
                  </a:cubicBezTo>
                  <a:cubicBezTo>
                    <a:pt x="72" y="2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13"/>
            <p:cNvSpPr/>
            <p:nvPr/>
          </p:nvSpPr>
          <p:spPr>
            <a:xfrm>
              <a:off x="5633900" y="1091725"/>
              <a:ext cx="5700" cy="1825"/>
            </a:xfrm>
            <a:custGeom>
              <a:avLst/>
              <a:gdLst/>
              <a:ahLst/>
              <a:cxnLst/>
              <a:rect l="l" t="t" r="r" b="b"/>
              <a:pathLst>
                <a:path w="228" h="73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165" y="6"/>
                    <a:pt x="143" y="8"/>
                    <a:pt x="121" y="8"/>
                  </a:cubicBezTo>
                  <a:cubicBezTo>
                    <a:pt x="106" y="8"/>
                    <a:pt x="91" y="7"/>
                    <a:pt x="73" y="6"/>
                  </a:cubicBezTo>
                  <a:cubicBezTo>
                    <a:pt x="66" y="4"/>
                    <a:pt x="60" y="3"/>
                    <a:pt x="54" y="3"/>
                  </a:cubicBezTo>
                  <a:cubicBezTo>
                    <a:pt x="33" y="3"/>
                    <a:pt x="19" y="13"/>
                    <a:pt x="14" y="30"/>
                  </a:cubicBezTo>
                  <a:cubicBezTo>
                    <a:pt x="4" y="57"/>
                    <a:pt x="0" y="69"/>
                    <a:pt x="10" y="69"/>
                  </a:cubicBezTo>
                  <a:cubicBezTo>
                    <a:pt x="17" y="69"/>
                    <a:pt x="31" y="62"/>
                    <a:pt x="55" y="50"/>
                  </a:cubicBezTo>
                  <a:cubicBezTo>
                    <a:pt x="72" y="42"/>
                    <a:pt x="86" y="38"/>
                    <a:pt x="98" y="38"/>
                  </a:cubicBezTo>
                  <a:cubicBezTo>
                    <a:pt x="111" y="38"/>
                    <a:pt x="121" y="43"/>
                    <a:pt x="128" y="54"/>
                  </a:cubicBezTo>
                  <a:cubicBezTo>
                    <a:pt x="139" y="66"/>
                    <a:pt x="156" y="72"/>
                    <a:pt x="173" y="72"/>
                  </a:cubicBezTo>
                  <a:cubicBezTo>
                    <a:pt x="176" y="72"/>
                    <a:pt x="180" y="72"/>
                    <a:pt x="183" y="71"/>
                  </a:cubicBezTo>
                  <a:cubicBezTo>
                    <a:pt x="220" y="61"/>
                    <a:pt x="228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13"/>
            <p:cNvSpPr/>
            <p:nvPr/>
          </p:nvSpPr>
          <p:spPr>
            <a:xfrm>
              <a:off x="5640200" y="1091600"/>
              <a:ext cx="14775" cy="1575"/>
            </a:xfrm>
            <a:custGeom>
              <a:avLst/>
              <a:gdLst/>
              <a:ahLst/>
              <a:cxnLst/>
              <a:rect l="l" t="t" r="r" b="b"/>
              <a:pathLst>
                <a:path w="591" h="63" extrusionOk="0">
                  <a:moveTo>
                    <a:pt x="162" y="1"/>
                  </a:moveTo>
                  <a:cubicBezTo>
                    <a:pt x="135" y="1"/>
                    <a:pt x="105" y="1"/>
                    <a:pt x="80" y="3"/>
                  </a:cubicBezTo>
                  <a:cubicBezTo>
                    <a:pt x="35" y="6"/>
                    <a:pt x="1" y="17"/>
                    <a:pt x="1" y="24"/>
                  </a:cubicBezTo>
                  <a:cubicBezTo>
                    <a:pt x="8" y="47"/>
                    <a:pt x="60" y="62"/>
                    <a:pt x="114" y="62"/>
                  </a:cubicBezTo>
                  <a:cubicBezTo>
                    <a:pt x="135" y="62"/>
                    <a:pt x="156" y="60"/>
                    <a:pt x="175" y="55"/>
                  </a:cubicBezTo>
                  <a:cubicBezTo>
                    <a:pt x="197" y="50"/>
                    <a:pt x="218" y="47"/>
                    <a:pt x="232" y="47"/>
                  </a:cubicBezTo>
                  <a:cubicBezTo>
                    <a:pt x="245" y="47"/>
                    <a:pt x="253" y="49"/>
                    <a:pt x="254" y="52"/>
                  </a:cubicBezTo>
                  <a:cubicBezTo>
                    <a:pt x="256" y="58"/>
                    <a:pt x="304" y="62"/>
                    <a:pt x="362" y="62"/>
                  </a:cubicBezTo>
                  <a:cubicBezTo>
                    <a:pt x="427" y="62"/>
                    <a:pt x="505" y="57"/>
                    <a:pt x="538" y="48"/>
                  </a:cubicBezTo>
                  <a:cubicBezTo>
                    <a:pt x="590" y="36"/>
                    <a:pt x="555" y="10"/>
                    <a:pt x="488" y="10"/>
                  </a:cubicBezTo>
                  <a:cubicBezTo>
                    <a:pt x="483" y="10"/>
                    <a:pt x="478" y="10"/>
                    <a:pt x="473" y="11"/>
                  </a:cubicBezTo>
                  <a:cubicBezTo>
                    <a:pt x="452" y="12"/>
                    <a:pt x="430" y="13"/>
                    <a:pt x="412" y="13"/>
                  </a:cubicBezTo>
                  <a:cubicBezTo>
                    <a:pt x="394" y="13"/>
                    <a:pt x="379" y="12"/>
                    <a:pt x="372" y="11"/>
                  </a:cubicBezTo>
                  <a:cubicBezTo>
                    <a:pt x="359" y="8"/>
                    <a:pt x="345" y="5"/>
                    <a:pt x="334" y="5"/>
                  </a:cubicBezTo>
                  <a:cubicBezTo>
                    <a:pt x="330" y="5"/>
                    <a:pt x="326" y="5"/>
                    <a:pt x="324" y="6"/>
                  </a:cubicBezTo>
                  <a:cubicBezTo>
                    <a:pt x="319" y="8"/>
                    <a:pt x="313" y="8"/>
                    <a:pt x="304" y="8"/>
                  </a:cubicBezTo>
                  <a:cubicBezTo>
                    <a:pt x="285" y="8"/>
                    <a:pt x="258" y="5"/>
                    <a:pt x="234" y="3"/>
                  </a:cubicBezTo>
                  <a:cubicBezTo>
                    <a:pt x="216" y="1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13"/>
            <p:cNvSpPr/>
            <p:nvPr/>
          </p:nvSpPr>
          <p:spPr>
            <a:xfrm>
              <a:off x="5709250" y="130987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7" y="5"/>
                    <a:pt x="0" y="12"/>
                    <a:pt x="0" y="15"/>
                  </a:cubicBezTo>
                  <a:cubicBezTo>
                    <a:pt x="4" y="22"/>
                    <a:pt x="15" y="26"/>
                    <a:pt x="32" y="29"/>
                  </a:cubicBezTo>
                  <a:cubicBezTo>
                    <a:pt x="35" y="30"/>
                    <a:pt x="38" y="30"/>
                    <a:pt x="40" y="30"/>
                  </a:cubicBezTo>
                  <a:cubicBezTo>
                    <a:pt x="48" y="30"/>
                    <a:pt x="52" y="26"/>
                    <a:pt x="49" y="15"/>
                  </a:cubicBezTo>
                  <a:cubicBezTo>
                    <a:pt x="46" y="7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13"/>
            <p:cNvSpPr/>
            <p:nvPr/>
          </p:nvSpPr>
          <p:spPr>
            <a:xfrm>
              <a:off x="5729475" y="1341250"/>
              <a:ext cx="4975" cy="1825"/>
            </a:xfrm>
            <a:custGeom>
              <a:avLst/>
              <a:gdLst/>
              <a:ahLst/>
              <a:cxnLst/>
              <a:rect l="l" t="t" r="r" b="b"/>
              <a:pathLst>
                <a:path w="199" h="73" extrusionOk="0">
                  <a:moveTo>
                    <a:pt x="19" y="1"/>
                  </a:moveTo>
                  <a:cubicBezTo>
                    <a:pt x="1" y="1"/>
                    <a:pt x="8" y="10"/>
                    <a:pt x="27" y="33"/>
                  </a:cubicBezTo>
                  <a:cubicBezTo>
                    <a:pt x="48" y="58"/>
                    <a:pt x="78" y="73"/>
                    <a:pt x="95" y="73"/>
                  </a:cubicBezTo>
                  <a:cubicBezTo>
                    <a:pt x="107" y="73"/>
                    <a:pt x="113" y="66"/>
                    <a:pt x="107" y="50"/>
                  </a:cubicBezTo>
                  <a:cubicBezTo>
                    <a:pt x="104" y="40"/>
                    <a:pt x="121" y="33"/>
                    <a:pt x="146" y="33"/>
                  </a:cubicBezTo>
                  <a:cubicBezTo>
                    <a:pt x="153" y="33"/>
                    <a:pt x="159" y="34"/>
                    <a:pt x="164" y="34"/>
                  </a:cubicBezTo>
                  <a:cubicBezTo>
                    <a:pt x="199" y="34"/>
                    <a:pt x="162" y="21"/>
                    <a:pt x="80" y="9"/>
                  </a:cubicBezTo>
                  <a:cubicBezTo>
                    <a:pt x="49" y="4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13"/>
            <p:cNvSpPr/>
            <p:nvPr/>
          </p:nvSpPr>
          <p:spPr>
            <a:xfrm>
              <a:off x="5654625" y="1091700"/>
              <a:ext cx="5775" cy="1750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166" y="1"/>
                  </a:moveTo>
                  <a:cubicBezTo>
                    <a:pt x="148" y="1"/>
                    <a:pt x="128" y="5"/>
                    <a:pt x="107" y="13"/>
                  </a:cubicBezTo>
                  <a:cubicBezTo>
                    <a:pt x="91" y="19"/>
                    <a:pt x="76" y="23"/>
                    <a:pt x="66" y="23"/>
                  </a:cubicBezTo>
                  <a:cubicBezTo>
                    <a:pt x="58" y="23"/>
                    <a:pt x="54" y="21"/>
                    <a:pt x="52" y="17"/>
                  </a:cubicBezTo>
                  <a:cubicBezTo>
                    <a:pt x="50" y="12"/>
                    <a:pt x="47" y="9"/>
                    <a:pt x="42" y="9"/>
                  </a:cubicBezTo>
                  <a:cubicBezTo>
                    <a:pt x="38" y="9"/>
                    <a:pt x="33" y="12"/>
                    <a:pt x="27" y="17"/>
                  </a:cubicBezTo>
                  <a:cubicBezTo>
                    <a:pt x="0" y="44"/>
                    <a:pt x="12" y="63"/>
                    <a:pt x="43" y="63"/>
                  </a:cubicBezTo>
                  <a:cubicBezTo>
                    <a:pt x="51" y="63"/>
                    <a:pt x="62" y="61"/>
                    <a:pt x="73" y="58"/>
                  </a:cubicBezTo>
                  <a:cubicBezTo>
                    <a:pt x="83" y="56"/>
                    <a:pt x="96" y="55"/>
                    <a:pt x="108" y="55"/>
                  </a:cubicBezTo>
                  <a:cubicBezTo>
                    <a:pt x="127" y="55"/>
                    <a:pt x="147" y="57"/>
                    <a:pt x="160" y="61"/>
                  </a:cubicBezTo>
                  <a:cubicBezTo>
                    <a:pt x="169" y="67"/>
                    <a:pt x="177" y="70"/>
                    <a:pt x="184" y="70"/>
                  </a:cubicBezTo>
                  <a:cubicBezTo>
                    <a:pt x="195" y="70"/>
                    <a:pt x="203" y="63"/>
                    <a:pt x="211" y="48"/>
                  </a:cubicBezTo>
                  <a:cubicBezTo>
                    <a:pt x="231" y="20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13"/>
            <p:cNvSpPr/>
            <p:nvPr/>
          </p:nvSpPr>
          <p:spPr>
            <a:xfrm>
              <a:off x="5735625" y="134360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1"/>
                  </a:cubicBezTo>
                  <a:cubicBezTo>
                    <a:pt x="10" y="6"/>
                    <a:pt x="0" y="9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4" y="30"/>
                    <a:pt x="36" y="31"/>
                    <a:pt x="38" y="31"/>
                  </a:cubicBezTo>
                  <a:cubicBezTo>
                    <a:pt x="48" y="31"/>
                    <a:pt x="55" y="25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13"/>
            <p:cNvSpPr/>
            <p:nvPr/>
          </p:nvSpPr>
          <p:spPr>
            <a:xfrm>
              <a:off x="5737175" y="13484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8" y="0"/>
                    <a:pt x="42" y="0"/>
                    <a:pt x="35" y="1"/>
                  </a:cubicBezTo>
                  <a:cubicBezTo>
                    <a:pt x="11" y="8"/>
                    <a:pt x="1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4" y="18"/>
                    <a:pt x="52" y="11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13"/>
            <p:cNvSpPr/>
            <p:nvPr/>
          </p:nvSpPr>
          <p:spPr>
            <a:xfrm>
              <a:off x="5739000" y="13423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0" y="5"/>
                    <a:pt x="0" y="12"/>
                    <a:pt x="11" y="23"/>
                  </a:cubicBezTo>
                  <a:cubicBezTo>
                    <a:pt x="18" y="30"/>
                    <a:pt x="32" y="34"/>
                    <a:pt x="43" y="34"/>
                  </a:cubicBezTo>
                  <a:cubicBezTo>
                    <a:pt x="46" y="34"/>
                    <a:pt x="50" y="34"/>
                    <a:pt x="53" y="33"/>
                  </a:cubicBezTo>
                  <a:cubicBezTo>
                    <a:pt x="66" y="29"/>
                    <a:pt x="66" y="19"/>
                    <a:pt x="56" y="12"/>
                  </a:cubicBezTo>
                  <a:cubicBezTo>
                    <a:pt x="48" y="4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13"/>
            <p:cNvSpPr/>
            <p:nvPr/>
          </p:nvSpPr>
          <p:spPr>
            <a:xfrm>
              <a:off x="5740300" y="1344175"/>
              <a:ext cx="4600" cy="1925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26" y="0"/>
                  </a:moveTo>
                  <a:cubicBezTo>
                    <a:pt x="22" y="0"/>
                    <a:pt x="17" y="2"/>
                    <a:pt x="11" y="7"/>
                  </a:cubicBezTo>
                  <a:cubicBezTo>
                    <a:pt x="1" y="20"/>
                    <a:pt x="28" y="38"/>
                    <a:pt x="81" y="55"/>
                  </a:cubicBezTo>
                  <a:cubicBezTo>
                    <a:pt x="121" y="70"/>
                    <a:pt x="157" y="77"/>
                    <a:pt x="169" y="77"/>
                  </a:cubicBezTo>
                  <a:cubicBezTo>
                    <a:pt x="172" y="77"/>
                    <a:pt x="173" y="76"/>
                    <a:pt x="174" y="76"/>
                  </a:cubicBezTo>
                  <a:cubicBezTo>
                    <a:pt x="184" y="57"/>
                    <a:pt x="99" y="15"/>
                    <a:pt x="71" y="15"/>
                  </a:cubicBezTo>
                  <a:cubicBezTo>
                    <a:pt x="67" y="15"/>
                    <a:pt x="65" y="15"/>
                    <a:pt x="63" y="17"/>
                  </a:cubicBezTo>
                  <a:cubicBezTo>
                    <a:pt x="59" y="21"/>
                    <a:pt x="55" y="23"/>
                    <a:pt x="51" y="23"/>
                  </a:cubicBezTo>
                  <a:cubicBezTo>
                    <a:pt x="45" y="23"/>
                    <a:pt x="41" y="19"/>
                    <a:pt x="39" y="10"/>
                  </a:cubicBezTo>
                  <a:cubicBezTo>
                    <a:pt x="37" y="4"/>
                    <a:pt x="32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13"/>
            <p:cNvSpPr/>
            <p:nvPr/>
          </p:nvSpPr>
          <p:spPr>
            <a:xfrm>
              <a:off x="5661125" y="1091725"/>
              <a:ext cx="1375" cy="1200"/>
            </a:xfrm>
            <a:custGeom>
              <a:avLst/>
              <a:gdLst/>
              <a:ahLst/>
              <a:cxnLst/>
              <a:rect l="l" t="t" r="r" b="b"/>
              <a:pathLst>
                <a:path w="55" h="48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6"/>
                    <a:pt x="10" y="16"/>
                    <a:pt x="4" y="22"/>
                  </a:cubicBezTo>
                  <a:cubicBezTo>
                    <a:pt x="0" y="33"/>
                    <a:pt x="0" y="43"/>
                    <a:pt x="10" y="47"/>
                  </a:cubicBezTo>
                  <a:cubicBezTo>
                    <a:pt x="11" y="48"/>
                    <a:pt x="12" y="48"/>
                    <a:pt x="13" y="48"/>
                  </a:cubicBezTo>
                  <a:cubicBezTo>
                    <a:pt x="20" y="48"/>
                    <a:pt x="32" y="38"/>
                    <a:pt x="42" y="22"/>
                  </a:cubicBezTo>
                  <a:cubicBezTo>
                    <a:pt x="53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3"/>
            <p:cNvSpPr/>
            <p:nvPr/>
          </p:nvSpPr>
          <p:spPr>
            <a:xfrm>
              <a:off x="5742200" y="13489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8" y="5"/>
                    <a:pt x="0" y="15"/>
                    <a:pt x="5" y="26"/>
                  </a:cubicBezTo>
                  <a:cubicBezTo>
                    <a:pt x="7" y="34"/>
                    <a:pt x="14" y="40"/>
                    <a:pt x="24" y="40"/>
                  </a:cubicBezTo>
                  <a:cubicBezTo>
                    <a:pt x="27" y="40"/>
                    <a:pt x="29" y="40"/>
                    <a:pt x="32" y="39"/>
                  </a:cubicBezTo>
                  <a:cubicBezTo>
                    <a:pt x="46" y="36"/>
                    <a:pt x="53" y="26"/>
                    <a:pt x="50" y="15"/>
                  </a:cubicBezTo>
                  <a:cubicBezTo>
                    <a:pt x="47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13"/>
            <p:cNvSpPr/>
            <p:nvPr/>
          </p:nvSpPr>
          <p:spPr>
            <a:xfrm>
              <a:off x="5728325" y="1300050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68" y="0"/>
                  </a:moveTo>
                  <a:cubicBezTo>
                    <a:pt x="64" y="0"/>
                    <a:pt x="57" y="2"/>
                    <a:pt x="46" y="6"/>
                  </a:cubicBezTo>
                  <a:cubicBezTo>
                    <a:pt x="25" y="9"/>
                    <a:pt x="14" y="23"/>
                    <a:pt x="25" y="30"/>
                  </a:cubicBezTo>
                  <a:cubicBezTo>
                    <a:pt x="35" y="41"/>
                    <a:pt x="32" y="51"/>
                    <a:pt x="18" y="54"/>
                  </a:cubicBezTo>
                  <a:cubicBezTo>
                    <a:pt x="4" y="57"/>
                    <a:pt x="1" y="65"/>
                    <a:pt x="11" y="68"/>
                  </a:cubicBezTo>
                  <a:cubicBezTo>
                    <a:pt x="13" y="69"/>
                    <a:pt x="15" y="70"/>
                    <a:pt x="17" y="70"/>
                  </a:cubicBezTo>
                  <a:cubicBezTo>
                    <a:pt x="29" y="70"/>
                    <a:pt x="45" y="57"/>
                    <a:pt x="56" y="37"/>
                  </a:cubicBezTo>
                  <a:cubicBezTo>
                    <a:pt x="73" y="10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13"/>
            <p:cNvSpPr/>
            <p:nvPr/>
          </p:nvSpPr>
          <p:spPr>
            <a:xfrm>
              <a:off x="5663275" y="1092025"/>
              <a:ext cx="3875" cy="1275"/>
            </a:xfrm>
            <a:custGeom>
              <a:avLst/>
              <a:gdLst/>
              <a:ahLst/>
              <a:cxnLst/>
              <a:rect l="l" t="t" r="r" b="b"/>
              <a:pathLst>
                <a:path w="155" h="51" extrusionOk="0">
                  <a:moveTo>
                    <a:pt x="102" y="0"/>
                  </a:moveTo>
                  <a:cubicBezTo>
                    <a:pt x="79" y="0"/>
                    <a:pt x="53" y="7"/>
                    <a:pt x="32" y="21"/>
                  </a:cubicBezTo>
                  <a:cubicBezTo>
                    <a:pt x="1" y="42"/>
                    <a:pt x="4" y="45"/>
                    <a:pt x="49" y="48"/>
                  </a:cubicBezTo>
                  <a:cubicBezTo>
                    <a:pt x="64" y="50"/>
                    <a:pt x="77" y="51"/>
                    <a:pt x="89" y="51"/>
                  </a:cubicBezTo>
                  <a:cubicBezTo>
                    <a:pt x="132" y="51"/>
                    <a:pt x="155" y="40"/>
                    <a:pt x="147" y="21"/>
                  </a:cubicBezTo>
                  <a:cubicBezTo>
                    <a:pt x="143" y="7"/>
                    <a:pt x="125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13"/>
            <p:cNvSpPr/>
            <p:nvPr/>
          </p:nvSpPr>
          <p:spPr>
            <a:xfrm>
              <a:off x="5741000" y="13288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38" y="0"/>
                  </a:moveTo>
                  <a:cubicBezTo>
                    <a:pt x="36" y="0"/>
                    <a:pt x="34" y="0"/>
                    <a:pt x="32" y="1"/>
                  </a:cubicBezTo>
                  <a:cubicBezTo>
                    <a:pt x="0" y="12"/>
                    <a:pt x="11" y="22"/>
                    <a:pt x="53" y="25"/>
                  </a:cubicBezTo>
                  <a:cubicBezTo>
                    <a:pt x="77" y="25"/>
                    <a:pt x="83" y="22"/>
                    <a:pt x="73" y="12"/>
                  </a:cubicBezTo>
                  <a:cubicBezTo>
                    <a:pt x="62" y="6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13"/>
            <p:cNvSpPr/>
            <p:nvPr/>
          </p:nvSpPr>
          <p:spPr>
            <a:xfrm>
              <a:off x="5667700" y="1092075"/>
              <a:ext cx="3750" cy="1500"/>
            </a:xfrm>
            <a:custGeom>
              <a:avLst/>
              <a:gdLst/>
              <a:ahLst/>
              <a:cxnLst/>
              <a:rect l="l" t="t" r="r" b="b"/>
              <a:pathLst>
                <a:path w="150" h="60" extrusionOk="0">
                  <a:moveTo>
                    <a:pt x="33" y="0"/>
                  </a:moveTo>
                  <a:cubicBezTo>
                    <a:pt x="0" y="0"/>
                    <a:pt x="1" y="8"/>
                    <a:pt x="18" y="33"/>
                  </a:cubicBezTo>
                  <a:cubicBezTo>
                    <a:pt x="26" y="50"/>
                    <a:pt x="46" y="59"/>
                    <a:pt x="65" y="59"/>
                  </a:cubicBezTo>
                  <a:cubicBezTo>
                    <a:pt x="70" y="59"/>
                    <a:pt x="75" y="59"/>
                    <a:pt x="80" y="57"/>
                  </a:cubicBezTo>
                  <a:cubicBezTo>
                    <a:pt x="149" y="40"/>
                    <a:pt x="139" y="5"/>
                    <a:pt x="63" y="2"/>
                  </a:cubicBezTo>
                  <a:cubicBezTo>
                    <a:pt x="51" y="1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13"/>
            <p:cNvSpPr/>
            <p:nvPr/>
          </p:nvSpPr>
          <p:spPr>
            <a:xfrm>
              <a:off x="5748300" y="13433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8"/>
                    <a:pt x="16" y="47"/>
                    <a:pt x="21" y="47"/>
                  </a:cubicBezTo>
                  <a:cubicBezTo>
                    <a:pt x="22" y="47"/>
                    <a:pt x="23" y="47"/>
                    <a:pt x="24" y="45"/>
                  </a:cubicBezTo>
                  <a:cubicBezTo>
                    <a:pt x="31" y="35"/>
                    <a:pt x="27" y="21"/>
                    <a:pt x="14" y="7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13"/>
            <p:cNvSpPr/>
            <p:nvPr/>
          </p:nvSpPr>
          <p:spPr>
            <a:xfrm>
              <a:off x="5751825" y="1346050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32" y="0"/>
                  </a:moveTo>
                  <a:cubicBezTo>
                    <a:pt x="30" y="0"/>
                    <a:pt x="27" y="0"/>
                    <a:pt x="25" y="1"/>
                  </a:cubicBezTo>
                  <a:cubicBezTo>
                    <a:pt x="1" y="8"/>
                    <a:pt x="4" y="18"/>
                    <a:pt x="43" y="42"/>
                  </a:cubicBezTo>
                  <a:cubicBezTo>
                    <a:pt x="69" y="61"/>
                    <a:pt x="87" y="70"/>
                    <a:pt x="95" y="70"/>
                  </a:cubicBezTo>
                  <a:cubicBezTo>
                    <a:pt x="106" y="70"/>
                    <a:pt x="102" y="56"/>
                    <a:pt x="81" y="28"/>
                  </a:cubicBezTo>
                  <a:cubicBezTo>
                    <a:pt x="69" y="10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13"/>
            <p:cNvSpPr/>
            <p:nvPr/>
          </p:nvSpPr>
          <p:spPr>
            <a:xfrm>
              <a:off x="5671850" y="1092325"/>
              <a:ext cx="17450" cy="2925"/>
            </a:xfrm>
            <a:custGeom>
              <a:avLst/>
              <a:gdLst/>
              <a:ahLst/>
              <a:cxnLst/>
              <a:rect l="l" t="t" r="r" b="b"/>
              <a:pathLst>
                <a:path w="698" h="117" extrusionOk="0">
                  <a:moveTo>
                    <a:pt x="129" y="1"/>
                  </a:moveTo>
                  <a:cubicBezTo>
                    <a:pt x="105" y="1"/>
                    <a:pt x="86" y="1"/>
                    <a:pt x="74" y="2"/>
                  </a:cubicBezTo>
                  <a:cubicBezTo>
                    <a:pt x="25" y="6"/>
                    <a:pt x="1" y="12"/>
                    <a:pt x="4" y="26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0" y="36"/>
                    <a:pt x="25" y="34"/>
                    <a:pt x="29" y="30"/>
                  </a:cubicBezTo>
                  <a:cubicBezTo>
                    <a:pt x="33" y="26"/>
                    <a:pt x="38" y="24"/>
                    <a:pt x="44" y="24"/>
                  </a:cubicBezTo>
                  <a:cubicBezTo>
                    <a:pt x="52" y="24"/>
                    <a:pt x="62" y="28"/>
                    <a:pt x="71" y="36"/>
                  </a:cubicBezTo>
                  <a:cubicBezTo>
                    <a:pt x="87" y="49"/>
                    <a:pt x="126" y="57"/>
                    <a:pt x="157" y="57"/>
                  </a:cubicBezTo>
                  <a:cubicBezTo>
                    <a:pt x="184" y="57"/>
                    <a:pt x="206" y="51"/>
                    <a:pt x="202" y="40"/>
                  </a:cubicBezTo>
                  <a:cubicBezTo>
                    <a:pt x="199" y="30"/>
                    <a:pt x="223" y="23"/>
                    <a:pt x="254" y="19"/>
                  </a:cubicBezTo>
                  <a:cubicBezTo>
                    <a:pt x="258" y="19"/>
                    <a:pt x="263" y="18"/>
                    <a:pt x="266" y="18"/>
                  </a:cubicBezTo>
                  <a:cubicBezTo>
                    <a:pt x="294" y="18"/>
                    <a:pt x="309" y="28"/>
                    <a:pt x="307" y="40"/>
                  </a:cubicBezTo>
                  <a:cubicBezTo>
                    <a:pt x="305" y="46"/>
                    <a:pt x="305" y="50"/>
                    <a:pt x="308" y="50"/>
                  </a:cubicBezTo>
                  <a:cubicBezTo>
                    <a:pt x="309" y="50"/>
                    <a:pt x="312" y="48"/>
                    <a:pt x="317" y="44"/>
                  </a:cubicBezTo>
                  <a:cubicBezTo>
                    <a:pt x="322" y="39"/>
                    <a:pt x="330" y="36"/>
                    <a:pt x="340" y="36"/>
                  </a:cubicBezTo>
                  <a:cubicBezTo>
                    <a:pt x="352" y="36"/>
                    <a:pt x="365" y="40"/>
                    <a:pt x="376" y="47"/>
                  </a:cubicBezTo>
                  <a:cubicBezTo>
                    <a:pt x="389" y="57"/>
                    <a:pt x="414" y="62"/>
                    <a:pt x="434" y="62"/>
                  </a:cubicBezTo>
                  <a:cubicBezTo>
                    <a:pt x="441" y="62"/>
                    <a:pt x="447" y="62"/>
                    <a:pt x="452" y="61"/>
                  </a:cubicBezTo>
                  <a:cubicBezTo>
                    <a:pt x="460" y="58"/>
                    <a:pt x="468" y="57"/>
                    <a:pt x="476" y="57"/>
                  </a:cubicBezTo>
                  <a:cubicBezTo>
                    <a:pt x="492" y="57"/>
                    <a:pt x="508" y="61"/>
                    <a:pt x="515" y="68"/>
                  </a:cubicBezTo>
                  <a:cubicBezTo>
                    <a:pt x="519" y="71"/>
                    <a:pt x="527" y="73"/>
                    <a:pt x="535" y="73"/>
                  </a:cubicBezTo>
                  <a:cubicBezTo>
                    <a:pt x="545" y="73"/>
                    <a:pt x="556" y="70"/>
                    <a:pt x="563" y="65"/>
                  </a:cubicBezTo>
                  <a:cubicBezTo>
                    <a:pt x="569" y="60"/>
                    <a:pt x="575" y="57"/>
                    <a:pt x="580" y="57"/>
                  </a:cubicBezTo>
                  <a:cubicBezTo>
                    <a:pt x="589" y="57"/>
                    <a:pt x="596" y="65"/>
                    <a:pt x="598" y="78"/>
                  </a:cubicBezTo>
                  <a:cubicBezTo>
                    <a:pt x="598" y="99"/>
                    <a:pt x="615" y="113"/>
                    <a:pt x="636" y="116"/>
                  </a:cubicBezTo>
                  <a:cubicBezTo>
                    <a:pt x="657" y="116"/>
                    <a:pt x="660" y="110"/>
                    <a:pt x="646" y="99"/>
                  </a:cubicBezTo>
                  <a:cubicBezTo>
                    <a:pt x="633" y="89"/>
                    <a:pt x="633" y="78"/>
                    <a:pt x="646" y="75"/>
                  </a:cubicBezTo>
                  <a:cubicBezTo>
                    <a:pt x="664" y="71"/>
                    <a:pt x="667" y="61"/>
                    <a:pt x="654" y="54"/>
                  </a:cubicBezTo>
                  <a:cubicBezTo>
                    <a:pt x="646" y="44"/>
                    <a:pt x="654" y="30"/>
                    <a:pt x="675" y="19"/>
                  </a:cubicBezTo>
                  <a:cubicBezTo>
                    <a:pt x="691" y="9"/>
                    <a:pt x="698" y="5"/>
                    <a:pt x="691" y="5"/>
                  </a:cubicBezTo>
                  <a:cubicBezTo>
                    <a:pt x="686" y="5"/>
                    <a:pt x="677" y="6"/>
                    <a:pt x="660" y="9"/>
                  </a:cubicBezTo>
                  <a:cubicBezTo>
                    <a:pt x="650" y="12"/>
                    <a:pt x="621" y="13"/>
                    <a:pt x="582" y="13"/>
                  </a:cubicBezTo>
                  <a:cubicBezTo>
                    <a:pt x="528" y="13"/>
                    <a:pt x="455" y="11"/>
                    <a:pt x="383" y="9"/>
                  </a:cubicBezTo>
                  <a:cubicBezTo>
                    <a:pt x="290" y="4"/>
                    <a:pt x="192" y="1"/>
                    <a:pt x="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13"/>
            <p:cNvSpPr/>
            <p:nvPr/>
          </p:nvSpPr>
          <p:spPr>
            <a:xfrm>
              <a:off x="5751575" y="1343875"/>
              <a:ext cx="1775" cy="85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25" y="0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0" y="5"/>
                    <a:pt x="0" y="11"/>
                    <a:pt x="11" y="22"/>
                  </a:cubicBezTo>
                  <a:cubicBezTo>
                    <a:pt x="21" y="29"/>
                    <a:pt x="33" y="34"/>
                    <a:pt x="44" y="34"/>
                  </a:cubicBezTo>
                  <a:cubicBezTo>
                    <a:pt x="48" y="34"/>
                    <a:pt x="52" y="33"/>
                    <a:pt x="56" y="32"/>
                  </a:cubicBezTo>
                  <a:cubicBezTo>
                    <a:pt x="67" y="29"/>
                    <a:pt x="70" y="19"/>
                    <a:pt x="56" y="11"/>
                  </a:cubicBezTo>
                  <a:cubicBezTo>
                    <a:pt x="48" y="4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13"/>
            <p:cNvSpPr/>
            <p:nvPr/>
          </p:nvSpPr>
          <p:spPr>
            <a:xfrm>
              <a:off x="5750450" y="1333900"/>
              <a:ext cx="1400" cy="1200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48" y="1"/>
                  </a:moveTo>
                  <a:cubicBezTo>
                    <a:pt x="46" y="1"/>
                    <a:pt x="44" y="1"/>
                    <a:pt x="42" y="1"/>
                  </a:cubicBezTo>
                  <a:cubicBezTo>
                    <a:pt x="29" y="5"/>
                    <a:pt x="11" y="15"/>
                    <a:pt x="8" y="22"/>
                  </a:cubicBezTo>
                  <a:cubicBezTo>
                    <a:pt x="0" y="32"/>
                    <a:pt x="0" y="43"/>
                    <a:pt x="11" y="46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22" y="47"/>
                    <a:pt x="36" y="38"/>
                    <a:pt x="45" y="26"/>
                  </a:cubicBezTo>
                  <a:cubicBezTo>
                    <a:pt x="54" y="8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13"/>
            <p:cNvSpPr/>
            <p:nvPr/>
          </p:nvSpPr>
          <p:spPr>
            <a:xfrm>
              <a:off x="5755150" y="1346900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70" y="1"/>
                  </a:moveTo>
                  <a:cubicBezTo>
                    <a:pt x="67" y="1"/>
                    <a:pt x="62" y="1"/>
                    <a:pt x="55" y="2"/>
                  </a:cubicBezTo>
                  <a:cubicBezTo>
                    <a:pt x="38" y="8"/>
                    <a:pt x="17" y="19"/>
                    <a:pt x="10" y="29"/>
                  </a:cubicBezTo>
                  <a:cubicBezTo>
                    <a:pt x="1" y="44"/>
                    <a:pt x="2" y="51"/>
                    <a:pt x="11" y="51"/>
                  </a:cubicBezTo>
                  <a:cubicBezTo>
                    <a:pt x="20" y="51"/>
                    <a:pt x="38" y="42"/>
                    <a:pt x="59" y="26"/>
                  </a:cubicBezTo>
                  <a:cubicBezTo>
                    <a:pt x="81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13"/>
            <p:cNvSpPr/>
            <p:nvPr/>
          </p:nvSpPr>
          <p:spPr>
            <a:xfrm>
              <a:off x="5755575" y="13448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41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7" y="6"/>
                    <a:pt x="0" y="17"/>
                    <a:pt x="11" y="27"/>
                  </a:cubicBezTo>
                  <a:cubicBezTo>
                    <a:pt x="22" y="33"/>
                    <a:pt x="36" y="39"/>
                    <a:pt x="46" y="39"/>
                  </a:cubicBezTo>
                  <a:cubicBezTo>
                    <a:pt x="49" y="39"/>
                    <a:pt x="51" y="38"/>
                    <a:pt x="52" y="38"/>
                  </a:cubicBezTo>
                  <a:cubicBezTo>
                    <a:pt x="62" y="34"/>
                    <a:pt x="69" y="24"/>
                    <a:pt x="66" y="13"/>
                  </a:cubicBezTo>
                  <a:cubicBezTo>
                    <a:pt x="63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13"/>
            <p:cNvSpPr/>
            <p:nvPr/>
          </p:nvSpPr>
          <p:spPr>
            <a:xfrm>
              <a:off x="5735550" y="1276150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10" y="1"/>
                  </a:moveTo>
                  <a:cubicBezTo>
                    <a:pt x="0" y="4"/>
                    <a:pt x="0" y="14"/>
                    <a:pt x="13" y="22"/>
                  </a:cubicBezTo>
                  <a:cubicBezTo>
                    <a:pt x="20" y="28"/>
                    <a:pt x="33" y="32"/>
                    <a:pt x="47" y="32"/>
                  </a:cubicBezTo>
                  <a:cubicBezTo>
                    <a:pt x="54" y="32"/>
                    <a:pt x="62" y="31"/>
                    <a:pt x="69" y="28"/>
                  </a:cubicBezTo>
                  <a:cubicBezTo>
                    <a:pt x="104" y="18"/>
                    <a:pt x="104" y="14"/>
                    <a:pt x="69" y="7"/>
                  </a:cubicBezTo>
                  <a:cubicBezTo>
                    <a:pt x="45" y="1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13"/>
            <p:cNvSpPr/>
            <p:nvPr/>
          </p:nvSpPr>
          <p:spPr>
            <a:xfrm>
              <a:off x="5737950" y="128402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9" y="0"/>
                  </a:moveTo>
                  <a:cubicBezTo>
                    <a:pt x="25" y="0"/>
                    <a:pt x="22" y="1"/>
                    <a:pt x="18" y="1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4"/>
                    <a:pt x="17" y="38"/>
                    <a:pt x="31" y="38"/>
                  </a:cubicBezTo>
                  <a:cubicBezTo>
                    <a:pt x="36" y="38"/>
                    <a:pt x="40" y="37"/>
                    <a:pt x="46" y="36"/>
                  </a:cubicBezTo>
                  <a:cubicBezTo>
                    <a:pt x="63" y="32"/>
                    <a:pt x="71" y="19"/>
                    <a:pt x="60" y="11"/>
                  </a:cubicBezTo>
                  <a:cubicBezTo>
                    <a:pt x="52" y="4"/>
                    <a:pt x="41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13"/>
            <p:cNvSpPr/>
            <p:nvPr/>
          </p:nvSpPr>
          <p:spPr>
            <a:xfrm>
              <a:off x="5758050" y="1346025"/>
              <a:ext cx="1925" cy="2450"/>
            </a:xfrm>
            <a:custGeom>
              <a:avLst/>
              <a:gdLst/>
              <a:ahLst/>
              <a:cxnLst/>
              <a:rect l="l" t="t" r="r" b="b"/>
              <a:pathLst>
                <a:path w="77" h="98" extrusionOk="0">
                  <a:moveTo>
                    <a:pt x="43" y="0"/>
                  </a:moveTo>
                  <a:cubicBezTo>
                    <a:pt x="37" y="0"/>
                    <a:pt x="30" y="6"/>
                    <a:pt x="23" y="16"/>
                  </a:cubicBezTo>
                  <a:cubicBezTo>
                    <a:pt x="0" y="44"/>
                    <a:pt x="7" y="97"/>
                    <a:pt x="33" y="97"/>
                  </a:cubicBezTo>
                  <a:cubicBezTo>
                    <a:pt x="35" y="97"/>
                    <a:pt x="38" y="97"/>
                    <a:pt x="40" y="96"/>
                  </a:cubicBezTo>
                  <a:cubicBezTo>
                    <a:pt x="50" y="96"/>
                    <a:pt x="50" y="78"/>
                    <a:pt x="37" y="64"/>
                  </a:cubicBezTo>
                  <a:cubicBezTo>
                    <a:pt x="23" y="43"/>
                    <a:pt x="23" y="37"/>
                    <a:pt x="50" y="37"/>
                  </a:cubicBezTo>
                  <a:cubicBezTo>
                    <a:pt x="54" y="37"/>
                    <a:pt x="57" y="38"/>
                    <a:pt x="59" y="38"/>
                  </a:cubicBezTo>
                  <a:cubicBezTo>
                    <a:pt x="73" y="38"/>
                    <a:pt x="76" y="31"/>
                    <a:pt x="64" y="16"/>
                  </a:cubicBezTo>
                  <a:cubicBezTo>
                    <a:pt x="57" y="6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13"/>
            <p:cNvSpPr/>
            <p:nvPr/>
          </p:nvSpPr>
          <p:spPr>
            <a:xfrm>
              <a:off x="5760850" y="13466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57" y="1"/>
                  </a:moveTo>
                  <a:cubicBezTo>
                    <a:pt x="51" y="1"/>
                    <a:pt x="43" y="1"/>
                    <a:pt x="32" y="3"/>
                  </a:cubicBezTo>
                  <a:cubicBezTo>
                    <a:pt x="15" y="11"/>
                    <a:pt x="1" y="20"/>
                    <a:pt x="4" y="31"/>
                  </a:cubicBezTo>
                  <a:cubicBezTo>
                    <a:pt x="6" y="36"/>
                    <a:pt x="11" y="39"/>
                    <a:pt x="18" y="39"/>
                  </a:cubicBezTo>
                  <a:cubicBezTo>
                    <a:pt x="24" y="39"/>
                    <a:pt x="32" y="36"/>
                    <a:pt x="39" y="31"/>
                  </a:cubicBezTo>
                  <a:cubicBezTo>
                    <a:pt x="56" y="20"/>
                    <a:pt x="70" y="6"/>
                    <a:pt x="66" y="3"/>
                  </a:cubicBezTo>
                  <a:cubicBezTo>
                    <a:pt x="66" y="1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13"/>
            <p:cNvSpPr/>
            <p:nvPr/>
          </p:nvSpPr>
          <p:spPr>
            <a:xfrm>
              <a:off x="5739600" y="12759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2"/>
                    <a:pt x="39" y="4"/>
                  </a:cubicBezTo>
                  <a:cubicBezTo>
                    <a:pt x="15" y="11"/>
                    <a:pt x="0" y="18"/>
                    <a:pt x="11" y="21"/>
                  </a:cubicBezTo>
                  <a:cubicBezTo>
                    <a:pt x="14" y="22"/>
                    <a:pt x="17" y="23"/>
                    <a:pt x="20" y="23"/>
                  </a:cubicBezTo>
                  <a:cubicBezTo>
                    <a:pt x="30" y="23"/>
                    <a:pt x="43" y="19"/>
                    <a:pt x="56" y="11"/>
                  </a:cubicBezTo>
                  <a:cubicBezTo>
                    <a:pt x="65" y="4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13"/>
            <p:cNvSpPr/>
            <p:nvPr/>
          </p:nvSpPr>
          <p:spPr>
            <a:xfrm>
              <a:off x="5762775" y="1346700"/>
              <a:ext cx="4350" cy="2875"/>
            </a:xfrm>
            <a:custGeom>
              <a:avLst/>
              <a:gdLst/>
              <a:ahLst/>
              <a:cxnLst/>
              <a:rect l="l" t="t" r="r" b="b"/>
              <a:pathLst>
                <a:path w="174" h="115" extrusionOk="0">
                  <a:moveTo>
                    <a:pt x="52" y="0"/>
                  </a:moveTo>
                  <a:cubicBezTo>
                    <a:pt x="46" y="0"/>
                    <a:pt x="41" y="1"/>
                    <a:pt x="35" y="2"/>
                  </a:cubicBezTo>
                  <a:cubicBezTo>
                    <a:pt x="0" y="10"/>
                    <a:pt x="31" y="44"/>
                    <a:pt x="83" y="55"/>
                  </a:cubicBezTo>
                  <a:cubicBezTo>
                    <a:pt x="114" y="61"/>
                    <a:pt x="132" y="72"/>
                    <a:pt x="128" y="86"/>
                  </a:cubicBezTo>
                  <a:cubicBezTo>
                    <a:pt x="125" y="96"/>
                    <a:pt x="135" y="106"/>
                    <a:pt x="153" y="114"/>
                  </a:cubicBezTo>
                  <a:cubicBezTo>
                    <a:pt x="155" y="114"/>
                    <a:pt x="157" y="114"/>
                    <a:pt x="159" y="114"/>
                  </a:cubicBezTo>
                  <a:cubicBezTo>
                    <a:pt x="173" y="114"/>
                    <a:pt x="171" y="102"/>
                    <a:pt x="149" y="69"/>
                  </a:cubicBezTo>
                  <a:cubicBezTo>
                    <a:pt x="119" y="24"/>
                    <a:pt x="85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13"/>
            <p:cNvSpPr/>
            <p:nvPr/>
          </p:nvSpPr>
          <p:spPr>
            <a:xfrm>
              <a:off x="5742125" y="127615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106" y="0"/>
                  </a:moveTo>
                  <a:cubicBezTo>
                    <a:pt x="99" y="0"/>
                    <a:pt x="91" y="1"/>
                    <a:pt x="83" y="1"/>
                  </a:cubicBezTo>
                  <a:cubicBezTo>
                    <a:pt x="38" y="4"/>
                    <a:pt x="0" y="11"/>
                    <a:pt x="3" y="18"/>
                  </a:cubicBezTo>
                  <a:cubicBezTo>
                    <a:pt x="7" y="34"/>
                    <a:pt x="116" y="49"/>
                    <a:pt x="180" y="49"/>
                  </a:cubicBezTo>
                  <a:cubicBezTo>
                    <a:pt x="202" y="49"/>
                    <a:pt x="219" y="47"/>
                    <a:pt x="222" y="42"/>
                  </a:cubicBezTo>
                  <a:cubicBezTo>
                    <a:pt x="238" y="17"/>
                    <a:pt x="18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3"/>
            <p:cNvSpPr/>
            <p:nvPr/>
          </p:nvSpPr>
          <p:spPr>
            <a:xfrm>
              <a:off x="5745425" y="1285450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38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2" y="23"/>
                    <a:pt x="61" y="23"/>
                  </a:cubicBezTo>
                  <a:cubicBezTo>
                    <a:pt x="67" y="23"/>
                    <a:pt x="72" y="21"/>
                    <a:pt x="73" y="17"/>
                  </a:cubicBezTo>
                  <a:cubicBezTo>
                    <a:pt x="80" y="10"/>
                    <a:pt x="63" y="4"/>
                    <a:pt x="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13"/>
            <p:cNvSpPr/>
            <p:nvPr/>
          </p:nvSpPr>
          <p:spPr>
            <a:xfrm>
              <a:off x="5759725" y="1326525"/>
              <a:ext cx="1950" cy="600"/>
            </a:xfrm>
            <a:custGeom>
              <a:avLst/>
              <a:gdLst/>
              <a:ahLst/>
              <a:cxnLst/>
              <a:rect l="l" t="t" r="r" b="b"/>
              <a:pathLst>
                <a:path w="78" h="24" extrusionOk="0">
                  <a:moveTo>
                    <a:pt x="15" y="0"/>
                  </a:moveTo>
                  <a:cubicBezTo>
                    <a:pt x="1" y="0"/>
                    <a:pt x="4" y="5"/>
                    <a:pt x="25" y="15"/>
                  </a:cubicBezTo>
                  <a:cubicBezTo>
                    <a:pt x="36" y="21"/>
                    <a:pt x="47" y="24"/>
                    <a:pt x="56" y="24"/>
                  </a:cubicBezTo>
                  <a:cubicBezTo>
                    <a:pt x="63" y="24"/>
                    <a:pt x="68" y="22"/>
                    <a:pt x="70" y="18"/>
                  </a:cubicBezTo>
                  <a:cubicBezTo>
                    <a:pt x="77" y="12"/>
                    <a:pt x="60" y="2"/>
                    <a:pt x="36" y="2"/>
                  </a:cubicBezTo>
                  <a:cubicBezTo>
                    <a:pt x="27" y="1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13"/>
            <p:cNvSpPr/>
            <p:nvPr/>
          </p:nvSpPr>
          <p:spPr>
            <a:xfrm>
              <a:off x="5745425" y="1279000"/>
              <a:ext cx="2525" cy="1100"/>
            </a:xfrm>
            <a:custGeom>
              <a:avLst/>
              <a:gdLst/>
              <a:ahLst/>
              <a:cxnLst/>
              <a:rect l="l" t="t" r="r" b="b"/>
              <a:pathLst>
                <a:path w="101" h="44" extrusionOk="0">
                  <a:moveTo>
                    <a:pt x="14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1" y="4"/>
                    <a:pt x="7" y="15"/>
                    <a:pt x="31" y="25"/>
                  </a:cubicBezTo>
                  <a:cubicBezTo>
                    <a:pt x="49" y="37"/>
                    <a:pt x="68" y="43"/>
                    <a:pt x="81" y="43"/>
                  </a:cubicBezTo>
                  <a:cubicBezTo>
                    <a:pt x="83" y="43"/>
                    <a:pt x="85" y="43"/>
                    <a:pt x="87" y="43"/>
                  </a:cubicBezTo>
                  <a:cubicBezTo>
                    <a:pt x="100" y="39"/>
                    <a:pt x="90" y="29"/>
                    <a:pt x="66" y="18"/>
                  </a:cubicBezTo>
                  <a:cubicBezTo>
                    <a:pt x="46" y="7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13"/>
            <p:cNvSpPr/>
            <p:nvPr/>
          </p:nvSpPr>
          <p:spPr>
            <a:xfrm>
              <a:off x="5767375" y="1347475"/>
              <a:ext cx="15950" cy="3775"/>
            </a:xfrm>
            <a:custGeom>
              <a:avLst/>
              <a:gdLst/>
              <a:ahLst/>
              <a:cxnLst/>
              <a:rect l="l" t="t" r="r" b="b"/>
              <a:pathLst>
                <a:path w="638" h="151" extrusionOk="0">
                  <a:moveTo>
                    <a:pt x="86" y="1"/>
                  </a:moveTo>
                  <a:cubicBezTo>
                    <a:pt x="77" y="1"/>
                    <a:pt x="68" y="2"/>
                    <a:pt x="59" y="3"/>
                  </a:cubicBezTo>
                  <a:cubicBezTo>
                    <a:pt x="0" y="19"/>
                    <a:pt x="27" y="76"/>
                    <a:pt x="86" y="76"/>
                  </a:cubicBezTo>
                  <a:cubicBezTo>
                    <a:pt x="89" y="76"/>
                    <a:pt x="93" y="76"/>
                    <a:pt x="97" y="75"/>
                  </a:cubicBezTo>
                  <a:cubicBezTo>
                    <a:pt x="102" y="75"/>
                    <a:pt x="107" y="75"/>
                    <a:pt x="113" y="75"/>
                  </a:cubicBezTo>
                  <a:cubicBezTo>
                    <a:pt x="139" y="75"/>
                    <a:pt x="167" y="81"/>
                    <a:pt x="184" y="90"/>
                  </a:cubicBezTo>
                  <a:cubicBezTo>
                    <a:pt x="204" y="101"/>
                    <a:pt x="225" y="106"/>
                    <a:pt x="239" y="106"/>
                  </a:cubicBezTo>
                  <a:cubicBezTo>
                    <a:pt x="256" y="106"/>
                    <a:pt x="263" y="99"/>
                    <a:pt x="247" y="86"/>
                  </a:cubicBezTo>
                  <a:cubicBezTo>
                    <a:pt x="227" y="71"/>
                    <a:pt x="233" y="63"/>
                    <a:pt x="250" y="63"/>
                  </a:cubicBezTo>
                  <a:cubicBezTo>
                    <a:pt x="264" y="63"/>
                    <a:pt x="285" y="68"/>
                    <a:pt x="305" y="80"/>
                  </a:cubicBezTo>
                  <a:cubicBezTo>
                    <a:pt x="318" y="87"/>
                    <a:pt x="335" y="91"/>
                    <a:pt x="353" y="91"/>
                  </a:cubicBezTo>
                  <a:cubicBezTo>
                    <a:pt x="370" y="91"/>
                    <a:pt x="388" y="87"/>
                    <a:pt x="406" y="80"/>
                  </a:cubicBezTo>
                  <a:cubicBezTo>
                    <a:pt x="423" y="73"/>
                    <a:pt x="437" y="70"/>
                    <a:pt x="447" y="70"/>
                  </a:cubicBezTo>
                  <a:cubicBezTo>
                    <a:pt x="460" y="70"/>
                    <a:pt x="468" y="75"/>
                    <a:pt x="471" y="86"/>
                  </a:cubicBezTo>
                  <a:cubicBezTo>
                    <a:pt x="478" y="98"/>
                    <a:pt x="471" y="105"/>
                    <a:pt x="459" y="105"/>
                  </a:cubicBezTo>
                  <a:cubicBezTo>
                    <a:pt x="456" y="105"/>
                    <a:pt x="454" y="104"/>
                    <a:pt x="451" y="104"/>
                  </a:cubicBezTo>
                  <a:cubicBezTo>
                    <a:pt x="445" y="103"/>
                    <a:pt x="442" y="102"/>
                    <a:pt x="439" y="102"/>
                  </a:cubicBezTo>
                  <a:cubicBezTo>
                    <a:pt x="431" y="102"/>
                    <a:pt x="433" y="106"/>
                    <a:pt x="444" y="114"/>
                  </a:cubicBezTo>
                  <a:cubicBezTo>
                    <a:pt x="452" y="122"/>
                    <a:pt x="462" y="126"/>
                    <a:pt x="469" y="126"/>
                  </a:cubicBezTo>
                  <a:cubicBezTo>
                    <a:pt x="474" y="126"/>
                    <a:pt x="478" y="124"/>
                    <a:pt x="479" y="121"/>
                  </a:cubicBezTo>
                  <a:cubicBezTo>
                    <a:pt x="480" y="119"/>
                    <a:pt x="483" y="118"/>
                    <a:pt x="489" y="118"/>
                  </a:cubicBezTo>
                  <a:cubicBezTo>
                    <a:pt x="503" y="118"/>
                    <a:pt x="530" y="125"/>
                    <a:pt x="555" y="135"/>
                  </a:cubicBezTo>
                  <a:cubicBezTo>
                    <a:pt x="577" y="146"/>
                    <a:pt x="599" y="151"/>
                    <a:pt x="614" y="151"/>
                  </a:cubicBezTo>
                  <a:cubicBezTo>
                    <a:pt x="622" y="151"/>
                    <a:pt x="629" y="149"/>
                    <a:pt x="631" y="145"/>
                  </a:cubicBezTo>
                  <a:cubicBezTo>
                    <a:pt x="638" y="135"/>
                    <a:pt x="631" y="125"/>
                    <a:pt x="617" y="125"/>
                  </a:cubicBezTo>
                  <a:cubicBezTo>
                    <a:pt x="559" y="117"/>
                    <a:pt x="524" y="100"/>
                    <a:pt x="506" y="69"/>
                  </a:cubicBezTo>
                  <a:cubicBezTo>
                    <a:pt x="494" y="48"/>
                    <a:pt x="467" y="37"/>
                    <a:pt x="422" y="37"/>
                  </a:cubicBezTo>
                  <a:cubicBezTo>
                    <a:pt x="415" y="37"/>
                    <a:pt x="407" y="37"/>
                    <a:pt x="399" y="38"/>
                  </a:cubicBezTo>
                  <a:cubicBezTo>
                    <a:pt x="388" y="39"/>
                    <a:pt x="376" y="39"/>
                    <a:pt x="363" y="39"/>
                  </a:cubicBezTo>
                  <a:cubicBezTo>
                    <a:pt x="324" y="39"/>
                    <a:pt x="280" y="35"/>
                    <a:pt x="257" y="27"/>
                  </a:cubicBezTo>
                  <a:cubicBezTo>
                    <a:pt x="229" y="20"/>
                    <a:pt x="206" y="16"/>
                    <a:pt x="190" y="16"/>
                  </a:cubicBezTo>
                  <a:cubicBezTo>
                    <a:pt x="169" y="16"/>
                    <a:pt x="162" y="23"/>
                    <a:pt x="180" y="38"/>
                  </a:cubicBezTo>
                  <a:cubicBezTo>
                    <a:pt x="197" y="49"/>
                    <a:pt x="189" y="58"/>
                    <a:pt x="167" y="58"/>
                  </a:cubicBezTo>
                  <a:cubicBezTo>
                    <a:pt x="156" y="58"/>
                    <a:pt x="142" y="56"/>
                    <a:pt x="125" y="51"/>
                  </a:cubicBezTo>
                  <a:cubicBezTo>
                    <a:pt x="93" y="41"/>
                    <a:pt x="93" y="38"/>
                    <a:pt x="114" y="34"/>
                  </a:cubicBezTo>
                  <a:cubicBezTo>
                    <a:pt x="128" y="30"/>
                    <a:pt x="132" y="17"/>
                    <a:pt x="122" y="10"/>
                  </a:cubicBezTo>
                  <a:cubicBezTo>
                    <a:pt x="115" y="3"/>
                    <a:pt x="101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13"/>
            <p:cNvSpPr/>
            <p:nvPr/>
          </p:nvSpPr>
          <p:spPr>
            <a:xfrm>
              <a:off x="5749225" y="1285300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46" y="0"/>
                  </a:moveTo>
                  <a:cubicBezTo>
                    <a:pt x="43" y="0"/>
                    <a:pt x="39" y="1"/>
                    <a:pt x="36" y="2"/>
                  </a:cubicBezTo>
                  <a:cubicBezTo>
                    <a:pt x="15" y="6"/>
                    <a:pt x="1" y="13"/>
                    <a:pt x="1" y="16"/>
                  </a:cubicBezTo>
                  <a:cubicBezTo>
                    <a:pt x="4" y="20"/>
                    <a:pt x="22" y="30"/>
                    <a:pt x="46" y="40"/>
                  </a:cubicBezTo>
                  <a:cubicBezTo>
                    <a:pt x="59" y="46"/>
                    <a:pt x="68" y="48"/>
                    <a:pt x="74" y="48"/>
                  </a:cubicBezTo>
                  <a:cubicBezTo>
                    <a:pt x="84" y="48"/>
                    <a:pt x="84" y="41"/>
                    <a:pt x="78" y="23"/>
                  </a:cubicBezTo>
                  <a:cubicBezTo>
                    <a:pt x="74" y="10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13"/>
            <p:cNvSpPr/>
            <p:nvPr/>
          </p:nvSpPr>
          <p:spPr>
            <a:xfrm>
              <a:off x="5749325" y="1279525"/>
              <a:ext cx="2625" cy="825"/>
            </a:xfrm>
            <a:custGeom>
              <a:avLst/>
              <a:gdLst/>
              <a:ahLst/>
              <a:cxnLst/>
              <a:rect l="l" t="t" r="r" b="b"/>
              <a:pathLst>
                <a:path w="105" h="33" extrusionOk="0">
                  <a:moveTo>
                    <a:pt x="11" y="1"/>
                  </a:moveTo>
                  <a:cubicBezTo>
                    <a:pt x="0" y="4"/>
                    <a:pt x="0" y="15"/>
                    <a:pt x="14" y="22"/>
                  </a:cubicBezTo>
                  <a:cubicBezTo>
                    <a:pt x="21" y="29"/>
                    <a:pt x="33" y="32"/>
                    <a:pt x="47" y="32"/>
                  </a:cubicBezTo>
                  <a:cubicBezTo>
                    <a:pt x="54" y="32"/>
                    <a:pt x="62" y="31"/>
                    <a:pt x="69" y="29"/>
                  </a:cubicBezTo>
                  <a:cubicBezTo>
                    <a:pt x="104" y="22"/>
                    <a:pt x="101" y="18"/>
                    <a:pt x="69" y="8"/>
                  </a:cubicBezTo>
                  <a:cubicBezTo>
                    <a:pt x="45" y="1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13"/>
            <p:cNvSpPr/>
            <p:nvPr/>
          </p:nvSpPr>
          <p:spPr>
            <a:xfrm>
              <a:off x="5765550" y="1327725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16" y="1"/>
                  </a:moveTo>
                  <a:cubicBezTo>
                    <a:pt x="0" y="1"/>
                    <a:pt x="4" y="5"/>
                    <a:pt x="28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4" y="23"/>
                    <a:pt x="68" y="22"/>
                    <a:pt x="70" y="19"/>
                  </a:cubicBezTo>
                  <a:cubicBezTo>
                    <a:pt x="73" y="9"/>
                    <a:pt x="59" y="2"/>
                    <a:pt x="35" y="2"/>
                  </a:cubicBezTo>
                  <a:cubicBezTo>
                    <a:pt x="27" y="1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13"/>
            <p:cNvSpPr/>
            <p:nvPr/>
          </p:nvSpPr>
          <p:spPr>
            <a:xfrm>
              <a:off x="5690600" y="1088600"/>
              <a:ext cx="1325" cy="77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27" y="1"/>
                  </a:moveTo>
                  <a:cubicBezTo>
                    <a:pt x="25" y="1"/>
                    <a:pt x="23" y="1"/>
                    <a:pt x="21" y="1"/>
                  </a:cubicBezTo>
                  <a:cubicBezTo>
                    <a:pt x="8" y="6"/>
                    <a:pt x="0" y="9"/>
                    <a:pt x="0" y="16"/>
                  </a:cubicBezTo>
                  <a:cubicBezTo>
                    <a:pt x="0" y="19"/>
                    <a:pt x="15" y="26"/>
                    <a:pt x="29" y="30"/>
                  </a:cubicBezTo>
                  <a:cubicBezTo>
                    <a:pt x="31" y="30"/>
                    <a:pt x="33" y="31"/>
                    <a:pt x="35" y="31"/>
                  </a:cubicBezTo>
                  <a:cubicBezTo>
                    <a:pt x="45" y="31"/>
                    <a:pt x="52" y="25"/>
                    <a:pt x="49" y="16"/>
                  </a:cubicBezTo>
                  <a:cubicBezTo>
                    <a:pt x="46" y="7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13"/>
            <p:cNvSpPr/>
            <p:nvPr/>
          </p:nvSpPr>
          <p:spPr>
            <a:xfrm>
              <a:off x="5692000" y="109267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03" y="0"/>
                  </a:moveTo>
                  <a:cubicBezTo>
                    <a:pt x="85" y="0"/>
                    <a:pt x="64" y="3"/>
                    <a:pt x="42" y="9"/>
                  </a:cubicBezTo>
                  <a:cubicBezTo>
                    <a:pt x="18" y="16"/>
                    <a:pt x="0" y="30"/>
                    <a:pt x="3" y="40"/>
                  </a:cubicBezTo>
                  <a:cubicBezTo>
                    <a:pt x="5" y="46"/>
                    <a:pt x="11" y="50"/>
                    <a:pt x="17" y="50"/>
                  </a:cubicBezTo>
                  <a:cubicBezTo>
                    <a:pt x="22" y="50"/>
                    <a:pt x="27" y="48"/>
                    <a:pt x="31" y="43"/>
                  </a:cubicBezTo>
                  <a:cubicBezTo>
                    <a:pt x="36" y="38"/>
                    <a:pt x="49" y="36"/>
                    <a:pt x="64" y="36"/>
                  </a:cubicBezTo>
                  <a:cubicBezTo>
                    <a:pt x="79" y="36"/>
                    <a:pt x="97" y="38"/>
                    <a:pt x="114" y="43"/>
                  </a:cubicBezTo>
                  <a:cubicBezTo>
                    <a:pt x="135" y="48"/>
                    <a:pt x="149" y="50"/>
                    <a:pt x="158" y="50"/>
                  </a:cubicBezTo>
                  <a:cubicBezTo>
                    <a:pt x="172" y="50"/>
                    <a:pt x="174" y="44"/>
                    <a:pt x="170" y="30"/>
                  </a:cubicBezTo>
                  <a:cubicBezTo>
                    <a:pt x="166" y="11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13"/>
            <p:cNvSpPr/>
            <p:nvPr/>
          </p:nvSpPr>
          <p:spPr>
            <a:xfrm>
              <a:off x="5753225" y="1279425"/>
              <a:ext cx="1400" cy="127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5"/>
                    <a:pt x="11" y="16"/>
                    <a:pt x="4" y="26"/>
                  </a:cubicBezTo>
                  <a:cubicBezTo>
                    <a:pt x="1" y="36"/>
                    <a:pt x="1" y="43"/>
                    <a:pt x="11" y="50"/>
                  </a:cubicBezTo>
                  <a:cubicBezTo>
                    <a:pt x="12" y="50"/>
                    <a:pt x="13" y="51"/>
                    <a:pt x="14" y="51"/>
                  </a:cubicBezTo>
                  <a:cubicBezTo>
                    <a:pt x="21" y="51"/>
                    <a:pt x="33" y="40"/>
                    <a:pt x="42" y="26"/>
                  </a:cubicBezTo>
                  <a:cubicBezTo>
                    <a:pt x="54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13"/>
            <p:cNvSpPr/>
            <p:nvPr/>
          </p:nvSpPr>
          <p:spPr>
            <a:xfrm>
              <a:off x="5754950" y="1285950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49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1" y="8"/>
                    <a:pt x="1" y="14"/>
                    <a:pt x="1" y="18"/>
                  </a:cubicBezTo>
                  <a:cubicBezTo>
                    <a:pt x="1" y="22"/>
                    <a:pt x="18" y="28"/>
                    <a:pt x="39" y="28"/>
                  </a:cubicBezTo>
                  <a:cubicBezTo>
                    <a:pt x="43" y="29"/>
                    <a:pt x="46" y="29"/>
                    <a:pt x="49" y="29"/>
                  </a:cubicBezTo>
                  <a:cubicBezTo>
                    <a:pt x="64" y="29"/>
                    <a:pt x="73" y="23"/>
                    <a:pt x="70" y="14"/>
                  </a:cubicBezTo>
                  <a:cubicBezTo>
                    <a:pt x="68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13"/>
            <p:cNvSpPr/>
            <p:nvPr/>
          </p:nvSpPr>
          <p:spPr>
            <a:xfrm>
              <a:off x="5768125" y="132790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29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12" y="2"/>
                    <a:pt x="1" y="9"/>
                    <a:pt x="4" y="16"/>
                  </a:cubicBezTo>
                  <a:cubicBezTo>
                    <a:pt x="4" y="19"/>
                    <a:pt x="18" y="26"/>
                    <a:pt x="33" y="30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9" y="31"/>
                    <a:pt x="56" y="24"/>
                    <a:pt x="53" y="16"/>
                  </a:cubicBezTo>
                  <a:cubicBezTo>
                    <a:pt x="51" y="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13"/>
            <p:cNvSpPr/>
            <p:nvPr/>
          </p:nvSpPr>
          <p:spPr>
            <a:xfrm>
              <a:off x="5754275" y="1276150"/>
              <a:ext cx="1325" cy="2025"/>
            </a:xfrm>
            <a:custGeom>
              <a:avLst/>
              <a:gdLst/>
              <a:ahLst/>
              <a:cxnLst/>
              <a:rect l="l" t="t" r="r" b="b"/>
              <a:pathLst>
                <a:path w="53" h="81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4" y="4"/>
                    <a:pt x="0" y="22"/>
                    <a:pt x="10" y="46"/>
                  </a:cubicBezTo>
                  <a:cubicBezTo>
                    <a:pt x="17" y="67"/>
                    <a:pt x="28" y="81"/>
                    <a:pt x="38" y="81"/>
                  </a:cubicBezTo>
                  <a:cubicBezTo>
                    <a:pt x="49" y="77"/>
                    <a:pt x="52" y="60"/>
                    <a:pt x="45" y="35"/>
                  </a:cubicBezTo>
                  <a:cubicBezTo>
                    <a:pt x="39" y="16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13"/>
            <p:cNvSpPr/>
            <p:nvPr/>
          </p:nvSpPr>
          <p:spPr>
            <a:xfrm>
              <a:off x="5756100" y="1279700"/>
              <a:ext cx="975" cy="1225"/>
            </a:xfrm>
            <a:custGeom>
              <a:avLst/>
              <a:gdLst/>
              <a:ahLst/>
              <a:cxnLst/>
              <a:rect l="l" t="t" r="r" b="b"/>
              <a:pathLst>
                <a:path w="39" h="49" extrusionOk="0">
                  <a:moveTo>
                    <a:pt x="15" y="0"/>
                  </a:moveTo>
                  <a:cubicBezTo>
                    <a:pt x="5" y="0"/>
                    <a:pt x="1" y="10"/>
                    <a:pt x="7" y="22"/>
                  </a:cubicBezTo>
                  <a:cubicBezTo>
                    <a:pt x="12" y="40"/>
                    <a:pt x="17" y="49"/>
                    <a:pt x="21" y="49"/>
                  </a:cubicBezTo>
                  <a:cubicBezTo>
                    <a:pt x="26" y="49"/>
                    <a:pt x="30" y="42"/>
                    <a:pt x="35" y="29"/>
                  </a:cubicBezTo>
                  <a:cubicBezTo>
                    <a:pt x="38" y="15"/>
                    <a:pt x="35" y="5"/>
                    <a:pt x="21" y="1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13"/>
            <p:cNvSpPr/>
            <p:nvPr/>
          </p:nvSpPr>
          <p:spPr>
            <a:xfrm>
              <a:off x="5772825" y="1329050"/>
              <a:ext cx="19275" cy="2925"/>
            </a:xfrm>
            <a:custGeom>
              <a:avLst/>
              <a:gdLst/>
              <a:ahLst/>
              <a:cxnLst/>
              <a:rect l="l" t="t" r="r" b="b"/>
              <a:pathLst>
                <a:path w="771" h="117" extrusionOk="0">
                  <a:moveTo>
                    <a:pt x="82" y="1"/>
                  </a:moveTo>
                  <a:cubicBezTo>
                    <a:pt x="56" y="1"/>
                    <a:pt x="36" y="3"/>
                    <a:pt x="29" y="8"/>
                  </a:cubicBezTo>
                  <a:cubicBezTo>
                    <a:pt x="0" y="26"/>
                    <a:pt x="4" y="29"/>
                    <a:pt x="39" y="36"/>
                  </a:cubicBezTo>
                  <a:cubicBezTo>
                    <a:pt x="45" y="36"/>
                    <a:pt x="51" y="37"/>
                    <a:pt x="57" y="37"/>
                  </a:cubicBezTo>
                  <a:cubicBezTo>
                    <a:pt x="76" y="37"/>
                    <a:pt x="94" y="33"/>
                    <a:pt x="101" y="26"/>
                  </a:cubicBezTo>
                  <a:cubicBezTo>
                    <a:pt x="106" y="21"/>
                    <a:pt x="110" y="19"/>
                    <a:pt x="114" y="19"/>
                  </a:cubicBezTo>
                  <a:cubicBezTo>
                    <a:pt x="119" y="19"/>
                    <a:pt x="123" y="23"/>
                    <a:pt x="125" y="29"/>
                  </a:cubicBezTo>
                  <a:cubicBezTo>
                    <a:pt x="128" y="36"/>
                    <a:pt x="137" y="42"/>
                    <a:pt x="150" y="42"/>
                  </a:cubicBezTo>
                  <a:cubicBezTo>
                    <a:pt x="155" y="42"/>
                    <a:pt x="161" y="41"/>
                    <a:pt x="167" y="39"/>
                  </a:cubicBezTo>
                  <a:cubicBezTo>
                    <a:pt x="170" y="38"/>
                    <a:pt x="175" y="38"/>
                    <a:pt x="181" y="38"/>
                  </a:cubicBezTo>
                  <a:cubicBezTo>
                    <a:pt x="210" y="38"/>
                    <a:pt x="264" y="45"/>
                    <a:pt x="316" y="56"/>
                  </a:cubicBezTo>
                  <a:cubicBezTo>
                    <a:pt x="361" y="66"/>
                    <a:pt x="397" y="72"/>
                    <a:pt x="415" y="72"/>
                  </a:cubicBezTo>
                  <a:cubicBezTo>
                    <a:pt x="424" y="72"/>
                    <a:pt x="429" y="70"/>
                    <a:pt x="427" y="67"/>
                  </a:cubicBezTo>
                  <a:cubicBezTo>
                    <a:pt x="427" y="65"/>
                    <a:pt x="430" y="63"/>
                    <a:pt x="434" y="63"/>
                  </a:cubicBezTo>
                  <a:cubicBezTo>
                    <a:pt x="443" y="63"/>
                    <a:pt x="459" y="68"/>
                    <a:pt x="479" y="77"/>
                  </a:cubicBezTo>
                  <a:cubicBezTo>
                    <a:pt x="494" y="85"/>
                    <a:pt x="511" y="88"/>
                    <a:pt x="525" y="88"/>
                  </a:cubicBezTo>
                  <a:cubicBezTo>
                    <a:pt x="537" y="88"/>
                    <a:pt x="547" y="86"/>
                    <a:pt x="552" y="81"/>
                  </a:cubicBezTo>
                  <a:cubicBezTo>
                    <a:pt x="557" y="78"/>
                    <a:pt x="562" y="76"/>
                    <a:pt x="567" y="76"/>
                  </a:cubicBezTo>
                  <a:cubicBezTo>
                    <a:pt x="573" y="76"/>
                    <a:pt x="578" y="78"/>
                    <a:pt x="580" y="84"/>
                  </a:cubicBezTo>
                  <a:cubicBezTo>
                    <a:pt x="582" y="90"/>
                    <a:pt x="586" y="94"/>
                    <a:pt x="592" y="94"/>
                  </a:cubicBezTo>
                  <a:cubicBezTo>
                    <a:pt x="596" y="94"/>
                    <a:pt x="600" y="92"/>
                    <a:pt x="604" y="88"/>
                  </a:cubicBezTo>
                  <a:cubicBezTo>
                    <a:pt x="608" y="84"/>
                    <a:pt x="613" y="83"/>
                    <a:pt x="621" y="83"/>
                  </a:cubicBezTo>
                  <a:cubicBezTo>
                    <a:pt x="635" y="83"/>
                    <a:pt x="656" y="90"/>
                    <a:pt x="677" y="101"/>
                  </a:cubicBezTo>
                  <a:cubicBezTo>
                    <a:pt x="694" y="111"/>
                    <a:pt x="710" y="116"/>
                    <a:pt x="724" y="116"/>
                  </a:cubicBezTo>
                  <a:cubicBezTo>
                    <a:pt x="735" y="116"/>
                    <a:pt x="744" y="113"/>
                    <a:pt x="750" y="105"/>
                  </a:cubicBezTo>
                  <a:cubicBezTo>
                    <a:pt x="771" y="88"/>
                    <a:pt x="729" y="74"/>
                    <a:pt x="607" y="56"/>
                  </a:cubicBezTo>
                  <a:cubicBezTo>
                    <a:pt x="547" y="50"/>
                    <a:pt x="491" y="46"/>
                    <a:pt x="457" y="46"/>
                  </a:cubicBezTo>
                  <a:cubicBezTo>
                    <a:pt x="438" y="46"/>
                    <a:pt x="426" y="47"/>
                    <a:pt x="424" y="50"/>
                  </a:cubicBezTo>
                  <a:cubicBezTo>
                    <a:pt x="419" y="53"/>
                    <a:pt x="412" y="54"/>
                    <a:pt x="403" y="54"/>
                  </a:cubicBezTo>
                  <a:cubicBezTo>
                    <a:pt x="392" y="54"/>
                    <a:pt x="380" y="52"/>
                    <a:pt x="368" y="46"/>
                  </a:cubicBezTo>
                  <a:cubicBezTo>
                    <a:pt x="316" y="22"/>
                    <a:pt x="16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13"/>
            <p:cNvSpPr/>
            <p:nvPr/>
          </p:nvSpPr>
          <p:spPr>
            <a:xfrm>
              <a:off x="5780925" y="134187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0"/>
                  </a:moveTo>
                  <a:cubicBezTo>
                    <a:pt x="1" y="0"/>
                    <a:pt x="6" y="5"/>
                    <a:pt x="27" y="15"/>
                  </a:cubicBezTo>
                  <a:cubicBezTo>
                    <a:pt x="36" y="21"/>
                    <a:pt x="47" y="23"/>
                    <a:pt x="55" y="23"/>
                  </a:cubicBezTo>
                  <a:cubicBezTo>
                    <a:pt x="62" y="23"/>
                    <a:pt x="67" y="22"/>
                    <a:pt x="68" y="19"/>
                  </a:cubicBezTo>
                  <a:cubicBezTo>
                    <a:pt x="75" y="12"/>
                    <a:pt x="58" y="1"/>
                    <a:pt x="34" y="1"/>
                  </a:cubicBezTo>
                  <a:cubicBezTo>
                    <a:pt x="26" y="1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13"/>
            <p:cNvSpPr/>
            <p:nvPr/>
          </p:nvSpPr>
          <p:spPr>
            <a:xfrm>
              <a:off x="5783875" y="135122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1"/>
                  </a:moveTo>
                  <a:cubicBezTo>
                    <a:pt x="0" y="1"/>
                    <a:pt x="5" y="5"/>
                    <a:pt x="27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5" y="23"/>
                    <a:pt x="70" y="22"/>
                    <a:pt x="72" y="20"/>
                  </a:cubicBezTo>
                  <a:cubicBezTo>
                    <a:pt x="75" y="13"/>
                    <a:pt x="58" y="2"/>
                    <a:pt x="34" y="2"/>
                  </a:cubicBezTo>
                  <a:cubicBezTo>
                    <a:pt x="26" y="1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13"/>
            <p:cNvSpPr/>
            <p:nvPr/>
          </p:nvSpPr>
          <p:spPr>
            <a:xfrm>
              <a:off x="5702825" y="108920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32" y="1"/>
                  </a:moveTo>
                  <a:cubicBezTo>
                    <a:pt x="26" y="1"/>
                    <a:pt x="19" y="1"/>
                    <a:pt x="14" y="2"/>
                  </a:cubicBezTo>
                  <a:cubicBezTo>
                    <a:pt x="1" y="6"/>
                    <a:pt x="14" y="19"/>
                    <a:pt x="43" y="27"/>
                  </a:cubicBezTo>
                  <a:cubicBezTo>
                    <a:pt x="58" y="32"/>
                    <a:pt x="73" y="35"/>
                    <a:pt x="85" y="35"/>
                  </a:cubicBezTo>
                  <a:cubicBezTo>
                    <a:pt x="94" y="35"/>
                    <a:pt x="102" y="33"/>
                    <a:pt x="105" y="30"/>
                  </a:cubicBezTo>
                  <a:cubicBezTo>
                    <a:pt x="113" y="15"/>
                    <a:pt x="66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13"/>
            <p:cNvSpPr/>
            <p:nvPr/>
          </p:nvSpPr>
          <p:spPr>
            <a:xfrm>
              <a:off x="5784275" y="1342650"/>
              <a:ext cx="1325" cy="85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1"/>
                  </a:moveTo>
                  <a:cubicBezTo>
                    <a:pt x="7" y="1"/>
                    <a:pt x="1" y="7"/>
                    <a:pt x="4" y="15"/>
                  </a:cubicBezTo>
                  <a:cubicBezTo>
                    <a:pt x="7" y="25"/>
                    <a:pt x="18" y="33"/>
                    <a:pt x="27" y="33"/>
                  </a:cubicBezTo>
                  <a:cubicBezTo>
                    <a:pt x="29" y="33"/>
                    <a:pt x="30" y="33"/>
                    <a:pt x="32" y="33"/>
                  </a:cubicBezTo>
                  <a:cubicBezTo>
                    <a:pt x="45" y="29"/>
                    <a:pt x="53" y="23"/>
                    <a:pt x="53" y="15"/>
                  </a:cubicBezTo>
                  <a:cubicBezTo>
                    <a:pt x="53" y="12"/>
                    <a:pt x="39" y="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13"/>
            <p:cNvSpPr/>
            <p:nvPr/>
          </p:nvSpPr>
          <p:spPr>
            <a:xfrm>
              <a:off x="5770500" y="1289450"/>
              <a:ext cx="1650" cy="1325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45" y="1"/>
                  </a:moveTo>
                  <a:cubicBezTo>
                    <a:pt x="42" y="1"/>
                    <a:pt x="38" y="1"/>
                    <a:pt x="34" y="3"/>
                  </a:cubicBezTo>
                  <a:cubicBezTo>
                    <a:pt x="0" y="10"/>
                    <a:pt x="0" y="44"/>
                    <a:pt x="38" y="52"/>
                  </a:cubicBezTo>
                  <a:cubicBezTo>
                    <a:pt x="40" y="52"/>
                    <a:pt x="42" y="52"/>
                    <a:pt x="43" y="52"/>
                  </a:cubicBezTo>
                  <a:cubicBezTo>
                    <a:pt x="54" y="52"/>
                    <a:pt x="63" y="42"/>
                    <a:pt x="63" y="28"/>
                  </a:cubicBezTo>
                  <a:cubicBezTo>
                    <a:pt x="65" y="1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13"/>
            <p:cNvSpPr/>
            <p:nvPr/>
          </p:nvSpPr>
          <p:spPr>
            <a:xfrm>
              <a:off x="5707650" y="1089300"/>
              <a:ext cx="3700" cy="1300"/>
            </a:xfrm>
            <a:custGeom>
              <a:avLst/>
              <a:gdLst/>
              <a:ahLst/>
              <a:cxnLst/>
              <a:rect l="l" t="t" r="r" b="b"/>
              <a:pathLst>
                <a:path w="148" h="52" extrusionOk="0">
                  <a:moveTo>
                    <a:pt x="27" y="1"/>
                  </a:moveTo>
                  <a:cubicBezTo>
                    <a:pt x="9" y="1"/>
                    <a:pt x="0" y="5"/>
                    <a:pt x="5" y="15"/>
                  </a:cubicBezTo>
                  <a:cubicBezTo>
                    <a:pt x="8" y="31"/>
                    <a:pt x="74" y="51"/>
                    <a:pt x="111" y="51"/>
                  </a:cubicBezTo>
                  <a:cubicBezTo>
                    <a:pt x="115" y="51"/>
                    <a:pt x="120" y="51"/>
                    <a:pt x="124" y="50"/>
                  </a:cubicBezTo>
                  <a:cubicBezTo>
                    <a:pt x="148" y="43"/>
                    <a:pt x="99" y="12"/>
                    <a:pt x="47" y="2"/>
                  </a:cubicBezTo>
                  <a:cubicBezTo>
                    <a:pt x="40" y="1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13"/>
            <p:cNvSpPr/>
            <p:nvPr/>
          </p:nvSpPr>
          <p:spPr>
            <a:xfrm>
              <a:off x="5790575" y="1350300"/>
              <a:ext cx="3275" cy="1600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44" y="1"/>
                  </a:moveTo>
                  <a:cubicBezTo>
                    <a:pt x="32" y="1"/>
                    <a:pt x="22" y="8"/>
                    <a:pt x="12" y="22"/>
                  </a:cubicBezTo>
                  <a:cubicBezTo>
                    <a:pt x="3" y="37"/>
                    <a:pt x="0" y="45"/>
                    <a:pt x="6" y="45"/>
                  </a:cubicBezTo>
                  <a:cubicBezTo>
                    <a:pt x="11" y="45"/>
                    <a:pt x="21" y="40"/>
                    <a:pt x="36" y="29"/>
                  </a:cubicBezTo>
                  <a:cubicBezTo>
                    <a:pt x="45" y="23"/>
                    <a:pt x="52" y="20"/>
                    <a:pt x="57" y="20"/>
                  </a:cubicBezTo>
                  <a:cubicBezTo>
                    <a:pt x="64" y="20"/>
                    <a:pt x="68" y="26"/>
                    <a:pt x="68" y="36"/>
                  </a:cubicBezTo>
                  <a:cubicBezTo>
                    <a:pt x="71" y="50"/>
                    <a:pt x="85" y="63"/>
                    <a:pt x="102" y="63"/>
                  </a:cubicBezTo>
                  <a:cubicBezTo>
                    <a:pt x="130" y="63"/>
                    <a:pt x="130" y="60"/>
                    <a:pt x="99" y="32"/>
                  </a:cubicBezTo>
                  <a:cubicBezTo>
                    <a:pt x="76" y="11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13"/>
            <p:cNvSpPr/>
            <p:nvPr/>
          </p:nvSpPr>
          <p:spPr>
            <a:xfrm>
              <a:off x="5772475" y="1289125"/>
              <a:ext cx="1325" cy="1725"/>
            </a:xfrm>
            <a:custGeom>
              <a:avLst/>
              <a:gdLst/>
              <a:ahLst/>
              <a:cxnLst/>
              <a:rect l="l" t="t" r="r" b="b"/>
              <a:pathLst>
                <a:path w="53" h="69" extrusionOk="0">
                  <a:moveTo>
                    <a:pt x="46" y="1"/>
                  </a:moveTo>
                  <a:cubicBezTo>
                    <a:pt x="42" y="1"/>
                    <a:pt x="36" y="7"/>
                    <a:pt x="28" y="20"/>
                  </a:cubicBezTo>
                  <a:cubicBezTo>
                    <a:pt x="1" y="54"/>
                    <a:pt x="1" y="61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44" y="68"/>
                    <a:pt x="53" y="52"/>
                    <a:pt x="53" y="30"/>
                  </a:cubicBezTo>
                  <a:cubicBezTo>
                    <a:pt x="53" y="10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13"/>
            <p:cNvSpPr/>
            <p:nvPr/>
          </p:nvSpPr>
          <p:spPr>
            <a:xfrm>
              <a:off x="5774500" y="1289675"/>
              <a:ext cx="4375" cy="1450"/>
            </a:xfrm>
            <a:custGeom>
              <a:avLst/>
              <a:gdLst/>
              <a:ahLst/>
              <a:cxnLst/>
              <a:rect l="l" t="t" r="r" b="b"/>
              <a:pathLst>
                <a:path w="175" h="58" extrusionOk="0">
                  <a:moveTo>
                    <a:pt x="62" y="0"/>
                  </a:moveTo>
                  <a:cubicBezTo>
                    <a:pt x="49" y="0"/>
                    <a:pt x="40" y="7"/>
                    <a:pt x="31" y="22"/>
                  </a:cubicBezTo>
                  <a:cubicBezTo>
                    <a:pt x="9" y="48"/>
                    <a:pt x="1" y="58"/>
                    <a:pt x="10" y="58"/>
                  </a:cubicBezTo>
                  <a:cubicBezTo>
                    <a:pt x="15" y="58"/>
                    <a:pt x="27" y="55"/>
                    <a:pt x="45" y="49"/>
                  </a:cubicBezTo>
                  <a:cubicBezTo>
                    <a:pt x="66" y="43"/>
                    <a:pt x="103" y="43"/>
                    <a:pt x="135" y="43"/>
                  </a:cubicBezTo>
                  <a:cubicBezTo>
                    <a:pt x="146" y="44"/>
                    <a:pt x="155" y="44"/>
                    <a:pt x="160" y="44"/>
                  </a:cubicBezTo>
                  <a:cubicBezTo>
                    <a:pt x="174" y="44"/>
                    <a:pt x="161" y="39"/>
                    <a:pt x="117" y="19"/>
                  </a:cubicBezTo>
                  <a:cubicBezTo>
                    <a:pt x="92" y="6"/>
                    <a:pt x="75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13"/>
            <p:cNvSpPr/>
            <p:nvPr/>
          </p:nvSpPr>
          <p:spPr>
            <a:xfrm>
              <a:off x="5712375" y="1089750"/>
              <a:ext cx="2275" cy="1125"/>
            </a:xfrm>
            <a:custGeom>
              <a:avLst/>
              <a:gdLst/>
              <a:ahLst/>
              <a:cxnLst/>
              <a:rect l="l" t="t" r="r" b="b"/>
              <a:pathLst>
                <a:path w="91" h="45" extrusionOk="0">
                  <a:moveTo>
                    <a:pt x="60" y="1"/>
                  </a:moveTo>
                  <a:cubicBezTo>
                    <a:pt x="53" y="1"/>
                    <a:pt x="44" y="2"/>
                    <a:pt x="35" y="5"/>
                  </a:cubicBezTo>
                  <a:cubicBezTo>
                    <a:pt x="11" y="11"/>
                    <a:pt x="0" y="25"/>
                    <a:pt x="11" y="32"/>
                  </a:cubicBezTo>
                  <a:cubicBezTo>
                    <a:pt x="19" y="40"/>
                    <a:pt x="34" y="44"/>
                    <a:pt x="49" y="44"/>
                  </a:cubicBezTo>
                  <a:cubicBezTo>
                    <a:pt x="54" y="44"/>
                    <a:pt x="58" y="44"/>
                    <a:pt x="63" y="43"/>
                  </a:cubicBezTo>
                  <a:cubicBezTo>
                    <a:pt x="80" y="35"/>
                    <a:pt x="90" y="25"/>
                    <a:pt x="87" y="15"/>
                  </a:cubicBezTo>
                  <a:cubicBezTo>
                    <a:pt x="85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13"/>
            <p:cNvSpPr/>
            <p:nvPr/>
          </p:nvSpPr>
          <p:spPr>
            <a:xfrm>
              <a:off x="5797975" y="1351425"/>
              <a:ext cx="4450" cy="925"/>
            </a:xfrm>
            <a:custGeom>
              <a:avLst/>
              <a:gdLst/>
              <a:ahLst/>
              <a:cxnLst/>
              <a:rect l="l" t="t" r="r" b="b"/>
              <a:pathLst>
                <a:path w="178" h="37" extrusionOk="0">
                  <a:moveTo>
                    <a:pt x="73" y="1"/>
                  </a:moveTo>
                  <a:cubicBezTo>
                    <a:pt x="28" y="1"/>
                    <a:pt x="1" y="5"/>
                    <a:pt x="4" y="15"/>
                  </a:cubicBezTo>
                  <a:cubicBezTo>
                    <a:pt x="4" y="26"/>
                    <a:pt x="28" y="32"/>
                    <a:pt x="49" y="32"/>
                  </a:cubicBezTo>
                  <a:cubicBezTo>
                    <a:pt x="73" y="32"/>
                    <a:pt x="115" y="32"/>
                    <a:pt x="139" y="36"/>
                  </a:cubicBezTo>
                  <a:cubicBezTo>
                    <a:pt x="147" y="36"/>
                    <a:pt x="153" y="37"/>
                    <a:pt x="158" y="37"/>
                  </a:cubicBezTo>
                  <a:cubicBezTo>
                    <a:pt x="174" y="37"/>
                    <a:pt x="178" y="32"/>
                    <a:pt x="168" y="22"/>
                  </a:cubicBezTo>
                  <a:cubicBezTo>
                    <a:pt x="157" y="12"/>
                    <a:pt x="115" y="5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13"/>
            <p:cNvSpPr/>
            <p:nvPr/>
          </p:nvSpPr>
          <p:spPr>
            <a:xfrm>
              <a:off x="5779300" y="1289850"/>
              <a:ext cx="7775" cy="1925"/>
            </a:xfrm>
            <a:custGeom>
              <a:avLst/>
              <a:gdLst/>
              <a:ahLst/>
              <a:cxnLst/>
              <a:rect l="l" t="t" r="r" b="b"/>
              <a:pathLst>
                <a:path w="311" h="77" extrusionOk="0">
                  <a:moveTo>
                    <a:pt x="31" y="1"/>
                  </a:moveTo>
                  <a:cubicBezTo>
                    <a:pt x="2" y="1"/>
                    <a:pt x="1" y="7"/>
                    <a:pt x="15" y="22"/>
                  </a:cubicBezTo>
                  <a:cubicBezTo>
                    <a:pt x="26" y="36"/>
                    <a:pt x="64" y="42"/>
                    <a:pt x="103" y="42"/>
                  </a:cubicBezTo>
                  <a:cubicBezTo>
                    <a:pt x="107" y="42"/>
                    <a:pt x="112" y="42"/>
                    <a:pt x="116" y="42"/>
                  </a:cubicBezTo>
                  <a:cubicBezTo>
                    <a:pt x="147" y="42"/>
                    <a:pt x="177" y="50"/>
                    <a:pt x="189" y="60"/>
                  </a:cubicBezTo>
                  <a:cubicBezTo>
                    <a:pt x="197" y="70"/>
                    <a:pt x="216" y="77"/>
                    <a:pt x="236" y="77"/>
                  </a:cubicBezTo>
                  <a:cubicBezTo>
                    <a:pt x="244" y="77"/>
                    <a:pt x="251" y="76"/>
                    <a:pt x="258" y="74"/>
                  </a:cubicBezTo>
                  <a:lnTo>
                    <a:pt x="311" y="60"/>
                  </a:lnTo>
                  <a:lnTo>
                    <a:pt x="244" y="36"/>
                  </a:lnTo>
                  <a:cubicBezTo>
                    <a:pt x="207" y="22"/>
                    <a:pt x="133" y="7"/>
                    <a:pt x="85" y="4"/>
                  </a:cubicBezTo>
                  <a:cubicBezTo>
                    <a:pt x="61" y="2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13"/>
            <p:cNvSpPr/>
            <p:nvPr/>
          </p:nvSpPr>
          <p:spPr>
            <a:xfrm>
              <a:off x="5792350" y="1331925"/>
              <a:ext cx="4275" cy="1225"/>
            </a:xfrm>
            <a:custGeom>
              <a:avLst/>
              <a:gdLst/>
              <a:ahLst/>
              <a:cxnLst/>
              <a:rect l="l" t="t" r="r" b="b"/>
              <a:pathLst>
                <a:path w="171" h="49" extrusionOk="0">
                  <a:moveTo>
                    <a:pt x="49" y="0"/>
                  </a:moveTo>
                  <a:cubicBezTo>
                    <a:pt x="39" y="0"/>
                    <a:pt x="32" y="2"/>
                    <a:pt x="28" y="7"/>
                  </a:cubicBezTo>
                  <a:cubicBezTo>
                    <a:pt x="0" y="31"/>
                    <a:pt x="31" y="49"/>
                    <a:pt x="111" y="49"/>
                  </a:cubicBezTo>
                  <a:lnTo>
                    <a:pt x="170" y="49"/>
                  </a:lnTo>
                  <a:lnTo>
                    <a:pt x="108" y="18"/>
                  </a:lnTo>
                  <a:cubicBezTo>
                    <a:pt x="88" y="7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13"/>
            <p:cNvSpPr/>
            <p:nvPr/>
          </p:nvSpPr>
          <p:spPr>
            <a:xfrm>
              <a:off x="5716975" y="1090275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58" y="0"/>
                  </a:moveTo>
                  <a:cubicBezTo>
                    <a:pt x="50" y="0"/>
                    <a:pt x="41" y="2"/>
                    <a:pt x="31" y="4"/>
                  </a:cubicBezTo>
                  <a:cubicBezTo>
                    <a:pt x="0" y="11"/>
                    <a:pt x="0" y="14"/>
                    <a:pt x="35" y="22"/>
                  </a:cubicBezTo>
                  <a:cubicBezTo>
                    <a:pt x="53" y="27"/>
                    <a:pt x="69" y="29"/>
                    <a:pt x="80" y="29"/>
                  </a:cubicBezTo>
                  <a:cubicBezTo>
                    <a:pt x="100" y="29"/>
                    <a:pt x="106" y="21"/>
                    <a:pt x="90" y="8"/>
                  </a:cubicBezTo>
                  <a:cubicBezTo>
                    <a:pt x="84" y="4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13"/>
            <p:cNvSpPr/>
            <p:nvPr/>
          </p:nvSpPr>
          <p:spPr>
            <a:xfrm>
              <a:off x="5803700" y="1351750"/>
              <a:ext cx="3850" cy="2075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49" y="0"/>
                  </a:moveTo>
                  <a:cubicBezTo>
                    <a:pt x="44" y="0"/>
                    <a:pt x="39" y="1"/>
                    <a:pt x="35" y="2"/>
                  </a:cubicBezTo>
                  <a:cubicBezTo>
                    <a:pt x="11" y="5"/>
                    <a:pt x="1" y="19"/>
                    <a:pt x="14" y="26"/>
                  </a:cubicBezTo>
                  <a:cubicBezTo>
                    <a:pt x="22" y="34"/>
                    <a:pt x="38" y="38"/>
                    <a:pt x="53" y="38"/>
                  </a:cubicBezTo>
                  <a:cubicBezTo>
                    <a:pt x="58" y="38"/>
                    <a:pt x="62" y="38"/>
                    <a:pt x="67" y="37"/>
                  </a:cubicBezTo>
                  <a:cubicBezTo>
                    <a:pt x="71" y="35"/>
                    <a:pt x="74" y="34"/>
                    <a:pt x="78" y="34"/>
                  </a:cubicBezTo>
                  <a:cubicBezTo>
                    <a:pt x="91" y="34"/>
                    <a:pt x="103" y="44"/>
                    <a:pt x="108" y="58"/>
                  </a:cubicBezTo>
                  <a:cubicBezTo>
                    <a:pt x="111" y="73"/>
                    <a:pt x="122" y="82"/>
                    <a:pt x="134" y="82"/>
                  </a:cubicBezTo>
                  <a:cubicBezTo>
                    <a:pt x="136" y="82"/>
                    <a:pt x="137" y="82"/>
                    <a:pt x="139" y="82"/>
                  </a:cubicBezTo>
                  <a:cubicBezTo>
                    <a:pt x="153" y="78"/>
                    <a:pt x="143" y="58"/>
                    <a:pt x="118" y="33"/>
                  </a:cubicBezTo>
                  <a:cubicBezTo>
                    <a:pt x="101" y="13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13"/>
            <p:cNvSpPr/>
            <p:nvPr/>
          </p:nvSpPr>
          <p:spPr>
            <a:xfrm>
              <a:off x="5798075" y="1332250"/>
              <a:ext cx="3175" cy="800"/>
            </a:xfrm>
            <a:custGeom>
              <a:avLst/>
              <a:gdLst/>
              <a:ahLst/>
              <a:cxnLst/>
              <a:rect l="l" t="t" r="r" b="b"/>
              <a:pathLst>
                <a:path w="127" h="32" extrusionOk="0">
                  <a:moveTo>
                    <a:pt x="41" y="0"/>
                  </a:moveTo>
                  <a:cubicBezTo>
                    <a:pt x="28" y="0"/>
                    <a:pt x="17" y="3"/>
                    <a:pt x="14" y="8"/>
                  </a:cubicBezTo>
                  <a:cubicBezTo>
                    <a:pt x="0" y="18"/>
                    <a:pt x="14" y="26"/>
                    <a:pt x="42" y="29"/>
                  </a:cubicBezTo>
                  <a:cubicBezTo>
                    <a:pt x="58" y="31"/>
                    <a:pt x="72" y="31"/>
                    <a:pt x="83" y="31"/>
                  </a:cubicBezTo>
                  <a:cubicBezTo>
                    <a:pt x="123" y="31"/>
                    <a:pt x="127" y="22"/>
                    <a:pt x="84" y="8"/>
                  </a:cubicBezTo>
                  <a:cubicBezTo>
                    <a:pt x="69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13"/>
            <p:cNvSpPr/>
            <p:nvPr/>
          </p:nvSpPr>
          <p:spPr>
            <a:xfrm>
              <a:off x="5786800" y="1290900"/>
              <a:ext cx="10175" cy="1675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90" y="0"/>
                  </a:moveTo>
                  <a:cubicBezTo>
                    <a:pt x="83" y="0"/>
                    <a:pt x="74" y="1"/>
                    <a:pt x="66" y="4"/>
                  </a:cubicBezTo>
                  <a:cubicBezTo>
                    <a:pt x="0" y="21"/>
                    <a:pt x="18" y="28"/>
                    <a:pt x="136" y="45"/>
                  </a:cubicBezTo>
                  <a:cubicBezTo>
                    <a:pt x="244" y="60"/>
                    <a:pt x="311" y="67"/>
                    <a:pt x="350" y="67"/>
                  </a:cubicBezTo>
                  <a:cubicBezTo>
                    <a:pt x="378" y="67"/>
                    <a:pt x="391" y="63"/>
                    <a:pt x="396" y="56"/>
                  </a:cubicBezTo>
                  <a:cubicBezTo>
                    <a:pt x="407" y="40"/>
                    <a:pt x="343" y="16"/>
                    <a:pt x="308" y="16"/>
                  </a:cubicBezTo>
                  <a:cubicBezTo>
                    <a:pt x="299" y="16"/>
                    <a:pt x="292" y="18"/>
                    <a:pt x="288" y="21"/>
                  </a:cubicBezTo>
                  <a:cubicBezTo>
                    <a:pt x="284" y="26"/>
                    <a:pt x="279" y="28"/>
                    <a:pt x="276" y="28"/>
                  </a:cubicBezTo>
                  <a:cubicBezTo>
                    <a:pt x="270" y="28"/>
                    <a:pt x="266" y="24"/>
                    <a:pt x="264" y="18"/>
                  </a:cubicBezTo>
                  <a:cubicBezTo>
                    <a:pt x="262" y="12"/>
                    <a:pt x="250" y="8"/>
                    <a:pt x="233" y="8"/>
                  </a:cubicBezTo>
                  <a:cubicBezTo>
                    <a:pt x="220" y="8"/>
                    <a:pt x="206" y="10"/>
                    <a:pt x="191" y="14"/>
                  </a:cubicBezTo>
                  <a:cubicBezTo>
                    <a:pt x="175" y="19"/>
                    <a:pt x="160" y="21"/>
                    <a:pt x="148" y="21"/>
                  </a:cubicBezTo>
                  <a:cubicBezTo>
                    <a:pt x="131" y="21"/>
                    <a:pt x="120" y="17"/>
                    <a:pt x="118" y="11"/>
                  </a:cubicBezTo>
                  <a:cubicBezTo>
                    <a:pt x="116" y="4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13"/>
            <p:cNvSpPr/>
            <p:nvPr/>
          </p:nvSpPr>
          <p:spPr>
            <a:xfrm>
              <a:off x="5725225" y="1090550"/>
              <a:ext cx="1125" cy="1000"/>
            </a:xfrm>
            <a:custGeom>
              <a:avLst/>
              <a:gdLst/>
              <a:ahLst/>
              <a:cxnLst/>
              <a:rect l="l" t="t" r="r" b="b"/>
              <a:pathLst>
                <a:path w="45" h="40" extrusionOk="0">
                  <a:moveTo>
                    <a:pt x="30" y="1"/>
                  </a:moveTo>
                  <a:cubicBezTo>
                    <a:pt x="26" y="1"/>
                    <a:pt x="22" y="3"/>
                    <a:pt x="18" y="7"/>
                  </a:cubicBezTo>
                  <a:cubicBezTo>
                    <a:pt x="7" y="18"/>
                    <a:pt x="0" y="28"/>
                    <a:pt x="0" y="35"/>
                  </a:cubicBezTo>
                  <a:cubicBezTo>
                    <a:pt x="2" y="37"/>
                    <a:pt x="8" y="40"/>
                    <a:pt x="16" y="40"/>
                  </a:cubicBezTo>
                  <a:cubicBezTo>
                    <a:pt x="20" y="40"/>
                    <a:pt x="23" y="39"/>
                    <a:pt x="28" y="38"/>
                  </a:cubicBezTo>
                  <a:cubicBezTo>
                    <a:pt x="38" y="35"/>
                    <a:pt x="45" y="21"/>
                    <a:pt x="42" y="11"/>
                  </a:cubicBezTo>
                  <a:cubicBezTo>
                    <a:pt x="40" y="5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13"/>
            <p:cNvSpPr/>
            <p:nvPr/>
          </p:nvSpPr>
          <p:spPr>
            <a:xfrm>
              <a:off x="5804175" y="13328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13" y="1"/>
                  </a:moveTo>
                  <a:cubicBezTo>
                    <a:pt x="4" y="1"/>
                    <a:pt x="0" y="4"/>
                    <a:pt x="3" y="12"/>
                  </a:cubicBezTo>
                  <a:cubicBezTo>
                    <a:pt x="8" y="29"/>
                    <a:pt x="35" y="43"/>
                    <a:pt x="56" y="43"/>
                  </a:cubicBezTo>
                  <a:cubicBezTo>
                    <a:pt x="64" y="43"/>
                    <a:pt x="71" y="41"/>
                    <a:pt x="75" y="36"/>
                  </a:cubicBezTo>
                  <a:cubicBezTo>
                    <a:pt x="79" y="29"/>
                    <a:pt x="61" y="15"/>
                    <a:pt x="37" y="5"/>
                  </a:cubicBezTo>
                  <a:cubicBezTo>
                    <a:pt x="27" y="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13"/>
            <p:cNvSpPr/>
            <p:nvPr/>
          </p:nvSpPr>
          <p:spPr>
            <a:xfrm>
              <a:off x="5806825" y="1332950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33" y="0"/>
                  </a:moveTo>
                  <a:cubicBezTo>
                    <a:pt x="28" y="0"/>
                    <a:pt x="25" y="1"/>
                    <a:pt x="22" y="1"/>
                  </a:cubicBezTo>
                  <a:cubicBezTo>
                    <a:pt x="4" y="4"/>
                    <a:pt x="1" y="15"/>
                    <a:pt x="11" y="25"/>
                  </a:cubicBezTo>
                  <a:cubicBezTo>
                    <a:pt x="16" y="31"/>
                    <a:pt x="23" y="33"/>
                    <a:pt x="30" y="33"/>
                  </a:cubicBezTo>
                  <a:cubicBezTo>
                    <a:pt x="37" y="33"/>
                    <a:pt x="44" y="31"/>
                    <a:pt x="49" y="25"/>
                  </a:cubicBezTo>
                  <a:cubicBezTo>
                    <a:pt x="52" y="22"/>
                    <a:pt x="56" y="21"/>
                    <a:pt x="59" y="21"/>
                  </a:cubicBezTo>
                  <a:cubicBezTo>
                    <a:pt x="66" y="21"/>
                    <a:pt x="72" y="27"/>
                    <a:pt x="77" y="39"/>
                  </a:cubicBezTo>
                  <a:cubicBezTo>
                    <a:pt x="79" y="50"/>
                    <a:pt x="86" y="56"/>
                    <a:pt x="96" y="56"/>
                  </a:cubicBezTo>
                  <a:cubicBezTo>
                    <a:pt x="102" y="56"/>
                    <a:pt x="108" y="54"/>
                    <a:pt x="115" y="49"/>
                  </a:cubicBezTo>
                  <a:cubicBezTo>
                    <a:pt x="142" y="32"/>
                    <a:pt x="139" y="25"/>
                    <a:pt x="97" y="11"/>
                  </a:cubicBezTo>
                  <a:cubicBezTo>
                    <a:pt x="78" y="6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13"/>
            <p:cNvSpPr/>
            <p:nvPr/>
          </p:nvSpPr>
          <p:spPr>
            <a:xfrm>
              <a:off x="5730575" y="1091050"/>
              <a:ext cx="2675" cy="800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55" y="1"/>
                  </a:moveTo>
                  <a:cubicBezTo>
                    <a:pt x="47" y="1"/>
                    <a:pt x="40" y="2"/>
                    <a:pt x="33" y="4"/>
                  </a:cubicBezTo>
                  <a:cubicBezTo>
                    <a:pt x="1" y="12"/>
                    <a:pt x="1" y="15"/>
                    <a:pt x="36" y="25"/>
                  </a:cubicBezTo>
                  <a:cubicBezTo>
                    <a:pt x="51" y="30"/>
                    <a:pt x="65" y="32"/>
                    <a:pt x="76" y="32"/>
                  </a:cubicBezTo>
                  <a:cubicBezTo>
                    <a:pt x="98" y="32"/>
                    <a:pt x="107" y="23"/>
                    <a:pt x="87" y="12"/>
                  </a:cubicBezTo>
                  <a:cubicBezTo>
                    <a:pt x="81" y="5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13"/>
            <p:cNvSpPr/>
            <p:nvPr/>
          </p:nvSpPr>
          <p:spPr>
            <a:xfrm>
              <a:off x="5792950" y="128385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9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7" y="5"/>
                    <a:pt x="0" y="15"/>
                    <a:pt x="4" y="26"/>
                  </a:cubicBezTo>
                  <a:cubicBezTo>
                    <a:pt x="6" y="34"/>
                    <a:pt x="16" y="40"/>
                    <a:pt x="27" y="40"/>
                  </a:cubicBezTo>
                  <a:cubicBezTo>
                    <a:pt x="30" y="40"/>
                    <a:pt x="33" y="40"/>
                    <a:pt x="35" y="39"/>
                  </a:cubicBezTo>
                  <a:cubicBezTo>
                    <a:pt x="45" y="36"/>
                    <a:pt x="52" y="26"/>
                    <a:pt x="49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13"/>
            <p:cNvSpPr/>
            <p:nvPr/>
          </p:nvSpPr>
          <p:spPr>
            <a:xfrm>
              <a:off x="5793375" y="1280575"/>
              <a:ext cx="6450" cy="1250"/>
            </a:xfrm>
            <a:custGeom>
              <a:avLst/>
              <a:gdLst/>
              <a:ahLst/>
              <a:cxnLst/>
              <a:rect l="l" t="t" r="r" b="b"/>
              <a:pathLst>
                <a:path w="258" h="50" extrusionOk="0">
                  <a:moveTo>
                    <a:pt x="28" y="1"/>
                  </a:moveTo>
                  <a:cubicBezTo>
                    <a:pt x="6" y="1"/>
                    <a:pt x="0" y="5"/>
                    <a:pt x="8" y="14"/>
                  </a:cubicBezTo>
                  <a:cubicBezTo>
                    <a:pt x="23" y="32"/>
                    <a:pt x="141" y="50"/>
                    <a:pt x="208" y="50"/>
                  </a:cubicBezTo>
                  <a:cubicBezTo>
                    <a:pt x="232" y="50"/>
                    <a:pt x="250" y="48"/>
                    <a:pt x="254" y="42"/>
                  </a:cubicBezTo>
                  <a:cubicBezTo>
                    <a:pt x="257" y="39"/>
                    <a:pt x="198" y="21"/>
                    <a:pt x="126" y="11"/>
                  </a:cubicBezTo>
                  <a:cubicBezTo>
                    <a:pt x="80" y="4"/>
                    <a:pt x="48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13"/>
            <p:cNvSpPr/>
            <p:nvPr/>
          </p:nvSpPr>
          <p:spPr>
            <a:xfrm>
              <a:off x="5733800" y="1091475"/>
              <a:ext cx="6350" cy="1125"/>
            </a:xfrm>
            <a:custGeom>
              <a:avLst/>
              <a:gdLst/>
              <a:ahLst/>
              <a:cxnLst/>
              <a:rect l="l" t="t" r="r" b="b"/>
              <a:pathLst>
                <a:path w="254" h="45" extrusionOk="0">
                  <a:moveTo>
                    <a:pt x="35" y="0"/>
                  </a:moveTo>
                  <a:cubicBezTo>
                    <a:pt x="25" y="0"/>
                    <a:pt x="18" y="0"/>
                    <a:pt x="14" y="1"/>
                  </a:cubicBezTo>
                  <a:cubicBezTo>
                    <a:pt x="0" y="8"/>
                    <a:pt x="3" y="11"/>
                    <a:pt x="24" y="11"/>
                  </a:cubicBezTo>
                  <a:cubicBezTo>
                    <a:pt x="49" y="16"/>
                    <a:pt x="80" y="22"/>
                    <a:pt x="101" y="36"/>
                  </a:cubicBezTo>
                  <a:cubicBezTo>
                    <a:pt x="112" y="42"/>
                    <a:pt x="131" y="44"/>
                    <a:pt x="151" y="44"/>
                  </a:cubicBezTo>
                  <a:cubicBezTo>
                    <a:pt x="168" y="44"/>
                    <a:pt x="186" y="43"/>
                    <a:pt x="202" y="40"/>
                  </a:cubicBezTo>
                  <a:cubicBezTo>
                    <a:pt x="253" y="26"/>
                    <a:pt x="247" y="19"/>
                    <a:pt x="149" y="8"/>
                  </a:cubicBezTo>
                  <a:cubicBezTo>
                    <a:pt x="106" y="3"/>
                    <a:pt x="62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13"/>
            <p:cNvSpPr/>
            <p:nvPr/>
          </p:nvSpPr>
          <p:spPr>
            <a:xfrm>
              <a:off x="5796975" y="1292050"/>
              <a:ext cx="3650" cy="1175"/>
            </a:xfrm>
            <a:custGeom>
              <a:avLst/>
              <a:gdLst/>
              <a:ahLst/>
              <a:cxnLst/>
              <a:rect l="l" t="t" r="r" b="b"/>
              <a:pathLst>
                <a:path w="146" h="47" extrusionOk="0">
                  <a:moveTo>
                    <a:pt x="51" y="1"/>
                  </a:moveTo>
                  <a:cubicBezTo>
                    <a:pt x="0" y="1"/>
                    <a:pt x="8" y="29"/>
                    <a:pt x="72" y="41"/>
                  </a:cubicBezTo>
                  <a:cubicBezTo>
                    <a:pt x="93" y="45"/>
                    <a:pt x="110" y="47"/>
                    <a:pt x="121" y="47"/>
                  </a:cubicBezTo>
                  <a:cubicBezTo>
                    <a:pt x="140" y="47"/>
                    <a:pt x="146" y="41"/>
                    <a:pt x="141" y="28"/>
                  </a:cubicBezTo>
                  <a:cubicBezTo>
                    <a:pt x="141" y="20"/>
                    <a:pt x="110" y="7"/>
                    <a:pt x="75" y="3"/>
                  </a:cubicBezTo>
                  <a:cubicBezTo>
                    <a:pt x="66" y="1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13"/>
            <p:cNvSpPr/>
            <p:nvPr/>
          </p:nvSpPr>
          <p:spPr>
            <a:xfrm>
              <a:off x="5811775" y="133267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41" y="0"/>
                  </a:moveTo>
                  <a:cubicBezTo>
                    <a:pt x="37" y="0"/>
                    <a:pt x="34" y="0"/>
                    <a:pt x="32" y="1"/>
                  </a:cubicBezTo>
                  <a:cubicBezTo>
                    <a:pt x="0" y="9"/>
                    <a:pt x="11" y="22"/>
                    <a:pt x="53" y="26"/>
                  </a:cubicBezTo>
                  <a:cubicBezTo>
                    <a:pt x="77" y="26"/>
                    <a:pt x="83" y="22"/>
                    <a:pt x="73" y="12"/>
                  </a:cubicBezTo>
                  <a:cubicBezTo>
                    <a:pt x="65" y="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13"/>
            <p:cNvSpPr/>
            <p:nvPr/>
          </p:nvSpPr>
          <p:spPr>
            <a:xfrm>
              <a:off x="5813775" y="1333625"/>
              <a:ext cx="8075" cy="3375"/>
            </a:xfrm>
            <a:custGeom>
              <a:avLst/>
              <a:gdLst/>
              <a:ahLst/>
              <a:cxnLst/>
              <a:rect l="l" t="t" r="r" b="b"/>
              <a:pathLst>
                <a:path w="323" h="135" extrusionOk="0">
                  <a:moveTo>
                    <a:pt x="57" y="1"/>
                  </a:moveTo>
                  <a:cubicBezTo>
                    <a:pt x="47" y="1"/>
                    <a:pt x="41" y="9"/>
                    <a:pt x="45" y="26"/>
                  </a:cubicBezTo>
                  <a:cubicBezTo>
                    <a:pt x="48" y="35"/>
                    <a:pt x="42" y="41"/>
                    <a:pt x="29" y="41"/>
                  </a:cubicBezTo>
                  <a:cubicBezTo>
                    <a:pt x="27" y="41"/>
                    <a:pt x="24" y="40"/>
                    <a:pt x="21" y="40"/>
                  </a:cubicBezTo>
                  <a:cubicBezTo>
                    <a:pt x="15" y="38"/>
                    <a:pt x="10" y="37"/>
                    <a:pt x="8" y="37"/>
                  </a:cubicBezTo>
                  <a:cubicBezTo>
                    <a:pt x="0" y="37"/>
                    <a:pt x="7" y="44"/>
                    <a:pt x="28" y="57"/>
                  </a:cubicBezTo>
                  <a:cubicBezTo>
                    <a:pt x="41" y="67"/>
                    <a:pt x="56" y="71"/>
                    <a:pt x="68" y="71"/>
                  </a:cubicBezTo>
                  <a:cubicBezTo>
                    <a:pt x="74" y="71"/>
                    <a:pt x="80" y="70"/>
                    <a:pt x="83" y="67"/>
                  </a:cubicBezTo>
                  <a:cubicBezTo>
                    <a:pt x="85" y="65"/>
                    <a:pt x="89" y="64"/>
                    <a:pt x="92" y="64"/>
                  </a:cubicBezTo>
                  <a:cubicBezTo>
                    <a:pt x="101" y="64"/>
                    <a:pt x="112" y="70"/>
                    <a:pt x="122" y="82"/>
                  </a:cubicBezTo>
                  <a:cubicBezTo>
                    <a:pt x="130" y="94"/>
                    <a:pt x="145" y="103"/>
                    <a:pt x="155" y="103"/>
                  </a:cubicBezTo>
                  <a:cubicBezTo>
                    <a:pt x="157" y="103"/>
                    <a:pt x="159" y="103"/>
                    <a:pt x="160" y="102"/>
                  </a:cubicBezTo>
                  <a:cubicBezTo>
                    <a:pt x="177" y="94"/>
                    <a:pt x="192" y="90"/>
                    <a:pt x="204" y="90"/>
                  </a:cubicBezTo>
                  <a:cubicBezTo>
                    <a:pt x="224" y="90"/>
                    <a:pt x="238" y="100"/>
                    <a:pt x="247" y="120"/>
                  </a:cubicBezTo>
                  <a:cubicBezTo>
                    <a:pt x="250" y="129"/>
                    <a:pt x="254" y="135"/>
                    <a:pt x="256" y="135"/>
                  </a:cubicBezTo>
                  <a:cubicBezTo>
                    <a:pt x="259" y="135"/>
                    <a:pt x="260" y="131"/>
                    <a:pt x="260" y="123"/>
                  </a:cubicBezTo>
                  <a:cubicBezTo>
                    <a:pt x="264" y="109"/>
                    <a:pt x="281" y="92"/>
                    <a:pt x="302" y="85"/>
                  </a:cubicBezTo>
                  <a:cubicBezTo>
                    <a:pt x="322" y="82"/>
                    <a:pt x="302" y="67"/>
                    <a:pt x="250" y="61"/>
                  </a:cubicBezTo>
                  <a:cubicBezTo>
                    <a:pt x="223" y="55"/>
                    <a:pt x="196" y="53"/>
                    <a:pt x="176" y="53"/>
                  </a:cubicBezTo>
                  <a:cubicBezTo>
                    <a:pt x="159" y="53"/>
                    <a:pt x="147" y="54"/>
                    <a:pt x="143" y="57"/>
                  </a:cubicBezTo>
                  <a:cubicBezTo>
                    <a:pt x="141" y="59"/>
                    <a:pt x="139" y="59"/>
                    <a:pt x="137" y="59"/>
                  </a:cubicBezTo>
                  <a:cubicBezTo>
                    <a:pt x="128" y="59"/>
                    <a:pt x="115" y="50"/>
                    <a:pt x="104" y="33"/>
                  </a:cubicBezTo>
                  <a:cubicBezTo>
                    <a:pt x="89" y="12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13"/>
            <p:cNvSpPr/>
            <p:nvPr/>
          </p:nvSpPr>
          <p:spPr>
            <a:xfrm>
              <a:off x="5801000" y="1292175"/>
              <a:ext cx="3950" cy="1475"/>
            </a:xfrm>
            <a:custGeom>
              <a:avLst/>
              <a:gdLst/>
              <a:ahLst/>
              <a:cxnLst/>
              <a:rect l="l" t="t" r="r" b="b"/>
              <a:pathLst>
                <a:path w="158" h="59" extrusionOk="0">
                  <a:moveTo>
                    <a:pt x="22" y="0"/>
                  </a:moveTo>
                  <a:cubicBezTo>
                    <a:pt x="3" y="0"/>
                    <a:pt x="0" y="7"/>
                    <a:pt x="5" y="23"/>
                  </a:cubicBezTo>
                  <a:cubicBezTo>
                    <a:pt x="11" y="46"/>
                    <a:pt x="35" y="59"/>
                    <a:pt x="65" y="59"/>
                  </a:cubicBezTo>
                  <a:cubicBezTo>
                    <a:pt x="84" y="59"/>
                    <a:pt x="105" y="54"/>
                    <a:pt x="126" y="43"/>
                  </a:cubicBezTo>
                  <a:cubicBezTo>
                    <a:pt x="157" y="29"/>
                    <a:pt x="146" y="23"/>
                    <a:pt x="81" y="8"/>
                  </a:cubicBezTo>
                  <a:cubicBezTo>
                    <a:pt x="53" y="3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13"/>
            <p:cNvSpPr/>
            <p:nvPr/>
          </p:nvSpPr>
          <p:spPr>
            <a:xfrm>
              <a:off x="5818975" y="1346400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1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0" y="4"/>
                    <a:pt x="0" y="14"/>
                    <a:pt x="10" y="25"/>
                  </a:cubicBezTo>
                  <a:cubicBezTo>
                    <a:pt x="19" y="30"/>
                    <a:pt x="34" y="36"/>
                    <a:pt x="45" y="36"/>
                  </a:cubicBezTo>
                  <a:cubicBezTo>
                    <a:pt x="47" y="36"/>
                    <a:pt x="50" y="36"/>
                    <a:pt x="52" y="35"/>
                  </a:cubicBezTo>
                  <a:cubicBezTo>
                    <a:pt x="66" y="32"/>
                    <a:pt x="66" y="22"/>
                    <a:pt x="56" y="11"/>
                  </a:cubicBezTo>
                  <a:cubicBezTo>
                    <a:pt x="47" y="6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13"/>
            <p:cNvSpPr/>
            <p:nvPr/>
          </p:nvSpPr>
          <p:spPr>
            <a:xfrm>
              <a:off x="5740400" y="1091925"/>
              <a:ext cx="4625" cy="900"/>
            </a:xfrm>
            <a:custGeom>
              <a:avLst/>
              <a:gdLst/>
              <a:ahLst/>
              <a:cxnLst/>
              <a:rect l="l" t="t" r="r" b="b"/>
              <a:pathLst>
                <a:path w="185" h="36" extrusionOk="0">
                  <a:moveTo>
                    <a:pt x="56" y="1"/>
                  </a:moveTo>
                  <a:cubicBezTo>
                    <a:pt x="0" y="1"/>
                    <a:pt x="0" y="1"/>
                    <a:pt x="45" y="22"/>
                  </a:cubicBezTo>
                  <a:cubicBezTo>
                    <a:pt x="61" y="31"/>
                    <a:pt x="86" y="35"/>
                    <a:pt x="110" y="35"/>
                  </a:cubicBezTo>
                  <a:cubicBezTo>
                    <a:pt x="122" y="35"/>
                    <a:pt x="133" y="34"/>
                    <a:pt x="142" y="32"/>
                  </a:cubicBezTo>
                  <a:cubicBezTo>
                    <a:pt x="184" y="18"/>
                    <a:pt x="184" y="14"/>
                    <a:pt x="156" y="8"/>
                  </a:cubicBezTo>
                  <a:cubicBezTo>
                    <a:pt x="132" y="4"/>
                    <a:pt x="90" y="1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13"/>
            <p:cNvSpPr/>
            <p:nvPr/>
          </p:nvSpPr>
          <p:spPr>
            <a:xfrm>
              <a:off x="5800525" y="1281225"/>
              <a:ext cx="4325" cy="825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9" y="1"/>
                  </a:moveTo>
                  <a:cubicBezTo>
                    <a:pt x="11" y="1"/>
                    <a:pt x="1" y="3"/>
                    <a:pt x="3" y="9"/>
                  </a:cubicBezTo>
                  <a:cubicBezTo>
                    <a:pt x="8" y="22"/>
                    <a:pt x="86" y="32"/>
                    <a:pt x="133" y="32"/>
                  </a:cubicBezTo>
                  <a:cubicBezTo>
                    <a:pt x="152" y="32"/>
                    <a:pt x="167" y="31"/>
                    <a:pt x="170" y="27"/>
                  </a:cubicBezTo>
                  <a:cubicBezTo>
                    <a:pt x="173" y="23"/>
                    <a:pt x="135" y="13"/>
                    <a:pt x="86" y="6"/>
                  </a:cubicBezTo>
                  <a:cubicBezTo>
                    <a:pt x="64" y="3"/>
                    <a:pt x="44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13"/>
            <p:cNvSpPr/>
            <p:nvPr/>
          </p:nvSpPr>
          <p:spPr>
            <a:xfrm>
              <a:off x="5806200" y="1293125"/>
              <a:ext cx="1950" cy="112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46" y="0"/>
                  </a:moveTo>
                  <a:cubicBezTo>
                    <a:pt x="42" y="0"/>
                    <a:pt x="37" y="0"/>
                    <a:pt x="33" y="1"/>
                  </a:cubicBezTo>
                  <a:cubicBezTo>
                    <a:pt x="15" y="9"/>
                    <a:pt x="1" y="19"/>
                    <a:pt x="5" y="33"/>
                  </a:cubicBezTo>
                  <a:cubicBezTo>
                    <a:pt x="8" y="40"/>
                    <a:pt x="18" y="44"/>
                    <a:pt x="31" y="44"/>
                  </a:cubicBezTo>
                  <a:cubicBezTo>
                    <a:pt x="36" y="44"/>
                    <a:pt x="41" y="44"/>
                    <a:pt x="47" y="43"/>
                  </a:cubicBezTo>
                  <a:cubicBezTo>
                    <a:pt x="63" y="36"/>
                    <a:pt x="77" y="26"/>
                    <a:pt x="74" y="15"/>
                  </a:cubicBezTo>
                  <a:cubicBezTo>
                    <a:pt x="72" y="5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13"/>
            <p:cNvSpPr/>
            <p:nvPr/>
          </p:nvSpPr>
          <p:spPr>
            <a:xfrm>
              <a:off x="5745450" y="1092300"/>
              <a:ext cx="4850" cy="1475"/>
            </a:xfrm>
            <a:custGeom>
              <a:avLst/>
              <a:gdLst/>
              <a:ahLst/>
              <a:cxnLst/>
              <a:rect l="l" t="t" r="r" b="b"/>
              <a:pathLst>
                <a:path w="194" h="59" extrusionOk="0">
                  <a:moveTo>
                    <a:pt x="10" y="1"/>
                  </a:moveTo>
                  <a:cubicBezTo>
                    <a:pt x="1" y="1"/>
                    <a:pt x="10" y="4"/>
                    <a:pt x="37" y="13"/>
                  </a:cubicBezTo>
                  <a:cubicBezTo>
                    <a:pt x="62" y="20"/>
                    <a:pt x="83" y="34"/>
                    <a:pt x="79" y="48"/>
                  </a:cubicBezTo>
                  <a:cubicBezTo>
                    <a:pt x="76" y="55"/>
                    <a:pt x="84" y="58"/>
                    <a:pt x="99" y="58"/>
                  </a:cubicBezTo>
                  <a:cubicBezTo>
                    <a:pt x="107" y="58"/>
                    <a:pt x="117" y="57"/>
                    <a:pt x="128" y="55"/>
                  </a:cubicBezTo>
                  <a:cubicBezTo>
                    <a:pt x="194" y="37"/>
                    <a:pt x="194" y="7"/>
                    <a:pt x="131" y="7"/>
                  </a:cubicBezTo>
                  <a:cubicBezTo>
                    <a:pt x="107" y="7"/>
                    <a:pt x="69" y="3"/>
                    <a:pt x="41" y="3"/>
                  </a:cubicBezTo>
                  <a:cubicBezTo>
                    <a:pt x="25" y="2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13"/>
            <p:cNvSpPr/>
            <p:nvPr/>
          </p:nvSpPr>
          <p:spPr>
            <a:xfrm>
              <a:off x="5820900" y="1330175"/>
              <a:ext cx="1375" cy="825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16" y="0"/>
                  </a:moveTo>
                  <a:cubicBezTo>
                    <a:pt x="7" y="0"/>
                    <a:pt x="1" y="7"/>
                    <a:pt x="3" y="15"/>
                  </a:cubicBezTo>
                  <a:cubicBezTo>
                    <a:pt x="6" y="24"/>
                    <a:pt x="17" y="33"/>
                    <a:pt x="27" y="33"/>
                  </a:cubicBezTo>
                  <a:cubicBezTo>
                    <a:pt x="28" y="33"/>
                    <a:pt x="29" y="33"/>
                    <a:pt x="31" y="32"/>
                  </a:cubicBezTo>
                  <a:cubicBezTo>
                    <a:pt x="45" y="29"/>
                    <a:pt x="55" y="22"/>
                    <a:pt x="52" y="15"/>
                  </a:cubicBezTo>
                  <a:cubicBezTo>
                    <a:pt x="52" y="11"/>
                    <a:pt x="37" y="5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13"/>
            <p:cNvSpPr/>
            <p:nvPr/>
          </p:nvSpPr>
          <p:spPr>
            <a:xfrm>
              <a:off x="5823900" y="1335200"/>
              <a:ext cx="5425" cy="1875"/>
            </a:xfrm>
            <a:custGeom>
              <a:avLst/>
              <a:gdLst/>
              <a:ahLst/>
              <a:cxnLst/>
              <a:rect l="l" t="t" r="r" b="b"/>
              <a:pathLst>
                <a:path w="217" h="75" extrusionOk="0">
                  <a:moveTo>
                    <a:pt x="114" y="1"/>
                  </a:moveTo>
                  <a:cubicBezTo>
                    <a:pt x="91" y="1"/>
                    <a:pt x="64" y="4"/>
                    <a:pt x="36" y="12"/>
                  </a:cubicBezTo>
                  <a:cubicBezTo>
                    <a:pt x="15" y="19"/>
                    <a:pt x="1" y="33"/>
                    <a:pt x="5" y="43"/>
                  </a:cubicBezTo>
                  <a:cubicBezTo>
                    <a:pt x="6" y="49"/>
                    <a:pt x="12" y="52"/>
                    <a:pt x="22" y="52"/>
                  </a:cubicBezTo>
                  <a:cubicBezTo>
                    <a:pt x="32" y="52"/>
                    <a:pt x="47" y="48"/>
                    <a:pt x="63" y="43"/>
                  </a:cubicBezTo>
                  <a:cubicBezTo>
                    <a:pt x="84" y="33"/>
                    <a:pt x="102" y="26"/>
                    <a:pt x="111" y="26"/>
                  </a:cubicBezTo>
                  <a:cubicBezTo>
                    <a:pt x="114" y="26"/>
                    <a:pt x="116" y="27"/>
                    <a:pt x="116" y="29"/>
                  </a:cubicBezTo>
                  <a:cubicBezTo>
                    <a:pt x="120" y="52"/>
                    <a:pt x="127" y="65"/>
                    <a:pt x="135" y="65"/>
                  </a:cubicBezTo>
                  <a:cubicBezTo>
                    <a:pt x="141" y="65"/>
                    <a:pt x="146" y="59"/>
                    <a:pt x="151" y="46"/>
                  </a:cubicBezTo>
                  <a:cubicBezTo>
                    <a:pt x="156" y="30"/>
                    <a:pt x="159" y="22"/>
                    <a:pt x="162" y="22"/>
                  </a:cubicBezTo>
                  <a:cubicBezTo>
                    <a:pt x="165" y="22"/>
                    <a:pt x="168" y="29"/>
                    <a:pt x="171" y="43"/>
                  </a:cubicBezTo>
                  <a:cubicBezTo>
                    <a:pt x="177" y="61"/>
                    <a:pt x="189" y="75"/>
                    <a:pt x="202" y="75"/>
                  </a:cubicBezTo>
                  <a:cubicBezTo>
                    <a:pt x="203" y="75"/>
                    <a:pt x="204" y="75"/>
                    <a:pt x="205" y="74"/>
                  </a:cubicBezTo>
                  <a:cubicBezTo>
                    <a:pt x="216" y="71"/>
                    <a:pt x="216" y="54"/>
                    <a:pt x="202" y="33"/>
                  </a:cubicBezTo>
                  <a:cubicBezTo>
                    <a:pt x="189" y="12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13"/>
            <p:cNvSpPr/>
            <p:nvPr/>
          </p:nvSpPr>
          <p:spPr>
            <a:xfrm>
              <a:off x="5811075" y="1293650"/>
              <a:ext cx="5050" cy="1575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8" y="1"/>
                  </a:moveTo>
                  <a:cubicBezTo>
                    <a:pt x="180" y="1"/>
                    <a:pt x="167" y="4"/>
                    <a:pt x="146" y="9"/>
                  </a:cubicBezTo>
                  <a:cubicBezTo>
                    <a:pt x="115" y="19"/>
                    <a:pt x="66" y="22"/>
                    <a:pt x="42" y="22"/>
                  </a:cubicBezTo>
                  <a:cubicBezTo>
                    <a:pt x="1" y="22"/>
                    <a:pt x="4" y="26"/>
                    <a:pt x="49" y="36"/>
                  </a:cubicBezTo>
                  <a:cubicBezTo>
                    <a:pt x="76" y="43"/>
                    <a:pt x="108" y="54"/>
                    <a:pt x="118" y="60"/>
                  </a:cubicBezTo>
                  <a:cubicBezTo>
                    <a:pt x="120" y="62"/>
                    <a:pt x="123" y="63"/>
                    <a:pt x="127" y="63"/>
                  </a:cubicBezTo>
                  <a:cubicBezTo>
                    <a:pt x="139" y="63"/>
                    <a:pt x="157" y="52"/>
                    <a:pt x="171" y="36"/>
                  </a:cubicBezTo>
                  <a:cubicBezTo>
                    <a:pt x="193" y="11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13"/>
            <p:cNvSpPr/>
            <p:nvPr/>
          </p:nvSpPr>
          <p:spPr>
            <a:xfrm>
              <a:off x="5810200" y="1288025"/>
              <a:ext cx="4125" cy="675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93" y="0"/>
                  </a:moveTo>
                  <a:cubicBezTo>
                    <a:pt x="87" y="0"/>
                    <a:pt x="80" y="0"/>
                    <a:pt x="74" y="1"/>
                  </a:cubicBezTo>
                  <a:cubicBezTo>
                    <a:pt x="1" y="8"/>
                    <a:pt x="32" y="25"/>
                    <a:pt x="116" y="25"/>
                  </a:cubicBezTo>
                  <a:cubicBezTo>
                    <a:pt x="122" y="26"/>
                    <a:pt x="128" y="26"/>
                    <a:pt x="133" y="26"/>
                  </a:cubicBezTo>
                  <a:cubicBezTo>
                    <a:pt x="157" y="26"/>
                    <a:pt x="165" y="20"/>
                    <a:pt x="153" y="11"/>
                  </a:cubicBezTo>
                  <a:cubicBezTo>
                    <a:pt x="145" y="6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13"/>
            <p:cNvSpPr/>
            <p:nvPr/>
          </p:nvSpPr>
          <p:spPr>
            <a:xfrm>
              <a:off x="5823575" y="1327125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2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9"/>
                    <a:pt x="18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13"/>
            <p:cNvSpPr/>
            <p:nvPr/>
          </p:nvSpPr>
          <p:spPr>
            <a:xfrm>
              <a:off x="5750450" y="1092425"/>
              <a:ext cx="6375" cy="1450"/>
            </a:xfrm>
            <a:custGeom>
              <a:avLst/>
              <a:gdLst/>
              <a:ahLst/>
              <a:cxnLst/>
              <a:rect l="l" t="t" r="r" b="b"/>
              <a:pathLst>
                <a:path w="255" h="58" extrusionOk="0">
                  <a:moveTo>
                    <a:pt x="46" y="0"/>
                  </a:moveTo>
                  <a:cubicBezTo>
                    <a:pt x="40" y="0"/>
                    <a:pt x="34" y="1"/>
                    <a:pt x="29" y="2"/>
                  </a:cubicBezTo>
                  <a:cubicBezTo>
                    <a:pt x="0" y="12"/>
                    <a:pt x="0" y="15"/>
                    <a:pt x="45" y="29"/>
                  </a:cubicBezTo>
                  <a:cubicBezTo>
                    <a:pt x="63" y="36"/>
                    <a:pt x="86" y="40"/>
                    <a:pt x="106" y="40"/>
                  </a:cubicBezTo>
                  <a:cubicBezTo>
                    <a:pt x="118" y="40"/>
                    <a:pt x="128" y="39"/>
                    <a:pt x="136" y="36"/>
                  </a:cubicBezTo>
                  <a:cubicBezTo>
                    <a:pt x="141" y="35"/>
                    <a:pt x="147" y="35"/>
                    <a:pt x="152" y="35"/>
                  </a:cubicBezTo>
                  <a:cubicBezTo>
                    <a:pt x="169" y="35"/>
                    <a:pt x="187" y="38"/>
                    <a:pt x="195" y="47"/>
                  </a:cubicBezTo>
                  <a:cubicBezTo>
                    <a:pt x="205" y="54"/>
                    <a:pt x="216" y="58"/>
                    <a:pt x="225" y="58"/>
                  </a:cubicBezTo>
                  <a:cubicBezTo>
                    <a:pt x="242" y="58"/>
                    <a:pt x="255" y="47"/>
                    <a:pt x="250" y="29"/>
                  </a:cubicBezTo>
                  <a:cubicBezTo>
                    <a:pt x="247" y="21"/>
                    <a:pt x="222" y="14"/>
                    <a:pt x="192" y="14"/>
                  </a:cubicBezTo>
                  <a:cubicBezTo>
                    <a:pt x="186" y="14"/>
                    <a:pt x="180" y="14"/>
                    <a:pt x="174" y="15"/>
                  </a:cubicBezTo>
                  <a:cubicBezTo>
                    <a:pt x="164" y="16"/>
                    <a:pt x="153" y="17"/>
                    <a:pt x="142" y="17"/>
                  </a:cubicBezTo>
                  <a:cubicBezTo>
                    <a:pt x="115" y="17"/>
                    <a:pt x="91" y="13"/>
                    <a:pt x="83" y="8"/>
                  </a:cubicBezTo>
                  <a:cubicBezTo>
                    <a:pt x="76" y="3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13"/>
            <p:cNvSpPr/>
            <p:nvPr/>
          </p:nvSpPr>
          <p:spPr>
            <a:xfrm>
              <a:off x="5826700" y="1331025"/>
              <a:ext cx="1575" cy="550"/>
            </a:xfrm>
            <a:custGeom>
              <a:avLst/>
              <a:gdLst/>
              <a:ahLst/>
              <a:cxnLst/>
              <a:rect l="l" t="t" r="r" b="b"/>
              <a:pathLst>
                <a:path w="63" h="22" extrusionOk="0">
                  <a:moveTo>
                    <a:pt x="49" y="0"/>
                  </a:moveTo>
                  <a:cubicBezTo>
                    <a:pt x="46" y="0"/>
                    <a:pt x="40" y="1"/>
                    <a:pt x="34" y="2"/>
                  </a:cubicBezTo>
                  <a:cubicBezTo>
                    <a:pt x="10" y="9"/>
                    <a:pt x="0" y="16"/>
                    <a:pt x="7" y="19"/>
                  </a:cubicBezTo>
                  <a:cubicBezTo>
                    <a:pt x="10" y="21"/>
                    <a:pt x="14" y="22"/>
                    <a:pt x="19" y="22"/>
                  </a:cubicBezTo>
                  <a:cubicBezTo>
                    <a:pt x="29" y="22"/>
                    <a:pt x="42" y="17"/>
                    <a:pt x="52" y="12"/>
                  </a:cubicBezTo>
                  <a:cubicBezTo>
                    <a:pt x="62" y="4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13"/>
            <p:cNvSpPr/>
            <p:nvPr/>
          </p:nvSpPr>
          <p:spPr>
            <a:xfrm>
              <a:off x="5816275" y="1294375"/>
              <a:ext cx="1325" cy="1075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18" y="0"/>
                  </a:moveTo>
                  <a:cubicBezTo>
                    <a:pt x="8" y="4"/>
                    <a:pt x="1" y="18"/>
                    <a:pt x="4" y="28"/>
                  </a:cubicBezTo>
                  <a:cubicBezTo>
                    <a:pt x="7" y="37"/>
                    <a:pt x="15" y="43"/>
                    <a:pt x="25" y="43"/>
                  </a:cubicBezTo>
                  <a:cubicBezTo>
                    <a:pt x="27" y="43"/>
                    <a:pt x="29" y="43"/>
                    <a:pt x="32" y="42"/>
                  </a:cubicBezTo>
                  <a:cubicBezTo>
                    <a:pt x="46" y="39"/>
                    <a:pt x="53" y="28"/>
                    <a:pt x="49" y="14"/>
                  </a:cubicBezTo>
                  <a:cubicBezTo>
                    <a:pt x="46" y="4"/>
                    <a:pt x="32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13"/>
            <p:cNvSpPr/>
            <p:nvPr/>
          </p:nvSpPr>
          <p:spPr>
            <a:xfrm>
              <a:off x="5829850" y="1334975"/>
              <a:ext cx="2075" cy="2100"/>
            </a:xfrm>
            <a:custGeom>
              <a:avLst/>
              <a:gdLst/>
              <a:ahLst/>
              <a:cxnLst/>
              <a:rect l="l" t="t" r="r" b="b"/>
              <a:pathLst>
                <a:path w="83" h="84" extrusionOk="0">
                  <a:moveTo>
                    <a:pt x="41" y="0"/>
                  </a:moveTo>
                  <a:cubicBezTo>
                    <a:pt x="32" y="0"/>
                    <a:pt x="23" y="6"/>
                    <a:pt x="17" y="18"/>
                  </a:cubicBezTo>
                  <a:cubicBezTo>
                    <a:pt x="0" y="43"/>
                    <a:pt x="26" y="84"/>
                    <a:pt x="52" y="84"/>
                  </a:cubicBezTo>
                  <a:cubicBezTo>
                    <a:pt x="54" y="84"/>
                    <a:pt x="56" y="84"/>
                    <a:pt x="58" y="83"/>
                  </a:cubicBezTo>
                  <a:cubicBezTo>
                    <a:pt x="75" y="80"/>
                    <a:pt x="82" y="59"/>
                    <a:pt x="75" y="34"/>
                  </a:cubicBezTo>
                  <a:cubicBezTo>
                    <a:pt x="67" y="12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13"/>
            <p:cNvSpPr/>
            <p:nvPr/>
          </p:nvSpPr>
          <p:spPr>
            <a:xfrm>
              <a:off x="5817050" y="1293175"/>
              <a:ext cx="15825" cy="2900"/>
            </a:xfrm>
            <a:custGeom>
              <a:avLst/>
              <a:gdLst/>
              <a:ahLst/>
              <a:cxnLst/>
              <a:rect l="l" t="t" r="r" b="b"/>
              <a:pathLst>
                <a:path w="633" h="116" extrusionOk="0">
                  <a:moveTo>
                    <a:pt x="60" y="0"/>
                  </a:moveTo>
                  <a:cubicBezTo>
                    <a:pt x="38" y="0"/>
                    <a:pt x="22" y="1"/>
                    <a:pt x="15" y="3"/>
                  </a:cubicBezTo>
                  <a:cubicBezTo>
                    <a:pt x="1" y="7"/>
                    <a:pt x="22" y="13"/>
                    <a:pt x="60" y="17"/>
                  </a:cubicBezTo>
                  <a:cubicBezTo>
                    <a:pt x="108" y="24"/>
                    <a:pt x="129" y="34"/>
                    <a:pt x="129" y="62"/>
                  </a:cubicBezTo>
                  <a:cubicBezTo>
                    <a:pt x="129" y="80"/>
                    <a:pt x="138" y="94"/>
                    <a:pt x="147" y="94"/>
                  </a:cubicBezTo>
                  <a:cubicBezTo>
                    <a:pt x="148" y="94"/>
                    <a:pt x="149" y="94"/>
                    <a:pt x="150" y="93"/>
                  </a:cubicBezTo>
                  <a:cubicBezTo>
                    <a:pt x="161" y="90"/>
                    <a:pt x="167" y="79"/>
                    <a:pt x="164" y="69"/>
                  </a:cubicBezTo>
                  <a:cubicBezTo>
                    <a:pt x="161" y="58"/>
                    <a:pt x="167" y="48"/>
                    <a:pt x="181" y="45"/>
                  </a:cubicBezTo>
                  <a:cubicBezTo>
                    <a:pt x="189" y="43"/>
                    <a:pt x="201" y="42"/>
                    <a:pt x="215" y="42"/>
                  </a:cubicBezTo>
                  <a:cubicBezTo>
                    <a:pt x="289" y="42"/>
                    <a:pt x="432" y="69"/>
                    <a:pt x="438" y="87"/>
                  </a:cubicBezTo>
                  <a:cubicBezTo>
                    <a:pt x="439" y="94"/>
                    <a:pt x="442" y="97"/>
                    <a:pt x="446" y="97"/>
                  </a:cubicBezTo>
                  <a:cubicBezTo>
                    <a:pt x="452" y="97"/>
                    <a:pt x="459" y="91"/>
                    <a:pt x="469" y="79"/>
                  </a:cubicBezTo>
                  <a:cubicBezTo>
                    <a:pt x="481" y="64"/>
                    <a:pt x="489" y="57"/>
                    <a:pt x="498" y="57"/>
                  </a:cubicBezTo>
                  <a:cubicBezTo>
                    <a:pt x="505" y="57"/>
                    <a:pt x="512" y="61"/>
                    <a:pt x="521" y="69"/>
                  </a:cubicBezTo>
                  <a:cubicBezTo>
                    <a:pt x="532" y="79"/>
                    <a:pt x="549" y="97"/>
                    <a:pt x="549" y="103"/>
                  </a:cubicBezTo>
                  <a:cubicBezTo>
                    <a:pt x="552" y="112"/>
                    <a:pt x="558" y="115"/>
                    <a:pt x="566" y="115"/>
                  </a:cubicBezTo>
                  <a:cubicBezTo>
                    <a:pt x="568" y="115"/>
                    <a:pt x="571" y="115"/>
                    <a:pt x="574" y="114"/>
                  </a:cubicBezTo>
                  <a:cubicBezTo>
                    <a:pt x="584" y="111"/>
                    <a:pt x="598" y="108"/>
                    <a:pt x="612" y="103"/>
                  </a:cubicBezTo>
                  <a:cubicBezTo>
                    <a:pt x="625" y="100"/>
                    <a:pt x="633" y="90"/>
                    <a:pt x="629" y="79"/>
                  </a:cubicBezTo>
                  <a:cubicBezTo>
                    <a:pt x="624" y="62"/>
                    <a:pt x="544" y="44"/>
                    <a:pt x="498" y="44"/>
                  </a:cubicBezTo>
                  <a:cubicBezTo>
                    <a:pt x="481" y="44"/>
                    <a:pt x="469" y="46"/>
                    <a:pt x="466" y="52"/>
                  </a:cubicBezTo>
                  <a:cubicBezTo>
                    <a:pt x="464" y="54"/>
                    <a:pt x="461" y="55"/>
                    <a:pt x="459" y="55"/>
                  </a:cubicBezTo>
                  <a:cubicBezTo>
                    <a:pt x="454" y="55"/>
                    <a:pt x="450" y="50"/>
                    <a:pt x="445" y="41"/>
                  </a:cubicBezTo>
                  <a:cubicBezTo>
                    <a:pt x="439" y="22"/>
                    <a:pt x="366" y="10"/>
                    <a:pt x="290" y="10"/>
                  </a:cubicBezTo>
                  <a:cubicBezTo>
                    <a:pt x="282" y="10"/>
                    <a:pt x="273" y="10"/>
                    <a:pt x="265" y="10"/>
                  </a:cubicBezTo>
                  <a:cubicBezTo>
                    <a:pt x="260" y="11"/>
                    <a:pt x="252" y="11"/>
                    <a:pt x="242" y="11"/>
                  </a:cubicBezTo>
                  <a:cubicBezTo>
                    <a:pt x="214" y="11"/>
                    <a:pt x="171" y="8"/>
                    <a:pt x="133" y="3"/>
                  </a:cubicBezTo>
                  <a:cubicBezTo>
                    <a:pt x="107" y="1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13"/>
            <p:cNvSpPr/>
            <p:nvPr/>
          </p:nvSpPr>
          <p:spPr>
            <a:xfrm>
              <a:off x="5829300" y="1331025"/>
              <a:ext cx="2000" cy="1050"/>
            </a:xfrm>
            <a:custGeom>
              <a:avLst/>
              <a:gdLst/>
              <a:ahLst/>
              <a:cxnLst/>
              <a:rect l="l" t="t" r="r" b="b"/>
              <a:pathLst>
                <a:path w="80" h="42" extrusionOk="0">
                  <a:moveTo>
                    <a:pt x="18" y="1"/>
                  </a:moveTo>
                  <a:cubicBezTo>
                    <a:pt x="16" y="1"/>
                    <a:pt x="13" y="1"/>
                    <a:pt x="10" y="2"/>
                  </a:cubicBezTo>
                  <a:cubicBezTo>
                    <a:pt x="0" y="5"/>
                    <a:pt x="7" y="16"/>
                    <a:pt x="28" y="26"/>
                  </a:cubicBezTo>
                  <a:cubicBezTo>
                    <a:pt x="44" y="37"/>
                    <a:pt x="58" y="41"/>
                    <a:pt x="65" y="41"/>
                  </a:cubicBezTo>
                  <a:cubicBezTo>
                    <a:pt x="67" y="41"/>
                    <a:pt x="69" y="41"/>
                    <a:pt x="69" y="40"/>
                  </a:cubicBezTo>
                  <a:cubicBezTo>
                    <a:pt x="79" y="24"/>
                    <a:pt x="43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13"/>
            <p:cNvSpPr/>
            <p:nvPr/>
          </p:nvSpPr>
          <p:spPr>
            <a:xfrm>
              <a:off x="5816725" y="128845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8"/>
                    <a:pt x="17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13"/>
            <p:cNvSpPr/>
            <p:nvPr/>
          </p:nvSpPr>
          <p:spPr>
            <a:xfrm>
              <a:off x="5833550" y="1341600"/>
              <a:ext cx="2825" cy="1125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32" y="1"/>
                  </a:moveTo>
                  <a:cubicBezTo>
                    <a:pt x="25" y="1"/>
                    <a:pt x="20" y="1"/>
                    <a:pt x="14" y="2"/>
                  </a:cubicBezTo>
                  <a:cubicBezTo>
                    <a:pt x="0" y="6"/>
                    <a:pt x="14" y="19"/>
                    <a:pt x="42" y="33"/>
                  </a:cubicBezTo>
                  <a:cubicBezTo>
                    <a:pt x="55" y="41"/>
                    <a:pt x="68" y="44"/>
                    <a:pt x="80" y="44"/>
                  </a:cubicBezTo>
                  <a:cubicBezTo>
                    <a:pt x="90" y="44"/>
                    <a:pt x="97" y="42"/>
                    <a:pt x="101" y="36"/>
                  </a:cubicBezTo>
                  <a:cubicBezTo>
                    <a:pt x="112" y="19"/>
                    <a:pt x="68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13"/>
            <p:cNvSpPr/>
            <p:nvPr/>
          </p:nvSpPr>
          <p:spPr>
            <a:xfrm>
              <a:off x="5832450" y="1336100"/>
              <a:ext cx="2850" cy="1525"/>
            </a:xfrm>
            <a:custGeom>
              <a:avLst/>
              <a:gdLst/>
              <a:ahLst/>
              <a:cxnLst/>
              <a:rect l="l" t="t" r="r" b="b"/>
              <a:pathLst>
                <a:path w="114" h="61" extrusionOk="0">
                  <a:moveTo>
                    <a:pt x="54" y="0"/>
                  </a:moveTo>
                  <a:cubicBezTo>
                    <a:pt x="33" y="0"/>
                    <a:pt x="27" y="7"/>
                    <a:pt x="37" y="14"/>
                  </a:cubicBezTo>
                  <a:cubicBezTo>
                    <a:pt x="51" y="24"/>
                    <a:pt x="47" y="35"/>
                    <a:pt x="30" y="38"/>
                  </a:cubicBezTo>
                  <a:cubicBezTo>
                    <a:pt x="0" y="44"/>
                    <a:pt x="25" y="60"/>
                    <a:pt x="58" y="60"/>
                  </a:cubicBezTo>
                  <a:cubicBezTo>
                    <a:pt x="64" y="60"/>
                    <a:pt x="69" y="60"/>
                    <a:pt x="75" y="59"/>
                  </a:cubicBezTo>
                  <a:cubicBezTo>
                    <a:pt x="113" y="56"/>
                    <a:pt x="96" y="3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13"/>
            <p:cNvSpPr/>
            <p:nvPr/>
          </p:nvSpPr>
          <p:spPr>
            <a:xfrm>
              <a:off x="5832225" y="133130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27" y="1"/>
                  </a:moveTo>
                  <a:cubicBezTo>
                    <a:pt x="25" y="1"/>
                    <a:pt x="23" y="1"/>
                    <a:pt x="22" y="1"/>
                  </a:cubicBezTo>
                  <a:cubicBezTo>
                    <a:pt x="8" y="5"/>
                    <a:pt x="1" y="15"/>
                    <a:pt x="5" y="25"/>
                  </a:cubicBezTo>
                  <a:cubicBezTo>
                    <a:pt x="8" y="37"/>
                    <a:pt x="13" y="44"/>
                    <a:pt x="16" y="44"/>
                  </a:cubicBezTo>
                  <a:cubicBezTo>
                    <a:pt x="17" y="44"/>
                    <a:pt x="18" y="44"/>
                    <a:pt x="18" y="43"/>
                  </a:cubicBezTo>
                  <a:cubicBezTo>
                    <a:pt x="26" y="43"/>
                    <a:pt x="32" y="32"/>
                    <a:pt x="36" y="19"/>
                  </a:cubicBezTo>
                  <a:cubicBezTo>
                    <a:pt x="38" y="7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13"/>
            <p:cNvSpPr/>
            <p:nvPr/>
          </p:nvSpPr>
          <p:spPr>
            <a:xfrm>
              <a:off x="5757300" y="1092950"/>
              <a:ext cx="3250" cy="1100"/>
            </a:xfrm>
            <a:custGeom>
              <a:avLst/>
              <a:gdLst/>
              <a:ahLst/>
              <a:cxnLst/>
              <a:rect l="l" t="t" r="r" b="b"/>
              <a:pathLst>
                <a:path w="130" h="44" extrusionOk="0">
                  <a:moveTo>
                    <a:pt x="22" y="1"/>
                  </a:moveTo>
                  <a:cubicBezTo>
                    <a:pt x="19" y="1"/>
                    <a:pt x="16" y="1"/>
                    <a:pt x="14" y="1"/>
                  </a:cubicBezTo>
                  <a:cubicBezTo>
                    <a:pt x="0" y="5"/>
                    <a:pt x="8" y="15"/>
                    <a:pt x="32" y="29"/>
                  </a:cubicBezTo>
                  <a:cubicBezTo>
                    <a:pt x="46" y="38"/>
                    <a:pt x="72" y="44"/>
                    <a:pt x="90" y="44"/>
                  </a:cubicBezTo>
                  <a:cubicBezTo>
                    <a:pt x="94" y="44"/>
                    <a:pt x="98" y="44"/>
                    <a:pt x="101" y="43"/>
                  </a:cubicBezTo>
                  <a:cubicBezTo>
                    <a:pt x="129" y="36"/>
                    <a:pt x="125" y="29"/>
                    <a:pt x="83" y="15"/>
                  </a:cubicBezTo>
                  <a:cubicBezTo>
                    <a:pt x="61" y="7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13"/>
            <p:cNvSpPr/>
            <p:nvPr/>
          </p:nvSpPr>
          <p:spPr>
            <a:xfrm>
              <a:off x="5835550" y="1336500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7" y="1"/>
                  </a:moveTo>
                  <a:cubicBezTo>
                    <a:pt x="7" y="1"/>
                    <a:pt x="1" y="7"/>
                    <a:pt x="3" y="19"/>
                  </a:cubicBezTo>
                  <a:cubicBezTo>
                    <a:pt x="6" y="27"/>
                    <a:pt x="16" y="33"/>
                    <a:pt x="27" y="33"/>
                  </a:cubicBezTo>
                  <a:cubicBezTo>
                    <a:pt x="29" y="33"/>
                    <a:pt x="32" y="33"/>
                    <a:pt x="34" y="32"/>
                  </a:cubicBezTo>
                  <a:cubicBezTo>
                    <a:pt x="45" y="29"/>
                    <a:pt x="55" y="22"/>
                    <a:pt x="52" y="19"/>
                  </a:cubicBezTo>
                  <a:cubicBezTo>
                    <a:pt x="52" y="12"/>
                    <a:pt x="38" y="8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13"/>
            <p:cNvSpPr/>
            <p:nvPr/>
          </p:nvSpPr>
          <p:spPr>
            <a:xfrm>
              <a:off x="5760250" y="1093225"/>
              <a:ext cx="2775" cy="1975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63" y="0"/>
                  </a:moveTo>
                  <a:cubicBezTo>
                    <a:pt x="42" y="0"/>
                    <a:pt x="32" y="11"/>
                    <a:pt x="35" y="29"/>
                  </a:cubicBezTo>
                  <a:cubicBezTo>
                    <a:pt x="42" y="45"/>
                    <a:pt x="35" y="60"/>
                    <a:pt x="18" y="63"/>
                  </a:cubicBezTo>
                  <a:cubicBezTo>
                    <a:pt x="4" y="66"/>
                    <a:pt x="0" y="74"/>
                    <a:pt x="7" y="77"/>
                  </a:cubicBezTo>
                  <a:cubicBezTo>
                    <a:pt x="9" y="78"/>
                    <a:pt x="11" y="78"/>
                    <a:pt x="13" y="78"/>
                  </a:cubicBezTo>
                  <a:cubicBezTo>
                    <a:pt x="39" y="78"/>
                    <a:pt x="111" y="34"/>
                    <a:pt x="108" y="21"/>
                  </a:cubicBezTo>
                  <a:cubicBezTo>
                    <a:pt x="104" y="11"/>
                    <a:pt x="87" y="4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13"/>
            <p:cNvSpPr/>
            <p:nvPr/>
          </p:nvSpPr>
          <p:spPr>
            <a:xfrm>
              <a:off x="5763375" y="1093975"/>
              <a:ext cx="5300" cy="2100"/>
            </a:xfrm>
            <a:custGeom>
              <a:avLst/>
              <a:gdLst/>
              <a:ahLst/>
              <a:cxnLst/>
              <a:rect l="l" t="t" r="r" b="b"/>
              <a:pathLst>
                <a:path w="212" h="84" extrusionOk="0">
                  <a:moveTo>
                    <a:pt x="43" y="1"/>
                  </a:moveTo>
                  <a:cubicBezTo>
                    <a:pt x="36" y="1"/>
                    <a:pt x="31" y="1"/>
                    <a:pt x="28" y="2"/>
                  </a:cubicBezTo>
                  <a:cubicBezTo>
                    <a:pt x="0" y="9"/>
                    <a:pt x="11" y="15"/>
                    <a:pt x="84" y="57"/>
                  </a:cubicBezTo>
                  <a:cubicBezTo>
                    <a:pt x="113" y="75"/>
                    <a:pt x="130" y="83"/>
                    <a:pt x="144" y="83"/>
                  </a:cubicBezTo>
                  <a:cubicBezTo>
                    <a:pt x="157" y="83"/>
                    <a:pt x="167" y="75"/>
                    <a:pt x="181" y="57"/>
                  </a:cubicBezTo>
                  <a:cubicBezTo>
                    <a:pt x="212" y="23"/>
                    <a:pt x="208" y="23"/>
                    <a:pt x="132" y="9"/>
                  </a:cubicBezTo>
                  <a:cubicBezTo>
                    <a:pt x="96" y="4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13"/>
            <p:cNvSpPr/>
            <p:nvPr/>
          </p:nvSpPr>
          <p:spPr>
            <a:xfrm>
              <a:off x="5834675" y="1295225"/>
              <a:ext cx="3500" cy="1275"/>
            </a:xfrm>
            <a:custGeom>
              <a:avLst/>
              <a:gdLst/>
              <a:ahLst/>
              <a:cxnLst/>
              <a:rect l="l" t="t" r="r" b="b"/>
              <a:pathLst>
                <a:path w="140" h="51" extrusionOk="0">
                  <a:moveTo>
                    <a:pt x="42" y="1"/>
                  </a:moveTo>
                  <a:cubicBezTo>
                    <a:pt x="14" y="5"/>
                    <a:pt x="0" y="15"/>
                    <a:pt x="3" y="29"/>
                  </a:cubicBezTo>
                  <a:cubicBezTo>
                    <a:pt x="10" y="41"/>
                    <a:pt x="32" y="50"/>
                    <a:pt x="58" y="50"/>
                  </a:cubicBezTo>
                  <a:cubicBezTo>
                    <a:pt x="62" y="50"/>
                    <a:pt x="65" y="50"/>
                    <a:pt x="69" y="50"/>
                  </a:cubicBezTo>
                  <a:cubicBezTo>
                    <a:pt x="139" y="42"/>
                    <a:pt x="115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13"/>
            <p:cNvSpPr/>
            <p:nvPr/>
          </p:nvSpPr>
          <p:spPr>
            <a:xfrm>
              <a:off x="5774725" y="1095225"/>
              <a:ext cx="2825" cy="825"/>
            </a:xfrm>
            <a:custGeom>
              <a:avLst/>
              <a:gdLst/>
              <a:ahLst/>
              <a:cxnLst/>
              <a:rect l="l" t="t" r="r" b="b"/>
              <a:pathLst>
                <a:path w="113" h="33" extrusionOk="0">
                  <a:moveTo>
                    <a:pt x="59" y="0"/>
                  </a:moveTo>
                  <a:cubicBezTo>
                    <a:pt x="51" y="0"/>
                    <a:pt x="43" y="1"/>
                    <a:pt x="36" y="4"/>
                  </a:cubicBezTo>
                  <a:cubicBezTo>
                    <a:pt x="1" y="11"/>
                    <a:pt x="1" y="15"/>
                    <a:pt x="39" y="25"/>
                  </a:cubicBezTo>
                  <a:cubicBezTo>
                    <a:pt x="58" y="30"/>
                    <a:pt x="74" y="32"/>
                    <a:pt x="85" y="32"/>
                  </a:cubicBezTo>
                  <a:cubicBezTo>
                    <a:pt x="106" y="32"/>
                    <a:pt x="112" y="25"/>
                    <a:pt x="94" y="11"/>
                  </a:cubicBezTo>
                  <a:cubicBezTo>
                    <a:pt x="88" y="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13"/>
            <p:cNvSpPr/>
            <p:nvPr/>
          </p:nvSpPr>
          <p:spPr>
            <a:xfrm>
              <a:off x="5841000" y="1296175"/>
              <a:ext cx="14075" cy="3125"/>
            </a:xfrm>
            <a:custGeom>
              <a:avLst/>
              <a:gdLst/>
              <a:ahLst/>
              <a:cxnLst/>
              <a:rect l="l" t="t" r="r" b="b"/>
              <a:pathLst>
                <a:path w="563" h="125" extrusionOk="0">
                  <a:moveTo>
                    <a:pt x="19" y="0"/>
                  </a:moveTo>
                  <a:cubicBezTo>
                    <a:pt x="17" y="0"/>
                    <a:pt x="15" y="1"/>
                    <a:pt x="14" y="1"/>
                  </a:cubicBezTo>
                  <a:cubicBezTo>
                    <a:pt x="4" y="1"/>
                    <a:pt x="0" y="12"/>
                    <a:pt x="4" y="25"/>
                  </a:cubicBezTo>
                  <a:cubicBezTo>
                    <a:pt x="7" y="33"/>
                    <a:pt x="17" y="37"/>
                    <a:pt x="31" y="37"/>
                  </a:cubicBezTo>
                  <a:cubicBezTo>
                    <a:pt x="35" y="37"/>
                    <a:pt x="40" y="37"/>
                    <a:pt x="45" y="36"/>
                  </a:cubicBezTo>
                  <a:cubicBezTo>
                    <a:pt x="48" y="35"/>
                    <a:pt x="53" y="34"/>
                    <a:pt x="58" y="34"/>
                  </a:cubicBezTo>
                  <a:cubicBezTo>
                    <a:pt x="81" y="34"/>
                    <a:pt x="122" y="46"/>
                    <a:pt x="153" y="60"/>
                  </a:cubicBezTo>
                  <a:cubicBezTo>
                    <a:pt x="191" y="77"/>
                    <a:pt x="233" y="92"/>
                    <a:pt x="243" y="92"/>
                  </a:cubicBezTo>
                  <a:cubicBezTo>
                    <a:pt x="245" y="91"/>
                    <a:pt x="247" y="91"/>
                    <a:pt x="250" y="91"/>
                  </a:cubicBezTo>
                  <a:cubicBezTo>
                    <a:pt x="265" y="91"/>
                    <a:pt x="298" y="100"/>
                    <a:pt x="333" y="112"/>
                  </a:cubicBezTo>
                  <a:cubicBezTo>
                    <a:pt x="356" y="120"/>
                    <a:pt x="377" y="125"/>
                    <a:pt x="389" y="125"/>
                  </a:cubicBezTo>
                  <a:cubicBezTo>
                    <a:pt x="397" y="125"/>
                    <a:pt x="401" y="123"/>
                    <a:pt x="399" y="119"/>
                  </a:cubicBezTo>
                  <a:cubicBezTo>
                    <a:pt x="396" y="108"/>
                    <a:pt x="378" y="98"/>
                    <a:pt x="362" y="95"/>
                  </a:cubicBezTo>
                  <a:cubicBezTo>
                    <a:pt x="344" y="95"/>
                    <a:pt x="333" y="87"/>
                    <a:pt x="341" y="77"/>
                  </a:cubicBezTo>
                  <a:cubicBezTo>
                    <a:pt x="342" y="74"/>
                    <a:pt x="355" y="72"/>
                    <a:pt x="375" y="72"/>
                  </a:cubicBezTo>
                  <a:cubicBezTo>
                    <a:pt x="394" y="72"/>
                    <a:pt x="420" y="74"/>
                    <a:pt x="448" y="77"/>
                  </a:cubicBezTo>
                  <a:cubicBezTo>
                    <a:pt x="483" y="84"/>
                    <a:pt x="514" y="86"/>
                    <a:pt x="533" y="86"/>
                  </a:cubicBezTo>
                  <a:cubicBezTo>
                    <a:pt x="544" y="86"/>
                    <a:pt x="551" y="85"/>
                    <a:pt x="552" y="84"/>
                  </a:cubicBezTo>
                  <a:cubicBezTo>
                    <a:pt x="562" y="71"/>
                    <a:pt x="562" y="71"/>
                    <a:pt x="424" y="50"/>
                  </a:cubicBezTo>
                  <a:cubicBezTo>
                    <a:pt x="395" y="45"/>
                    <a:pt x="368" y="42"/>
                    <a:pt x="347" y="42"/>
                  </a:cubicBezTo>
                  <a:cubicBezTo>
                    <a:pt x="324" y="42"/>
                    <a:pt x="309" y="46"/>
                    <a:pt x="309" y="53"/>
                  </a:cubicBezTo>
                  <a:cubicBezTo>
                    <a:pt x="309" y="56"/>
                    <a:pt x="305" y="57"/>
                    <a:pt x="297" y="57"/>
                  </a:cubicBezTo>
                  <a:cubicBezTo>
                    <a:pt x="275" y="57"/>
                    <a:pt x="226" y="48"/>
                    <a:pt x="170" y="32"/>
                  </a:cubicBezTo>
                  <a:cubicBezTo>
                    <a:pt x="102" y="14"/>
                    <a:pt x="38" y="0"/>
                    <a:pt x="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13"/>
            <p:cNvSpPr/>
            <p:nvPr/>
          </p:nvSpPr>
          <p:spPr>
            <a:xfrm>
              <a:off x="5778975" y="1095650"/>
              <a:ext cx="14075" cy="2825"/>
            </a:xfrm>
            <a:custGeom>
              <a:avLst/>
              <a:gdLst/>
              <a:ahLst/>
              <a:cxnLst/>
              <a:rect l="l" t="t" r="r" b="b"/>
              <a:pathLst>
                <a:path w="563" h="113" extrusionOk="0">
                  <a:moveTo>
                    <a:pt x="81" y="1"/>
                  </a:moveTo>
                  <a:lnTo>
                    <a:pt x="1" y="8"/>
                  </a:lnTo>
                  <a:lnTo>
                    <a:pt x="102" y="53"/>
                  </a:lnTo>
                  <a:cubicBezTo>
                    <a:pt x="153" y="73"/>
                    <a:pt x="206" y="91"/>
                    <a:pt x="212" y="91"/>
                  </a:cubicBezTo>
                  <a:cubicBezTo>
                    <a:pt x="223" y="87"/>
                    <a:pt x="247" y="87"/>
                    <a:pt x="271" y="87"/>
                  </a:cubicBezTo>
                  <a:cubicBezTo>
                    <a:pt x="310" y="87"/>
                    <a:pt x="310" y="87"/>
                    <a:pt x="278" y="78"/>
                  </a:cubicBezTo>
                  <a:cubicBezTo>
                    <a:pt x="254" y="70"/>
                    <a:pt x="244" y="57"/>
                    <a:pt x="251" y="46"/>
                  </a:cubicBezTo>
                  <a:cubicBezTo>
                    <a:pt x="253" y="42"/>
                    <a:pt x="263" y="39"/>
                    <a:pt x="275" y="39"/>
                  </a:cubicBezTo>
                  <a:cubicBezTo>
                    <a:pt x="282" y="39"/>
                    <a:pt x="291" y="40"/>
                    <a:pt x="299" y="43"/>
                  </a:cubicBezTo>
                  <a:cubicBezTo>
                    <a:pt x="309" y="46"/>
                    <a:pt x="320" y="48"/>
                    <a:pt x="328" y="48"/>
                  </a:cubicBezTo>
                  <a:cubicBezTo>
                    <a:pt x="337" y="48"/>
                    <a:pt x="344" y="46"/>
                    <a:pt x="348" y="43"/>
                  </a:cubicBezTo>
                  <a:cubicBezTo>
                    <a:pt x="349" y="38"/>
                    <a:pt x="352" y="36"/>
                    <a:pt x="355" y="36"/>
                  </a:cubicBezTo>
                  <a:cubicBezTo>
                    <a:pt x="359" y="36"/>
                    <a:pt x="363" y="40"/>
                    <a:pt x="365" y="46"/>
                  </a:cubicBezTo>
                  <a:cubicBezTo>
                    <a:pt x="369" y="60"/>
                    <a:pt x="361" y="78"/>
                    <a:pt x="351" y="87"/>
                  </a:cubicBezTo>
                  <a:cubicBezTo>
                    <a:pt x="337" y="98"/>
                    <a:pt x="369" y="108"/>
                    <a:pt x="424" y="112"/>
                  </a:cubicBezTo>
                  <a:cubicBezTo>
                    <a:pt x="440" y="112"/>
                    <a:pt x="453" y="113"/>
                    <a:pt x="465" y="113"/>
                  </a:cubicBezTo>
                  <a:cubicBezTo>
                    <a:pt x="514" y="113"/>
                    <a:pt x="528" y="106"/>
                    <a:pt x="542" y="81"/>
                  </a:cubicBezTo>
                  <a:cubicBezTo>
                    <a:pt x="563" y="46"/>
                    <a:pt x="559" y="43"/>
                    <a:pt x="518" y="43"/>
                  </a:cubicBezTo>
                  <a:cubicBezTo>
                    <a:pt x="494" y="39"/>
                    <a:pt x="400" y="28"/>
                    <a:pt x="316" y="18"/>
                  </a:cubicBezTo>
                  <a:cubicBezTo>
                    <a:pt x="230" y="8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13"/>
            <p:cNvSpPr/>
            <p:nvPr/>
          </p:nvSpPr>
          <p:spPr>
            <a:xfrm>
              <a:off x="5855475" y="129772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7" y="5"/>
                    <a:pt x="1" y="15"/>
                    <a:pt x="4" y="25"/>
                  </a:cubicBezTo>
                  <a:cubicBezTo>
                    <a:pt x="7" y="40"/>
                    <a:pt x="18" y="43"/>
                    <a:pt x="32" y="43"/>
                  </a:cubicBezTo>
                  <a:cubicBezTo>
                    <a:pt x="46" y="40"/>
                    <a:pt x="53" y="25"/>
                    <a:pt x="49" y="15"/>
                  </a:cubicBezTo>
                  <a:cubicBezTo>
                    <a:pt x="46" y="7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13"/>
            <p:cNvSpPr/>
            <p:nvPr/>
          </p:nvSpPr>
          <p:spPr>
            <a:xfrm>
              <a:off x="5858375" y="1297725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7" y="0"/>
                  </a:moveTo>
                  <a:cubicBezTo>
                    <a:pt x="7" y="0"/>
                    <a:pt x="0" y="7"/>
                    <a:pt x="3" y="15"/>
                  </a:cubicBezTo>
                  <a:cubicBezTo>
                    <a:pt x="6" y="25"/>
                    <a:pt x="20" y="40"/>
                    <a:pt x="37" y="43"/>
                  </a:cubicBezTo>
                  <a:cubicBezTo>
                    <a:pt x="40" y="44"/>
                    <a:pt x="42" y="44"/>
                    <a:pt x="44" y="44"/>
                  </a:cubicBezTo>
                  <a:cubicBezTo>
                    <a:pt x="53" y="44"/>
                    <a:pt x="57" y="38"/>
                    <a:pt x="55" y="30"/>
                  </a:cubicBezTo>
                  <a:cubicBezTo>
                    <a:pt x="51" y="19"/>
                    <a:pt x="37" y="5"/>
                    <a:pt x="24" y="1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13"/>
            <p:cNvSpPr/>
            <p:nvPr/>
          </p:nvSpPr>
          <p:spPr>
            <a:xfrm>
              <a:off x="5861300" y="1300575"/>
              <a:ext cx="1650" cy="875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25" y="1"/>
                  </a:moveTo>
                  <a:cubicBezTo>
                    <a:pt x="21" y="1"/>
                    <a:pt x="18" y="1"/>
                    <a:pt x="14" y="2"/>
                  </a:cubicBezTo>
                  <a:cubicBezTo>
                    <a:pt x="0" y="6"/>
                    <a:pt x="0" y="12"/>
                    <a:pt x="11" y="23"/>
                  </a:cubicBezTo>
                  <a:cubicBezTo>
                    <a:pt x="21" y="30"/>
                    <a:pt x="33" y="34"/>
                    <a:pt x="43" y="34"/>
                  </a:cubicBezTo>
                  <a:cubicBezTo>
                    <a:pt x="47" y="34"/>
                    <a:pt x="50" y="34"/>
                    <a:pt x="53" y="33"/>
                  </a:cubicBezTo>
                  <a:cubicBezTo>
                    <a:pt x="66" y="30"/>
                    <a:pt x="66" y="20"/>
                    <a:pt x="56" y="12"/>
                  </a:cubicBezTo>
                  <a:cubicBezTo>
                    <a:pt x="48" y="5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13"/>
            <p:cNvSpPr/>
            <p:nvPr/>
          </p:nvSpPr>
          <p:spPr>
            <a:xfrm>
              <a:off x="5860775" y="1297350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43" y="1"/>
                  </a:moveTo>
                  <a:cubicBezTo>
                    <a:pt x="39" y="1"/>
                    <a:pt x="36" y="2"/>
                    <a:pt x="32" y="3"/>
                  </a:cubicBezTo>
                  <a:cubicBezTo>
                    <a:pt x="14" y="6"/>
                    <a:pt x="0" y="20"/>
                    <a:pt x="4" y="27"/>
                  </a:cubicBezTo>
                  <a:cubicBezTo>
                    <a:pt x="8" y="37"/>
                    <a:pt x="29" y="51"/>
                    <a:pt x="53" y="61"/>
                  </a:cubicBezTo>
                  <a:cubicBezTo>
                    <a:pt x="63" y="65"/>
                    <a:pt x="70" y="67"/>
                    <a:pt x="75" y="67"/>
                  </a:cubicBezTo>
                  <a:cubicBezTo>
                    <a:pt x="86" y="67"/>
                    <a:pt x="88" y="58"/>
                    <a:pt x="80" y="34"/>
                  </a:cubicBezTo>
                  <a:cubicBezTo>
                    <a:pt x="75" y="14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13"/>
            <p:cNvSpPr/>
            <p:nvPr/>
          </p:nvSpPr>
          <p:spPr>
            <a:xfrm>
              <a:off x="5863275" y="1297600"/>
              <a:ext cx="2650" cy="1400"/>
            </a:xfrm>
            <a:custGeom>
              <a:avLst/>
              <a:gdLst/>
              <a:ahLst/>
              <a:cxnLst/>
              <a:rect l="l" t="t" r="r" b="b"/>
              <a:pathLst>
                <a:path w="106" h="56" extrusionOk="0">
                  <a:moveTo>
                    <a:pt x="6" y="1"/>
                  </a:moveTo>
                  <a:cubicBezTo>
                    <a:pt x="1" y="1"/>
                    <a:pt x="0" y="7"/>
                    <a:pt x="4" y="20"/>
                  </a:cubicBezTo>
                  <a:cubicBezTo>
                    <a:pt x="8" y="41"/>
                    <a:pt x="18" y="55"/>
                    <a:pt x="22" y="55"/>
                  </a:cubicBezTo>
                  <a:cubicBezTo>
                    <a:pt x="26" y="55"/>
                    <a:pt x="37" y="54"/>
                    <a:pt x="50" y="54"/>
                  </a:cubicBezTo>
                  <a:cubicBezTo>
                    <a:pt x="56" y="54"/>
                    <a:pt x="63" y="54"/>
                    <a:pt x="70" y="55"/>
                  </a:cubicBezTo>
                  <a:cubicBezTo>
                    <a:pt x="91" y="55"/>
                    <a:pt x="105" y="48"/>
                    <a:pt x="102" y="35"/>
                  </a:cubicBezTo>
                  <a:cubicBezTo>
                    <a:pt x="99" y="26"/>
                    <a:pt x="87" y="20"/>
                    <a:pt x="73" y="20"/>
                  </a:cubicBezTo>
                  <a:cubicBezTo>
                    <a:pt x="70" y="20"/>
                    <a:pt x="67" y="20"/>
                    <a:pt x="63" y="20"/>
                  </a:cubicBezTo>
                  <a:cubicBezTo>
                    <a:pt x="60" y="22"/>
                    <a:pt x="55" y="23"/>
                    <a:pt x="51" y="23"/>
                  </a:cubicBezTo>
                  <a:cubicBezTo>
                    <a:pt x="37" y="23"/>
                    <a:pt x="22" y="17"/>
                    <a:pt x="15" y="6"/>
                  </a:cubicBezTo>
                  <a:cubicBezTo>
                    <a:pt x="11" y="3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13"/>
            <p:cNvSpPr/>
            <p:nvPr/>
          </p:nvSpPr>
          <p:spPr>
            <a:xfrm>
              <a:off x="5865775" y="1298050"/>
              <a:ext cx="6650" cy="1300"/>
            </a:xfrm>
            <a:custGeom>
              <a:avLst/>
              <a:gdLst/>
              <a:ahLst/>
              <a:cxnLst/>
              <a:rect l="l" t="t" r="r" b="b"/>
              <a:pathLst>
                <a:path w="266" h="52" extrusionOk="0">
                  <a:moveTo>
                    <a:pt x="75" y="0"/>
                  </a:moveTo>
                  <a:cubicBezTo>
                    <a:pt x="69" y="0"/>
                    <a:pt x="61" y="1"/>
                    <a:pt x="53" y="2"/>
                  </a:cubicBezTo>
                  <a:cubicBezTo>
                    <a:pt x="1" y="17"/>
                    <a:pt x="99" y="51"/>
                    <a:pt x="170" y="51"/>
                  </a:cubicBezTo>
                  <a:cubicBezTo>
                    <a:pt x="184" y="51"/>
                    <a:pt x="196" y="50"/>
                    <a:pt x="207" y="47"/>
                  </a:cubicBezTo>
                  <a:cubicBezTo>
                    <a:pt x="266" y="32"/>
                    <a:pt x="239" y="10"/>
                    <a:pt x="182" y="10"/>
                  </a:cubicBezTo>
                  <a:cubicBezTo>
                    <a:pt x="173" y="10"/>
                    <a:pt x="162" y="11"/>
                    <a:pt x="151" y="12"/>
                  </a:cubicBezTo>
                  <a:cubicBezTo>
                    <a:pt x="140" y="15"/>
                    <a:pt x="130" y="17"/>
                    <a:pt x="121" y="17"/>
                  </a:cubicBezTo>
                  <a:cubicBezTo>
                    <a:pt x="107" y="17"/>
                    <a:pt x="98" y="14"/>
                    <a:pt x="95" y="9"/>
                  </a:cubicBezTo>
                  <a:cubicBezTo>
                    <a:pt x="95" y="3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13"/>
            <p:cNvSpPr/>
            <p:nvPr/>
          </p:nvSpPr>
          <p:spPr>
            <a:xfrm>
              <a:off x="5872825" y="1298150"/>
              <a:ext cx="12450" cy="3800"/>
            </a:xfrm>
            <a:custGeom>
              <a:avLst/>
              <a:gdLst/>
              <a:ahLst/>
              <a:cxnLst/>
              <a:rect l="l" t="t" r="r" b="b"/>
              <a:pathLst>
                <a:path w="498" h="152" extrusionOk="0">
                  <a:moveTo>
                    <a:pt x="36" y="0"/>
                  </a:moveTo>
                  <a:cubicBezTo>
                    <a:pt x="28" y="0"/>
                    <a:pt x="20" y="3"/>
                    <a:pt x="15" y="8"/>
                  </a:cubicBezTo>
                  <a:cubicBezTo>
                    <a:pt x="0" y="23"/>
                    <a:pt x="5" y="37"/>
                    <a:pt x="35" y="50"/>
                  </a:cubicBezTo>
                  <a:cubicBezTo>
                    <a:pt x="47" y="57"/>
                    <a:pt x="61" y="61"/>
                    <a:pt x="72" y="61"/>
                  </a:cubicBezTo>
                  <a:cubicBezTo>
                    <a:pt x="84" y="61"/>
                    <a:pt x="94" y="57"/>
                    <a:pt x="101" y="50"/>
                  </a:cubicBezTo>
                  <a:cubicBezTo>
                    <a:pt x="107" y="45"/>
                    <a:pt x="111" y="42"/>
                    <a:pt x="113" y="42"/>
                  </a:cubicBezTo>
                  <a:lnTo>
                    <a:pt x="113" y="42"/>
                  </a:lnTo>
                  <a:cubicBezTo>
                    <a:pt x="116" y="42"/>
                    <a:pt x="116" y="48"/>
                    <a:pt x="112" y="61"/>
                  </a:cubicBezTo>
                  <a:cubicBezTo>
                    <a:pt x="107" y="73"/>
                    <a:pt x="108" y="79"/>
                    <a:pt x="115" y="79"/>
                  </a:cubicBezTo>
                  <a:cubicBezTo>
                    <a:pt x="119" y="79"/>
                    <a:pt x="126" y="77"/>
                    <a:pt x="136" y="71"/>
                  </a:cubicBezTo>
                  <a:cubicBezTo>
                    <a:pt x="145" y="64"/>
                    <a:pt x="155" y="60"/>
                    <a:pt x="162" y="60"/>
                  </a:cubicBezTo>
                  <a:cubicBezTo>
                    <a:pt x="168" y="60"/>
                    <a:pt x="173" y="63"/>
                    <a:pt x="174" y="68"/>
                  </a:cubicBezTo>
                  <a:cubicBezTo>
                    <a:pt x="177" y="76"/>
                    <a:pt x="187" y="80"/>
                    <a:pt x="200" y="80"/>
                  </a:cubicBezTo>
                  <a:cubicBezTo>
                    <a:pt x="204" y="80"/>
                    <a:pt x="208" y="79"/>
                    <a:pt x="213" y="78"/>
                  </a:cubicBezTo>
                  <a:cubicBezTo>
                    <a:pt x="219" y="76"/>
                    <a:pt x="224" y="75"/>
                    <a:pt x="230" y="75"/>
                  </a:cubicBezTo>
                  <a:cubicBezTo>
                    <a:pt x="245" y="75"/>
                    <a:pt x="258" y="81"/>
                    <a:pt x="268" y="88"/>
                  </a:cubicBezTo>
                  <a:cubicBezTo>
                    <a:pt x="278" y="97"/>
                    <a:pt x="281" y="100"/>
                    <a:pt x="273" y="100"/>
                  </a:cubicBezTo>
                  <a:cubicBezTo>
                    <a:pt x="270" y="100"/>
                    <a:pt x="266" y="100"/>
                    <a:pt x="261" y="99"/>
                  </a:cubicBezTo>
                  <a:cubicBezTo>
                    <a:pt x="258" y="99"/>
                    <a:pt x="255" y="98"/>
                    <a:pt x="252" y="98"/>
                  </a:cubicBezTo>
                  <a:cubicBezTo>
                    <a:pt x="240" y="98"/>
                    <a:pt x="234" y="104"/>
                    <a:pt x="237" y="113"/>
                  </a:cubicBezTo>
                  <a:cubicBezTo>
                    <a:pt x="239" y="123"/>
                    <a:pt x="250" y="128"/>
                    <a:pt x="265" y="128"/>
                  </a:cubicBezTo>
                  <a:cubicBezTo>
                    <a:pt x="269" y="128"/>
                    <a:pt x="274" y="127"/>
                    <a:pt x="278" y="127"/>
                  </a:cubicBezTo>
                  <a:cubicBezTo>
                    <a:pt x="283" y="125"/>
                    <a:pt x="288" y="124"/>
                    <a:pt x="293" y="124"/>
                  </a:cubicBezTo>
                  <a:cubicBezTo>
                    <a:pt x="304" y="124"/>
                    <a:pt x="314" y="130"/>
                    <a:pt x="317" y="137"/>
                  </a:cubicBezTo>
                  <a:cubicBezTo>
                    <a:pt x="320" y="147"/>
                    <a:pt x="327" y="151"/>
                    <a:pt x="335" y="151"/>
                  </a:cubicBezTo>
                  <a:cubicBezTo>
                    <a:pt x="348" y="151"/>
                    <a:pt x="364" y="137"/>
                    <a:pt x="362" y="117"/>
                  </a:cubicBezTo>
                  <a:cubicBezTo>
                    <a:pt x="362" y="98"/>
                    <a:pt x="365" y="90"/>
                    <a:pt x="385" y="90"/>
                  </a:cubicBezTo>
                  <a:cubicBezTo>
                    <a:pt x="395" y="90"/>
                    <a:pt x="410" y="92"/>
                    <a:pt x="431" y="96"/>
                  </a:cubicBezTo>
                  <a:cubicBezTo>
                    <a:pt x="454" y="99"/>
                    <a:pt x="469" y="102"/>
                    <a:pt x="479" y="102"/>
                  </a:cubicBezTo>
                  <a:cubicBezTo>
                    <a:pt x="497" y="102"/>
                    <a:pt x="496" y="94"/>
                    <a:pt x="490" y="71"/>
                  </a:cubicBezTo>
                  <a:cubicBezTo>
                    <a:pt x="483" y="46"/>
                    <a:pt x="458" y="33"/>
                    <a:pt x="417" y="33"/>
                  </a:cubicBezTo>
                  <a:cubicBezTo>
                    <a:pt x="397" y="33"/>
                    <a:pt x="372" y="36"/>
                    <a:pt x="344" y="43"/>
                  </a:cubicBezTo>
                  <a:cubicBezTo>
                    <a:pt x="332" y="46"/>
                    <a:pt x="319" y="48"/>
                    <a:pt x="309" y="48"/>
                  </a:cubicBezTo>
                  <a:cubicBezTo>
                    <a:pt x="297" y="48"/>
                    <a:pt x="288" y="46"/>
                    <a:pt x="288" y="40"/>
                  </a:cubicBezTo>
                  <a:cubicBezTo>
                    <a:pt x="285" y="33"/>
                    <a:pt x="233" y="23"/>
                    <a:pt x="178" y="23"/>
                  </a:cubicBezTo>
                  <a:cubicBezTo>
                    <a:pt x="122" y="19"/>
                    <a:pt x="67" y="13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13"/>
            <p:cNvSpPr/>
            <p:nvPr/>
          </p:nvSpPr>
          <p:spPr>
            <a:xfrm>
              <a:off x="5875350" y="1294875"/>
              <a:ext cx="3500" cy="1150"/>
            </a:xfrm>
            <a:custGeom>
              <a:avLst/>
              <a:gdLst/>
              <a:ahLst/>
              <a:cxnLst/>
              <a:rect l="l" t="t" r="r" b="b"/>
              <a:pathLst>
                <a:path w="140" h="46" extrusionOk="0">
                  <a:moveTo>
                    <a:pt x="112" y="0"/>
                  </a:moveTo>
                  <a:cubicBezTo>
                    <a:pt x="98" y="0"/>
                    <a:pt x="80" y="3"/>
                    <a:pt x="59" y="8"/>
                  </a:cubicBezTo>
                  <a:cubicBezTo>
                    <a:pt x="21" y="19"/>
                    <a:pt x="0" y="32"/>
                    <a:pt x="11" y="40"/>
                  </a:cubicBezTo>
                  <a:cubicBezTo>
                    <a:pt x="14" y="44"/>
                    <a:pt x="23" y="46"/>
                    <a:pt x="34" y="46"/>
                  </a:cubicBezTo>
                  <a:cubicBezTo>
                    <a:pt x="48" y="46"/>
                    <a:pt x="66" y="43"/>
                    <a:pt x="83" y="40"/>
                  </a:cubicBezTo>
                  <a:cubicBezTo>
                    <a:pt x="115" y="32"/>
                    <a:pt x="139" y="19"/>
                    <a:pt x="136" y="8"/>
                  </a:cubicBezTo>
                  <a:cubicBezTo>
                    <a:pt x="134" y="3"/>
                    <a:pt x="125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13"/>
            <p:cNvSpPr/>
            <p:nvPr/>
          </p:nvSpPr>
          <p:spPr>
            <a:xfrm>
              <a:off x="5881200" y="129517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2" y="0"/>
                  </a:moveTo>
                  <a:cubicBezTo>
                    <a:pt x="4" y="0"/>
                    <a:pt x="0" y="4"/>
                    <a:pt x="3" y="10"/>
                  </a:cubicBezTo>
                  <a:cubicBezTo>
                    <a:pt x="8" y="28"/>
                    <a:pt x="37" y="44"/>
                    <a:pt x="57" y="44"/>
                  </a:cubicBezTo>
                  <a:cubicBezTo>
                    <a:pt x="63" y="44"/>
                    <a:pt x="69" y="42"/>
                    <a:pt x="72" y="37"/>
                  </a:cubicBezTo>
                  <a:cubicBezTo>
                    <a:pt x="75" y="31"/>
                    <a:pt x="61" y="17"/>
                    <a:pt x="37" y="7"/>
                  </a:cubicBezTo>
                  <a:cubicBezTo>
                    <a:pt x="26" y="2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13"/>
            <p:cNvSpPr/>
            <p:nvPr/>
          </p:nvSpPr>
          <p:spPr>
            <a:xfrm>
              <a:off x="5894600" y="1300975"/>
              <a:ext cx="3325" cy="1525"/>
            </a:xfrm>
            <a:custGeom>
              <a:avLst/>
              <a:gdLst/>
              <a:ahLst/>
              <a:cxnLst/>
              <a:rect l="l" t="t" r="r" b="b"/>
              <a:pathLst>
                <a:path w="133" h="61" extrusionOk="0">
                  <a:moveTo>
                    <a:pt x="48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4" y="7"/>
                    <a:pt x="0" y="17"/>
                    <a:pt x="4" y="24"/>
                  </a:cubicBezTo>
                  <a:cubicBezTo>
                    <a:pt x="7" y="41"/>
                    <a:pt x="72" y="61"/>
                    <a:pt x="106" y="61"/>
                  </a:cubicBezTo>
                  <a:cubicBezTo>
                    <a:pt x="116" y="61"/>
                    <a:pt x="123" y="59"/>
                    <a:pt x="125" y="55"/>
                  </a:cubicBezTo>
                  <a:cubicBezTo>
                    <a:pt x="133" y="49"/>
                    <a:pt x="119" y="38"/>
                    <a:pt x="98" y="38"/>
                  </a:cubicBezTo>
                  <a:cubicBezTo>
                    <a:pt x="74" y="34"/>
                    <a:pt x="59" y="24"/>
                    <a:pt x="63" y="14"/>
                  </a:cubicBezTo>
                  <a:cubicBezTo>
                    <a:pt x="65" y="7"/>
                    <a:pt x="59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13"/>
            <p:cNvSpPr/>
            <p:nvPr/>
          </p:nvSpPr>
          <p:spPr>
            <a:xfrm>
              <a:off x="5896250" y="1302750"/>
              <a:ext cx="6375" cy="1675"/>
            </a:xfrm>
            <a:custGeom>
              <a:avLst/>
              <a:gdLst/>
              <a:ahLst/>
              <a:cxnLst/>
              <a:rect l="l" t="t" r="r" b="b"/>
              <a:pathLst>
                <a:path w="255" h="67" extrusionOk="0">
                  <a:moveTo>
                    <a:pt x="161" y="1"/>
                  </a:moveTo>
                  <a:cubicBezTo>
                    <a:pt x="134" y="1"/>
                    <a:pt x="103" y="4"/>
                    <a:pt x="77" y="12"/>
                  </a:cubicBezTo>
                  <a:cubicBezTo>
                    <a:pt x="0" y="33"/>
                    <a:pt x="0" y="33"/>
                    <a:pt x="63" y="40"/>
                  </a:cubicBezTo>
                  <a:cubicBezTo>
                    <a:pt x="97" y="43"/>
                    <a:pt x="132" y="53"/>
                    <a:pt x="146" y="64"/>
                  </a:cubicBezTo>
                  <a:cubicBezTo>
                    <a:pt x="149" y="66"/>
                    <a:pt x="153" y="67"/>
                    <a:pt x="158" y="67"/>
                  </a:cubicBezTo>
                  <a:cubicBezTo>
                    <a:pt x="171" y="67"/>
                    <a:pt x="192" y="60"/>
                    <a:pt x="212" y="50"/>
                  </a:cubicBezTo>
                  <a:cubicBezTo>
                    <a:pt x="254" y="23"/>
                    <a:pt x="254" y="19"/>
                    <a:pt x="208" y="5"/>
                  </a:cubicBezTo>
                  <a:cubicBezTo>
                    <a:pt x="197" y="2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13"/>
            <p:cNvSpPr/>
            <p:nvPr/>
          </p:nvSpPr>
          <p:spPr>
            <a:xfrm>
              <a:off x="5908050" y="1303550"/>
              <a:ext cx="1450" cy="975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21" y="1"/>
                  </a:moveTo>
                  <a:cubicBezTo>
                    <a:pt x="7" y="1"/>
                    <a:pt x="0" y="11"/>
                    <a:pt x="7" y="21"/>
                  </a:cubicBezTo>
                  <a:cubicBezTo>
                    <a:pt x="16" y="33"/>
                    <a:pt x="28" y="38"/>
                    <a:pt x="38" y="38"/>
                  </a:cubicBezTo>
                  <a:cubicBezTo>
                    <a:pt x="49" y="38"/>
                    <a:pt x="58" y="31"/>
                    <a:pt x="56" y="18"/>
                  </a:cubicBezTo>
                  <a:cubicBezTo>
                    <a:pt x="53" y="8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13"/>
            <p:cNvSpPr/>
            <p:nvPr/>
          </p:nvSpPr>
          <p:spPr>
            <a:xfrm>
              <a:off x="5912375" y="1301875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1"/>
                  </a:moveTo>
                  <a:cubicBezTo>
                    <a:pt x="28" y="1"/>
                    <a:pt x="24" y="1"/>
                    <a:pt x="21" y="2"/>
                  </a:cubicBezTo>
                  <a:cubicBezTo>
                    <a:pt x="8" y="5"/>
                    <a:pt x="0" y="16"/>
                    <a:pt x="8" y="26"/>
                  </a:cubicBezTo>
                  <a:cubicBezTo>
                    <a:pt x="11" y="35"/>
                    <a:pt x="18" y="41"/>
                    <a:pt x="28" y="41"/>
                  </a:cubicBezTo>
                  <a:cubicBezTo>
                    <a:pt x="31" y="41"/>
                    <a:pt x="33" y="41"/>
                    <a:pt x="35" y="40"/>
                  </a:cubicBezTo>
                  <a:cubicBezTo>
                    <a:pt x="46" y="37"/>
                    <a:pt x="53" y="26"/>
                    <a:pt x="50" y="16"/>
                  </a:cubicBezTo>
                  <a:cubicBezTo>
                    <a:pt x="47" y="5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13"/>
            <p:cNvSpPr/>
            <p:nvPr/>
          </p:nvSpPr>
          <p:spPr>
            <a:xfrm>
              <a:off x="5914525" y="1298250"/>
              <a:ext cx="6500" cy="2975"/>
            </a:xfrm>
            <a:custGeom>
              <a:avLst/>
              <a:gdLst/>
              <a:ahLst/>
              <a:cxnLst/>
              <a:rect l="l" t="t" r="r" b="b"/>
              <a:pathLst>
                <a:path w="260" h="119" extrusionOk="0">
                  <a:moveTo>
                    <a:pt x="97" y="0"/>
                  </a:moveTo>
                  <a:cubicBezTo>
                    <a:pt x="86" y="0"/>
                    <a:pt x="68" y="15"/>
                    <a:pt x="36" y="46"/>
                  </a:cubicBezTo>
                  <a:cubicBezTo>
                    <a:pt x="1" y="84"/>
                    <a:pt x="2" y="115"/>
                    <a:pt x="29" y="115"/>
                  </a:cubicBezTo>
                  <a:cubicBezTo>
                    <a:pt x="39" y="115"/>
                    <a:pt x="52" y="111"/>
                    <a:pt x="68" y="102"/>
                  </a:cubicBezTo>
                  <a:cubicBezTo>
                    <a:pt x="80" y="94"/>
                    <a:pt x="90" y="90"/>
                    <a:pt x="97" y="90"/>
                  </a:cubicBezTo>
                  <a:cubicBezTo>
                    <a:pt x="106" y="90"/>
                    <a:pt x="112" y="96"/>
                    <a:pt x="116" y="105"/>
                  </a:cubicBezTo>
                  <a:cubicBezTo>
                    <a:pt x="119" y="114"/>
                    <a:pt x="121" y="119"/>
                    <a:pt x="124" y="119"/>
                  </a:cubicBezTo>
                  <a:cubicBezTo>
                    <a:pt x="127" y="119"/>
                    <a:pt x="131" y="112"/>
                    <a:pt x="137" y="99"/>
                  </a:cubicBezTo>
                  <a:cubicBezTo>
                    <a:pt x="140" y="84"/>
                    <a:pt x="145" y="77"/>
                    <a:pt x="152" y="77"/>
                  </a:cubicBezTo>
                  <a:cubicBezTo>
                    <a:pt x="159" y="77"/>
                    <a:pt x="168" y="84"/>
                    <a:pt x="182" y="95"/>
                  </a:cubicBezTo>
                  <a:cubicBezTo>
                    <a:pt x="192" y="105"/>
                    <a:pt x="204" y="111"/>
                    <a:pt x="215" y="111"/>
                  </a:cubicBezTo>
                  <a:cubicBezTo>
                    <a:pt x="223" y="111"/>
                    <a:pt x="230" y="108"/>
                    <a:pt x="234" y="102"/>
                  </a:cubicBezTo>
                  <a:cubicBezTo>
                    <a:pt x="259" y="80"/>
                    <a:pt x="241" y="45"/>
                    <a:pt x="208" y="45"/>
                  </a:cubicBezTo>
                  <a:cubicBezTo>
                    <a:pt x="205" y="45"/>
                    <a:pt x="202" y="46"/>
                    <a:pt x="199" y="46"/>
                  </a:cubicBezTo>
                  <a:cubicBezTo>
                    <a:pt x="182" y="46"/>
                    <a:pt x="161" y="50"/>
                    <a:pt x="148" y="54"/>
                  </a:cubicBezTo>
                  <a:cubicBezTo>
                    <a:pt x="137" y="54"/>
                    <a:pt x="119" y="43"/>
                    <a:pt x="116" y="25"/>
                  </a:cubicBezTo>
                  <a:cubicBezTo>
                    <a:pt x="112" y="9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13"/>
            <p:cNvSpPr/>
            <p:nvPr/>
          </p:nvSpPr>
          <p:spPr>
            <a:xfrm>
              <a:off x="5918100" y="1302675"/>
              <a:ext cx="1250" cy="1450"/>
            </a:xfrm>
            <a:custGeom>
              <a:avLst/>
              <a:gdLst/>
              <a:ahLst/>
              <a:cxnLst/>
              <a:rect l="l" t="t" r="r" b="b"/>
              <a:pathLst>
                <a:path w="50" h="58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5"/>
                    <a:pt x="5" y="32"/>
                  </a:cubicBezTo>
                  <a:cubicBezTo>
                    <a:pt x="10" y="47"/>
                    <a:pt x="21" y="57"/>
                    <a:pt x="33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49" y="53"/>
                    <a:pt x="49" y="40"/>
                    <a:pt x="39" y="26"/>
                  </a:cubicBezTo>
                  <a:cubicBezTo>
                    <a:pt x="27" y="10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13"/>
            <p:cNvSpPr/>
            <p:nvPr/>
          </p:nvSpPr>
          <p:spPr>
            <a:xfrm>
              <a:off x="5920050" y="1301125"/>
              <a:ext cx="2675" cy="1775"/>
            </a:xfrm>
            <a:custGeom>
              <a:avLst/>
              <a:gdLst/>
              <a:ahLst/>
              <a:cxnLst/>
              <a:rect l="l" t="t" r="r" b="b"/>
              <a:pathLst>
                <a:path w="107" h="71" extrusionOk="0">
                  <a:moveTo>
                    <a:pt x="45" y="1"/>
                  </a:moveTo>
                  <a:cubicBezTo>
                    <a:pt x="33" y="1"/>
                    <a:pt x="24" y="4"/>
                    <a:pt x="20" y="8"/>
                  </a:cubicBezTo>
                  <a:cubicBezTo>
                    <a:pt x="0" y="27"/>
                    <a:pt x="27" y="71"/>
                    <a:pt x="53" y="71"/>
                  </a:cubicBezTo>
                  <a:cubicBezTo>
                    <a:pt x="55" y="71"/>
                    <a:pt x="56" y="71"/>
                    <a:pt x="58" y="70"/>
                  </a:cubicBezTo>
                  <a:cubicBezTo>
                    <a:pt x="100" y="60"/>
                    <a:pt x="106" y="14"/>
                    <a:pt x="68" y="4"/>
                  </a:cubicBezTo>
                  <a:cubicBezTo>
                    <a:pt x="60" y="2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13"/>
            <p:cNvSpPr/>
            <p:nvPr/>
          </p:nvSpPr>
          <p:spPr>
            <a:xfrm>
              <a:off x="5920375" y="1293425"/>
              <a:ext cx="7975" cy="4225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0"/>
                  </a:moveTo>
                  <a:lnTo>
                    <a:pt x="38" y="63"/>
                  </a:lnTo>
                  <a:cubicBezTo>
                    <a:pt x="58" y="97"/>
                    <a:pt x="64" y="112"/>
                    <a:pt x="57" y="112"/>
                  </a:cubicBezTo>
                  <a:cubicBezTo>
                    <a:pt x="54" y="112"/>
                    <a:pt x="49" y="109"/>
                    <a:pt x="42" y="104"/>
                  </a:cubicBezTo>
                  <a:cubicBezTo>
                    <a:pt x="30" y="95"/>
                    <a:pt x="22" y="91"/>
                    <a:pt x="18" y="91"/>
                  </a:cubicBezTo>
                  <a:cubicBezTo>
                    <a:pt x="13" y="91"/>
                    <a:pt x="13" y="99"/>
                    <a:pt x="18" y="114"/>
                  </a:cubicBezTo>
                  <a:cubicBezTo>
                    <a:pt x="23" y="132"/>
                    <a:pt x="38" y="143"/>
                    <a:pt x="53" y="143"/>
                  </a:cubicBezTo>
                  <a:cubicBezTo>
                    <a:pt x="55" y="143"/>
                    <a:pt x="57" y="143"/>
                    <a:pt x="59" y="142"/>
                  </a:cubicBezTo>
                  <a:cubicBezTo>
                    <a:pt x="63" y="142"/>
                    <a:pt x="69" y="141"/>
                    <a:pt x="76" y="141"/>
                  </a:cubicBezTo>
                  <a:cubicBezTo>
                    <a:pt x="96" y="141"/>
                    <a:pt x="128" y="144"/>
                    <a:pt x="156" y="149"/>
                  </a:cubicBezTo>
                  <a:cubicBezTo>
                    <a:pt x="171" y="151"/>
                    <a:pt x="183" y="152"/>
                    <a:pt x="193" y="152"/>
                  </a:cubicBezTo>
                  <a:cubicBezTo>
                    <a:pt x="214" y="152"/>
                    <a:pt x="223" y="147"/>
                    <a:pt x="226" y="135"/>
                  </a:cubicBezTo>
                  <a:cubicBezTo>
                    <a:pt x="227" y="129"/>
                    <a:pt x="229" y="127"/>
                    <a:pt x="231" y="127"/>
                  </a:cubicBezTo>
                  <a:cubicBezTo>
                    <a:pt x="235" y="127"/>
                    <a:pt x="239" y="132"/>
                    <a:pt x="242" y="142"/>
                  </a:cubicBezTo>
                  <a:cubicBezTo>
                    <a:pt x="250" y="161"/>
                    <a:pt x="265" y="169"/>
                    <a:pt x="279" y="169"/>
                  </a:cubicBezTo>
                  <a:cubicBezTo>
                    <a:pt x="300" y="169"/>
                    <a:pt x="319" y="152"/>
                    <a:pt x="309" y="125"/>
                  </a:cubicBezTo>
                  <a:cubicBezTo>
                    <a:pt x="302" y="98"/>
                    <a:pt x="277" y="87"/>
                    <a:pt x="232" y="87"/>
                  </a:cubicBezTo>
                  <a:cubicBezTo>
                    <a:pt x="197" y="87"/>
                    <a:pt x="132" y="69"/>
                    <a:pt x="83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13"/>
            <p:cNvSpPr/>
            <p:nvPr/>
          </p:nvSpPr>
          <p:spPr>
            <a:xfrm>
              <a:off x="5922550" y="1299550"/>
              <a:ext cx="1475" cy="1275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15" y="1"/>
                  </a:moveTo>
                  <a:cubicBezTo>
                    <a:pt x="5" y="1"/>
                    <a:pt x="1" y="10"/>
                    <a:pt x="6" y="26"/>
                  </a:cubicBezTo>
                  <a:cubicBezTo>
                    <a:pt x="9" y="41"/>
                    <a:pt x="20" y="50"/>
                    <a:pt x="33" y="50"/>
                  </a:cubicBezTo>
                  <a:cubicBezTo>
                    <a:pt x="34" y="50"/>
                    <a:pt x="36" y="50"/>
                    <a:pt x="38" y="50"/>
                  </a:cubicBezTo>
                  <a:cubicBezTo>
                    <a:pt x="51" y="47"/>
                    <a:pt x="59" y="36"/>
                    <a:pt x="56" y="26"/>
                  </a:cubicBezTo>
                  <a:cubicBezTo>
                    <a:pt x="51" y="15"/>
                    <a:pt x="38" y="5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13"/>
            <p:cNvSpPr/>
            <p:nvPr/>
          </p:nvSpPr>
          <p:spPr>
            <a:xfrm>
              <a:off x="5923750" y="1301375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16" y="1"/>
                  </a:moveTo>
                  <a:cubicBezTo>
                    <a:pt x="3" y="1"/>
                    <a:pt x="1" y="14"/>
                    <a:pt x="8" y="36"/>
                  </a:cubicBezTo>
                  <a:cubicBezTo>
                    <a:pt x="14" y="55"/>
                    <a:pt x="26" y="71"/>
                    <a:pt x="38" y="71"/>
                  </a:cubicBezTo>
                  <a:cubicBezTo>
                    <a:pt x="39" y="71"/>
                    <a:pt x="41" y="71"/>
                    <a:pt x="42" y="71"/>
                  </a:cubicBezTo>
                  <a:cubicBezTo>
                    <a:pt x="52" y="67"/>
                    <a:pt x="59" y="50"/>
                    <a:pt x="56" y="36"/>
                  </a:cubicBezTo>
                  <a:cubicBezTo>
                    <a:pt x="49" y="22"/>
                    <a:pt x="35" y="4"/>
                    <a:pt x="21" y="1"/>
                  </a:cubicBez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13"/>
            <p:cNvSpPr/>
            <p:nvPr/>
          </p:nvSpPr>
          <p:spPr>
            <a:xfrm>
              <a:off x="5925700" y="1300725"/>
              <a:ext cx="1175" cy="2025"/>
            </a:xfrm>
            <a:custGeom>
              <a:avLst/>
              <a:gdLst/>
              <a:ahLst/>
              <a:cxnLst/>
              <a:rect l="l" t="t" r="r" b="b"/>
              <a:pathLst>
                <a:path w="47" h="81" extrusionOk="0">
                  <a:moveTo>
                    <a:pt x="25" y="1"/>
                  </a:moveTo>
                  <a:cubicBezTo>
                    <a:pt x="21" y="1"/>
                    <a:pt x="17" y="8"/>
                    <a:pt x="13" y="20"/>
                  </a:cubicBezTo>
                  <a:cubicBezTo>
                    <a:pt x="0" y="60"/>
                    <a:pt x="1" y="81"/>
                    <a:pt x="20" y="81"/>
                  </a:cubicBezTo>
                  <a:cubicBezTo>
                    <a:pt x="23" y="81"/>
                    <a:pt x="26" y="80"/>
                    <a:pt x="29" y="79"/>
                  </a:cubicBezTo>
                  <a:cubicBezTo>
                    <a:pt x="44" y="76"/>
                    <a:pt x="47" y="55"/>
                    <a:pt x="40" y="30"/>
                  </a:cubicBezTo>
                  <a:cubicBezTo>
                    <a:pt x="34" y="10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13"/>
            <p:cNvSpPr/>
            <p:nvPr/>
          </p:nvSpPr>
          <p:spPr>
            <a:xfrm>
              <a:off x="5929400" y="1296275"/>
              <a:ext cx="800" cy="125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7"/>
                    <a:pt x="16" y="49"/>
                    <a:pt x="21" y="49"/>
                  </a:cubicBezTo>
                  <a:cubicBezTo>
                    <a:pt x="22" y="49"/>
                    <a:pt x="23" y="48"/>
                    <a:pt x="24" y="46"/>
                  </a:cubicBezTo>
                  <a:cubicBezTo>
                    <a:pt x="31" y="35"/>
                    <a:pt x="24" y="21"/>
                    <a:pt x="14" y="8"/>
                  </a:cubicBez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13"/>
            <p:cNvSpPr/>
            <p:nvPr/>
          </p:nvSpPr>
          <p:spPr>
            <a:xfrm>
              <a:off x="5932250" y="12953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1"/>
                  </a:moveTo>
                  <a:cubicBezTo>
                    <a:pt x="27" y="1"/>
                    <a:pt x="22" y="2"/>
                    <a:pt x="17" y="5"/>
                  </a:cubicBezTo>
                  <a:cubicBezTo>
                    <a:pt x="7" y="15"/>
                    <a:pt x="1" y="29"/>
                    <a:pt x="4" y="33"/>
                  </a:cubicBezTo>
                  <a:cubicBezTo>
                    <a:pt x="4" y="37"/>
                    <a:pt x="7" y="39"/>
                    <a:pt x="13" y="39"/>
                  </a:cubicBezTo>
                  <a:cubicBezTo>
                    <a:pt x="17" y="39"/>
                    <a:pt x="22" y="38"/>
                    <a:pt x="28" y="36"/>
                  </a:cubicBezTo>
                  <a:cubicBezTo>
                    <a:pt x="38" y="33"/>
                    <a:pt x="46" y="20"/>
                    <a:pt x="42" y="9"/>
                  </a:cubicBezTo>
                  <a:cubicBezTo>
                    <a:pt x="40" y="3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13"/>
            <p:cNvSpPr/>
            <p:nvPr/>
          </p:nvSpPr>
          <p:spPr>
            <a:xfrm>
              <a:off x="5933025" y="1290150"/>
              <a:ext cx="2525" cy="1575"/>
            </a:xfrm>
            <a:custGeom>
              <a:avLst/>
              <a:gdLst/>
              <a:ahLst/>
              <a:cxnLst/>
              <a:rect l="l" t="t" r="r" b="b"/>
              <a:pathLst>
                <a:path w="101" h="63" extrusionOk="0">
                  <a:moveTo>
                    <a:pt x="50" y="1"/>
                  </a:moveTo>
                  <a:cubicBezTo>
                    <a:pt x="45" y="1"/>
                    <a:pt x="40" y="1"/>
                    <a:pt x="35" y="3"/>
                  </a:cubicBezTo>
                  <a:cubicBezTo>
                    <a:pt x="15" y="6"/>
                    <a:pt x="0" y="27"/>
                    <a:pt x="4" y="44"/>
                  </a:cubicBezTo>
                  <a:cubicBezTo>
                    <a:pt x="8" y="55"/>
                    <a:pt x="17" y="62"/>
                    <a:pt x="26" y="62"/>
                  </a:cubicBezTo>
                  <a:cubicBezTo>
                    <a:pt x="31" y="62"/>
                    <a:pt x="37" y="60"/>
                    <a:pt x="42" y="54"/>
                  </a:cubicBezTo>
                  <a:cubicBezTo>
                    <a:pt x="50" y="50"/>
                    <a:pt x="59" y="47"/>
                    <a:pt x="67" y="47"/>
                  </a:cubicBezTo>
                  <a:cubicBezTo>
                    <a:pt x="76" y="47"/>
                    <a:pt x="85" y="51"/>
                    <a:pt x="90" y="58"/>
                  </a:cubicBezTo>
                  <a:cubicBezTo>
                    <a:pt x="93" y="61"/>
                    <a:pt x="95" y="62"/>
                    <a:pt x="97" y="62"/>
                  </a:cubicBezTo>
                  <a:cubicBezTo>
                    <a:pt x="100" y="62"/>
                    <a:pt x="98" y="51"/>
                    <a:pt x="90" y="34"/>
                  </a:cubicBezTo>
                  <a:cubicBezTo>
                    <a:pt x="82" y="12"/>
                    <a:pt x="68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13"/>
            <p:cNvSpPr/>
            <p:nvPr/>
          </p:nvSpPr>
          <p:spPr>
            <a:xfrm>
              <a:off x="5937025" y="1282025"/>
              <a:ext cx="3300" cy="2450"/>
            </a:xfrm>
            <a:custGeom>
              <a:avLst/>
              <a:gdLst/>
              <a:ahLst/>
              <a:cxnLst/>
              <a:rect l="l" t="t" r="r" b="b"/>
              <a:pathLst>
                <a:path w="132" h="98" extrusionOk="0">
                  <a:moveTo>
                    <a:pt x="48" y="1"/>
                  </a:moveTo>
                  <a:cubicBezTo>
                    <a:pt x="31" y="1"/>
                    <a:pt x="23" y="10"/>
                    <a:pt x="14" y="33"/>
                  </a:cubicBezTo>
                  <a:cubicBezTo>
                    <a:pt x="4" y="57"/>
                    <a:pt x="0" y="81"/>
                    <a:pt x="4" y="91"/>
                  </a:cubicBezTo>
                  <a:cubicBezTo>
                    <a:pt x="5" y="96"/>
                    <a:pt x="6" y="98"/>
                    <a:pt x="8" y="98"/>
                  </a:cubicBezTo>
                  <a:cubicBezTo>
                    <a:pt x="10" y="98"/>
                    <a:pt x="12" y="93"/>
                    <a:pt x="14" y="85"/>
                  </a:cubicBezTo>
                  <a:cubicBezTo>
                    <a:pt x="14" y="71"/>
                    <a:pt x="42" y="50"/>
                    <a:pt x="76" y="43"/>
                  </a:cubicBezTo>
                  <a:cubicBezTo>
                    <a:pt x="128" y="29"/>
                    <a:pt x="132" y="26"/>
                    <a:pt x="84" y="8"/>
                  </a:cubicBezTo>
                  <a:cubicBezTo>
                    <a:pt x="68" y="4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13"/>
            <p:cNvSpPr/>
            <p:nvPr/>
          </p:nvSpPr>
          <p:spPr>
            <a:xfrm>
              <a:off x="5935625" y="1277875"/>
              <a:ext cx="1125" cy="1100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4"/>
                    <a:pt x="0" y="15"/>
                    <a:pt x="4" y="25"/>
                  </a:cubicBezTo>
                  <a:cubicBezTo>
                    <a:pt x="7" y="37"/>
                    <a:pt x="12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8" y="43"/>
                    <a:pt x="35" y="33"/>
                    <a:pt x="39" y="18"/>
                  </a:cubicBezTo>
                  <a:cubicBezTo>
                    <a:pt x="44" y="7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13"/>
            <p:cNvSpPr/>
            <p:nvPr/>
          </p:nvSpPr>
          <p:spPr>
            <a:xfrm>
              <a:off x="5954075" y="127875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0"/>
                    <a:pt x="9" y="32"/>
                  </a:cubicBezTo>
                  <a:cubicBezTo>
                    <a:pt x="15" y="54"/>
                    <a:pt x="27" y="70"/>
                    <a:pt x="40" y="70"/>
                  </a:cubicBezTo>
                  <a:cubicBezTo>
                    <a:pt x="41" y="70"/>
                    <a:pt x="42" y="70"/>
                    <a:pt x="43" y="70"/>
                  </a:cubicBezTo>
                  <a:cubicBezTo>
                    <a:pt x="71" y="63"/>
                    <a:pt x="64" y="43"/>
                    <a:pt x="26" y="11"/>
                  </a:cubicBezTo>
                  <a:cubicBezTo>
                    <a:pt x="17" y="4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13"/>
            <p:cNvSpPr/>
            <p:nvPr/>
          </p:nvSpPr>
          <p:spPr>
            <a:xfrm>
              <a:off x="5911175" y="1140825"/>
              <a:ext cx="2250" cy="1600"/>
            </a:xfrm>
            <a:custGeom>
              <a:avLst/>
              <a:gdLst/>
              <a:ahLst/>
              <a:cxnLst/>
              <a:rect l="l" t="t" r="r" b="b"/>
              <a:pathLst>
                <a:path w="90" h="64" extrusionOk="0">
                  <a:moveTo>
                    <a:pt x="83" y="0"/>
                  </a:moveTo>
                  <a:cubicBezTo>
                    <a:pt x="75" y="0"/>
                    <a:pt x="59" y="3"/>
                    <a:pt x="42" y="8"/>
                  </a:cubicBezTo>
                  <a:cubicBezTo>
                    <a:pt x="18" y="19"/>
                    <a:pt x="0" y="36"/>
                    <a:pt x="7" y="50"/>
                  </a:cubicBezTo>
                  <a:cubicBezTo>
                    <a:pt x="9" y="59"/>
                    <a:pt x="12" y="64"/>
                    <a:pt x="18" y="64"/>
                  </a:cubicBezTo>
                  <a:cubicBezTo>
                    <a:pt x="26" y="64"/>
                    <a:pt x="37" y="57"/>
                    <a:pt x="53" y="43"/>
                  </a:cubicBezTo>
                  <a:cubicBezTo>
                    <a:pt x="73" y="26"/>
                    <a:pt x="90" y="8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13"/>
            <p:cNvSpPr/>
            <p:nvPr/>
          </p:nvSpPr>
          <p:spPr>
            <a:xfrm>
              <a:off x="5907100" y="1124775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14" y="1"/>
                  </a:moveTo>
                  <a:cubicBezTo>
                    <a:pt x="5" y="1"/>
                    <a:pt x="0" y="7"/>
                    <a:pt x="3" y="16"/>
                  </a:cubicBezTo>
                  <a:cubicBezTo>
                    <a:pt x="7" y="24"/>
                    <a:pt x="16" y="30"/>
                    <a:pt x="26" y="30"/>
                  </a:cubicBezTo>
                  <a:cubicBezTo>
                    <a:pt x="28" y="30"/>
                    <a:pt x="30" y="30"/>
                    <a:pt x="32" y="29"/>
                  </a:cubicBezTo>
                  <a:cubicBezTo>
                    <a:pt x="45" y="26"/>
                    <a:pt x="52" y="19"/>
                    <a:pt x="52" y="16"/>
                  </a:cubicBezTo>
                  <a:cubicBezTo>
                    <a:pt x="49" y="12"/>
                    <a:pt x="38" y="5"/>
                    <a:pt x="21" y="2"/>
                  </a:cubicBezTo>
                  <a:cubicBezTo>
                    <a:pt x="18" y="1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13"/>
            <p:cNvSpPr/>
            <p:nvPr/>
          </p:nvSpPr>
          <p:spPr>
            <a:xfrm>
              <a:off x="5916900" y="115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55" y="1"/>
                  </a:moveTo>
                  <a:cubicBezTo>
                    <a:pt x="49" y="1"/>
                    <a:pt x="40" y="2"/>
                    <a:pt x="32" y="6"/>
                  </a:cubicBezTo>
                  <a:cubicBezTo>
                    <a:pt x="11" y="9"/>
                    <a:pt x="0" y="20"/>
                    <a:pt x="3" y="33"/>
                  </a:cubicBezTo>
                  <a:cubicBezTo>
                    <a:pt x="5" y="38"/>
                    <a:pt x="9" y="41"/>
                    <a:pt x="14" y="41"/>
                  </a:cubicBezTo>
                  <a:cubicBezTo>
                    <a:pt x="21" y="41"/>
                    <a:pt x="29" y="37"/>
                    <a:pt x="38" y="30"/>
                  </a:cubicBezTo>
                  <a:cubicBezTo>
                    <a:pt x="56" y="20"/>
                    <a:pt x="69" y="9"/>
                    <a:pt x="66" y="6"/>
                  </a:cubicBezTo>
                  <a:cubicBezTo>
                    <a:pt x="66" y="2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13"/>
            <p:cNvSpPr/>
            <p:nvPr/>
          </p:nvSpPr>
          <p:spPr>
            <a:xfrm>
              <a:off x="5957050" y="1276775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142" y="1"/>
                  </a:moveTo>
                  <a:cubicBezTo>
                    <a:pt x="115" y="1"/>
                    <a:pt x="85" y="46"/>
                    <a:pt x="94" y="83"/>
                  </a:cubicBezTo>
                  <a:cubicBezTo>
                    <a:pt x="99" y="97"/>
                    <a:pt x="101" y="104"/>
                    <a:pt x="97" y="104"/>
                  </a:cubicBezTo>
                  <a:cubicBezTo>
                    <a:pt x="94" y="104"/>
                    <a:pt x="85" y="98"/>
                    <a:pt x="70" y="87"/>
                  </a:cubicBezTo>
                  <a:cubicBezTo>
                    <a:pt x="55" y="71"/>
                    <a:pt x="35" y="62"/>
                    <a:pt x="23" y="62"/>
                  </a:cubicBezTo>
                  <a:cubicBezTo>
                    <a:pt x="21" y="62"/>
                    <a:pt x="19" y="62"/>
                    <a:pt x="18" y="62"/>
                  </a:cubicBezTo>
                  <a:cubicBezTo>
                    <a:pt x="4" y="66"/>
                    <a:pt x="0" y="83"/>
                    <a:pt x="4" y="97"/>
                  </a:cubicBezTo>
                  <a:cubicBezTo>
                    <a:pt x="10" y="119"/>
                    <a:pt x="83" y="133"/>
                    <a:pt x="154" y="133"/>
                  </a:cubicBezTo>
                  <a:cubicBezTo>
                    <a:pt x="194" y="133"/>
                    <a:pt x="234" y="128"/>
                    <a:pt x="261" y="118"/>
                  </a:cubicBezTo>
                  <a:cubicBezTo>
                    <a:pt x="276" y="113"/>
                    <a:pt x="292" y="110"/>
                    <a:pt x="304" y="110"/>
                  </a:cubicBezTo>
                  <a:cubicBezTo>
                    <a:pt x="316" y="110"/>
                    <a:pt x="325" y="113"/>
                    <a:pt x="327" y="118"/>
                  </a:cubicBezTo>
                  <a:cubicBezTo>
                    <a:pt x="329" y="127"/>
                    <a:pt x="331" y="132"/>
                    <a:pt x="335" y="132"/>
                  </a:cubicBezTo>
                  <a:cubicBezTo>
                    <a:pt x="336" y="132"/>
                    <a:pt x="338" y="130"/>
                    <a:pt x="341" y="128"/>
                  </a:cubicBezTo>
                  <a:cubicBezTo>
                    <a:pt x="357" y="102"/>
                    <a:pt x="261" y="13"/>
                    <a:pt x="222" y="13"/>
                  </a:cubicBezTo>
                  <a:cubicBezTo>
                    <a:pt x="220" y="13"/>
                    <a:pt x="218" y="14"/>
                    <a:pt x="216" y="14"/>
                  </a:cubicBezTo>
                  <a:cubicBezTo>
                    <a:pt x="210" y="15"/>
                    <a:pt x="204" y="15"/>
                    <a:pt x="198" y="15"/>
                  </a:cubicBezTo>
                  <a:cubicBezTo>
                    <a:pt x="181" y="15"/>
                    <a:pt x="164" y="12"/>
                    <a:pt x="157" y="7"/>
                  </a:cubicBezTo>
                  <a:cubicBezTo>
                    <a:pt x="152" y="3"/>
                    <a:pt x="147" y="1"/>
                    <a:pt x="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13"/>
            <p:cNvSpPr/>
            <p:nvPr/>
          </p:nvSpPr>
          <p:spPr>
            <a:xfrm>
              <a:off x="5912075" y="1130850"/>
              <a:ext cx="1475" cy="1075"/>
            </a:xfrm>
            <a:custGeom>
              <a:avLst/>
              <a:gdLst/>
              <a:ahLst/>
              <a:cxnLst/>
              <a:rect l="l" t="t" r="r" b="b"/>
              <a:pathLst>
                <a:path w="59" h="43" extrusionOk="0">
                  <a:moveTo>
                    <a:pt x="6" y="0"/>
                  </a:moveTo>
                  <a:cubicBezTo>
                    <a:pt x="1" y="0"/>
                    <a:pt x="5" y="7"/>
                    <a:pt x="20" y="23"/>
                  </a:cubicBezTo>
                  <a:cubicBezTo>
                    <a:pt x="30" y="35"/>
                    <a:pt x="40" y="42"/>
                    <a:pt x="47" y="42"/>
                  </a:cubicBezTo>
                  <a:cubicBezTo>
                    <a:pt x="50" y="42"/>
                    <a:pt x="52" y="41"/>
                    <a:pt x="54" y="39"/>
                  </a:cubicBezTo>
                  <a:cubicBezTo>
                    <a:pt x="58" y="33"/>
                    <a:pt x="44" y="18"/>
                    <a:pt x="27" y="8"/>
                  </a:cubicBezTo>
                  <a:cubicBezTo>
                    <a:pt x="16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13"/>
            <p:cNvSpPr/>
            <p:nvPr/>
          </p:nvSpPr>
          <p:spPr>
            <a:xfrm>
              <a:off x="5969275" y="1278900"/>
              <a:ext cx="1050" cy="1100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28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5"/>
                    <a:pt x="12" y="44"/>
                    <a:pt x="19" y="44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5" y="43"/>
                    <a:pt x="32" y="33"/>
                    <a:pt x="39" y="19"/>
                  </a:cubicBezTo>
                  <a:cubicBezTo>
                    <a:pt x="42" y="7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13"/>
            <p:cNvSpPr/>
            <p:nvPr/>
          </p:nvSpPr>
          <p:spPr>
            <a:xfrm>
              <a:off x="5970800" y="1278525"/>
              <a:ext cx="1350" cy="1625"/>
            </a:xfrm>
            <a:custGeom>
              <a:avLst/>
              <a:gdLst/>
              <a:ahLst/>
              <a:cxnLst/>
              <a:rect l="l" t="t" r="r" b="b"/>
              <a:pathLst>
                <a:path w="54" h="65" extrusionOk="0">
                  <a:moveTo>
                    <a:pt x="35" y="0"/>
                  </a:moveTo>
                  <a:cubicBezTo>
                    <a:pt x="24" y="0"/>
                    <a:pt x="14" y="10"/>
                    <a:pt x="9" y="23"/>
                  </a:cubicBezTo>
                  <a:cubicBezTo>
                    <a:pt x="1" y="50"/>
                    <a:pt x="6" y="64"/>
                    <a:pt x="16" y="64"/>
                  </a:cubicBezTo>
                  <a:cubicBezTo>
                    <a:pt x="24" y="64"/>
                    <a:pt x="34" y="57"/>
                    <a:pt x="44" y="41"/>
                  </a:cubicBezTo>
                  <a:cubicBezTo>
                    <a:pt x="54" y="23"/>
                    <a:pt x="54" y="7"/>
                    <a:pt x="44" y="2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13"/>
            <p:cNvSpPr/>
            <p:nvPr/>
          </p:nvSpPr>
          <p:spPr>
            <a:xfrm>
              <a:off x="5976525" y="1267250"/>
              <a:ext cx="3700" cy="4350"/>
            </a:xfrm>
            <a:custGeom>
              <a:avLst/>
              <a:gdLst/>
              <a:ahLst/>
              <a:cxnLst/>
              <a:rect l="l" t="t" r="r" b="b"/>
              <a:pathLst>
                <a:path w="148" h="174" extrusionOk="0">
                  <a:moveTo>
                    <a:pt x="103" y="1"/>
                  </a:moveTo>
                  <a:cubicBezTo>
                    <a:pt x="101" y="1"/>
                    <a:pt x="100" y="3"/>
                    <a:pt x="99" y="6"/>
                  </a:cubicBezTo>
                  <a:cubicBezTo>
                    <a:pt x="99" y="20"/>
                    <a:pt x="86" y="37"/>
                    <a:pt x="71" y="41"/>
                  </a:cubicBezTo>
                  <a:cubicBezTo>
                    <a:pt x="54" y="45"/>
                    <a:pt x="33" y="62"/>
                    <a:pt x="23" y="79"/>
                  </a:cubicBezTo>
                  <a:cubicBezTo>
                    <a:pt x="0" y="112"/>
                    <a:pt x="18" y="173"/>
                    <a:pt x="46" y="173"/>
                  </a:cubicBezTo>
                  <a:cubicBezTo>
                    <a:pt x="48" y="173"/>
                    <a:pt x="49" y="173"/>
                    <a:pt x="51" y="173"/>
                  </a:cubicBezTo>
                  <a:cubicBezTo>
                    <a:pt x="116" y="155"/>
                    <a:pt x="148" y="104"/>
                    <a:pt x="127" y="41"/>
                  </a:cubicBezTo>
                  <a:cubicBezTo>
                    <a:pt x="117" y="15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13"/>
            <p:cNvSpPr/>
            <p:nvPr/>
          </p:nvSpPr>
          <p:spPr>
            <a:xfrm>
              <a:off x="5982100" y="1268675"/>
              <a:ext cx="2200" cy="1150"/>
            </a:xfrm>
            <a:custGeom>
              <a:avLst/>
              <a:gdLst/>
              <a:ahLst/>
              <a:cxnLst/>
              <a:rect l="l" t="t" r="r" b="b"/>
              <a:pathLst>
                <a:path w="88" h="46" extrusionOk="0">
                  <a:moveTo>
                    <a:pt x="32" y="0"/>
                  </a:moveTo>
                  <a:cubicBezTo>
                    <a:pt x="31" y="0"/>
                    <a:pt x="30" y="1"/>
                    <a:pt x="29" y="1"/>
                  </a:cubicBezTo>
                  <a:cubicBezTo>
                    <a:pt x="1" y="8"/>
                    <a:pt x="8" y="18"/>
                    <a:pt x="53" y="36"/>
                  </a:cubicBezTo>
                  <a:cubicBezTo>
                    <a:pt x="68" y="42"/>
                    <a:pt x="78" y="45"/>
                    <a:pt x="82" y="45"/>
                  </a:cubicBezTo>
                  <a:cubicBezTo>
                    <a:pt x="87" y="45"/>
                    <a:pt x="84" y="40"/>
                    <a:pt x="74" y="26"/>
                  </a:cubicBezTo>
                  <a:cubicBezTo>
                    <a:pt x="61" y="13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13"/>
            <p:cNvSpPr/>
            <p:nvPr/>
          </p:nvSpPr>
          <p:spPr>
            <a:xfrm>
              <a:off x="5947075" y="1143000"/>
              <a:ext cx="2050" cy="1800"/>
            </a:xfrm>
            <a:custGeom>
              <a:avLst/>
              <a:gdLst/>
              <a:ahLst/>
              <a:cxnLst/>
              <a:rect l="l" t="t" r="r" b="b"/>
              <a:pathLst>
                <a:path w="82" h="72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4" y="8"/>
                    <a:pt x="0" y="22"/>
                    <a:pt x="18" y="46"/>
                  </a:cubicBezTo>
                  <a:cubicBezTo>
                    <a:pt x="28" y="61"/>
                    <a:pt x="40" y="71"/>
                    <a:pt x="48" y="71"/>
                  </a:cubicBezTo>
                  <a:cubicBezTo>
                    <a:pt x="51" y="71"/>
                    <a:pt x="54" y="70"/>
                    <a:pt x="56" y="67"/>
                  </a:cubicBezTo>
                  <a:cubicBezTo>
                    <a:pt x="82" y="44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13"/>
            <p:cNvSpPr/>
            <p:nvPr/>
          </p:nvSpPr>
          <p:spPr>
            <a:xfrm>
              <a:off x="5996000" y="1269450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23" y="1"/>
                  </a:moveTo>
                  <a:cubicBezTo>
                    <a:pt x="21" y="1"/>
                    <a:pt x="19" y="1"/>
                    <a:pt x="18" y="2"/>
                  </a:cubicBezTo>
                  <a:cubicBezTo>
                    <a:pt x="3" y="5"/>
                    <a:pt x="0" y="22"/>
                    <a:pt x="3" y="40"/>
                  </a:cubicBezTo>
                  <a:cubicBezTo>
                    <a:pt x="8" y="51"/>
                    <a:pt x="14" y="56"/>
                    <a:pt x="20" y="56"/>
                  </a:cubicBezTo>
                  <a:cubicBezTo>
                    <a:pt x="24" y="56"/>
                    <a:pt x="28" y="54"/>
                    <a:pt x="32" y="50"/>
                  </a:cubicBezTo>
                  <a:cubicBezTo>
                    <a:pt x="42" y="40"/>
                    <a:pt x="48" y="26"/>
                    <a:pt x="45" y="16"/>
                  </a:cubicBezTo>
                  <a:cubicBezTo>
                    <a:pt x="42" y="7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13"/>
            <p:cNvSpPr/>
            <p:nvPr/>
          </p:nvSpPr>
          <p:spPr>
            <a:xfrm>
              <a:off x="6002075" y="1267900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6" y="0"/>
                  </a:moveTo>
                  <a:cubicBezTo>
                    <a:pt x="25" y="0"/>
                    <a:pt x="23" y="1"/>
                    <a:pt x="21" y="1"/>
                  </a:cubicBezTo>
                  <a:cubicBezTo>
                    <a:pt x="10" y="4"/>
                    <a:pt x="0" y="19"/>
                    <a:pt x="4" y="29"/>
                  </a:cubicBezTo>
                  <a:cubicBezTo>
                    <a:pt x="7" y="39"/>
                    <a:pt x="14" y="46"/>
                    <a:pt x="21" y="46"/>
                  </a:cubicBezTo>
                  <a:cubicBezTo>
                    <a:pt x="28" y="43"/>
                    <a:pt x="34" y="32"/>
                    <a:pt x="39" y="19"/>
                  </a:cubicBezTo>
                  <a:cubicBezTo>
                    <a:pt x="41" y="9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13"/>
            <p:cNvSpPr/>
            <p:nvPr/>
          </p:nvSpPr>
          <p:spPr>
            <a:xfrm>
              <a:off x="6013775" y="1268575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7" y="0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13"/>
            <p:cNvSpPr/>
            <p:nvPr/>
          </p:nvSpPr>
          <p:spPr>
            <a:xfrm>
              <a:off x="6010050" y="1253325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8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6" y="26"/>
                    <a:pt x="16" y="33"/>
                    <a:pt x="27" y="33"/>
                  </a:cubicBezTo>
                  <a:cubicBezTo>
                    <a:pt x="30" y="33"/>
                    <a:pt x="32" y="33"/>
                    <a:pt x="35" y="32"/>
                  </a:cubicBezTo>
                  <a:cubicBezTo>
                    <a:pt x="45" y="29"/>
                    <a:pt x="56" y="22"/>
                    <a:pt x="53" y="19"/>
                  </a:cubicBezTo>
                  <a:cubicBezTo>
                    <a:pt x="53" y="11"/>
                    <a:pt x="38" y="5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13"/>
            <p:cNvSpPr/>
            <p:nvPr/>
          </p:nvSpPr>
          <p:spPr>
            <a:xfrm>
              <a:off x="6011175" y="1249600"/>
              <a:ext cx="2150" cy="1125"/>
            </a:xfrm>
            <a:custGeom>
              <a:avLst/>
              <a:gdLst/>
              <a:ahLst/>
              <a:cxnLst/>
              <a:rect l="l" t="t" r="r" b="b"/>
              <a:pathLst>
                <a:path w="86" h="45" extrusionOk="0">
                  <a:moveTo>
                    <a:pt x="32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0" y="8"/>
                    <a:pt x="8" y="19"/>
                    <a:pt x="53" y="35"/>
                  </a:cubicBezTo>
                  <a:cubicBezTo>
                    <a:pt x="67" y="41"/>
                    <a:pt x="77" y="45"/>
                    <a:pt x="80" y="45"/>
                  </a:cubicBezTo>
                  <a:cubicBezTo>
                    <a:pt x="86" y="45"/>
                    <a:pt x="82" y="39"/>
                    <a:pt x="70" y="25"/>
                  </a:cubicBezTo>
                  <a:cubicBezTo>
                    <a:pt x="60" y="1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13"/>
            <p:cNvSpPr/>
            <p:nvPr/>
          </p:nvSpPr>
          <p:spPr>
            <a:xfrm>
              <a:off x="6004825" y="1225875"/>
              <a:ext cx="2650" cy="1325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98" y="0"/>
                  </a:moveTo>
                  <a:cubicBezTo>
                    <a:pt x="93" y="0"/>
                    <a:pt x="83" y="2"/>
                    <a:pt x="67" y="6"/>
                  </a:cubicBezTo>
                  <a:cubicBezTo>
                    <a:pt x="43" y="10"/>
                    <a:pt x="15" y="23"/>
                    <a:pt x="8" y="34"/>
                  </a:cubicBezTo>
                  <a:cubicBezTo>
                    <a:pt x="0" y="47"/>
                    <a:pt x="2" y="53"/>
                    <a:pt x="10" y="53"/>
                  </a:cubicBezTo>
                  <a:cubicBezTo>
                    <a:pt x="20" y="53"/>
                    <a:pt x="40" y="44"/>
                    <a:pt x="67" y="27"/>
                  </a:cubicBezTo>
                  <a:cubicBezTo>
                    <a:pt x="9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13"/>
            <p:cNvSpPr/>
            <p:nvPr/>
          </p:nvSpPr>
          <p:spPr>
            <a:xfrm>
              <a:off x="6010300" y="1241725"/>
              <a:ext cx="3075" cy="1250"/>
            </a:xfrm>
            <a:custGeom>
              <a:avLst/>
              <a:gdLst/>
              <a:ahLst/>
              <a:cxnLst/>
              <a:rect l="l" t="t" r="r" b="b"/>
              <a:pathLst>
                <a:path w="123" h="50" extrusionOk="0">
                  <a:moveTo>
                    <a:pt x="70" y="1"/>
                  </a:moveTo>
                  <a:cubicBezTo>
                    <a:pt x="56" y="1"/>
                    <a:pt x="42" y="5"/>
                    <a:pt x="28" y="14"/>
                  </a:cubicBezTo>
                  <a:cubicBezTo>
                    <a:pt x="11" y="25"/>
                    <a:pt x="1" y="38"/>
                    <a:pt x="1" y="46"/>
                  </a:cubicBezTo>
                  <a:cubicBezTo>
                    <a:pt x="2" y="48"/>
                    <a:pt x="5" y="49"/>
                    <a:pt x="8" y="49"/>
                  </a:cubicBezTo>
                  <a:cubicBezTo>
                    <a:pt x="14" y="49"/>
                    <a:pt x="24" y="45"/>
                    <a:pt x="35" y="38"/>
                  </a:cubicBezTo>
                  <a:cubicBezTo>
                    <a:pt x="42" y="33"/>
                    <a:pt x="53" y="31"/>
                    <a:pt x="63" y="31"/>
                  </a:cubicBezTo>
                  <a:cubicBezTo>
                    <a:pt x="74" y="31"/>
                    <a:pt x="86" y="33"/>
                    <a:pt x="94" y="38"/>
                  </a:cubicBezTo>
                  <a:cubicBezTo>
                    <a:pt x="105" y="43"/>
                    <a:pt x="112" y="46"/>
                    <a:pt x="117" y="46"/>
                  </a:cubicBezTo>
                  <a:cubicBezTo>
                    <a:pt x="122" y="46"/>
                    <a:pt x="123" y="41"/>
                    <a:pt x="118" y="31"/>
                  </a:cubicBezTo>
                  <a:cubicBezTo>
                    <a:pt x="112" y="12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13"/>
            <p:cNvSpPr/>
            <p:nvPr/>
          </p:nvSpPr>
          <p:spPr>
            <a:xfrm>
              <a:off x="6014500" y="1253850"/>
              <a:ext cx="1375" cy="750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17" y="0"/>
                  </a:moveTo>
                  <a:cubicBezTo>
                    <a:pt x="6" y="0"/>
                    <a:pt x="0" y="6"/>
                    <a:pt x="3" y="15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44" y="25"/>
                    <a:pt x="54" y="22"/>
                    <a:pt x="51" y="15"/>
                  </a:cubicBezTo>
                  <a:cubicBezTo>
                    <a:pt x="51" y="11"/>
                    <a:pt x="37" y="4"/>
                    <a:pt x="24" y="1"/>
                  </a:cubicBezTo>
                  <a:cubicBezTo>
                    <a:pt x="21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13"/>
            <p:cNvSpPr/>
            <p:nvPr/>
          </p:nvSpPr>
          <p:spPr>
            <a:xfrm>
              <a:off x="6013950" y="1241950"/>
              <a:ext cx="2275" cy="950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42" y="0"/>
                  </a:moveTo>
                  <a:cubicBezTo>
                    <a:pt x="36" y="0"/>
                    <a:pt x="30" y="1"/>
                    <a:pt x="25" y="2"/>
                  </a:cubicBezTo>
                  <a:cubicBezTo>
                    <a:pt x="7" y="8"/>
                    <a:pt x="1" y="19"/>
                    <a:pt x="11" y="26"/>
                  </a:cubicBezTo>
                  <a:cubicBezTo>
                    <a:pt x="19" y="34"/>
                    <a:pt x="35" y="38"/>
                    <a:pt x="51" y="38"/>
                  </a:cubicBezTo>
                  <a:cubicBezTo>
                    <a:pt x="56" y="38"/>
                    <a:pt x="61" y="37"/>
                    <a:pt x="66" y="37"/>
                  </a:cubicBezTo>
                  <a:cubicBezTo>
                    <a:pt x="84" y="29"/>
                    <a:pt x="91" y="19"/>
                    <a:pt x="80" y="8"/>
                  </a:cubicBezTo>
                  <a:cubicBezTo>
                    <a:pt x="72" y="3"/>
                    <a:pt x="58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13"/>
            <p:cNvSpPr/>
            <p:nvPr/>
          </p:nvSpPr>
          <p:spPr>
            <a:xfrm>
              <a:off x="6008050" y="1219300"/>
              <a:ext cx="3725" cy="1750"/>
            </a:xfrm>
            <a:custGeom>
              <a:avLst/>
              <a:gdLst/>
              <a:ahLst/>
              <a:cxnLst/>
              <a:rect l="l" t="t" r="r" b="b"/>
              <a:pathLst>
                <a:path w="149" h="70" extrusionOk="0">
                  <a:moveTo>
                    <a:pt x="41" y="0"/>
                  </a:moveTo>
                  <a:cubicBezTo>
                    <a:pt x="24" y="0"/>
                    <a:pt x="9" y="4"/>
                    <a:pt x="4" y="13"/>
                  </a:cubicBezTo>
                  <a:cubicBezTo>
                    <a:pt x="0" y="19"/>
                    <a:pt x="8" y="30"/>
                    <a:pt x="21" y="30"/>
                  </a:cubicBezTo>
                  <a:cubicBezTo>
                    <a:pt x="35" y="30"/>
                    <a:pt x="45" y="40"/>
                    <a:pt x="42" y="51"/>
                  </a:cubicBezTo>
                  <a:cubicBezTo>
                    <a:pt x="36" y="63"/>
                    <a:pt x="40" y="69"/>
                    <a:pt x="49" y="69"/>
                  </a:cubicBezTo>
                  <a:cubicBezTo>
                    <a:pt x="51" y="69"/>
                    <a:pt x="54" y="69"/>
                    <a:pt x="56" y="68"/>
                  </a:cubicBezTo>
                  <a:cubicBezTo>
                    <a:pt x="66" y="65"/>
                    <a:pt x="94" y="65"/>
                    <a:pt x="115" y="65"/>
                  </a:cubicBezTo>
                  <a:cubicBezTo>
                    <a:pt x="118" y="65"/>
                    <a:pt x="121" y="66"/>
                    <a:pt x="123" y="66"/>
                  </a:cubicBezTo>
                  <a:cubicBezTo>
                    <a:pt x="142" y="66"/>
                    <a:pt x="149" y="55"/>
                    <a:pt x="146" y="40"/>
                  </a:cubicBezTo>
                  <a:cubicBezTo>
                    <a:pt x="139" y="19"/>
                    <a:pt x="82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13"/>
            <p:cNvSpPr/>
            <p:nvPr/>
          </p:nvSpPr>
          <p:spPr>
            <a:xfrm>
              <a:off x="6012700" y="1217575"/>
              <a:ext cx="750" cy="2450"/>
            </a:xfrm>
            <a:custGeom>
              <a:avLst/>
              <a:gdLst/>
              <a:ahLst/>
              <a:cxnLst/>
              <a:rect l="l" t="t" r="r" b="b"/>
              <a:pathLst>
                <a:path w="30" h="98" extrusionOk="0">
                  <a:moveTo>
                    <a:pt x="16" y="0"/>
                  </a:moveTo>
                  <a:cubicBezTo>
                    <a:pt x="12" y="0"/>
                    <a:pt x="9" y="9"/>
                    <a:pt x="5" y="26"/>
                  </a:cubicBezTo>
                  <a:cubicBezTo>
                    <a:pt x="0" y="69"/>
                    <a:pt x="4" y="97"/>
                    <a:pt x="11" y="97"/>
                  </a:cubicBezTo>
                  <a:cubicBezTo>
                    <a:pt x="14" y="97"/>
                    <a:pt x="18" y="91"/>
                    <a:pt x="22" y="78"/>
                  </a:cubicBezTo>
                  <a:cubicBezTo>
                    <a:pt x="30" y="57"/>
                    <a:pt x="30" y="30"/>
                    <a:pt x="22" y="12"/>
                  </a:cubicBezTo>
                  <a:cubicBezTo>
                    <a:pt x="20" y="4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13"/>
            <p:cNvSpPr/>
            <p:nvPr/>
          </p:nvSpPr>
          <p:spPr>
            <a:xfrm>
              <a:off x="6011325" y="1213075"/>
              <a:ext cx="1425" cy="1075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6" y="7"/>
                    <a:pt x="18" y="23"/>
                  </a:cubicBezTo>
                  <a:cubicBezTo>
                    <a:pt x="29" y="35"/>
                    <a:pt x="39" y="42"/>
                    <a:pt x="47" y="42"/>
                  </a:cubicBezTo>
                  <a:cubicBezTo>
                    <a:pt x="49" y="42"/>
                    <a:pt x="51" y="41"/>
                    <a:pt x="53" y="39"/>
                  </a:cubicBezTo>
                  <a:cubicBezTo>
                    <a:pt x="57" y="33"/>
                    <a:pt x="47" y="18"/>
                    <a:pt x="26" y="8"/>
                  </a:cubicBezTo>
                  <a:cubicBezTo>
                    <a:pt x="15" y="3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13"/>
            <p:cNvSpPr/>
            <p:nvPr/>
          </p:nvSpPr>
          <p:spPr>
            <a:xfrm>
              <a:off x="6013250" y="1209150"/>
              <a:ext cx="2300" cy="9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41" y="1"/>
                  </a:moveTo>
                  <a:cubicBezTo>
                    <a:pt x="36" y="1"/>
                    <a:pt x="30" y="1"/>
                    <a:pt x="25" y="2"/>
                  </a:cubicBezTo>
                  <a:cubicBezTo>
                    <a:pt x="8" y="6"/>
                    <a:pt x="0" y="20"/>
                    <a:pt x="11" y="26"/>
                  </a:cubicBezTo>
                  <a:cubicBezTo>
                    <a:pt x="18" y="33"/>
                    <a:pt x="30" y="37"/>
                    <a:pt x="44" y="37"/>
                  </a:cubicBezTo>
                  <a:cubicBezTo>
                    <a:pt x="51" y="37"/>
                    <a:pt x="59" y="36"/>
                    <a:pt x="66" y="34"/>
                  </a:cubicBezTo>
                  <a:cubicBezTo>
                    <a:pt x="84" y="30"/>
                    <a:pt x="91" y="20"/>
                    <a:pt x="80" y="9"/>
                  </a:cubicBezTo>
                  <a:cubicBezTo>
                    <a:pt x="70" y="4"/>
                    <a:pt x="56" y="1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13"/>
            <p:cNvSpPr/>
            <p:nvPr/>
          </p:nvSpPr>
          <p:spPr>
            <a:xfrm>
              <a:off x="6007800" y="1188350"/>
              <a:ext cx="2725" cy="1075"/>
            </a:xfrm>
            <a:custGeom>
              <a:avLst/>
              <a:gdLst/>
              <a:ahLst/>
              <a:cxnLst/>
              <a:rect l="l" t="t" r="r" b="b"/>
              <a:pathLst>
                <a:path w="109" h="43" extrusionOk="0">
                  <a:moveTo>
                    <a:pt x="62" y="1"/>
                  </a:moveTo>
                  <a:cubicBezTo>
                    <a:pt x="51" y="1"/>
                    <a:pt x="38" y="4"/>
                    <a:pt x="28" y="12"/>
                  </a:cubicBezTo>
                  <a:cubicBezTo>
                    <a:pt x="0" y="29"/>
                    <a:pt x="4" y="33"/>
                    <a:pt x="42" y="40"/>
                  </a:cubicBezTo>
                  <a:cubicBezTo>
                    <a:pt x="51" y="42"/>
                    <a:pt x="60" y="43"/>
                    <a:pt x="68" y="43"/>
                  </a:cubicBezTo>
                  <a:cubicBezTo>
                    <a:pt x="98" y="43"/>
                    <a:pt x="108" y="28"/>
                    <a:pt x="84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13"/>
            <p:cNvSpPr/>
            <p:nvPr/>
          </p:nvSpPr>
          <p:spPr>
            <a:xfrm>
              <a:off x="6014050" y="1204225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5" y="1"/>
                  </a:moveTo>
                  <a:cubicBezTo>
                    <a:pt x="23" y="1"/>
                    <a:pt x="20" y="1"/>
                    <a:pt x="18" y="2"/>
                  </a:cubicBezTo>
                  <a:cubicBezTo>
                    <a:pt x="3" y="5"/>
                    <a:pt x="0" y="23"/>
                    <a:pt x="3" y="39"/>
                  </a:cubicBezTo>
                  <a:cubicBezTo>
                    <a:pt x="8" y="50"/>
                    <a:pt x="13" y="56"/>
                    <a:pt x="20" y="56"/>
                  </a:cubicBezTo>
                  <a:cubicBezTo>
                    <a:pt x="23" y="56"/>
                    <a:pt x="27" y="54"/>
                    <a:pt x="31" y="50"/>
                  </a:cubicBezTo>
                  <a:cubicBezTo>
                    <a:pt x="42" y="39"/>
                    <a:pt x="48" y="26"/>
                    <a:pt x="45" y="15"/>
                  </a:cubicBezTo>
                  <a:cubicBezTo>
                    <a:pt x="42" y="7"/>
                    <a:pt x="35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13"/>
            <p:cNvSpPr/>
            <p:nvPr/>
          </p:nvSpPr>
          <p:spPr>
            <a:xfrm>
              <a:off x="6014250" y="1199525"/>
              <a:ext cx="850" cy="2025"/>
            </a:xfrm>
            <a:custGeom>
              <a:avLst/>
              <a:gdLst/>
              <a:ahLst/>
              <a:cxnLst/>
              <a:rect l="l" t="t" r="r" b="b"/>
              <a:pathLst>
                <a:path w="34" h="81" extrusionOk="0">
                  <a:moveTo>
                    <a:pt x="16" y="1"/>
                  </a:moveTo>
                  <a:cubicBezTo>
                    <a:pt x="13" y="1"/>
                    <a:pt x="11" y="11"/>
                    <a:pt x="10" y="30"/>
                  </a:cubicBezTo>
                  <a:cubicBezTo>
                    <a:pt x="3" y="67"/>
                    <a:pt x="0" y="81"/>
                    <a:pt x="4" y="81"/>
                  </a:cubicBezTo>
                  <a:cubicBezTo>
                    <a:pt x="7" y="81"/>
                    <a:pt x="12" y="76"/>
                    <a:pt x="20" y="68"/>
                  </a:cubicBezTo>
                  <a:cubicBezTo>
                    <a:pt x="30" y="57"/>
                    <a:pt x="34" y="37"/>
                    <a:pt x="26" y="19"/>
                  </a:cubicBezTo>
                  <a:cubicBezTo>
                    <a:pt x="22" y="7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13"/>
            <p:cNvSpPr/>
            <p:nvPr/>
          </p:nvSpPr>
          <p:spPr>
            <a:xfrm>
              <a:off x="6012925" y="11923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5" y="0"/>
                  </a:moveTo>
                  <a:cubicBezTo>
                    <a:pt x="12" y="0"/>
                    <a:pt x="15" y="5"/>
                    <a:pt x="24" y="14"/>
                  </a:cubicBezTo>
                  <a:cubicBezTo>
                    <a:pt x="38" y="25"/>
                    <a:pt x="34" y="35"/>
                    <a:pt x="17" y="42"/>
                  </a:cubicBezTo>
                  <a:cubicBezTo>
                    <a:pt x="0" y="45"/>
                    <a:pt x="0" y="52"/>
                    <a:pt x="17" y="55"/>
                  </a:cubicBezTo>
                  <a:cubicBezTo>
                    <a:pt x="34" y="63"/>
                    <a:pt x="63" y="80"/>
                    <a:pt x="87" y="97"/>
                  </a:cubicBezTo>
                  <a:lnTo>
                    <a:pt x="128" y="129"/>
                  </a:lnTo>
                  <a:lnTo>
                    <a:pt x="100" y="94"/>
                  </a:lnTo>
                  <a:cubicBezTo>
                    <a:pt x="83" y="73"/>
                    <a:pt x="66" y="49"/>
                    <a:pt x="58" y="35"/>
                  </a:cubicBezTo>
                  <a:cubicBezTo>
                    <a:pt x="52" y="25"/>
                    <a:pt x="38" y="7"/>
                    <a:pt x="24" y="4"/>
                  </a:cubicBezTo>
                  <a:cubicBezTo>
                    <a:pt x="19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2" name="Google Shape;4302;p13"/>
          <p:cNvSpPr/>
          <p:nvPr/>
        </p:nvSpPr>
        <p:spPr>
          <a:xfrm rot="10800000">
            <a:off x="1654613" y="4335823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3" name="Google Shape;4303;p13"/>
          <p:cNvGrpSpPr/>
          <p:nvPr/>
        </p:nvGrpSpPr>
        <p:grpSpPr>
          <a:xfrm rot="10800000">
            <a:off x="-968612" y="-165102"/>
            <a:ext cx="2296834" cy="1084521"/>
            <a:chOff x="6419850" y="317880"/>
            <a:chExt cx="2296834" cy="1084521"/>
          </a:xfrm>
        </p:grpSpPr>
        <p:sp>
          <p:nvSpPr>
            <p:cNvPr id="4304" name="Google Shape;4304;p13"/>
            <p:cNvSpPr/>
            <p:nvPr/>
          </p:nvSpPr>
          <p:spPr>
            <a:xfrm>
              <a:off x="6419850" y="1230508"/>
              <a:ext cx="2392" cy="290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7" y="0"/>
                  </a:moveTo>
                  <a:cubicBezTo>
                    <a:pt x="7" y="0"/>
                    <a:pt x="7" y="3"/>
                    <a:pt x="9" y="9"/>
                  </a:cubicBezTo>
                  <a:lnTo>
                    <a:pt x="9" y="9"/>
                  </a:lnTo>
                  <a:cubicBezTo>
                    <a:pt x="4" y="5"/>
                    <a:pt x="2" y="3"/>
                    <a:pt x="1" y="3"/>
                  </a:cubicBezTo>
                  <a:lnTo>
                    <a:pt x="1" y="3"/>
                  </a:lnTo>
                  <a:cubicBezTo>
                    <a:pt x="0" y="3"/>
                    <a:pt x="3" y="6"/>
                    <a:pt x="10" y="13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9" y="9"/>
                  </a:lnTo>
                  <a:cubicBezTo>
                    <a:pt x="9" y="9"/>
                    <a:pt x="9" y="9"/>
                    <a:pt x="10" y="9"/>
                  </a:cubicBezTo>
                  <a:lnTo>
                    <a:pt x="10" y="9"/>
                  </a:lnTo>
                  <a:cubicBezTo>
                    <a:pt x="8" y="4"/>
                    <a:pt x="7" y="0"/>
                    <a:pt x="7" y="0"/>
                  </a:cubicBezTo>
                  <a:close/>
                  <a:moveTo>
                    <a:pt x="10" y="9"/>
                  </a:moveTo>
                  <a:cubicBezTo>
                    <a:pt x="12" y="16"/>
                    <a:pt x="14" y="25"/>
                    <a:pt x="17" y="33"/>
                  </a:cubicBezTo>
                  <a:lnTo>
                    <a:pt x="27" y="23"/>
                  </a:lnTo>
                  <a:cubicBezTo>
                    <a:pt x="21" y="19"/>
                    <a:pt x="15" y="13"/>
                    <a:pt x="10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13"/>
            <p:cNvSpPr/>
            <p:nvPr/>
          </p:nvSpPr>
          <p:spPr>
            <a:xfrm>
              <a:off x="6421302" y="1232473"/>
              <a:ext cx="940" cy="94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13"/>
            <p:cNvSpPr/>
            <p:nvPr/>
          </p:nvSpPr>
          <p:spPr>
            <a:xfrm>
              <a:off x="6424805" y="647920"/>
              <a:ext cx="2291879" cy="352249"/>
            </a:xfrm>
            <a:custGeom>
              <a:avLst/>
              <a:gdLst/>
              <a:ahLst/>
              <a:cxnLst/>
              <a:rect l="l" t="t" r="r" b="b"/>
              <a:pathLst>
                <a:path w="26826" h="4123" extrusionOk="0">
                  <a:moveTo>
                    <a:pt x="8511" y="1813"/>
                  </a:moveTo>
                  <a:lnTo>
                    <a:pt x="8511" y="1813"/>
                  </a:lnTo>
                  <a:cubicBezTo>
                    <a:pt x="8511" y="1813"/>
                    <a:pt x="8510" y="1821"/>
                    <a:pt x="8509" y="1832"/>
                  </a:cubicBezTo>
                  <a:lnTo>
                    <a:pt x="8509" y="1832"/>
                  </a:lnTo>
                  <a:cubicBezTo>
                    <a:pt x="8508" y="1831"/>
                    <a:pt x="8508" y="1830"/>
                    <a:pt x="8508" y="1829"/>
                  </a:cubicBezTo>
                  <a:lnTo>
                    <a:pt x="8508" y="1829"/>
                  </a:lnTo>
                  <a:cubicBezTo>
                    <a:pt x="8510" y="1818"/>
                    <a:pt x="8511" y="1813"/>
                    <a:pt x="8511" y="1813"/>
                  </a:cubicBezTo>
                  <a:close/>
                  <a:moveTo>
                    <a:pt x="329" y="1"/>
                  </a:moveTo>
                  <a:cubicBezTo>
                    <a:pt x="234" y="1"/>
                    <a:pt x="126" y="42"/>
                    <a:pt x="1" y="119"/>
                  </a:cubicBezTo>
                  <a:cubicBezTo>
                    <a:pt x="111" y="386"/>
                    <a:pt x="246" y="646"/>
                    <a:pt x="323" y="923"/>
                  </a:cubicBezTo>
                  <a:cubicBezTo>
                    <a:pt x="486" y="1527"/>
                    <a:pt x="611" y="2141"/>
                    <a:pt x="767" y="2748"/>
                  </a:cubicBezTo>
                  <a:cubicBezTo>
                    <a:pt x="930" y="3390"/>
                    <a:pt x="1280" y="3883"/>
                    <a:pt x="1957" y="4122"/>
                  </a:cubicBezTo>
                  <a:cubicBezTo>
                    <a:pt x="2366" y="3983"/>
                    <a:pt x="2592" y="3671"/>
                    <a:pt x="2675" y="3272"/>
                  </a:cubicBezTo>
                  <a:cubicBezTo>
                    <a:pt x="2779" y="2790"/>
                    <a:pt x="2832" y="2294"/>
                    <a:pt x="2898" y="1805"/>
                  </a:cubicBezTo>
                  <a:cubicBezTo>
                    <a:pt x="2928" y="1583"/>
                    <a:pt x="2973" y="1378"/>
                    <a:pt x="3237" y="1256"/>
                  </a:cubicBezTo>
                  <a:cubicBezTo>
                    <a:pt x="3327" y="1458"/>
                    <a:pt x="3404" y="1645"/>
                    <a:pt x="3490" y="1826"/>
                  </a:cubicBezTo>
                  <a:cubicBezTo>
                    <a:pt x="3733" y="2325"/>
                    <a:pt x="3956" y="2835"/>
                    <a:pt x="4236" y="3310"/>
                  </a:cubicBezTo>
                  <a:cubicBezTo>
                    <a:pt x="4368" y="3529"/>
                    <a:pt x="4622" y="3678"/>
                    <a:pt x="4774" y="3817"/>
                  </a:cubicBezTo>
                  <a:cubicBezTo>
                    <a:pt x="5274" y="3706"/>
                    <a:pt x="5444" y="3432"/>
                    <a:pt x="5503" y="3051"/>
                  </a:cubicBezTo>
                  <a:cubicBezTo>
                    <a:pt x="5559" y="2693"/>
                    <a:pt x="5666" y="2339"/>
                    <a:pt x="5697" y="1978"/>
                  </a:cubicBezTo>
                  <a:cubicBezTo>
                    <a:pt x="5725" y="1663"/>
                    <a:pt x="5881" y="1454"/>
                    <a:pt x="6158" y="1187"/>
                  </a:cubicBezTo>
                  <a:cubicBezTo>
                    <a:pt x="6350" y="1589"/>
                    <a:pt x="6523" y="1937"/>
                    <a:pt x="6683" y="2290"/>
                  </a:cubicBezTo>
                  <a:cubicBezTo>
                    <a:pt x="6856" y="2676"/>
                    <a:pt x="6998" y="3078"/>
                    <a:pt x="7196" y="3453"/>
                  </a:cubicBezTo>
                  <a:cubicBezTo>
                    <a:pt x="7322" y="3694"/>
                    <a:pt x="7497" y="3809"/>
                    <a:pt x="7679" y="3809"/>
                  </a:cubicBezTo>
                  <a:cubicBezTo>
                    <a:pt x="7822" y="3809"/>
                    <a:pt x="7969" y="3739"/>
                    <a:pt x="8102" y="3605"/>
                  </a:cubicBezTo>
                  <a:cubicBezTo>
                    <a:pt x="8247" y="2984"/>
                    <a:pt x="8382" y="2415"/>
                    <a:pt x="8515" y="1850"/>
                  </a:cubicBezTo>
                  <a:cubicBezTo>
                    <a:pt x="8514" y="1849"/>
                    <a:pt x="8514" y="1847"/>
                    <a:pt x="8513" y="1846"/>
                  </a:cubicBezTo>
                  <a:lnTo>
                    <a:pt x="8513" y="1846"/>
                  </a:lnTo>
                  <a:cubicBezTo>
                    <a:pt x="8708" y="1570"/>
                    <a:pt x="8899" y="1297"/>
                    <a:pt x="9101" y="1011"/>
                  </a:cubicBezTo>
                  <a:cubicBezTo>
                    <a:pt x="9496" y="1208"/>
                    <a:pt x="9555" y="1541"/>
                    <a:pt x="9649" y="1836"/>
                  </a:cubicBezTo>
                  <a:cubicBezTo>
                    <a:pt x="9764" y="2214"/>
                    <a:pt x="9843" y="2603"/>
                    <a:pt x="9947" y="2984"/>
                  </a:cubicBezTo>
                  <a:cubicBezTo>
                    <a:pt x="10047" y="3335"/>
                    <a:pt x="10225" y="3626"/>
                    <a:pt x="10606" y="3762"/>
                  </a:cubicBezTo>
                  <a:cubicBezTo>
                    <a:pt x="10755" y="3678"/>
                    <a:pt x="10904" y="3592"/>
                    <a:pt x="11043" y="3512"/>
                  </a:cubicBezTo>
                  <a:cubicBezTo>
                    <a:pt x="11432" y="2686"/>
                    <a:pt x="11456" y="1718"/>
                    <a:pt x="12206" y="961"/>
                  </a:cubicBezTo>
                  <a:cubicBezTo>
                    <a:pt x="12386" y="1739"/>
                    <a:pt x="12542" y="2433"/>
                    <a:pt x="12699" y="3106"/>
                  </a:cubicBezTo>
                  <a:cubicBezTo>
                    <a:pt x="12882" y="3269"/>
                    <a:pt x="13045" y="3411"/>
                    <a:pt x="13271" y="3613"/>
                  </a:cubicBezTo>
                  <a:cubicBezTo>
                    <a:pt x="13430" y="3400"/>
                    <a:pt x="13610" y="3230"/>
                    <a:pt x="13701" y="3022"/>
                  </a:cubicBezTo>
                  <a:cubicBezTo>
                    <a:pt x="13885" y="2596"/>
                    <a:pt x="13996" y="2141"/>
                    <a:pt x="14180" y="1718"/>
                  </a:cubicBezTo>
                  <a:cubicBezTo>
                    <a:pt x="14322" y="1381"/>
                    <a:pt x="14460" y="1021"/>
                    <a:pt x="14859" y="798"/>
                  </a:cubicBezTo>
                  <a:cubicBezTo>
                    <a:pt x="15227" y="1635"/>
                    <a:pt x="15266" y="2519"/>
                    <a:pt x="15530" y="3421"/>
                  </a:cubicBezTo>
                  <a:cubicBezTo>
                    <a:pt x="15668" y="3578"/>
                    <a:pt x="15855" y="3789"/>
                    <a:pt x="16036" y="3991"/>
                  </a:cubicBezTo>
                  <a:cubicBezTo>
                    <a:pt x="16483" y="3796"/>
                    <a:pt x="16598" y="3453"/>
                    <a:pt x="16709" y="3075"/>
                  </a:cubicBezTo>
                  <a:cubicBezTo>
                    <a:pt x="16851" y="2588"/>
                    <a:pt x="17014" y="2106"/>
                    <a:pt x="17229" y="1652"/>
                  </a:cubicBezTo>
                  <a:cubicBezTo>
                    <a:pt x="17365" y="1371"/>
                    <a:pt x="17580" y="1111"/>
                    <a:pt x="18013" y="1076"/>
                  </a:cubicBezTo>
                  <a:cubicBezTo>
                    <a:pt x="18111" y="1235"/>
                    <a:pt x="18249" y="1409"/>
                    <a:pt x="18326" y="1603"/>
                  </a:cubicBezTo>
                  <a:cubicBezTo>
                    <a:pt x="18489" y="2026"/>
                    <a:pt x="18635" y="2457"/>
                    <a:pt x="18763" y="2891"/>
                  </a:cubicBezTo>
                  <a:cubicBezTo>
                    <a:pt x="18881" y="3280"/>
                    <a:pt x="19120" y="3533"/>
                    <a:pt x="19467" y="3696"/>
                  </a:cubicBezTo>
                  <a:cubicBezTo>
                    <a:pt x="20289" y="3189"/>
                    <a:pt x="20130" y="2284"/>
                    <a:pt x="20431" y="1589"/>
                  </a:cubicBezTo>
                  <a:cubicBezTo>
                    <a:pt x="20750" y="1406"/>
                    <a:pt x="21073" y="1222"/>
                    <a:pt x="21371" y="1048"/>
                  </a:cubicBezTo>
                  <a:cubicBezTo>
                    <a:pt x="22020" y="1250"/>
                    <a:pt x="22212" y="1773"/>
                    <a:pt x="22395" y="2276"/>
                  </a:cubicBezTo>
                  <a:cubicBezTo>
                    <a:pt x="22569" y="2752"/>
                    <a:pt x="22690" y="3241"/>
                    <a:pt x="23221" y="3470"/>
                  </a:cubicBezTo>
                  <a:cubicBezTo>
                    <a:pt x="23703" y="3234"/>
                    <a:pt x="23821" y="2755"/>
                    <a:pt x="23973" y="2305"/>
                  </a:cubicBezTo>
                  <a:cubicBezTo>
                    <a:pt x="24047" y="2093"/>
                    <a:pt x="24064" y="1857"/>
                    <a:pt x="24164" y="1663"/>
                  </a:cubicBezTo>
                  <a:cubicBezTo>
                    <a:pt x="24277" y="1449"/>
                    <a:pt x="24436" y="1341"/>
                    <a:pt x="24606" y="1341"/>
                  </a:cubicBezTo>
                  <a:cubicBezTo>
                    <a:pt x="24743" y="1341"/>
                    <a:pt x="24888" y="1412"/>
                    <a:pt x="25022" y="1555"/>
                  </a:cubicBezTo>
                  <a:cubicBezTo>
                    <a:pt x="25202" y="1749"/>
                    <a:pt x="25344" y="1971"/>
                    <a:pt x="25496" y="2186"/>
                  </a:cubicBezTo>
                  <a:cubicBezTo>
                    <a:pt x="25698" y="2468"/>
                    <a:pt x="25948" y="2683"/>
                    <a:pt x="26329" y="2783"/>
                  </a:cubicBezTo>
                  <a:cubicBezTo>
                    <a:pt x="26596" y="2609"/>
                    <a:pt x="26784" y="2374"/>
                    <a:pt x="26825" y="2020"/>
                  </a:cubicBezTo>
                  <a:cubicBezTo>
                    <a:pt x="26354" y="2016"/>
                    <a:pt x="26163" y="1933"/>
                    <a:pt x="25909" y="1568"/>
                  </a:cubicBezTo>
                  <a:cubicBezTo>
                    <a:pt x="25621" y="1160"/>
                    <a:pt x="25261" y="861"/>
                    <a:pt x="24747" y="722"/>
                  </a:cubicBezTo>
                  <a:cubicBezTo>
                    <a:pt x="24497" y="830"/>
                    <a:pt x="24231" y="944"/>
                    <a:pt x="24036" y="1027"/>
                  </a:cubicBezTo>
                  <a:cubicBezTo>
                    <a:pt x="23685" y="1402"/>
                    <a:pt x="23384" y="1722"/>
                    <a:pt x="23058" y="2061"/>
                  </a:cubicBezTo>
                  <a:cubicBezTo>
                    <a:pt x="22673" y="1305"/>
                    <a:pt x="22406" y="490"/>
                    <a:pt x="21472" y="365"/>
                  </a:cubicBezTo>
                  <a:cubicBezTo>
                    <a:pt x="21314" y="406"/>
                    <a:pt x="21214" y="584"/>
                    <a:pt x="21074" y="584"/>
                  </a:cubicBezTo>
                  <a:cubicBezTo>
                    <a:pt x="21026" y="584"/>
                    <a:pt x="20974" y="564"/>
                    <a:pt x="20914" y="511"/>
                  </a:cubicBezTo>
                  <a:lnTo>
                    <a:pt x="20914" y="511"/>
                  </a:lnTo>
                  <a:lnTo>
                    <a:pt x="20921" y="521"/>
                  </a:lnTo>
                  <a:cubicBezTo>
                    <a:pt x="20251" y="920"/>
                    <a:pt x="19869" y="1610"/>
                    <a:pt x="19283" y="2114"/>
                  </a:cubicBezTo>
                  <a:cubicBezTo>
                    <a:pt x="19131" y="1808"/>
                    <a:pt x="18978" y="1499"/>
                    <a:pt x="18763" y="1069"/>
                  </a:cubicBezTo>
                  <a:cubicBezTo>
                    <a:pt x="18766" y="830"/>
                    <a:pt x="18551" y="545"/>
                    <a:pt x="18201" y="462"/>
                  </a:cubicBezTo>
                  <a:cubicBezTo>
                    <a:pt x="18084" y="434"/>
                    <a:pt x="17971" y="419"/>
                    <a:pt x="17861" y="419"/>
                  </a:cubicBezTo>
                  <a:cubicBezTo>
                    <a:pt x="17551" y="419"/>
                    <a:pt x="17275" y="537"/>
                    <a:pt x="17053" y="798"/>
                  </a:cubicBezTo>
                  <a:cubicBezTo>
                    <a:pt x="16695" y="1222"/>
                    <a:pt x="16355" y="1659"/>
                    <a:pt x="15998" y="2100"/>
                  </a:cubicBezTo>
                  <a:cubicBezTo>
                    <a:pt x="15744" y="1451"/>
                    <a:pt x="15863" y="636"/>
                    <a:pt x="15137" y="223"/>
                  </a:cubicBezTo>
                  <a:cubicBezTo>
                    <a:pt x="15045" y="198"/>
                    <a:pt x="14958" y="186"/>
                    <a:pt x="14876" y="186"/>
                  </a:cubicBezTo>
                  <a:cubicBezTo>
                    <a:pt x="14608" y="186"/>
                    <a:pt x="14393" y="316"/>
                    <a:pt x="14228" y="577"/>
                  </a:cubicBezTo>
                  <a:cubicBezTo>
                    <a:pt x="14093" y="785"/>
                    <a:pt x="13954" y="990"/>
                    <a:pt x="13823" y="1198"/>
                  </a:cubicBezTo>
                  <a:cubicBezTo>
                    <a:pt x="13625" y="1514"/>
                    <a:pt x="13437" y="1829"/>
                    <a:pt x="13191" y="2228"/>
                  </a:cubicBezTo>
                  <a:cubicBezTo>
                    <a:pt x="13115" y="1951"/>
                    <a:pt x="13066" y="1773"/>
                    <a:pt x="13021" y="1593"/>
                  </a:cubicBezTo>
                  <a:cubicBezTo>
                    <a:pt x="12973" y="1409"/>
                    <a:pt x="12944" y="1222"/>
                    <a:pt x="12878" y="1045"/>
                  </a:cubicBezTo>
                  <a:cubicBezTo>
                    <a:pt x="12732" y="634"/>
                    <a:pt x="12527" y="448"/>
                    <a:pt x="12152" y="448"/>
                  </a:cubicBezTo>
                  <a:cubicBezTo>
                    <a:pt x="12041" y="448"/>
                    <a:pt x="11914" y="465"/>
                    <a:pt x="11769" y="497"/>
                  </a:cubicBezTo>
                  <a:cubicBezTo>
                    <a:pt x="11376" y="1229"/>
                    <a:pt x="10963" y="1999"/>
                    <a:pt x="10499" y="2870"/>
                  </a:cubicBezTo>
                  <a:cubicBezTo>
                    <a:pt x="10419" y="2516"/>
                    <a:pt x="10391" y="2266"/>
                    <a:pt x="10301" y="2041"/>
                  </a:cubicBezTo>
                  <a:cubicBezTo>
                    <a:pt x="10142" y="1638"/>
                    <a:pt x="9975" y="1229"/>
                    <a:pt x="9743" y="868"/>
                  </a:cubicBezTo>
                  <a:cubicBezTo>
                    <a:pt x="9622" y="675"/>
                    <a:pt x="9390" y="568"/>
                    <a:pt x="9188" y="568"/>
                  </a:cubicBezTo>
                  <a:cubicBezTo>
                    <a:pt x="9088" y="568"/>
                    <a:pt x="8996" y="594"/>
                    <a:pt x="8927" y="649"/>
                  </a:cubicBezTo>
                  <a:cubicBezTo>
                    <a:pt x="8674" y="854"/>
                    <a:pt x="8420" y="1097"/>
                    <a:pt x="8251" y="1374"/>
                  </a:cubicBezTo>
                  <a:cubicBezTo>
                    <a:pt x="7987" y="1805"/>
                    <a:pt x="7796" y="2276"/>
                    <a:pt x="7522" y="2832"/>
                  </a:cubicBezTo>
                  <a:cubicBezTo>
                    <a:pt x="7341" y="2391"/>
                    <a:pt x="7199" y="2037"/>
                    <a:pt x="7053" y="1683"/>
                  </a:cubicBezTo>
                  <a:cubicBezTo>
                    <a:pt x="6880" y="1256"/>
                    <a:pt x="6683" y="851"/>
                    <a:pt x="6145" y="694"/>
                  </a:cubicBezTo>
                  <a:cubicBezTo>
                    <a:pt x="5961" y="774"/>
                    <a:pt x="5753" y="868"/>
                    <a:pt x="5559" y="955"/>
                  </a:cubicBezTo>
                  <a:cubicBezTo>
                    <a:pt x="5256" y="1642"/>
                    <a:pt x="4968" y="2294"/>
                    <a:pt x="4680" y="2950"/>
                  </a:cubicBezTo>
                  <a:cubicBezTo>
                    <a:pt x="4406" y="2658"/>
                    <a:pt x="4070" y="1937"/>
                    <a:pt x="3980" y="1469"/>
                  </a:cubicBezTo>
                  <a:cubicBezTo>
                    <a:pt x="3883" y="974"/>
                    <a:pt x="3648" y="718"/>
                    <a:pt x="3293" y="718"/>
                  </a:cubicBezTo>
                  <a:cubicBezTo>
                    <a:pt x="3140" y="718"/>
                    <a:pt x="2965" y="765"/>
                    <a:pt x="2769" y="861"/>
                  </a:cubicBezTo>
                  <a:cubicBezTo>
                    <a:pt x="2669" y="1069"/>
                    <a:pt x="2519" y="1281"/>
                    <a:pt x="2457" y="1514"/>
                  </a:cubicBezTo>
                  <a:cubicBezTo>
                    <a:pt x="2318" y="2047"/>
                    <a:pt x="2228" y="2593"/>
                    <a:pt x="2096" y="3126"/>
                  </a:cubicBezTo>
                  <a:cubicBezTo>
                    <a:pt x="2062" y="3269"/>
                    <a:pt x="1947" y="3394"/>
                    <a:pt x="1853" y="3550"/>
                  </a:cubicBezTo>
                  <a:cubicBezTo>
                    <a:pt x="1475" y="3307"/>
                    <a:pt x="1277" y="2998"/>
                    <a:pt x="1204" y="2609"/>
                  </a:cubicBezTo>
                  <a:cubicBezTo>
                    <a:pt x="1125" y="2165"/>
                    <a:pt x="1072" y="1711"/>
                    <a:pt x="975" y="1270"/>
                  </a:cubicBezTo>
                  <a:cubicBezTo>
                    <a:pt x="899" y="931"/>
                    <a:pt x="808" y="587"/>
                    <a:pt x="663" y="275"/>
                  </a:cubicBezTo>
                  <a:cubicBezTo>
                    <a:pt x="575" y="86"/>
                    <a:pt x="466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13"/>
            <p:cNvSpPr/>
            <p:nvPr/>
          </p:nvSpPr>
          <p:spPr>
            <a:xfrm>
              <a:off x="6422157" y="1021361"/>
              <a:ext cx="2067527" cy="381040"/>
            </a:xfrm>
            <a:custGeom>
              <a:avLst/>
              <a:gdLst/>
              <a:ahLst/>
              <a:cxnLst/>
              <a:rect l="l" t="t" r="r" b="b"/>
              <a:pathLst>
                <a:path w="24200" h="4460" extrusionOk="0">
                  <a:moveTo>
                    <a:pt x="15270" y="1512"/>
                  </a:moveTo>
                  <a:lnTo>
                    <a:pt x="15270" y="1512"/>
                  </a:lnTo>
                  <a:cubicBezTo>
                    <a:pt x="15267" y="1515"/>
                    <a:pt x="15264" y="1518"/>
                    <a:pt x="15262" y="1521"/>
                  </a:cubicBezTo>
                  <a:lnTo>
                    <a:pt x="15276" y="1524"/>
                  </a:lnTo>
                  <a:cubicBezTo>
                    <a:pt x="15274" y="1520"/>
                    <a:pt x="15272" y="1516"/>
                    <a:pt x="15270" y="1512"/>
                  </a:cubicBezTo>
                  <a:close/>
                  <a:moveTo>
                    <a:pt x="11779" y="1840"/>
                  </a:moveTo>
                  <a:cubicBezTo>
                    <a:pt x="11789" y="1860"/>
                    <a:pt x="11800" y="1878"/>
                    <a:pt x="11810" y="1899"/>
                  </a:cubicBezTo>
                  <a:lnTo>
                    <a:pt x="11747" y="1899"/>
                  </a:lnTo>
                  <a:cubicBezTo>
                    <a:pt x="11758" y="1881"/>
                    <a:pt x="11768" y="1860"/>
                    <a:pt x="11779" y="1840"/>
                  </a:cubicBezTo>
                  <a:close/>
                  <a:moveTo>
                    <a:pt x="295" y="0"/>
                  </a:moveTo>
                  <a:cubicBezTo>
                    <a:pt x="179" y="0"/>
                    <a:pt x="75" y="37"/>
                    <a:pt x="0" y="168"/>
                  </a:cubicBezTo>
                  <a:cubicBezTo>
                    <a:pt x="128" y="352"/>
                    <a:pt x="282" y="501"/>
                    <a:pt x="351" y="678"/>
                  </a:cubicBezTo>
                  <a:cubicBezTo>
                    <a:pt x="448" y="938"/>
                    <a:pt x="490" y="1215"/>
                    <a:pt x="545" y="1490"/>
                  </a:cubicBezTo>
                  <a:cubicBezTo>
                    <a:pt x="677" y="2131"/>
                    <a:pt x="788" y="2780"/>
                    <a:pt x="940" y="3422"/>
                  </a:cubicBezTo>
                  <a:cubicBezTo>
                    <a:pt x="1030" y="3803"/>
                    <a:pt x="1302" y="4041"/>
                    <a:pt x="1550" y="4041"/>
                  </a:cubicBezTo>
                  <a:cubicBezTo>
                    <a:pt x="1562" y="4041"/>
                    <a:pt x="1574" y="4040"/>
                    <a:pt x="1585" y="4039"/>
                  </a:cubicBezTo>
                  <a:cubicBezTo>
                    <a:pt x="1846" y="4015"/>
                    <a:pt x="2033" y="3713"/>
                    <a:pt x="2068" y="3290"/>
                  </a:cubicBezTo>
                  <a:cubicBezTo>
                    <a:pt x="2093" y="2999"/>
                    <a:pt x="2085" y="2697"/>
                    <a:pt x="2165" y="2422"/>
                  </a:cubicBezTo>
                  <a:cubicBezTo>
                    <a:pt x="2290" y="1985"/>
                    <a:pt x="2411" y="1535"/>
                    <a:pt x="2769" y="1098"/>
                  </a:cubicBezTo>
                  <a:cubicBezTo>
                    <a:pt x="2897" y="1389"/>
                    <a:pt x="3004" y="1607"/>
                    <a:pt x="3084" y="1833"/>
                  </a:cubicBezTo>
                  <a:cubicBezTo>
                    <a:pt x="3220" y="2218"/>
                    <a:pt x="3303" y="2624"/>
                    <a:pt x="3466" y="2995"/>
                  </a:cubicBezTo>
                  <a:cubicBezTo>
                    <a:pt x="3685" y="3495"/>
                    <a:pt x="3862" y="4050"/>
                    <a:pt x="4528" y="4233"/>
                  </a:cubicBezTo>
                  <a:cubicBezTo>
                    <a:pt x="4621" y="4154"/>
                    <a:pt x="4784" y="4081"/>
                    <a:pt x="4826" y="3967"/>
                  </a:cubicBezTo>
                  <a:cubicBezTo>
                    <a:pt x="4958" y="3616"/>
                    <a:pt x="5069" y="3252"/>
                    <a:pt x="5132" y="2880"/>
                  </a:cubicBezTo>
                  <a:cubicBezTo>
                    <a:pt x="5194" y="2513"/>
                    <a:pt x="5173" y="2131"/>
                    <a:pt x="5211" y="1756"/>
                  </a:cubicBezTo>
                  <a:cubicBezTo>
                    <a:pt x="5257" y="1372"/>
                    <a:pt x="5423" y="1063"/>
                    <a:pt x="5894" y="910"/>
                  </a:cubicBezTo>
                  <a:cubicBezTo>
                    <a:pt x="6002" y="1032"/>
                    <a:pt x="6141" y="1153"/>
                    <a:pt x="6235" y="1302"/>
                  </a:cubicBezTo>
                  <a:cubicBezTo>
                    <a:pt x="6668" y="2006"/>
                    <a:pt x="6735" y="2822"/>
                    <a:pt x="6887" y="3606"/>
                  </a:cubicBezTo>
                  <a:cubicBezTo>
                    <a:pt x="6967" y="4025"/>
                    <a:pt x="7147" y="4296"/>
                    <a:pt x="7598" y="4459"/>
                  </a:cubicBezTo>
                  <a:cubicBezTo>
                    <a:pt x="7785" y="4175"/>
                    <a:pt x="7969" y="3900"/>
                    <a:pt x="8157" y="3623"/>
                  </a:cubicBezTo>
                  <a:cubicBezTo>
                    <a:pt x="8136" y="3616"/>
                    <a:pt x="8118" y="3609"/>
                    <a:pt x="8101" y="3602"/>
                  </a:cubicBezTo>
                  <a:cubicBezTo>
                    <a:pt x="8157" y="3408"/>
                    <a:pt x="8212" y="3213"/>
                    <a:pt x="8267" y="3019"/>
                  </a:cubicBezTo>
                  <a:cubicBezTo>
                    <a:pt x="8288" y="2377"/>
                    <a:pt x="8795" y="1399"/>
                    <a:pt x="9357" y="1125"/>
                  </a:cubicBezTo>
                  <a:cubicBezTo>
                    <a:pt x="9468" y="1351"/>
                    <a:pt x="9611" y="1566"/>
                    <a:pt x="9686" y="1805"/>
                  </a:cubicBezTo>
                  <a:cubicBezTo>
                    <a:pt x="9832" y="2263"/>
                    <a:pt x="9919" y="2742"/>
                    <a:pt x="10072" y="3200"/>
                  </a:cubicBezTo>
                  <a:cubicBezTo>
                    <a:pt x="10224" y="3665"/>
                    <a:pt x="10370" y="4161"/>
                    <a:pt x="10964" y="4358"/>
                  </a:cubicBezTo>
                  <a:cubicBezTo>
                    <a:pt x="11307" y="4133"/>
                    <a:pt x="11317" y="3692"/>
                    <a:pt x="11526" y="3418"/>
                  </a:cubicBezTo>
                  <a:lnTo>
                    <a:pt x="11526" y="2343"/>
                  </a:lnTo>
                  <a:cubicBezTo>
                    <a:pt x="11619" y="2457"/>
                    <a:pt x="11657" y="2502"/>
                    <a:pt x="11702" y="2558"/>
                  </a:cubicBezTo>
                  <a:cubicBezTo>
                    <a:pt x="11775" y="2073"/>
                    <a:pt x="11879" y="1628"/>
                    <a:pt x="12427" y="1337"/>
                  </a:cubicBezTo>
                  <a:cubicBezTo>
                    <a:pt x="12521" y="1656"/>
                    <a:pt x="12601" y="1913"/>
                    <a:pt x="12670" y="2177"/>
                  </a:cubicBezTo>
                  <a:cubicBezTo>
                    <a:pt x="12757" y="2513"/>
                    <a:pt x="12834" y="2856"/>
                    <a:pt x="12920" y="3197"/>
                  </a:cubicBezTo>
                  <a:cubicBezTo>
                    <a:pt x="13014" y="3561"/>
                    <a:pt x="13274" y="3783"/>
                    <a:pt x="13572" y="3963"/>
                  </a:cubicBezTo>
                  <a:cubicBezTo>
                    <a:pt x="14395" y="3575"/>
                    <a:pt x="14586" y="2752"/>
                    <a:pt x="14890" y="2044"/>
                  </a:cubicBezTo>
                  <a:cubicBezTo>
                    <a:pt x="14953" y="1830"/>
                    <a:pt x="15012" y="1611"/>
                    <a:pt x="15071" y="1396"/>
                  </a:cubicBezTo>
                  <a:cubicBezTo>
                    <a:pt x="15113" y="1386"/>
                    <a:pt x="15151" y="1375"/>
                    <a:pt x="15193" y="1365"/>
                  </a:cubicBezTo>
                  <a:cubicBezTo>
                    <a:pt x="15218" y="1416"/>
                    <a:pt x="15244" y="1464"/>
                    <a:pt x="15270" y="1512"/>
                  </a:cubicBezTo>
                  <a:lnTo>
                    <a:pt x="15270" y="1512"/>
                  </a:lnTo>
                  <a:cubicBezTo>
                    <a:pt x="15444" y="1321"/>
                    <a:pt x="15623" y="1128"/>
                    <a:pt x="15865" y="861"/>
                  </a:cubicBezTo>
                  <a:cubicBezTo>
                    <a:pt x="16358" y="1826"/>
                    <a:pt x="16368" y="2818"/>
                    <a:pt x="16719" y="3706"/>
                  </a:cubicBezTo>
                  <a:cubicBezTo>
                    <a:pt x="16909" y="3891"/>
                    <a:pt x="17079" y="4138"/>
                    <a:pt x="17359" y="4138"/>
                  </a:cubicBezTo>
                  <a:cubicBezTo>
                    <a:pt x="17448" y="4138"/>
                    <a:pt x="17548" y="4113"/>
                    <a:pt x="17663" y="4054"/>
                  </a:cubicBezTo>
                  <a:cubicBezTo>
                    <a:pt x="17780" y="3363"/>
                    <a:pt x="17905" y="2645"/>
                    <a:pt x="18020" y="1979"/>
                  </a:cubicBezTo>
                  <a:cubicBezTo>
                    <a:pt x="18183" y="1764"/>
                    <a:pt x="18315" y="1594"/>
                    <a:pt x="18499" y="1351"/>
                  </a:cubicBezTo>
                  <a:cubicBezTo>
                    <a:pt x="18658" y="1753"/>
                    <a:pt x="18895" y="2103"/>
                    <a:pt x="18915" y="2464"/>
                  </a:cubicBezTo>
                  <a:cubicBezTo>
                    <a:pt x="18946" y="3002"/>
                    <a:pt x="19210" y="3397"/>
                    <a:pt x="19467" y="3838"/>
                  </a:cubicBezTo>
                  <a:cubicBezTo>
                    <a:pt x="19599" y="3876"/>
                    <a:pt x="19737" y="3918"/>
                    <a:pt x="19862" y="3953"/>
                  </a:cubicBezTo>
                  <a:cubicBezTo>
                    <a:pt x="20019" y="3831"/>
                    <a:pt x="20157" y="3727"/>
                    <a:pt x="20299" y="3613"/>
                  </a:cubicBezTo>
                  <a:cubicBezTo>
                    <a:pt x="20483" y="3078"/>
                    <a:pt x="20667" y="2541"/>
                    <a:pt x="20848" y="2003"/>
                  </a:cubicBezTo>
                  <a:cubicBezTo>
                    <a:pt x="20962" y="1660"/>
                    <a:pt x="21184" y="1410"/>
                    <a:pt x="21548" y="1191"/>
                  </a:cubicBezTo>
                  <a:cubicBezTo>
                    <a:pt x="21621" y="1347"/>
                    <a:pt x="21701" y="1461"/>
                    <a:pt x="21729" y="1590"/>
                  </a:cubicBezTo>
                  <a:cubicBezTo>
                    <a:pt x="21788" y="1847"/>
                    <a:pt x="21868" y="2114"/>
                    <a:pt x="21850" y="2371"/>
                  </a:cubicBezTo>
                  <a:cubicBezTo>
                    <a:pt x="21819" y="2943"/>
                    <a:pt x="22149" y="3200"/>
                    <a:pt x="22592" y="3377"/>
                  </a:cubicBezTo>
                  <a:cubicBezTo>
                    <a:pt x="22898" y="3283"/>
                    <a:pt x="23037" y="3068"/>
                    <a:pt x="23151" y="2822"/>
                  </a:cubicBezTo>
                  <a:cubicBezTo>
                    <a:pt x="23150" y="2821"/>
                    <a:pt x="23149" y="2820"/>
                    <a:pt x="23147" y="2820"/>
                  </a:cubicBezTo>
                  <a:lnTo>
                    <a:pt x="23147" y="2820"/>
                  </a:lnTo>
                  <a:cubicBezTo>
                    <a:pt x="23281" y="2536"/>
                    <a:pt x="23206" y="2149"/>
                    <a:pt x="23585" y="1934"/>
                  </a:cubicBezTo>
                  <a:cubicBezTo>
                    <a:pt x="23661" y="2180"/>
                    <a:pt x="23734" y="2402"/>
                    <a:pt x="23817" y="2665"/>
                  </a:cubicBezTo>
                  <a:cubicBezTo>
                    <a:pt x="24199" y="2332"/>
                    <a:pt x="24074" y="1906"/>
                    <a:pt x="24192" y="1524"/>
                  </a:cubicBezTo>
                  <a:cubicBezTo>
                    <a:pt x="23963" y="1389"/>
                    <a:pt x="23745" y="1264"/>
                    <a:pt x="23529" y="1136"/>
                  </a:cubicBezTo>
                  <a:cubicBezTo>
                    <a:pt x="23522" y="1173"/>
                    <a:pt x="23519" y="1208"/>
                    <a:pt x="23512" y="1243"/>
                  </a:cubicBezTo>
                  <a:cubicBezTo>
                    <a:pt x="23186" y="1337"/>
                    <a:pt x="22860" y="1431"/>
                    <a:pt x="22534" y="1527"/>
                  </a:cubicBezTo>
                  <a:cubicBezTo>
                    <a:pt x="22377" y="958"/>
                    <a:pt x="22155" y="661"/>
                    <a:pt x="21514" y="661"/>
                  </a:cubicBezTo>
                  <a:cubicBezTo>
                    <a:pt x="21475" y="661"/>
                    <a:pt x="21434" y="662"/>
                    <a:pt x="21392" y="664"/>
                  </a:cubicBezTo>
                  <a:cubicBezTo>
                    <a:pt x="20636" y="1205"/>
                    <a:pt x="20254" y="2031"/>
                    <a:pt x="19734" y="2850"/>
                  </a:cubicBezTo>
                  <a:cubicBezTo>
                    <a:pt x="19678" y="2665"/>
                    <a:pt x="19651" y="2576"/>
                    <a:pt x="19620" y="2481"/>
                  </a:cubicBezTo>
                  <a:cubicBezTo>
                    <a:pt x="19477" y="2073"/>
                    <a:pt x="19342" y="1663"/>
                    <a:pt x="19189" y="1257"/>
                  </a:cubicBezTo>
                  <a:cubicBezTo>
                    <a:pt x="19074" y="944"/>
                    <a:pt x="18856" y="744"/>
                    <a:pt x="18506" y="720"/>
                  </a:cubicBezTo>
                  <a:cubicBezTo>
                    <a:pt x="18054" y="879"/>
                    <a:pt x="17996" y="934"/>
                    <a:pt x="17780" y="1399"/>
                  </a:cubicBezTo>
                  <a:cubicBezTo>
                    <a:pt x="17607" y="1785"/>
                    <a:pt x="17492" y="2214"/>
                    <a:pt x="17039" y="2416"/>
                  </a:cubicBezTo>
                  <a:cubicBezTo>
                    <a:pt x="16962" y="2076"/>
                    <a:pt x="16882" y="1750"/>
                    <a:pt x="16813" y="1423"/>
                  </a:cubicBezTo>
                  <a:cubicBezTo>
                    <a:pt x="16622" y="563"/>
                    <a:pt x="16327" y="428"/>
                    <a:pt x="15706" y="362"/>
                  </a:cubicBezTo>
                  <a:cubicBezTo>
                    <a:pt x="15515" y="494"/>
                    <a:pt x="15327" y="622"/>
                    <a:pt x="15207" y="709"/>
                  </a:cubicBezTo>
                  <a:cubicBezTo>
                    <a:pt x="14661" y="1476"/>
                    <a:pt x="14162" y="2183"/>
                    <a:pt x="13607" y="2968"/>
                  </a:cubicBezTo>
                  <a:cubicBezTo>
                    <a:pt x="13548" y="2752"/>
                    <a:pt x="13513" y="2645"/>
                    <a:pt x="13486" y="2534"/>
                  </a:cubicBezTo>
                  <a:cubicBezTo>
                    <a:pt x="13399" y="2180"/>
                    <a:pt x="13343" y="1819"/>
                    <a:pt x="13229" y="1476"/>
                  </a:cubicBezTo>
                  <a:cubicBezTo>
                    <a:pt x="13073" y="1021"/>
                    <a:pt x="12775" y="816"/>
                    <a:pt x="12372" y="816"/>
                  </a:cubicBezTo>
                  <a:cubicBezTo>
                    <a:pt x="12317" y="816"/>
                    <a:pt x="12260" y="820"/>
                    <a:pt x="12202" y="827"/>
                  </a:cubicBezTo>
                  <a:cubicBezTo>
                    <a:pt x="11779" y="1014"/>
                    <a:pt x="11622" y="1357"/>
                    <a:pt x="11473" y="1711"/>
                  </a:cubicBezTo>
                  <a:cubicBezTo>
                    <a:pt x="11244" y="2249"/>
                    <a:pt x="11009" y="2784"/>
                    <a:pt x="10741" y="3401"/>
                  </a:cubicBezTo>
                  <a:cubicBezTo>
                    <a:pt x="10640" y="3189"/>
                    <a:pt x="10554" y="3072"/>
                    <a:pt x="10526" y="2939"/>
                  </a:cubicBezTo>
                  <a:cubicBezTo>
                    <a:pt x="10443" y="2561"/>
                    <a:pt x="10384" y="2180"/>
                    <a:pt x="10307" y="1802"/>
                  </a:cubicBezTo>
                  <a:cubicBezTo>
                    <a:pt x="10207" y="1285"/>
                    <a:pt x="9950" y="879"/>
                    <a:pt x="9461" y="646"/>
                  </a:cubicBezTo>
                  <a:cubicBezTo>
                    <a:pt x="9132" y="646"/>
                    <a:pt x="8864" y="744"/>
                    <a:pt x="8691" y="1048"/>
                  </a:cubicBezTo>
                  <a:cubicBezTo>
                    <a:pt x="8493" y="1407"/>
                    <a:pt x="8271" y="1750"/>
                    <a:pt x="8073" y="2107"/>
                  </a:cubicBezTo>
                  <a:cubicBezTo>
                    <a:pt x="7893" y="2443"/>
                    <a:pt x="7734" y="2790"/>
                    <a:pt x="7526" y="3210"/>
                  </a:cubicBezTo>
                  <a:cubicBezTo>
                    <a:pt x="7459" y="3037"/>
                    <a:pt x="7428" y="2957"/>
                    <a:pt x="7396" y="2880"/>
                  </a:cubicBezTo>
                  <a:cubicBezTo>
                    <a:pt x="7151" y="2287"/>
                    <a:pt x="6935" y="1680"/>
                    <a:pt x="6647" y="1108"/>
                  </a:cubicBezTo>
                  <a:cubicBezTo>
                    <a:pt x="6458" y="726"/>
                    <a:pt x="6186" y="536"/>
                    <a:pt x="5906" y="536"/>
                  </a:cubicBezTo>
                  <a:cubicBezTo>
                    <a:pt x="5643" y="536"/>
                    <a:pt x="5372" y="703"/>
                    <a:pt x="5153" y="1035"/>
                  </a:cubicBezTo>
                  <a:cubicBezTo>
                    <a:pt x="5083" y="1143"/>
                    <a:pt x="5041" y="1271"/>
                    <a:pt x="4993" y="1392"/>
                  </a:cubicBezTo>
                  <a:cubicBezTo>
                    <a:pt x="4750" y="2010"/>
                    <a:pt x="4511" y="2631"/>
                    <a:pt x="4250" y="3297"/>
                  </a:cubicBezTo>
                  <a:cubicBezTo>
                    <a:pt x="3667" y="2510"/>
                    <a:pt x="3758" y="1511"/>
                    <a:pt x="3233" y="754"/>
                  </a:cubicBezTo>
                  <a:cubicBezTo>
                    <a:pt x="2998" y="695"/>
                    <a:pt x="2772" y="640"/>
                    <a:pt x="2525" y="577"/>
                  </a:cubicBezTo>
                  <a:cubicBezTo>
                    <a:pt x="1755" y="1323"/>
                    <a:pt x="1714" y="2371"/>
                    <a:pt x="1318" y="3359"/>
                  </a:cubicBezTo>
                  <a:cubicBezTo>
                    <a:pt x="1263" y="3106"/>
                    <a:pt x="1214" y="2950"/>
                    <a:pt x="1201" y="2794"/>
                  </a:cubicBezTo>
                  <a:cubicBezTo>
                    <a:pt x="1156" y="2343"/>
                    <a:pt x="1131" y="1892"/>
                    <a:pt x="1083" y="1441"/>
                  </a:cubicBezTo>
                  <a:cubicBezTo>
                    <a:pt x="1031" y="931"/>
                    <a:pt x="968" y="417"/>
                    <a:pt x="555" y="36"/>
                  </a:cubicBezTo>
                  <a:cubicBezTo>
                    <a:pt x="466" y="19"/>
                    <a:pt x="378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13"/>
            <p:cNvSpPr/>
            <p:nvPr/>
          </p:nvSpPr>
          <p:spPr>
            <a:xfrm>
              <a:off x="6453597" y="317880"/>
              <a:ext cx="2085896" cy="315597"/>
            </a:xfrm>
            <a:custGeom>
              <a:avLst/>
              <a:gdLst/>
              <a:ahLst/>
              <a:cxnLst/>
              <a:rect l="l" t="t" r="r" b="b"/>
              <a:pathLst>
                <a:path w="24415" h="3694" extrusionOk="0">
                  <a:moveTo>
                    <a:pt x="21076" y="2695"/>
                  </a:moveTo>
                  <a:lnTo>
                    <a:pt x="21084" y="2730"/>
                  </a:lnTo>
                  <a:lnTo>
                    <a:pt x="21084" y="2730"/>
                  </a:lnTo>
                  <a:lnTo>
                    <a:pt x="21055" y="2725"/>
                  </a:lnTo>
                  <a:lnTo>
                    <a:pt x="21076" y="2695"/>
                  </a:lnTo>
                  <a:close/>
                  <a:moveTo>
                    <a:pt x="21028" y="2913"/>
                  </a:moveTo>
                  <a:cubicBezTo>
                    <a:pt x="21038" y="2917"/>
                    <a:pt x="21049" y="2920"/>
                    <a:pt x="21059" y="2927"/>
                  </a:cubicBezTo>
                  <a:cubicBezTo>
                    <a:pt x="21055" y="2934"/>
                    <a:pt x="21052" y="2951"/>
                    <a:pt x="21049" y="2951"/>
                  </a:cubicBezTo>
                  <a:cubicBezTo>
                    <a:pt x="21038" y="2951"/>
                    <a:pt x="21028" y="2944"/>
                    <a:pt x="21017" y="2941"/>
                  </a:cubicBezTo>
                  <a:cubicBezTo>
                    <a:pt x="21021" y="2934"/>
                    <a:pt x="21024" y="2924"/>
                    <a:pt x="21028" y="2913"/>
                  </a:cubicBezTo>
                  <a:close/>
                  <a:moveTo>
                    <a:pt x="22742" y="1"/>
                  </a:moveTo>
                  <a:cubicBezTo>
                    <a:pt x="22719" y="1"/>
                    <a:pt x="22696" y="1"/>
                    <a:pt x="22672" y="3"/>
                  </a:cubicBezTo>
                  <a:cubicBezTo>
                    <a:pt x="22138" y="27"/>
                    <a:pt x="21860" y="446"/>
                    <a:pt x="21593" y="776"/>
                  </a:cubicBezTo>
                  <a:cubicBezTo>
                    <a:pt x="21174" y="1286"/>
                    <a:pt x="20875" y="1900"/>
                    <a:pt x="20525" y="2469"/>
                  </a:cubicBezTo>
                  <a:cubicBezTo>
                    <a:pt x="20476" y="2549"/>
                    <a:pt x="20410" y="2621"/>
                    <a:pt x="20296" y="2771"/>
                  </a:cubicBezTo>
                  <a:cubicBezTo>
                    <a:pt x="20139" y="2514"/>
                    <a:pt x="19984" y="2320"/>
                    <a:pt x="19904" y="2098"/>
                  </a:cubicBezTo>
                  <a:cubicBezTo>
                    <a:pt x="19761" y="1702"/>
                    <a:pt x="19675" y="1286"/>
                    <a:pt x="19547" y="884"/>
                  </a:cubicBezTo>
                  <a:cubicBezTo>
                    <a:pt x="19414" y="461"/>
                    <a:pt x="19185" y="117"/>
                    <a:pt x="18714" y="13"/>
                  </a:cubicBezTo>
                  <a:cubicBezTo>
                    <a:pt x="18557" y="54"/>
                    <a:pt x="18405" y="96"/>
                    <a:pt x="18173" y="155"/>
                  </a:cubicBezTo>
                  <a:cubicBezTo>
                    <a:pt x="17631" y="1033"/>
                    <a:pt x="17066" y="1952"/>
                    <a:pt x="16490" y="2889"/>
                  </a:cubicBezTo>
                  <a:cubicBezTo>
                    <a:pt x="16139" y="2733"/>
                    <a:pt x="16018" y="2455"/>
                    <a:pt x="15931" y="2160"/>
                  </a:cubicBezTo>
                  <a:cubicBezTo>
                    <a:pt x="15810" y="1740"/>
                    <a:pt x="15737" y="1303"/>
                    <a:pt x="15581" y="894"/>
                  </a:cubicBezTo>
                  <a:cubicBezTo>
                    <a:pt x="15431" y="493"/>
                    <a:pt x="15218" y="85"/>
                    <a:pt x="14708" y="85"/>
                  </a:cubicBezTo>
                  <a:cubicBezTo>
                    <a:pt x="14697" y="85"/>
                    <a:pt x="14686" y="85"/>
                    <a:pt x="14676" y="86"/>
                  </a:cubicBezTo>
                  <a:cubicBezTo>
                    <a:pt x="14471" y="93"/>
                    <a:pt x="14269" y="207"/>
                    <a:pt x="14082" y="266"/>
                  </a:cubicBezTo>
                  <a:cubicBezTo>
                    <a:pt x="13645" y="1119"/>
                    <a:pt x="13225" y="1931"/>
                    <a:pt x="12809" y="2746"/>
                  </a:cubicBezTo>
                  <a:cubicBezTo>
                    <a:pt x="12767" y="2750"/>
                    <a:pt x="12725" y="2757"/>
                    <a:pt x="12684" y="2764"/>
                  </a:cubicBezTo>
                  <a:cubicBezTo>
                    <a:pt x="12570" y="2486"/>
                    <a:pt x="12431" y="2219"/>
                    <a:pt x="12344" y="1931"/>
                  </a:cubicBezTo>
                  <a:cubicBezTo>
                    <a:pt x="12226" y="1539"/>
                    <a:pt x="12170" y="1133"/>
                    <a:pt x="12053" y="741"/>
                  </a:cubicBezTo>
                  <a:cubicBezTo>
                    <a:pt x="11945" y="391"/>
                    <a:pt x="11813" y="37"/>
                    <a:pt x="11383" y="6"/>
                  </a:cubicBezTo>
                  <a:cubicBezTo>
                    <a:pt x="10869" y="96"/>
                    <a:pt x="10679" y="491"/>
                    <a:pt x="10484" y="863"/>
                  </a:cubicBezTo>
                  <a:cubicBezTo>
                    <a:pt x="10193" y="1414"/>
                    <a:pt x="9939" y="1983"/>
                    <a:pt x="9659" y="2542"/>
                  </a:cubicBezTo>
                  <a:cubicBezTo>
                    <a:pt x="9586" y="2688"/>
                    <a:pt x="9464" y="2813"/>
                    <a:pt x="9322" y="3007"/>
                  </a:cubicBezTo>
                  <a:cubicBezTo>
                    <a:pt x="9211" y="2778"/>
                    <a:pt x="9121" y="2629"/>
                    <a:pt x="9065" y="2469"/>
                  </a:cubicBezTo>
                  <a:cubicBezTo>
                    <a:pt x="9014" y="2334"/>
                    <a:pt x="9006" y="2184"/>
                    <a:pt x="8964" y="2043"/>
                  </a:cubicBezTo>
                  <a:cubicBezTo>
                    <a:pt x="8850" y="1636"/>
                    <a:pt x="8753" y="1220"/>
                    <a:pt x="8597" y="828"/>
                  </a:cubicBezTo>
                  <a:cubicBezTo>
                    <a:pt x="8483" y="537"/>
                    <a:pt x="8256" y="367"/>
                    <a:pt x="8045" y="367"/>
                  </a:cubicBezTo>
                  <a:cubicBezTo>
                    <a:pt x="7961" y="367"/>
                    <a:pt x="7880" y="394"/>
                    <a:pt x="7810" y="450"/>
                  </a:cubicBezTo>
                  <a:cubicBezTo>
                    <a:pt x="7636" y="589"/>
                    <a:pt x="7486" y="789"/>
                    <a:pt x="7390" y="994"/>
                  </a:cubicBezTo>
                  <a:cubicBezTo>
                    <a:pt x="7237" y="1307"/>
                    <a:pt x="7143" y="1647"/>
                    <a:pt x="7015" y="1973"/>
                  </a:cubicBezTo>
                  <a:cubicBezTo>
                    <a:pt x="6894" y="2272"/>
                    <a:pt x="6751" y="2566"/>
                    <a:pt x="6620" y="2861"/>
                  </a:cubicBezTo>
                  <a:cubicBezTo>
                    <a:pt x="6221" y="2018"/>
                    <a:pt x="6283" y="1078"/>
                    <a:pt x="5784" y="346"/>
                  </a:cubicBezTo>
                  <a:cubicBezTo>
                    <a:pt x="5609" y="302"/>
                    <a:pt x="5483" y="276"/>
                    <a:pt x="5385" y="276"/>
                  </a:cubicBezTo>
                  <a:cubicBezTo>
                    <a:pt x="5191" y="276"/>
                    <a:pt x="5103" y="378"/>
                    <a:pt x="4961" y="651"/>
                  </a:cubicBezTo>
                  <a:cubicBezTo>
                    <a:pt x="4725" y="1102"/>
                    <a:pt x="4527" y="1574"/>
                    <a:pt x="4302" y="2032"/>
                  </a:cubicBezTo>
                  <a:cubicBezTo>
                    <a:pt x="4149" y="2341"/>
                    <a:pt x="3983" y="2639"/>
                    <a:pt x="3823" y="2941"/>
                  </a:cubicBezTo>
                  <a:cubicBezTo>
                    <a:pt x="3785" y="2941"/>
                    <a:pt x="3747" y="2938"/>
                    <a:pt x="3709" y="2938"/>
                  </a:cubicBezTo>
                  <a:cubicBezTo>
                    <a:pt x="3629" y="2743"/>
                    <a:pt x="3521" y="2552"/>
                    <a:pt x="3476" y="2351"/>
                  </a:cubicBezTo>
                  <a:cubicBezTo>
                    <a:pt x="3372" y="1883"/>
                    <a:pt x="3302" y="1404"/>
                    <a:pt x="3206" y="932"/>
                  </a:cubicBezTo>
                  <a:cubicBezTo>
                    <a:pt x="3147" y="640"/>
                    <a:pt x="3057" y="356"/>
                    <a:pt x="2987" y="96"/>
                  </a:cubicBezTo>
                  <a:cubicBezTo>
                    <a:pt x="2910" y="90"/>
                    <a:pt x="2840" y="87"/>
                    <a:pt x="2777" y="87"/>
                  </a:cubicBezTo>
                  <a:cubicBezTo>
                    <a:pt x="2400" y="87"/>
                    <a:pt x="2246" y="202"/>
                    <a:pt x="2127" y="544"/>
                  </a:cubicBezTo>
                  <a:cubicBezTo>
                    <a:pt x="1904" y="1192"/>
                    <a:pt x="1717" y="1855"/>
                    <a:pt x="1496" y="2504"/>
                  </a:cubicBezTo>
                  <a:cubicBezTo>
                    <a:pt x="1416" y="2736"/>
                    <a:pt x="1280" y="2951"/>
                    <a:pt x="1169" y="3177"/>
                  </a:cubicBezTo>
                  <a:cubicBezTo>
                    <a:pt x="1124" y="3170"/>
                    <a:pt x="1079" y="3162"/>
                    <a:pt x="1033" y="3159"/>
                  </a:cubicBezTo>
                  <a:cubicBezTo>
                    <a:pt x="968" y="2927"/>
                    <a:pt x="888" y="2698"/>
                    <a:pt x="846" y="2462"/>
                  </a:cubicBezTo>
                  <a:cubicBezTo>
                    <a:pt x="788" y="2147"/>
                    <a:pt x="770" y="1824"/>
                    <a:pt x="718" y="1508"/>
                  </a:cubicBezTo>
                  <a:cubicBezTo>
                    <a:pt x="670" y="1202"/>
                    <a:pt x="575" y="914"/>
                    <a:pt x="302" y="682"/>
                  </a:cubicBezTo>
                  <a:cubicBezTo>
                    <a:pt x="191" y="727"/>
                    <a:pt x="80" y="776"/>
                    <a:pt x="0" y="810"/>
                  </a:cubicBezTo>
                  <a:cubicBezTo>
                    <a:pt x="76" y="1130"/>
                    <a:pt x="146" y="1411"/>
                    <a:pt x="212" y="1692"/>
                  </a:cubicBezTo>
                  <a:cubicBezTo>
                    <a:pt x="295" y="2063"/>
                    <a:pt x="351" y="2441"/>
                    <a:pt x="461" y="2802"/>
                  </a:cubicBezTo>
                  <a:cubicBezTo>
                    <a:pt x="580" y="3180"/>
                    <a:pt x="749" y="3541"/>
                    <a:pt x="1190" y="3694"/>
                  </a:cubicBezTo>
                  <a:cubicBezTo>
                    <a:pt x="1686" y="3572"/>
                    <a:pt x="1912" y="3194"/>
                    <a:pt x="2043" y="2746"/>
                  </a:cubicBezTo>
                  <a:cubicBezTo>
                    <a:pt x="2203" y="2198"/>
                    <a:pt x="2332" y="1643"/>
                    <a:pt x="2481" y="1092"/>
                  </a:cubicBezTo>
                  <a:cubicBezTo>
                    <a:pt x="2501" y="1023"/>
                    <a:pt x="2564" y="963"/>
                    <a:pt x="2657" y="821"/>
                  </a:cubicBezTo>
                  <a:cubicBezTo>
                    <a:pt x="2724" y="1164"/>
                    <a:pt x="2758" y="1421"/>
                    <a:pt x="2824" y="1671"/>
                  </a:cubicBezTo>
                  <a:cubicBezTo>
                    <a:pt x="2939" y="2108"/>
                    <a:pt x="3046" y="2552"/>
                    <a:pt x="3206" y="2972"/>
                  </a:cubicBezTo>
                  <a:cubicBezTo>
                    <a:pt x="3329" y="3300"/>
                    <a:pt x="3549" y="3559"/>
                    <a:pt x="3953" y="3559"/>
                  </a:cubicBezTo>
                  <a:cubicBezTo>
                    <a:pt x="3969" y="3559"/>
                    <a:pt x="3984" y="3559"/>
                    <a:pt x="4000" y="3558"/>
                  </a:cubicBezTo>
                  <a:cubicBezTo>
                    <a:pt x="4042" y="3531"/>
                    <a:pt x="4101" y="3506"/>
                    <a:pt x="4135" y="3461"/>
                  </a:cubicBezTo>
                  <a:cubicBezTo>
                    <a:pt x="4524" y="2965"/>
                    <a:pt x="4860" y="2438"/>
                    <a:pt x="4985" y="1803"/>
                  </a:cubicBezTo>
                  <a:cubicBezTo>
                    <a:pt x="5055" y="1456"/>
                    <a:pt x="5148" y="1116"/>
                    <a:pt x="5457" y="789"/>
                  </a:cubicBezTo>
                  <a:cubicBezTo>
                    <a:pt x="5530" y="1085"/>
                    <a:pt x="5582" y="1310"/>
                    <a:pt x="5648" y="1532"/>
                  </a:cubicBezTo>
                  <a:cubicBezTo>
                    <a:pt x="5814" y="2088"/>
                    <a:pt x="5995" y="2642"/>
                    <a:pt x="6165" y="3197"/>
                  </a:cubicBezTo>
                  <a:cubicBezTo>
                    <a:pt x="6244" y="3450"/>
                    <a:pt x="6451" y="3573"/>
                    <a:pt x="6663" y="3573"/>
                  </a:cubicBezTo>
                  <a:cubicBezTo>
                    <a:pt x="6881" y="3573"/>
                    <a:pt x="7104" y="3443"/>
                    <a:pt x="7195" y="3191"/>
                  </a:cubicBezTo>
                  <a:cubicBezTo>
                    <a:pt x="7345" y="2767"/>
                    <a:pt x="7476" y="2334"/>
                    <a:pt x="7619" y="1907"/>
                  </a:cubicBezTo>
                  <a:cubicBezTo>
                    <a:pt x="7723" y="1588"/>
                    <a:pt x="7837" y="1272"/>
                    <a:pt x="7944" y="956"/>
                  </a:cubicBezTo>
                  <a:lnTo>
                    <a:pt x="8048" y="967"/>
                  </a:lnTo>
                  <a:cubicBezTo>
                    <a:pt x="8101" y="1098"/>
                    <a:pt x="8163" y="1227"/>
                    <a:pt x="8202" y="1362"/>
                  </a:cubicBezTo>
                  <a:cubicBezTo>
                    <a:pt x="8277" y="1643"/>
                    <a:pt x="8316" y="1938"/>
                    <a:pt x="8413" y="2212"/>
                  </a:cubicBezTo>
                  <a:cubicBezTo>
                    <a:pt x="8548" y="2590"/>
                    <a:pt x="8673" y="2996"/>
                    <a:pt x="8902" y="3319"/>
                  </a:cubicBezTo>
                  <a:cubicBezTo>
                    <a:pt x="9027" y="3494"/>
                    <a:pt x="9177" y="3572"/>
                    <a:pt x="9330" y="3572"/>
                  </a:cubicBezTo>
                  <a:cubicBezTo>
                    <a:pt x="9529" y="3572"/>
                    <a:pt x="9735" y="3441"/>
                    <a:pt x="9905" y="3222"/>
                  </a:cubicBezTo>
                  <a:cubicBezTo>
                    <a:pt x="10234" y="2795"/>
                    <a:pt x="10422" y="2320"/>
                    <a:pt x="10599" y="1827"/>
                  </a:cubicBezTo>
                  <a:cubicBezTo>
                    <a:pt x="10713" y="1497"/>
                    <a:pt x="10849" y="1175"/>
                    <a:pt x="10998" y="859"/>
                  </a:cubicBezTo>
                  <a:cubicBezTo>
                    <a:pt x="11064" y="717"/>
                    <a:pt x="11185" y="602"/>
                    <a:pt x="11286" y="477"/>
                  </a:cubicBezTo>
                  <a:cubicBezTo>
                    <a:pt x="11324" y="485"/>
                    <a:pt x="11366" y="495"/>
                    <a:pt x="11407" y="502"/>
                  </a:cubicBezTo>
                  <a:cubicBezTo>
                    <a:pt x="11511" y="859"/>
                    <a:pt x="11640" y="1213"/>
                    <a:pt x="11712" y="1577"/>
                  </a:cubicBezTo>
                  <a:cubicBezTo>
                    <a:pt x="11816" y="2101"/>
                    <a:pt x="11976" y="2594"/>
                    <a:pt x="12261" y="3048"/>
                  </a:cubicBezTo>
                  <a:cubicBezTo>
                    <a:pt x="12424" y="3301"/>
                    <a:pt x="12625" y="3452"/>
                    <a:pt x="12977" y="3452"/>
                  </a:cubicBezTo>
                  <a:cubicBezTo>
                    <a:pt x="13022" y="3452"/>
                    <a:pt x="13070" y="3449"/>
                    <a:pt x="13121" y="3444"/>
                  </a:cubicBezTo>
                  <a:cubicBezTo>
                    <a:pt x="13232" y="3292"/>
                    <a:pt x="13412" y="3100"/>
                    <a:pt x="13516" y="2875"/>
                  </a:cubicBezTo>
                  <a:cubicBezTo>
                    <a:pt x="13745" y="2389"/>
                    <a:pt x="13923" y="1879"/>
                    <a:pt x="14138" y="1386"/>
                  </a:cubicBezTo>
                  <a:cubicBezTo>
                    <a:pt x="14269" y="1088"/>
                    <a:pt x="14397" y="776"/>
                    <a:pt x="14780" y="571"/>
                  </a:cubicBezTo>
                  <a:cubicBezTo>
                    <a:pt x="14897" y="831"/>
                    <a:pt x="15022" y="1057"/>
                    <a:pt x="15105" y="1297"/>
                  </a:cubicBezTo>
                  <a:cubicBezTo>
                    <a:pt x="15268" y="1764"/>
                    <a:pt x="15383" y="2254"/>
                    <a:pt x="15567" y="2712"/>
                  </a:cubicBezTo>
                  <a:cubicBezTo>
                    <a:pt x="15755" y="3180"/>
                    <a:pt x="16063" y="3537"/>
                    <a:pt x="16726" y="3566"/>
                  </a:cubicBezTo>
                  <a:cubicBezTo>
                    <a:pt x="16920" y="3364"/>
                    <a:pt x="17218" y="3153"/>
                    <a:pt x="17382" y="2864"/>
                  </a:cubicBezTo>
                  <a:cubicBezTo>
                    <a:pt x="17656" y="2371"/>
                    <a:pt x="17829" y="1820"/>
                    <a:pt x="18082" y="1314"/>
                  </a:cubicBezTo>
                  <a:cubicBezTo>
                    <a:pt x="18211" y="1050"/>
                    <a:pt x="18415" y="824"/>
                    <a:pt x="18586" y="581"/>
                  </a:cubicBezTo>
                  <a:cubicBezTo>
                    <a:pt x="18631" y="589"/>
                    <a:pt x="18676" y="592"/>
                    <a:pt x="18721" y="599"/>
                  </a:cubicBezTo>
                  <a:cubicBezTo>
                    <a:pt x="18825" y="845"/>
                    <a:pt x="18940" y="1088"/>
                    <a:pt x="19033" y="1338"/>
                  </a:cubicBezTo>
                  <a:cubicBezTo>
                    <a:pt x="19196" y="1775"/>
                    <a:pt x="19348" y="2216"/>
                    <a:pt x="19505" y="2653"/>
                  </a:cubicBezTo>
                  <a:cubicBezTo>
                    <a:pt x="19684" y="3156"/>
                    <a:pt x="20015" y="3429"/>
                    <a:pt x="20511" y="3429"/>
                  </a:cubicBezTo>
                  <a:cubicBezTo>
                    <a:pt x="20551" y="3429"/>
                    <a:pt x="20593" y="3427"/>
                    <a:pt x="20636" y="3423"/>
                  </a:cubicBezTo>
                  <a:cubicBezTo>
                    <a:pt x="21142" y="3201"/>
                    <a:pt x="21396" y="2829"/>
                    <a:pt x="21510" y="2299"/>
                  </a:cubicBezTo>
                  <a:cubicBezTo>
                    <a:pt x="21590" y="1924"/>
                    <a:pt x="21840" y="1588"/>
                    <a:pt x="21968" y="1217"/>
                  </a:cubicBezTo>
                  <a:cubicBezTo>
                    <a:pt x="22089" y="866"/>
                    <a:pt x="22328" y="675"/>
                    <a:pt x="22700" y="523"/>
                  </a:cubicBezTo>
                  <a:cubicBezTo>
                    <a:pt x="22797" y="690"/>
                    <a:pt x="22908" y="839"/>
                    <a:pt x="22978" y="1008"/>
                  </a:cubicBezTo>
                  <a:cubicBezTo>
                    <a:pt x="23158" y="1439"/>
                    <a:pt x="23307" y="1883"/>
                    <a:pt x="23494" y="2309"/>
                  </a:cubicBezTo>
                  <a:cubicBezTo>
                    <a:pt x="23644" y="2650"/>
                    <a:pt x="23855" y="2944"/>
                    <a:pt x="24282" y="3017"/>
                  </a:cubicBezTo>
                  <a:cubicBezTo>
                    <a:pt x="24338" y="2954"/>
                    <a:pt x="24393" y="2892"/>
                    <a:pt x="24414" y="2868"/>
                  </a:cubicBezTo>
                  <a:cubicBezTo>
                    <a:pt x="24264" y="2496"/>
                    <a:pt x="24129" y="2160"/>
                    <a:pt x="23994" y="1824"/>
                  </a:cubicBezTo>
                  <a:cubicBezTo>
                    <a:pt x="23796" y="1338"/>
                    <a:pt x="23612" y="849"/>
                    <a:pt x="23398" y="370"/>
                  </a:cubicBezTo>
                  <a:cubicBezTo>
                    <a:pt x="23279" y="103"/>
                    <a:pt x="23029" y="1"/>
                    <a:pt x="2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13"/>
            <p:cNvSpPr/>
            <p:nvPr/>
          </p:nvSpPr>
          <p:spPr>
            <a:xfrm>
              <a:off x="7724522" y="1150967"/>
              <a:ext cx="2734" cy="598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0" y="0"/>
                  </a:moveTo>
                  <a:lnTo>
                    <a:pt x="32" y="7"/>
                  </a:lnTo>
                  <a:lnTo>
                    <a:pt x="1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13"/>
            <p:cNvSpPr/>
            <p:nvPr/>
          </p:nvSpPr>
          <p:spPr>
            <a:xfrm>
              <a:off x="8211500" y="690894"/>
              <a:ext cx="1880" cy="153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"/>
                  </a:moveTo>
                  <a:lnTo>
                    <a:pt x="1" y="8"/>
                  </a:lnTo>
                  <a:lnTo>
                    <a:pt x="8" y="18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1" name="Google Shape;4311;p13"/>
          <p:cNvGrpSpPr/>
          <p:nvPr/>
        </p:nvGrpSpPr>
        <p:grpSpPr>
          <a:xfrm rot="10800000">
            <a:off x="304367" y="3763021"/>
            <a:ext cx="821456" cy="465482"/>
            <a:chOff x="5897275" y="4858975"/>
            <a:chExt cx="373525" cy="211650"/>
          </a:xfrm>
        </p:grpSpPr>
        <p:sp>
          <p:nvSpPr>
            <p:cNvPr id="4312" name="Google Shape;4312;p13"/>
            <p:cNvSpPr/>
            <p:nvPr/>
          </p:nvSpPr>
          <p:spPr>
            <a:xfrm>
              <a:off x="6025225" y="4858975"/>
              <a:ext cx="245575" cy="181650"/>
            </a:xfrm>
            <a:custGeom>
              <a:avLst/>
              <a:gdLst/>
              <a:ahLst/>
              <a:cxnLst/>
              <a:rect l="l" t="t" r="r" b="b"/>
              <a:pathLst>
                <a:path w="9823" h="7266" extrusionOk="0">
                  <a:moveTo>
                    <a:pt x="1886" y="1"/>
                  </a:moveTo>
                  <a:cubicBezTo>
                    <a:pt x="1683" y="1"/>
                    <a:pt x="1478" y="46"/>
                    <a:pt x="1291" y="136"/>
                  </a:cubicBezTo>
                  <a:cubicBezTo>
                    <a:pt x="874" y="338"/>
                    <a:pt x="989" y="921"/>
                    <a:pt x="1048" y="1371"/>
                  </a:cubicBezTo>
                  <a:cubicBezTo>
                    <a:pt x="990" y="1356"/>
                    <a:pt x="934" y="1349"/>
                    <a:pt x="880" y="1349"/>
                  </a:cubicBezTo>
                  <a:cubicBezTo>
                    <a:pt x="503" y="1349"/>
                    <a:pt x="236" y="1686"/>
                    <a:pt x="139" y="2061"/>
                  </a:cubicBezTo>
                  <a:cubicBezTo>
                    <a:pt x="0" y="2610"/>
                    <a:pt x="240" y="3164"/>
                    <a:pt x="778" y="3356"/>
                  </a:cubicBezTo>
                  <a:cubicBezTo>
                    <a:pt x="874" y="3390"/>
                    <a:pt x="972" y="3404"/>
                    <a:pt x="1072" y="3404"/>
                  </a:cubicBezTo>
                  <a:cubicBezTo>
                    <a:pt x="1352" y="3404"/>
                    <a:pt x="1637" y="3292"/>
                    <a:pt x="1888" y="3189"/>
                  </a:cubicBezTo>
                  <a:cubicBezTo>
                    <a:pt x="2097" y="3106"/>
                    <a:pt x="2296" y="3034"/>
                    <a:pt x="2506" y="3034"/>
                  </a:cubicBezTo>
                  <a:cubicBezTo>
                    <a:pt x="2595" y="3034"/>
                    <a:pt x="2685" y="3047"/>
                    <a:pt x="2780" y="3078"/>
                  </a:cubicBezTo>
                  <a:cubicBezTo>
                    <a:pt x="3084" y="3179"/>
                    <a:pt x="3359" y="3414"/>
                    <a:pt x="3622" y="3585"/>
                  </a:cubicBezTo>
                  <a:cubicBezTo>
                    <a:pt x="4625" y="4237"/>
                    <a:pt x="5711" y="4751"/>
                    <a:pt x="6700" y="5423"/>
                  </a:cubicBezTo>
                  <a:cubicBezTo>
                    <a:pt x="6706" y="5427"/>
                    <a:pt x="6717" y="5433"/>
                    <a:pt x="6727" y="5433"/>
                  </a:cubicBezTo>
                  <a:cubicBezTo>
                    <a:pt x="6644" y="5912"/>
                    <a:pt x="6533" y="6277"/>
                    <a:pt x="6845" y="6700"/>
                  </a:cubicBezTo>
                  <a:cubicBezTo>
                    <a:pt x="7088" y="7031"/>
                    <a:pt x="7544" y="7266"/>
                    <a:pt x="7955" y="7266"/>
                  </a:cubicBezTo>
                  <a:cubicBezTo>
                    <a:pt x="7967" y="7266"/>
                    <a:pt x="7978" y="7266"/>
                    <a:pt x="7990" y="7265"/>
                  </a:cubicBezTo>
                  <a:cubicBezTo>
                    <a:pt x="8792" y="7238"/>
                    <a:pt x="8840" y="6364"/>
                    <a:pt x="8715" y="5739"/>
                  </a:cubicBezTo>
                  <a:lnTo>
                    <a:pt x="8715" y="5739"/>
                  </a:lnTo>
                  <a:cubicBezTo>
                    <a:pt x="8726" y="5739"/>
                    <a:pt x="8737" y="5739"/>
                    <a:pt x="8747" y="5739"/>
                  </a:cubicBezTo>
                  <a:cubicBezTo>
                    <a:pt x="9254" y="5739"/>
                    <a:pt x="9822" y="5412"/>
                    <a:pt x="9673" y="4847"/>
                  </a:cubicBezTo>
                  <a:cubicBezTo>
                    <a:pt x="9572" y="4473"/>
                    <a:pt x="9218" y="4140"/>
                    <a:pt x="8837" y="4056"/>
                  </a:cubicBezTo>
                  <a:cubicBezTo>
                    <a:pt x="8715" y="4031"/>
                    <a:pt x="8596" y="4019"/>
                    <a:pt x="8478" y="4019"/>
                  </a:cubicBezTo>
                  <a:cubicBezTo>
                    <a:pt x="8343" y="4019"/>
                    <a:pt x="8208" y="4034"/>
                    <a:pt x="8070" y="4060"/>
                  </a:cubicBezTo>
                  <a:cubicBezTo>
                    <a:pt x="7825" y="4104"/>
                    <a:pt x="7547" y="4293"/>
                    <a:pt x="7297" y="4293"/>
                  </a:cubicBezTo>
                  <a:cubicBezTo>
                    <a:pt x="7289" y="4293"/>
                    <a:pt x="7281" y="4293"/>
                    <a:pt x="7273" y="4293"/>
                  </a:cubicBezTo>
                  <a:cubicBezTo>
                    <a:pt x="6786" y="4032"/>
                    <a:pt x="6315" y="3755"/>
                    <a:pt x="5840" y="3470"/>
                  </a:cubicBezTo>
                  <a:cubicBezTo>
                    <a:pt x="5319" y="3158"/>
                    <a:pt x="4754" y="2922"/>
                    <a:pt x="4205" y="2665"/>
                  </a:cubicBezTo>
                  <a:cubicBezTo>
                    <a:pt x="3830" y="2492"/>
                    <a:pt x="3432" y="2336"/>
                    <a:pt x="3119" y="2061"/>
                  </a:cubicBezTo>
                  <a:cubicBezTo>
                    <a:pt x="2738" y="1728"/>
                    <a:pt x="3119" y="1170"/>
                    <a:pt x="2984" y="746"/>
                  </a:cubicBezTo>
                  <a:cubicBezTo>
                    <a:pt x="2828" y="254"/>
                    <a:pt x="236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13"/>
            <p:cNvSpPr/>
            <p:nvPr/>
          </p:nvSpPr>
          <p:spPr>
            <a:xfrm>
              <a:off x="5897275" y="4884225"/>
              <a:ext cx="173000" cy="186400"/>
            </a:xfrm>
            <a:custGeom>
              <a:avLst/>
              <a:gdLst/>
              <a:ahLst/>
              <a:cxnLst/>
              <a:rect l="l" t="t" r="r" b="b"/>
              <a:pathLst>
                <a:path w="6920" h="7456" extrusionOk="0">
                  <a:moveTo>
                    <a:pt x="1809" y="1"/>
                  </a:moveTo>
                  <a:cubicBezTo>
                    <a:pt x="1770" y="1"/>
                    <a:pt x="1730" y="3"/>
                    <a:pt x="1691" y="7"/>
                  </a:cubicBezTo>
                  <a:cubicBezTo>
                    <a:pt x="1309" y="45"/>
                    <a:pt x="1236" y="531"/>
                    <a:pt x="1156" y="899"/>
                  </a:cubicBezTo>
                  <a:cubicBezTo>
                    <a:pt x="1060" y="833"/>
                    <a:pt x="960" y="804"/>
                    <a:pt x="862" y="804"/>
                  </a:cubicBezTo>
                  <a:cubicBezTo>
                    <a:pt x="629" y="804"/>
                    <a:pt x="406" y="967"/>
                    <a:pt x="261" y="1180"/>
                  </a:cubicBezTo>
                  <a:cubicBezTo>
                    <a:pt x="1" y="1568"/>
                    <a:pt x="29" y="2068"/>
                    <a:pt x="393" y="2363"/>
                  </a:cubicBezTo>
                  <a:cubicBezTo>
                    <a:pt x="587" y="2522"/>
                    <a:pt x="847" y="2551"/>
                    <a:pt x="1097" y="2551"/>
                  </a:cubicBezTo>
                  <a:cubicBezTo>
                    <a:pt x="1168" y="2551"/>
                    <a:pt x="1238" y="2549"/>
                    <a:pt x="1305" y="2547"/>
                  </a:cubicBezTo>
                  <a:cubicBezTo>
                    <a:pt x="1353" y="2545"/>
                    <a:pt x="1400" y="2543"/>
                    <a:pt x="1447" y="2543"/>
                  </a:cubicBezTo>
                  <a:cubicBezTo>
                    <a:pt x="1654" y="2543"/>
                    <a:pt x="1848" y="2571"/>
                    <a:pt x="2027" y="2710"/>
                  </a:cubicBezTo>
                  <a:cubicBezTo>
                    <a:pt x="2236" y="2873"/>
                    <a:pt x="2385" y="3130"/>
                    <a:pt x="2540" y="3338"/>
                  </a:cubicBezTo>
                  <a:cubicBezTo>
                    <a:pt x="3137" y="4125"/>
                    <a:pt x="3838" y="4826"/>
                    <a:pt x="4418" y="5624"/>
                  </a:cubicBezTo>
                  <a:cubicBezTo>
                    <a:pt x="4425" y="5631"/>
                    <a:pt x="4431" y="5638"/>
                    <a:pt x="4439" y="5642"/>
                  </a:cubicBezTo>
                  <a:cubicBezTo>
                    <a:pt x="4241" y="5989"/>
                    <a:pt x="4053" y="6242"/>
                    <a:pt x="4178" y="6662"/>
                  </a:cubicBezTo>
                  <a:cubicBezTo>
                    <a:pt x="4276" y="6995"/>
                    <a:pt x="4577" y="7314"/>
                    <a:pt x="4910" y="7418"/>
                  </a:cubicBezTo>
                  <a:cubicBezTo>
                    <a:pt x="4990" y="7444"/>
                    <a:pt x="5064" y="7456"/>
                    <a:pt x="5133" y="7456"/>
                  </a:cubicBezTo>
                  <a:cubicBezTo>
                    <a:pt x="5607" y="7456"/>
                    <a:pt x="5832" y="6890"/>
                    <a:pt x="5899" y="6436"/>
                  </a:cubicBezTo>
                  <a:cubicBezTo>
                    <a:pt x="6013" y="6480"/>
                    <a:pt x="6140" y="6504"/>
                    <a:pt x="6264" y="6504"/>
                  </a:cubicBezTo>
                  <a:cubicBezTo>
                    <a:pt x="6571" y="6504"/>
                    <a:pt x="6861" y="6358"/>
                    <a:pt x="6891" y="6010"/>
                  </a:cubicBezTo>
                  <a:cubicBezTo>
                    <a:pt x="6919" y="5690"/>
                    <a:pt x="6735" y="5333"/>
                    <a:pt x="6465" y="5160"/>
                  </a:cubicBezTo>
                  <a:cubicBezTo>
                    <a:pt x="6277" y="5045"/>
                    <a:pt x="6083" y="4982"/>
                    <a:pt x="5864" y="4948"/>
                  </a:cubicBezTo>
                  <a:cubicBezTo>
                    <a:pt x="5820" y="4941"/>
                    <a:pt x="5773" y="4938"/>
                    <a:pt x="5724" y="4938"/>
                  </a:cubicBezTo>
                  <a:cubicBezTo>
                    <a:pt x="5632" y="4938"/>
                    <a:pt x="5533" y="4947"/>
                    <a:pt x="5437" y="4947"/>
                  </a:cubicBezTo>
                  <a:cubicBezTo>
                    <a:pt x="5345" y="4947"/>
                    <a:pt x="5256" y="4939"/>
                    <a:pt x="5181" y="4906"/>
                  </a:cubicBezTo>
                  <a:cubicBezTo>
                    <a:pt x="4876" y="4569"/>
                    <a:pt x="4588" y="4223"/>
                    <a:pt x="4296" y="3869"/>
                  </a:cubicBezTo>
                  <a:cubicBezTo>
                    <a:pt x="3981" y="3480"/>
                    <a:pt x="3602" y="3140"/>
                    <a:pt x="3248" y="2786"/>
                  </a:cubicBezTo>
                  <a:cubicBezTo>
                    <a:pt x="3009" y="2547"/>
                    <a:pt x="2742" y="2314"/>
                    <a:pt x="2575" y="2013"/>
                  </a:cubicBezTo>
                  <a:cubicBezTo>
                    <a:pt x="2370" y="1648"/>
                    <a:pt x="2825" y="1319"/>
                    <a:pt x="2839" y="955"/>
                  </a:cubicBezTo>
                  <a:cubicBezTo>
                    <a:pt x="2859" y="389"/>
                    <a:pt x="2345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4" name="Google Shape;4314;p13"/>
          <p:cNvGrpSpPr/>
          <p:nvPr/>
        </p:nvGrpSpPr>
        <p:grpSpPr>
          <a:xfrm>
            <a:off x="8315571" y="3349129"/>
            <a:ext cx="419556" cy="413909"/>
            <a:chOff x="8221660" y="3010582"/>
            <a:chExt cx="419556" cy="413909"/>
          </a:xfrm>
        </p:grpSpPr>
        <p:sp>
          <p:nvSpPr>
            <p:cNvPr id="4315" name="Google Shape;4315;p13"/>
            <p:cNvSpPr/>
            <p:nvPr/>
          </p:nvSpPr>
          <p:spPr>
            <a:xfrm>
              <a:off x="8236996" y="3276943"/>
              <a:ext cx="124350" cy="107187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45" y="1"/>
                  </a:moveTo>
                  <a:cubicBezTo>
                    <a:pt x="484" y="1"/>
                    <a:pt x="349" y="65"/>
                    <a:pt x="289" y="238"/>
                  </a:cubicBezTo>
                  <a:cubicBezTo>
                    <a:pt x="77" y="443"/>
                    <a:pt x="1" y="786"/>
                    <a:pt x="74" y="1068"/>
                  </a:cubicBezTo>
                  <a:cubicBezTo>
                    <a:pt x="191" y="1526"/>
                    <a:pt x="563" y="1792"/>
                    <a:pt x="1011" y="1893"/>
                  </a:cubicBezTo>
                  <a:cubicBezTo>
                    <a:pt x="1115" y="1916"/>
                    <a:pt x="1245" y="1936"/>
                    <a:pt x="1376" y="1936"/>
                  </a:cubicBezTo>
                  <a:cubicBezTo>
                    <a:pt x="1563" y="1936"/>
                    <a:pt x="1751" y="1895"/>
                    <a:pt x="1867" y="1765"/>
                  </a:cubicBezTo>
                  <a:cubicBezTo>
                    <a:pt x="2245" y="1338"/>
                    <a:pt x="1791" y="661"/>
                    <a:pt x="1458" y="356"/>
                  </a:cubicBezTo>
                  <a:cubicBezTo>
                    <a:pt x="1292" y="201"/>
                    <a:pt x="929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13"/>
            <p:cNvSpPr/>
            <p:nvPr/>
          </p:nvSpPr>
          <p:spPr>
            <a:xfrm>
              <a:off x="8221660" y="3120758"/>
              <a:ext cx="151368" cy="123464"/>
            </a:xfrm>
            <a:custGeom>
              <a:avLst/>
              <a:gdLst/>
              <a:ahLst/>
              <a:cxnLst/>
              <a:rect l="l" t="t" r="r" b="b"/>
              <a:pathLst>
                <a:path w="2734" h="2230" extrusionOk="0">
                  <a:moveTo>
                    <a:pt x="823" y="1"/>
                  </a:moveTo>
                  <a:cubicBezTo>
                    <a:pt x="614" y="1"/>
                    <a:pt x="364" y="59"/>
                    <a:pt x="306" y="270"/>
                  </a:cubicBezTo>
                  <a:lnTo>
                    <a:pt x="309" y="277"/>
                  </a:lnTo>
                  <a:cubicBezTo>
                    <a:pt x="108" y="440"/>
                    <a:pt x="0" y="707"/>
                    <a:pt x="94" y="1050"/>
                  </a:cubicBezTo>
                  <a:cubicBezTo>
                    <a:pt x="259" y="1658"/>
                    <a:pt x="867" y="2229"/>
                    <a:pt x="1515" y="2229"/>
                  </a:cubicBezTo>
                  <a:cubicBezTo>
                    <a:pt x="1645" y="2229"/>
                    <a:pt x="1775" y="2206"/>
                    <a:pt x="1905" y="2157"/>
                  </a:cubicBezTo>
                  <a:cubicBezTo>
                    <a:pt x="2734" y="1844"/>
                    <a:pt x="2471" y="933"/>
                    <a:pt x="1936" y="475"/>
                  </a:cubicBezTo>
                  <a:cubicBezTo>
                    <a:pt x="1669" y="249"/>
                    <a:pt x="1312" y="51"/>
                    <a:pt x="961" y="9"/>
                  </a:cubicBezTo>
                  <a:cubicBezTo>
                    <a:pt x="919" y="4"/>
                    <a:pt x="873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13"/>
            <p:cNvSpPr/>
            <p:nvPr/>
          </p:nvSpPr>
          <p:spPr>
            <a:xfrm>
              <a:off x="8356474" y="3177895"/>
              <a:ext cx="284742" cy="246596"/>
            </a:xfrm>
            <a:custGeom>
              <a:avLst/>
              <a:gdLst/>
              <a:ahLst/>
              <a:cxnLst/>
              <a:rect l="l" t="t" r="r" b="b"/>
              <a:pathLst>
                <a:path w="5143" h="4454" extrusionOk="0">
                  <a:moveTo>
                    <a:pt x="3363" y="1"/>
                  </a:moveTo>
                  <a:cubicBezTo>
                    <a:pt x="3016" y="1"/>
                    <a:pt x="2669" y="44"/>
                    <a:pt x="2336" y="116"/>
                  </a:cubicBezTo>
                  <a:cubicBezTo>
                    <a:pt x="2172" y="151"/>
                    <a:pt x="1988" y="192"/>
                    <a:pt x="1805" y="247"/>
                  </a:cubicBezTo>
                  <a:cubicBezTo>
                    <a:pt x="1114" y="313"/>
                    <a:pt x="515" y="1007"/>
                    <a:pt x="271" y="1603"/>
                  </a:cubicBezTo>
                  <a:cubicBezTo>
                    <a:pt x="7" y="2249"/>
                    <a:pt x="1" y="2940"/>
                    <a:pt x="278" y="3585"/>
                  </a:cubicBezTo>
                  <a:cubicBezTo>
                    <a:pt x="432" y="3946"/>
                    <a:pt x="758" y="4453"/>
                    <a:pt x="1206" y="4453"/>
                  </a:cubicBezTo>
                  <a:cubicBezTo>
                    <a:pt x="1266" y="4453"/>
                    <a:pt x="1328" y="4444"/>
                    <a:pt x="1392" y="4425"/>
                  </a:cubicBezTo>
                  <a:cubicBezTo>
                    <a:pt x="2401" y="4109"/>
                    <a:pt x="2405" y="2773"/>
                    <a:pt x="3366" y="2423"/>
                  </a:cubicBezTo>
                  <a:cubicBezTo>
                    <a:pt x="3994" y="2194"/>
                    <a:pt x="5083" y="2031"/>
                    <a:pt x="5122" y="1163"/>
                  </a:cubicBezTo>
                  <a:cubicBezTo>
                    <a:pt x="5142" y="667"/>
                    <a:pt x="4848" y="292"/>
                    <a:pt x="4372" y="143"/>
                  </a:cubicBezTo>
                  <a:cubicBezTo>
                    <a:pt x="4048" y="43"/>
                    <a:pt x="3706" y="1"/>
                    <a:pt x="3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13"/>
            <p:cNvSpPr/>
            <p:nvPr/>
          </p:nvSpPr>
          <p:spPr>
            <a:xfrm>
              <a:off x="8299669" y="3010582"/>
              <a:ext cx="148710" cy="133208"/>
            </a:xfrm>
            <a:custGeom>
              <a:avLst/>
              <a:gdLst/>
              <a:ahLst/>
              <a:cxnLst/>
              <a:rect l="l" t="t" r="r" b="b"/>
              <a:pathLst>
                <a:path w="2686" h="2406" extrusionOk="0">
                  <a:moveTo>
                    <a:pt x="994" y="0"/>
                  </a:moveTo>
                  <a:cubicBezTo>
                    <a:pt x="920" y="0"/>
                    <a:pt x="848" y="10"/>
                    <a:pt x="777" y="29"/>
                  </a:cubicBezTo>
                  <a:cubicBezTo>
                    <a:pt x="645" y="43"/>
                    <a:pt x="516" y="84"/>
                    <a:pt x="409" y="164"/>
                  </a:cubicBezTo>
                  <a:cubicBezTo>
                    <a:pt x="90" y="396"/>
                    <a:pt x="0" y="848"/>
                    <a:pt x="111" y="1216"/>
                  </a:cubicBezTo>
                  <a:cubicBezTo>
                    <a:pt x="267" y="1719"/>
                    <a:pt x="649" y="2079"/>
                    <a:pt x="1134" y="2267"/>
                  </a:cubicBezTo>
                  <a:cubicBezTo>
                    <a:pt x="1316" y="2338"/>
                    <a:pt x="1531" y="2406"/>
                    <a:pt x="1737" y="2406"/>
                  </a:cubicBezTo>
                  <a:cubicBezTo>
                    <a:pt x="1882" y="2406"/>
                    <a:pt x="2022" y="2373"/>
                    <a:pt x="2144" y="2284"/>
                  </a:cubicBezTo>
                  <a:cubicBezTo>
                    <a:pt x="2685" y="1892"/>
                    <a:pt x="2324" y="990"/>
                    <a:pt x="2015" y="574"/>
                  </a:cubicBezTo>
                  <a:cubicBezTo>
                    <a:pt x="1771" y="248"/>
                    <a:pt x="1373" y="0"/>
                    <a:pt x="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13"/>
            <p:cNvSpPr/>
            <p:nvPr/>
          </p:nvSpPr>
          <p:spPr>
            <a:xfrm>
              <a:off x="8460560" y="3051054"/>
              <a:ext cx="145887" cy="101041"/>
            </a:xfrm>
            <a:custGeom>
              <a:avLst/>
              <a:gdLst/>
              <a:ahLst/>
              <a:cxnLst/>
              <a:rect l="l" t="t" r="r" b="b"/>
              <a:pathLst>
                <a:path w="2635" h="1825" extrusionOk="0">
                  <a:moveTo>
                    <a:pt x="799" y="0"/>
                  </a:moveTo>
                  <a:cubicBezTo>
                    <a:pt x="747" y="0"/>
                    <a:pt x="695" y="5"/>
                    <a:pt x="643" y="16"/>
                  </a:cubicBezTo>
                  <a:cubicBezTo>
                    <a:pt x="605" y="9"/>
                    <a:pt x="567" y="6"/>
                    <a:pt x="528" y="6"/>
                  </a:cubicBezTo>
                  <a:cubicBezTo>
                    <a:pt x="392" y="6"/>
                    <a:pt x="259" y="52"/>
                    <a:pt x="164" y="168"/>
                  </a:cubicBezTo>
                  <a:cubicBezTo>
                    <a:pt x="1" y="367"/>
                    <a:pt x="53" y="655"/>
                    <a:pt x="150" y="869"/>
                  </a:cubicBezTo>
                  <a:cubicBezTo>
                    <a:pt x="369" y="1346"/>
                    <a:pt x="881" y="1825"/>
                    <a:pt x="1435" y="1825"/>
                  </a:cubicBezTo>
                  <a:cubicBezTo>
                    <a:pt x="1539" y="1825"/>
                    <a:pt x="1644" y="1808"/>
                    <a:pt x="1749" y="1771"/>
                  </a:cubicBezTo>
                  <a:cubicBezTo>
                    <a:pt x="2634" y="1464"/>
                    <a:pt x="1696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0" name="Google Shape;4320;p13"/>
          <p:cNvGrpSpPr/>
          <p:nvPr/>
        </p:nvGrpSpPr>
        <p:grpSpPr>
          <a:xfrm>
            <a:off x="8247169" y="4605603"/>
            <a:ext cx="309323" cy="305228"/>
            <a:chOff x="8675709" y="3359381"/>
            <a:chExt cx="309323" cy="305228"/>
          </a:xfrm>
        </p:grpSpPr>
        <p:sp>
          <p:nvSpPr>
            <p:cNvPr id="4321" name="Google Shape;4321;p13"/>
            <p:cNvSpPr/>
            <p:nvPr/>
          </p:nvSpPr>
          <p:spPr>
            <a:xfrm>
              <a:off x="8687058" y="3555872"/>
              <a:ext cx="91684" cy="78895"/>
            </a:xfrm>
            <a:custGeom>
              <a:avLst/>
              <a:gdLst/>
              <a:ahLst/>
              <a:cxnLst/>
              <a:rect l="l" t="t" r="r" b="b"/>
              <a:pathLst>
                <a:path w="1656" h="1425" extrusionOk="0">
                  <a:moveTo>
                    <a:pt x="474" y="0"/>
                  </a:moveTo>
                  <a:cubicBezTo>
                    <a:pt x="355" y="0"/>
                    <a:pt x="256" y="48"/>
                    <a:pt x="212" y="175"/>
                  </a:cubicBezTo>
                  <a:cubicBezTo>
                    <a:pt x="56" y="328"/>
                    <a:pt x="1" y="578"/>
                    <a:pt x="52" y="786"/>
                  </a:cubicBezTo>
                  <a:cubicBezTo>
                    <a:pt x="139" y="1125"/>
                    <a:pt x="414" y="1320"/>
                    <a:pt x="747" y="1393"/>
                  </a:cubicBezTo>
                  <a:cubicBezTo>
                    <a:pt x="823" y="1410"/>
                    <a:pt x="919" y="1425"/>
                    <a:pt x="1016" y="1425"/>
                  </a:cubicBezTo>
                  <a:cubicBezTo>
                    <a:pt x="1154" y="1425"/>
                    <a:pt x="1293" y="1395"/>
                    <a:pt x="1378" y="1299"/>
                  </a:cubicBezTo>
                  <a:cubicBezTo>
                    <a:pt x="1655" y="987"/>
                    <a:pt x="1319" y="488"/>
                    <a:pt x="1076" y="262"/>
                  </a:cubicBezTo>
                  <a:cubicBezTo>
                    <a:pt x="952" y="149"/>
                    <a:pt x="683" y="0"/>
                    <a:pt x="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13"/>
            <p:cNvSpPr/>
            <p:nvPr/>
          </p:nvSpPr>
          <p:spPr>
            <a:xfrm>
              <a:off x="8675709" y="3440713"/>
              <a:ext cx="111671" cy="91131"/>
            </a:xfrm>
            <a:custGeom>
              <a:avLst/>
              <a:gdLst/>
              <a:ahLst/>
              <a:cxnLst/>
              <a:rect l="l" t="t" r="r" b="b"/>
              <a:pathLst>
                <a:path w="2017" h="1646" extrusionOk="0">
                  <a:moveTo>
                    <a:pt x="605" y="1"/>
                  </a:moveTo>
                  <a:cubicBezTo>
                    <a:pt x="450" y="1"/>
                    <a:pt x="268" y="44"/>
                    <a:pt x="226" y="198"/>
                  </a:cubicBezTo>
                  <a:lnTo>
                    <a:pt x="226" y="205"/>
                  </a:lnTo>
                  <a:cubicBezTo>
                    <a:pt x="77" y="326"/>
                    <a:pt x="1" y="520"/>
                    <a:pt x="70" y="774"/>
                  </a:cubicBezTo>
                  <a:cubicBezTo>
                    <a:pt x="192" y="1223"/>
                    <a:pt x="640" y="1645"/>
                    <a:pt x="1120" y="1645"/>
                  </a:cubicBezTo>
                  <a:cubicBezTo>
                    <a:pt x="1215" y="1645"/>
                    <a:pt x="1311" y="1629"/>
                    <a:pt x="1406" y="1593"/>
                  </a:cubicBezTo>
                  <a:cubicBezTo>
                    <a:pt x="2017" y="1360"/>
                    <a:pt x="1822" y="687"/>
                    <a:pt x="1426" y="350"/>
                  </a:cubicBezTo>
                  <a:cubicBezTo>
                    <a:pt x="1232" y="184"/>
                    <a:pt x="968" y="38"/>
                    <a:pt x="709" y="7"/>
                  </a:cubicBezTo>
                  <a:cubicBezTo>
                    <a:pt x="677" y="3"/>
                    <a:pt x="642" y="1"/>
                    <a:pt x="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13"/>
            <p:cNvSpPr/>
            <p:nvPr/>
          </p:nvSpPr>
          <p:spPr>
            <a:xfrm>
              <a:off x="8775033" y="3482790"/>
              <a:ext cx="209999" cy="181819"/>
            </a:xfrm>
            <a:custGeom>
              <a:avLst/>
              <a:gdLst/>
              <a:ahLst/>
              <a:cxnLst/>
              <a:rect l="l" t="t" r="r" b="b"/>
              <a:pathLst>
                <a:path w="3793" h="3284" extrusionOk="0">
                  <a:moveTo>
                    <a:pt x="2477" y="1"/>
                  </a:moveTo>
                  <a:cubicBezTo>
                    <a:pt x="2223" y="1"/>
                    <a:pt x="1968" y="33"/>
                    <a:pt x="1725" y="87"/>
                  </a:cubicBezTo>
                  <a:cubicBezTo>
                    <a:pt x="1603" y="111"/>
                    <a:pt x="1468" y="142"/>
                    <a:pt x="1333" y="184"/>
                  </a:cubicBezTo>
                  <a:cubicBezTo>
                    <a:pt x="823" y="232"/>
                    <a:pt x="382" y="743"/>
                    <a:pt x="202" y="1183"/>
                  </a:cubicBezTo>
                  <a:cubicBezTo>
                    <a:pt x="7" y="1659"/>
                    <a:pt x="0" y="2168"/>
                    <a:pt x="205" y="2644"/>
                  </a:cubicBezTo>
                  <a:cubicBezTo>
                    <a:pt x="321" y="2909"/>
                    <a:pt x="558" y="3283"/>
                    <a:pt x="888" y="3283"/>
                  </a:cubicBezTo>
                  <a:cubicBezTo>
                    <a:pt x="933" y="3283"/>
                    <a:pt x="979" y="3276"/>
                    <a:pt x="1027" y="3261"/>
                  </a:cubicBezTo>
                  <a:cubicBezTo>
                    <a:pt x="1773" y="3032"/>
                    <a:pt x="1776" y="2047"/>
                    <a:pt x="2481" y="1787"/>
                  </a:cubicBezTo>
                  <a:cubicBezTo>
                    <a:pt x="2946" y="1617"/>
                    <a:pt x="3747" y="1495"/>
                    <a:pt x="3775" y="860"/>
                  </a:cubicBezTo>
                  <a:cubicBezTo>
                    <a:pt x="3792" y="493"/>
                    <a:pt x="3574" y="215"/>
                    <a:pt x="3224" y="107"/>
                  </a:cubicBezTo>
                  <a:cubicBezTo>
                    <a:pt x="2984" y="33"/>
                    <a:pt x="2731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13"/>
            <p:cNvSpPr/>
            <p:nvPr/>
          </p:nvSpPr>
          <p:spPr>
            <a:xfrm>
              <a:off x="8733177" y="3359381"/>
              <a:ext cx="109733" cy="98328"/>
            </a:xfrm>
            <a:custGeom>
              <a:avLst/>
              <a:gdLst/>
              <a:ahLst/>
              <a:cxnLst/>
              <a:rect l="l" t="t" r="r" b="b"/>
              <a:pathLst>
                <a:path w="1982" h="1776" extrusionOk="0">
                  <a:moveTo>
                    <a:pt x="733" y="1"/>
                  </a:moveTo>
                  <a:cubicBezTo>
                    <a:pt x="679" y="1"/>
                    <a:pt x="625" y="8"/>
                    <a:pt x="572" y="22"/>
                  </a:cubicBezTo>
                  <a:cubicBezTo>
                    <a:pt x="476" y="32"/>
                    <a:pt x="382" y="64"/>
                    <a:pt x="302" y="123"/>
                  </a:cubicBezTo>
                  <a:cubicBezTo>
                    <a:pt x="66" y="296"/>
                    <a:pt x="0" y="626"/>
                    <a:pt x="84" y="897"/>
                  </a:cubicBezTo>
                  <a:cubicBezTo>
                    <a:pt x="198" y="1268"/>
                    <a:pt x="479" y="1535"/>
                    <a:pt x="840" y="1674"/>
                  </a:cubicBezTo>
                  <a:cubicBezTo>
                    <a:pt x="971" y="1727"/>
                    <a:pt x="1128" y="1776"/>
                    <a:pt x="1279" y="1776"/>
                  </a:cubicBezTo>
                  <a:cubicBezTo>
                    <a:pt x="1386" y="1776"/>
                    <a:pt x="1491" y="1751"/>
                    <a:pt x="1582" y="1684"/>
                  </a:cubicBezTo>
                  <a:cubicBezTo>
                    <a:pt x="1981" y="1396"/>
                    <a:pt x="1714" y="730"/>
                    <a:pt x="1485" y="425"/>
                  </a:cubicBezTo>
                  <a:cubicBezTo>
                    <a:pt x="1305" y="183"/>
                    <a:pt x="101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13"/>
            <p:cNvSpPr/>
            <p:nvPr/>
          </p:nvSpPr>
          <p:spPr>
            <a:xfrm>
              <a:off x="8851880" y="3389168"/>
              <a:ext cx="107630" cy="74687"/>
            </a:xfrm>
            <a:custGeom>
              <a:avLst/>
              <a:gdLst/>
              <a:ahLst/>
              <a:cxnLst/>
              <a:rect l="l" t="t" r="r" b="b"/>
              <a:pathLst>
                <a:path w="1944" h="1349" extrusionOk="0">
                  <a:moveTo>
                    <a:pt x="589" y="0"/>
                  </a:moveTo>
                  <a:cubicBezTo>
                    <a:pt x="551" y="0"/>
                    <a:pt x="513" y="4"/>
                    <a:pt x="476" y="12"/>
                  </a:cubicBezTo>
                  <a:cubicBezTo>
                    <a:pt x="448" y="7"/>
                    <a:pt x="420" y="5"/>
                    <a:pt x="392" y="5"/>
                  </a:cubicBezTo>
                  <a:cubicBezTo>
                    <a:pt x="289" y="5"/>
                    <a:pt x="189" y="38"/>
                    <a:pt x="118" y="126"/>
                  </a:cubicBezTo>
                  <a:cubicBezTo>
                    <a:pt x="0" y="272"/>
                    <a:pt x="39" y="484"/>
                    <a:pt x="111" y="643"/>
                  </a:cubicBezTo>
                  <a:cubicBezTo>
                    <a:pt x="272" y="997"/>
                    <a:pt x="650" y="1349"/>
                    <a:pt x="1060" y="1349"/>
                  </a:cubicBezTo>
                  <a:cubicBezTo>
                    <a:pt x="1136" y="1349"/>
                    <a:pt x="1214" y="1336"/>
                    <a:pt x="1291" y="1310"/>
                  </a:cubicBezTo>
                  <a:cubicBezTo>
                    <a:pt x="1944" y="1080"/>
                    <a:pt x="1250" y="0"/>
                    <a:pt x="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6" name="Google Shape;4326;p13"/>
          <p:cNvGrpSpPr/>
          <p:nvPr/>
        </p:nvGrpSpPr>
        <p:grpSpPr>
          <a:xfrm>
            <a:off x="8471754" y="4002950"/>
            <a:ext cx="366572" cy="362752"/>
            <a:chOff x="8740818" y="2883353"/>
            <a:chExt cx="366572" cy="362752"/>
          </a:xfrm>
        </p:grpSpPr>
        <p:sp>
          <p:nvSpPr>
            <p:cNvPr id="4327" name="Google Shape;4327;p13"/>
            <p:cNvSpPr/>
            <p:nvPr/>
          </p:nvSpPr>
          <p:spPr>
            <a:xfrm>
              <a:off x="8744970" y="3090972"/>
              <a:ext cx="106190" cy="90300"/>
            </a:xfrm>
            <a:custGeom>
              <a:avLst/>
              <a:gdLst/>
              <a:ahLst/>
              <a:cxnLst/>
              <a:rect l="l" t="t" r="r" b="b"/>
              <a:pathLst>
                <a:path w="1918" h="1631" extrusionOk="0">
                  <a:moveTo>
                    <a:pt x="775" y="0"/>
                  </a:moveTo>
                  <a:cubicBezTo>
                    <a:pt x="718" y="0"/>
                    <a:pt x="656" y="12"/>
                    <a:pt x="599" y="34"/>
                  </a:cubicBezTo>
                  <a:cubicBezTo>
                    <a:pt x="367" y="83"/>
                    <a:pt x="165" y="270"/>
                    <a:pt x="110" y="579"/>
                  </a:cubicBezTo>
                  <a:cubicBezTo>
                    <a:pt x="1" y="1174"/>
                    <a:pt x="529" y="1630"/>
                    <a:pt x="1084" y="1630"/>
                  </a:cubicBezTo>
                  <a:cubicBezTo>
                    <a:pt x="1167" y="1630"/>
                    <a:pt x="1250" y="1620"/>
                    <a:pt x="1331" y="1599"/>
                  </a:cubicBezTo>
                  <a:cubicBezTo>
                    <a:pt x="1917" y="1446"/>
                    <a:pt x="1744" y="797"/>
                    <a:pt x="1466" y="440"/>
                  </a:cubicBezTo>
                  <a:cubicBezTo>
                    <a:pt x="1310" y="238"/>
                    <a:pt x="1099" y="48"/>
                    <a:pt x="841" y="6"/>
                  </a:cubicBezTo>
                  <a:cubicBezTo>
                    <a:pt x="821" y="2"/>
                    <a:pt x="798" y="0"/>
                    <a:pt x="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13"/>
            <p:cNvSpPr/>
            <p:nvPr/>
          </p:nvSpPr>
          <p:spPr>
            <a:xfrm>
              <a:off x="8740818" y="2941763"/>
              <a:ext cx="128945" cy="120142"/>
            </a:xfrm>
            <a:custGeom>
              <a:avLst/>
              <a:gdLst/>
              <a:ahLst/>
              <a:cxnLst/>
              <a:rect l="l" t="t" r="r" b="b"/>
              <a:pathLst>
                <a:path w="2329" h="2170" extrusionOk="0">
                  <a:moveTo>
                    <a:pt x="622" y="0"/>
                  </a:moveTo>
                  <a:cubicBezTo>
                    <a:pt x="489" y="0"/>
                    <a:pt x="374" y="44"/>
                    <a:pt x="303" y="158"/>
                  </a:cubicBezTo>
                  <a:cubicBezTo>
                    <a:pt x="275" y="182"/>
                    <a:pt x="247" y="211"/>
                    <a:pt x="223" y="245"/>
                  </a:cubicBezTo>
                  <a:cubicBezTo>
                    <a:pt x="1" y="585"/>
                    <a:pt x="88" y="1067"/>
                    <a:pt x="271" y="1404"/>
                  </a:cubicBezTo>
                  <a:cubicBezTo>
                    <a:pt x="504" y="1830"/>
                    <a:pt x="868" y="2115"/>
                    <a:pt x="1361" y="2163"/>
                  </a:cubicBezTo>
                  <a:cubicBezTo>
                    <a:pt x="1404" y="2167"/>
                    <a:pt x="1451" y="2169"/>
                    <a:pt x="1498" y="2169"/>
                  </a:cubicBezTo>
                  <a:cubicBezTo>
                    <a:pt x="1717" y="2169"/>
                    <a:pt x="1963" y="2119"/>
                    <a:pt x="2066" y="1913"/>
                  </a:cubicBezTo>
                  <a:cubicBezTo>
                    <a:pt x="2329" y="1393"/>
                    <a:pt x="1832" y="699"/>
                    <a:pt x="1462" y="366"/>
                  </a:cubicBezTo>
                  <a:cubicBezTo>
                    <a:pt x="1299" y="218"/>
                    <a:pt x="918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13"/>
            <p:cNvSpPr/>
            <p:nvPr/>
          </p:nvSpPr>
          <p:spPr>
            <a:xfrm>
              <a:off x="8842468" y="3029517"/>
              <a:ext cx="264922" cy="216588"/>
            </a:xfrm>
            <a:custGeom>
              <a:avLst/>
              <a:gdLst/>
              <a:ahLst/>
              <a:cxnLst/>
              <a:rect l="l" t="t" r="r" b="b"/>
              <a:pathLst>
                <a:path w="4785" h="3912" extrusionOk="0">
                  <a:moveTo>
                    <a:pt x="2750" y="1"/>
                  </a:moveTo>
                  <a:cubicBezTo>
                    <a:pt x="2311" y="1"/>
                    <a:pt x="1870" y="87"/>
                    <a:pt x="1509" y="238"/>
                  </a:cubicBezTo>
                  <a:cubicBezTo>
                    <a:pt x="579" y="596"/>
                    <a:pt x="1" y="1796"/>
                    <a:pt x="135" y="2816"/>
                  </a:cubicBezTo>
                  <a:cubicBezTo>
                    <a:pt x="215" y="3430"/>
                    <a:pt x="558" y="3911"/>
                    <a:pt x="1200" y="3911"/>
                  </a:cubicBezTo>
                  <a:cubicBezTo>
                    <a:pt x="1226" y="3911"/>
                    <a:pt x="1253" y="3910"/>
                    <a:pt x="1280" y="3909"/>
                  </a:cubicBezTo>
                  <a:cubicBezTo>
                    <a:pt x="1946" y="3871"/>
                    <a:pt x="2224" y="3069"/>
                    <a:pt x="2508" y="2594"/>
                  </a:cubicBezTo>
                  <a:cubicBezTo>
                    <a:pt x="2886" y="1966"/>
                    <a:pt x="3473" y="1931"/>
                    <a:pt x="4097" y="1675"/>
                  </a:cubicBezTo>
                  <a:cubicBezTo>
                    <a:pt x="4372" y="1561"/>
                    <a:pt x="4784" y="1332"/>
                    <a:pt x="4625" y="964"/>
                  </a:cubicBezTo>
                  <a:cubicBezTo>
                    <a:pt x="4332" y="282"/>
                    <a:pt x="3545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13"/>
            <p:cNvSpPr/>
            <p:nvPr/>
          </p:nvSpPr>
          <p:spPr>
            <a:xfrm>
              <a:off x="8833001" y="2883353"/>
              <a:ext cx="132599" cy="111173"/>
            </a:xfrm>
            <a:custGeom>
              <a:avLst/>
              <a:gdLst/>
              <a:ahLst/>
              <a:cxnLst/>
              <a:rect l="l" t="t" r="r" b="b"/>
              <a:pathLst>
                <a:path w="2395" h="2008" extrusionOk="0">
                  <a:moveTo>
                    <a:pt x="586" y="1"/>
                  </a:moveTo>
                  <a:cubicBezTo>
                    <a:pt x="437" y="1"/>
                    <a:pt x="305" y="44"/>
                    <a:pt x="216" y="155"/>
                  </a:cubicBezTo>
                  <a:cubicBezTo>
                    <a:pt x="109" y="211"/>
                    <a:pt x="29" y="315"/>
                    <a:pt x="22" y="450"/>
                  </a:cubicBezTo>
                  <a:cubicBezTo>
                    <a:pt x="1" y="755"/>
                    <a:pt x="167" y="1061"/>
                    <a:pt x="351" y="1296"/>
                  </a:cubicBezTo>
                  <a:cubicBezTo>
                    <a:pt x="599" y="1617"/>
                    <a:pt x="1058" y="2008"/>
                    <a:pt x="1490" y="2008"/>
                  </a:cubicBezTo>
                  <a:cubicBezTo>
                    <a:pt x="1675" y="2008"/>
                    <a:pt x="1854" y="1937"/>
                    <a:pt x="2010" y="1758"/>
                  </a:cubicBezTo>
                  <a:cubicBezTo>
                    <a:pt x="2395" y="1317"/>
                    <a:pt x="1864" y="648"/>
                    <a:pt x="1525" y="371"/>
                  </a:cubicBezTo>
                  <a:cubicBezTo>
                    <a:pt x="1337" y="219"/>
                    <a:pt x="920" y="1"/>
                    <a:pt x="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13"/>
            <p:cNvSpPr/>
            <p:nvPr/>
          </p:nvSpPr>
          <p:spPr>
            <a:xfrm>
              <a:off x="8963053" y="2914634"/>
              <a:ext cx="116100" cy="97332"/>
            </a:xfrm>
            <a:custGeom>
              <a:avLst/>
              <a:gdLst/>
              <a:ahLst/>
              <a:cxnLst/>
              <a:rect l="l" t="t" r="r" b="b"/>
              <a:pathLst>
                <a:path w="2097" h="1758" extrusionOk="0">
                  <a:moveTo>
                    <a:pt x="541" y="0"/>
                  </a:moveTo>
                  <a:cubicBezTo>
                    <a:pt x="444" y="0"/>
                    <a:pt x="360" y="26"/>
                    <a:pt x="310" y="93"/>
                  </a:cubicBezTo>
                  <a:cubicBezTo>
                    <a:pt x="146" y="142"/>
                    <a:pt x="22" y="280"/>
                    <a:pt x="15" y="478"/>
                  </a:cubicBezTo>
                  <a:cubicBezTo>
                    <a:pt x="1" y="818"/>
                    <a:pt x="175" y="1183"/>
                    <a:pt x="417" y="1415"/>
                  </a:cubicBezTo>
                  <a:cubicBezTo>
                    <a:pt x="649" y="1632"/>
                    <a:pt x="914" y="1758"/>
                    <a:pt x="1216" y="1758"/>
                  </a:cubicBezTo>
                  <a:cubicBezTo>
                    <a:pt x="1285" y="1758"/>
                    <a:pt x="1357" y="1751"/>
                    <a:pt x="1430" y="1737"/>
                  </a:cubicBezTo>
                  <a:cubicBezTo>
                    <a:pt x="1642" y="1696"/>
                    <a:pt x="1930" y="1602"/>
                    <a:pt x="1986" y="1359"/>
                  </a:cubicBezTo>
                  <a:cubicBezTo>
                    <a:pt x="2097" y="884"/>
                    <a:pt x="1552" y="419"/>
                    <a:pt x="1191" y="211"/>
                  </a:cubicBezTo>
                  <a:cubicBezTo>
                    <a:pt x="1063" y="136"/>
                    <a:pt x="766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2" name="Google Shape;4332;p13"/>
          <p:cNvGrpSpPr/>
          <p:nvPr/>
        </p:nvGrpSpPr>
        <p:grpSpPr>
          <a:xfrm rot="10800000">
            <a:off x="7394328" y="-499145"/>
            <a:ext cx="6160044" cy="1752604"/>
            <a:chOff x="5021625" y="1087550"/>
            <a:chExt cx="996900" cy="283625"/>
          </a:xfrm>
        </p:grpSpPr>
        <p:sp>
          <p:nvSpPr>
            <p:cNvPr id="4333" name="Google Shape;4333;p13"/>
            <p:cNvSpPr/>
            <p:nvPr/>
          </p:nvSpPr>
          <p:spPr>
            <a:xfrm>
              <a:off x="5021625" y="1091500"/>
              <a:ext cx="996900" cy="249875"/>
            </a:xfrm>
            <a:custGeom>
              <a:avLst/>
              <a:gdLst/>
              <a:ahLst/>
              <a:cxnLst/>
              <a:rect l="l" t="t" r="r" b="b"/>
              <a:pathLst>
                <a:path w="39876" h="9995" extrusionOk="0">
                  <a:moveTo>
                    <a:pt x="27441" y="108"/>
                  </a:moveTo>
                  <a:cubicBezTo>
                    <a:pt x="27477" y="108"/>
                    <a:pt x="27504" y="146"/>
                    <a:pt x="27470" y="156"/>
                  </a:cubicBezTo>
                  <a:cubicBezTo>
                    <a:pt x="27468" y="157"/>
                    <a:pt x="27466" y="157"/>
                    <a:pt x="27464" y="157"/>
                  </a:cubicBezTo>
                  <a:cubicBezTo>
                    <a:pt x="27455" y="157"/>
                    <a:pt x="27450" y="150"/>
                    <a:pt x="27454" y="139"/>
                  </a:cubicBezTo>
                  <a:cubicBezTo>
                    <a:pt x="27457" y="129"/>
                    <a:pt x="27450" y="119"/>
                    <a:pt x="27433" y="114"/>
                  </a:cubicBezTo>
                  <a:cubicBezTo>
                    <a:pt x="27419" y="111"/>
                    <a:pt x="27422" y="108"/>
                    <a:pt x="27436" y="108"/>
                  </a:cubicBezTo>
                  <a:cubicBezTo>
                    <a:pt x="27438" y="108"/>
                    <a:pt x="27439" y="108"/>
                    <a:pt x="27441" y="108"/>
                  </a:cubicBezTo>
                  <a:close/>
                  <a:moveTo>
                    <a:pt x="28599" y="152"/>
                  </a:moveTo>
                  <a:cubicBezTo>
                    <a:pt x="28601" y="152"/>
                    <a:pt x="28603" y="152"/>
                    <a:pt x="28605" y="153"/>
                  </a:cubicBezTo>
                  <a:cubicBezTo>
                    <a:pt x="28623" y="156"/>
                    <a:pt x="28633" y="164"/>
                    <a:pt x="28636" y="170"/>
                  </a:cubicBezTo>
                  <a:cubicBezTo>
                    <a:pt x="28636" y="174"/>
                    <a:pt x="28629" y="181"/>
                    <a:pt x="28615" y="184"/>
                  </a:cubicBezTo>
                  <a:cubicBezTo>
                    <a:pt x="28614" y="185"/>
                    <a:pt x="28612" y="185"/>
                    <a:pt x="28610" y="185"/>
                  </a:cubicBezTo>
                  <a:cubicBezTo>
                    <a:pt x="28601" y="185"/>
                    <a:pt x="28591" y="179"/>
                    <a:pt x="28588" y="167"/>
                  </a:cubicBezTo>
                  <a:cubicBezTo>
                    <a:pt x="28585" y="158"/>
                    <a:pt x="28589" y="152"/>
                    <a:pt x="28599" y="152"/>
                  </a:cubicBezTo>
                  <a:close/>
                  <a:moveTo>
                    <a:pt x="27339" y="128"/>
                  </a:moveTo>
                  <a:cubicBezTo>
                    <a:pt x="27341" y="128"/>
                    <a:pt x="27340" y="131"/>
                    <a:pt x="27339" y="135"/>
                  </a:cubicBezTo>
                  <a:cubicBezTo>
                    <a:pt x="27332" y="146"/>
                    <a:pt x="27350" y="164"/>
                    <a:pt x="27381" y="170"/>
                  </a:cubicBezTo>
                  <a:cubicBezTo>
                    <a:pt x="27450" y="191"/>
                    <a:pt x="27457" y="226"/>
                    <a:pt x="27395" y="236"/>
                  </a:cubicBezTo>
                  <a:cubicBezTo>
                    <a:pt x="27392" y="236"/>
                    <a:pt x="27388" y="237"/>
                    <a:pt x="27385" y="237"/>
                  </a:cubicBezTo>
                  <a:cubicBezTo>
                    <a:pt x="27328" y="237"/>
                    <a:pt x="27285" y="172"/>
                    <a:pt x="27325" y="139"/>
                  </a:cubicBezTo>
                  <a:cubicBezTo>
                    <a:pt x="27332" y="132"/>
                    <a:pt x="27337" y="128"/>
                    <a:pt x="27339" y="128"/>
                  </a:cubicBezTo>
                  <a:close/>
                  <a:moveTo>
                    <a:pt x="29418" y="221"/>
                  </a:moveTo>
                  <a:cubicBezTo>
                    <a:pt x="29421" y="221"/>
                    <a:pt x="29424" y="222"/>
                    <a:pt x="29427" y="223"/>
                  </a:cubicBezTo>
                  <a:cubicBezTo>
                    <a:pt x="29441" y="226"/>
                    <a:pt x="29455" y="236"/>
                    <a:pt x="29459" y="247"/>
                  </a:cubicBezTo>
                  <a:cubicBezTo>
                    <a:pt x="29461" y="257"/>
                    <a:pt x="29458" y="262"/>
                    <a:pt x="29450" y="262"/>
                  </a:cubicBezTo>
                  <a:cubicBezTo>
                    <a:pt x="29448" y="262"/>
                    <a:pt x="29445" y="261"/>
                    <a:pt x="29441" y="260"/>
                  </a:cubicBezTo>
                  <a:cubicBezTo>
                    <a:pt x="29424" y="257"/>
                    <a:pt x="29410" y="247"/>
                    <a:pt x="29406" y="236"/>
                  </a:cubicBezTo>
                  <a:cubicBezTo>
                    <a:pt x="29404" y="226"/>
                    <a:pt x="29409" y="221"/>
                    <a:pt x="29418" y="221"/>
                  </a:cubicBezTo>
                  <a:close/>
                  <a:moveTo>
                    <a:pt x="28273" y="239"/>
                  </a:moveTo>
                  <a:cubicBezTo>
                    <a:pt x="28276" y="239"/>
                    <a:pt x="28279" y="239"/>
                    <a:pt x="28282" y="239"/>
                  </a:cubicBezTo>
                  <a:cubicBezTo>
                    <a:pt x="28303" y="239"/>
                    <a:pt x="28321" y="244"/>
                    <a:pt x="28321" y="250"/>
                  </a:cubicBezTo>
                  <a:cubicBezTo>
                    <a:pt x="28324" y="253"/>
                    <a:pt x="28311" y="260"/>
                    <a:pt x="28293" y="268"/>
                  </a:cubicBezTo>
                  <a:cubicBezTo>
                    <a:pt x="28288" y="268"/>
                    <a:pt x="28284" y="269"/>
                    <a:pt x="28279" y="269"/>
                  </a:cubicBezTo>
                  <a:cubicBezTo>
                    <a:pt x="28265" y="269"/>
                    <a:pt x="28254" y="264"/>
                    <a:pt x="28251" y="253"/>
                  </a:cubicBezTo>
                  <a:cubicBezTo>
                    <a:pt x="28249" y="245"/>
                    <a:pt x="28258" y="239"/>
                    <a:pt x="28273" y="239"/>
                  </a:cubicBezTo>
                  <a:close/>
                  <a:moveTo>
                    <a:pt x="22107" y="329"/>
                  </a:moveTo>
                  <a:cubicBezTo>
                    <a:pt x="22120" y="329"/>
                    <a:pt x="22132" y="333"/>
                    <a:pt x="22135" y="340"/>
                  </a:cubicBezTo>
                  <a:cubicBezTo>
                    <a:pt x="22138" y="354"/>
                    <a:pt x="22131" y="364"/>
                    <a:pt x="22117" y="368"/>
                  </a:cubicBezTo>
                  <a:cubicBezTo>
                    <a:pt x="22107" y="368"/>
                    <a:pt x="22090" y="364"/>
                    <a:pt x="22076" y="354"/>
                  </a:cubicBezTo>
                  <a:cubicBezTo>
                    <a:pt x="22066" y="348"/>
                    <a:pt x="22072" y="337"/>
                    <a:pt x="22093" y="330"/>
                  </a:cubicBezTo>
                  <a:cubicBezTo>
                    <a:pt x="22098" y="329"/>
                    <a:pt x="22102" y="329"/>
                    <a:pt x="22107" y="329"/>
                  </a:cubicBezTo>
                  <a:close/>
                  <a:moveTo>
                    <a:pt x="31541" y="403"/>
                  </a:moveTo>
                  <a:cubicBezTo>
                    <a:pt x="31599" y="403"/>
                    <a:pt x="31690" y="415"/>
                    <a:pt x="31693" y="423"/>
                  </a:cubicBezTo>
                  <a:cubicBezTo>
                    <a:pt x="31696" y="429"/>
                    <a:pt x="31671" y="435"/>
                    <a:pt x="31637" y="435"/>
                  </a:cubicBezTo>
                  <a:cubicBezTo>
                    <a:pt x="31629" y="435"/>
                    <a:pt x="31621" y="435"/>
                    <a:pt x="31613" y="434"/>
                  </a:cubicBezTo>
                  <a:cubicBezTo>
                    <a:pt x="31526" y="431"/>
                    <a:pt x="31471" y="413"/>
                    <a:pt x="31505" y="406"/>
                  </a:cubicBezTo>
                  <a:cubicBezTo>
                    <a:pt x="31513" y="404"/>
                    <a:pt x="31526" y="403"/>
                    <a:pt x="31541" y="403"/>
                  </a:cubicBezTo>
                  <a:close/>
                  <a:moveTo>
                    <a:pt x="35114" y="1092"/>
                  </a:moveTo>
                  <a:cubicBezTo>
                    <a:pt x="35121" y="1092"/>
                    <a:pt x="35125" y="1102"/>
                    <a:pt x="35131" y="1121"/>
                  </a:cubicBezTo>
                  <a:cubicBezTo>
                    <a:pt x="35138" y="1142"/>
                    <a:pt x="35135" y="1166"/>
                    <a:pt x="35124" y="1169"/>
                  </a:cubicBezTo>
                  <a:cubicBezTo>
                    <a:pt x="35121" y="1170"/>
                    <a:pt x="35117" y="1170"/>
                    <a:pt x="35114" y="1170"/>
                  </a:cubicBezTo>
                  <a:cubicBezTo>
                    <a:pt x="35083" y="1170"/>
                    <a:pt x="35071" y="1142"/>
                    <a:pt x="35093" y="1110"/>
                  </a:cubicBezTo>
                  <a:cubicBezTo>
                    <a:pt x="35103" y="1098"/>
                    <a:pt x="35109" y="1092"/>
                    <a:pt x="35114" y="1092"/>
                  </a:cubicBezTo>
                  <a:close/>
                  <a:moveTo>
                    <a:pt x="35235" y="1562"/>
                  </a:moveTo>
                  <a:cubicBezTo>
                    <a:pt x="35242" y="1562"/>
                    <a:pt x="35248" y="1568"/>
                    <a:pt x="35252" y="1582"/>
                  </a:cubicBezTo>
                  <a:cubicBezTo>
                    <a:pt x="35260" y="1592"/>
                    <a:pt x="35249" y="1603"/>
                    <a:pt x="35239" y="1607"/>
                  </a:cubicBezTo>
                  <a:cubicBezTo>
                    <a:pt x="35225" y="1610"/>
                    <a:pt x="35222" y="1624"/>
                    <a:pt x="35225" y="1642"/>
                  </a:cubicBezTo>
                  <a:cubicBezTo>
                    <a:pt x="35232" y="1659"/>
                    <a:pt x="35225" y="1672"/>
                    <a:pt x="35211" y="1676"/>
                  </a:cubicBezTo>
                  <a:cubicBezTo>
                    <a:pt x="35206" y="1678"/>
                    <a:pt x="35201" y="1679"/>
                    <a:pt x="35197" y="1679"/>
                  </a:cubicBezTo>
                  <a:cubicBezTo>
                    <a:pt x="35193" y="1679"/>
                    <a:pt x="35190" y="1678"/>
                    <a:pt x="35190" y="1676"/>
                  </a:cubicBezTo>
                  <a:cubicBezTo>
                    <a:pt x="35187" y="1616"/>
                    <a:pt x="35214" y="1562"/>
                    <a:pt x="35235" y="1562"/>
                  </a:cubicBezTo>
                  <a:close/>
                  <a:moveTo>
                    <a:pt x="35355" y="1748"/>
                  </a:moveTo>
                  <a:cubicBezTo>
                    <a:pt x="35368" y="1748"/>
                    <a:pt x="35377" y="1754"/>
                    <a:pt x="35374" y="1763"/>
                  </a:cubicBezTo>
                  <a:cubicBezTo>
                    <a:pt x="35371" y="1776"/>
                    <a:pt x="35356" y="1791"/>
                    <a:pt x="35343" y="1794"/>
                  </a:cubicBezTo>
                  <a:cubicBezTo>
                    <a:pt x="35341" y="1794"/>
                    <a:pt x="35339" y="1795"/>
                    <a:pt x="35338" y="1795"/>
                  </a:cubicBezTo>
                  <a:cubicBezTo>
                    <a:pt x="35329" y="1795"/>
                    <a:pt x="35322" y="1789"/>
                    <a:pt x="35318" y="1780"/>
                  </a:cubicBezTo>
                  <a:cubicBezTo>
                    <a:pt x="35315" y="1766"/>
                    <a:pt x="35326" y="1756"/>
                    <a:pt x="35346" y="1749"/>
                  </a:cubicBezTo>
                  <a:cubicBezTo>
                    <a:pt x="35350" y="1748"/>
                    <a:pt x="35352" y="1748"/>
                    <a:pt x="35355" y="1748"/>
                  </a:cubicBezTo>
                  <a:close/>
                  <a:moveTo>
                    <a:pt x="12443" y="1685"/>
                  </a:moveTo>
                  <a:cubicBezTo>
                    <a:pt x="12459" y="1685"/>
                    <a:pt x="12462" y="1694"/>
                    <a:pt x="12462" y="1714"/>
                  </a:cubicBezTo>
                  <a:cubicBezTo>
                    <a:pt x="12462" y="1738"/>
                    <a:pt x="12449" y="1752"/>
                    <a:pt x="12428" y="1752"/>
                  </a:cubicBezTo>
                  <a:cubicBezTo>
                    <a:pt x="12426" y="1752"/>
                    <a:pt x="12423" y="1752"/>
                    <a:pt x="12421" y="1752"/>
                  </a:cubicBezTo>
                  <a:cubicBezTo>
                    <a:pt x="12402" y="1752"/>
                    <a:pt x="12394" y="1766"/>
                    <a:pt x="12404" y="1797"/>
                  </a:cubicBezTo>
                  <a:cubicBezTo>
                    <a:pt x="12409" y="1820"/>
                    <a:pt x="12412" y="1830"/>
                    <a:pt x="12409" y="1830"/>
                  </a:cubicBezTo>
                  <a:cubicBezTo>
                    <a:pt x="12408" y="1830"/>
                    <a:pt x="12402" y="1822"/>
                    <a:pt x="12393" y="1808"/>
                  </a:cubicBezTo>
                  <a:cubicBezTo>
                    <a:pt x="12373" y="1776"/>
                    <a:pt x="12341" y="1756"/>
                    <a:pt x="12308" y="1756"/>
                  </a:cubicBezTo>
                  <a:cubicBezTo>
                    <a:pt x="12302" y="1756"/>
                    <a:pt x="12295" y="1757"/>
                    <a:pt x="12289" y="1759"/>
                  </a:cubicBezTo>
                  <a:cubicBezTo>
                    <a:pt x="12279" y="1763"/>
                    <a:pt x="12282" y="1770"/>
                    <a:pt x="12295" y="1780"/>
                  </a:cubicBezTo>
                  <a:cubicBezTo>
                    <a:pt x="12307" y="1789"/>
                    <a:pt x="12307" y="1795"/>
                    <a:pt x="12299" y="1795"/>
                  </a:cubicBezTo>
                  <a:cubicBezTo>
                    <a:pt x="12297" y="1795"/>
                    <a:pt x="12295" y="1794"/>
                    <a:pt x="12292" y="1794"/>
                  </a:cubicBezTo>
                  <a:cubicBezTo>
                    <a:pt x="12275" y="1791"/>
                    <a:pt x="12254" y="1773"/>
                    <a:pt x="12240" y="1752"/>
                  </a:cubicBezTo>
                  <a:cubicBezTo>
                    <a:pt x="12225" y="1729"/>
                    <a:pt x="12223" y="1719"/>
                    <a:pt x="12240" y="1719"/>
                  </a:cubicBezTo>
                  <a:cubicBezTo>
                    <a:pt x="12245" y="1719"/>
                    <a:pt x="12252" y="1720"/>
                    <a:pt x="12261" y="1721"/>
                  </a:cubicBezTo>
                  <a:cubicBezTo>
                    <a:pt x="12266" y="1723"/>
                    <a:pt x="12272" y="1723"/>
                    <a:pt x="12279" y="1723"/>
                  </a:cubicBezTo>
                  <a:cubicBezTo>
                    <a:pt x="12306" y="1723"/>
                    <a:pt x="12346" y="1714"/>
                    <a:pt x="12383" y="1701"/>
                  </a:cubicBezTo>
                  <a:cubicBezTo>
                    <a:pt x="12412" y="1690"/>
                    <a:pt x="12431" y="1685"/>
                    <a:pt x="12443" y="1685"/>
                  </a:cubicBezTo>
                  <a:close/>
                  <a:moveTo>
                    <a:pt x="11806" y="1884"/>
                  </a:moveTo>
                  <a:cubicBezTo>
                    <a:pt x="11818" y="1884"/>
                    <a:pt x="11823" y="1889"/>
                    <a:pt x="11821" y="1898"/>
                  </a:cubicBezTo>
                  <a:cubicBezTo>
                    <a:pt x="11817" y="1912"/>
                    <a:pt x="11800" y="1925"/>
                    <a:pt x="11783" y="1930"/>
                  </a:cubicBezTo>
                  <a:cubicBezTo>
                    <a:pt x="11778" y="1930"/>
                    <a:pt x="11774" y="1931"/>
                    <a:pt x="11770" y="1931"/>
                  </a:cubicBezTo>
                  <a:cubicBezTo>
                    <a:pt x="11757" y="1931"/>
                    <a:pt x="11747" y="1927"/>
                    <a:pt x="11744" y="1919"/>
                  </a:cubicBezTo>
                  <a:cubicBezTo>
                    <a:pt x="11741" y="1909"/>
                    <a:pt x="11758" y="1895"/>
                    <a:pt x="11783" y="1888"/>
                  </a:cubicBezTo>
                  <a:cubicBezTo>
                    <a:pt x="11792" y="1885"/>
                    <a:pt x="11800" y="1884"/>
                    <a:pt x="11806" y="1884"/>
                  </a:cubicBezTo>
                  <a:close/>
                  <a:moveTo>
                    <a:pt x="12920" y="1902"/>
                  </a:moveTo>
                  <a:cubicBezTo>
                    <a:pt x="12940" y="1902"/>
                    <a:pt x="12963" y="1908"/>
                    <a:pt x="12972" y="1919"/>
                  </a:cubicBezTo>
                  <a:cubicBezTo>
                    <a:pt x="12982" y="1933"/>
                    <a:pt x="12969" y="1940"/>
                    <a:pt x="12937" y="1940"/>
                  </a:cubicBezTo>
                  <a:cubicBezTo>
                    <a:pt x="12934" y="1940"/>
                    <a:pt x="12930" y="1940"/>
                    <a:pt x="12927" y="1940"/>
                  </a:cubicBezTo>
                  <a:cubicBezTo>
                    <a:pt x="12904" y="1940"/>
                    <a:pt x="12885" y="1932"/>
                    <a:pt x="12882" y="1922"/>
                  </a:cubicBezTo>
                  <a:cubicBezTo>
                    <a:pt x="12877" y="1909"/>
                    <a:pt x="12897" y="1902"/>
                    <a:pt x="12920" y="1902"/>
                  </a:cubicBezTo>
                  <a:close/>
                  <a:moveTo>
                    <a:pt x="12778" y="1918"/>
                  </a:moveTo>
                  <a:cubicBezTo>
                    <a:pt x="12780" y="1918"/>
                    <a:pt x="12783" y="1918"/>
                    <a:pt x="12785" y="1919"/>
                  </a:cubicBezTo>
                  <a:cubicBezTo>
                    <a:pt x="12799" y="1922"/>
                    <a:pt x="12812" y="1930"/>
                    <a:pt x="12812" y="1936"/>
                  </a:cubicBezTo>
                  <a:cubicBezTo>
                    <a:pt x="12816" y="1940"/>
                    <a:pt x="12806" y="1946"/>
                    <a:pt x="12795" y="1950"/>
                  </a:cubicBezTo>
                  <a:cubicBezTo>
                    <a:pt x="12793" y="1951"/>
                    <a:pt x="12791" y="1951"/>
                    <a:pt x="12789" y="1951"/>
                  </a:cubicBezTo>
                  <a:cubicBezTo>
                    <a:pt x="12777" y="1951"/>
                    <a:pt x="12767" y="1944"/>
                    <a:pt x="12764" y="1933"/>
                  </a:cubicBezTo>
                  <a:cubicBezTo>
                    <a:pt x="12761" y="1924"/>
                    <a:pt x="12768" y="1918"/>
                    <a:pt x="12778" y="1918"/>
                  </a:cubicBezTo>
                  <a:close/>
                  <a:moveTo>
                    <a:pt x="11929" y="2070"/>
                  </a:moveTo>
                  <a:cubicBezTo>
                    <a:pt x="11930" y="2070"/>
                    <a:pt x="11933" y="2071"/>
                    <a:pt x="11935" y="2071"/>
                  </a:cubicBezTo>
                  <a:cubicBezTo>
                    <a:pt x="11952" y="2075"/>
                    <a:pt x="11962" y="2082"/>
                    <a:pt x="11967" y="2085"/>
                  </a:cubicBezTo>
                  <a:cubicBezTo>
                    <a:pt x="11967" y="2092"/>
                    <a:pt x="11959" y="2099"/>
                    <a:pt x="11946" y="2103"/>
                  </a:cubicBezTo>
                  <a:cubicBezTo>
                    <a:pt x="11935" y="2103"/>
                    <a:pt x="11921" y="2096"/>
                    <a:pt x="11917" y="2085"/>
                  </a:cubicBezTo>
                  <a:cubicBezTo>
                    <a:pt x="11915" y="2077"/>
                    <a:pt x="11919" y="2070"/>
                    <a:pt x="11929" y="2070"/>
                  </a:cubicBezTo>
                  <a:close/>
                  <a:moveTo>
                    <a:pt x="35490" y="2022"/>
                  </a:moveTo>
                  <a:cubicBezTo>
                    <a:pt x="35500" y="2022"/>
                    <a:pt x="35507" y="2033"/>
                    <a:pt x="35510" y="2061"/>
                  </a:cubicBezTo>
                  <a:cubicBezTo>
                    <a:pt x="35513" y="2089"/>
                    <a:pt x="35505" y="2113"/>
                    <a:pt x="35495" y="2117"/>
                  </a:cubicBezTo>
                  <a:cubicBezTo>
                    <a:pt x="35494" y="2117"/>
                    <a:pt x="35493" y="2117"/>
                    <a:pt x="35491" y="2117"/>
                  </a:cubicBezTo>
                  <a:cubicBezTo>
                    <a:pt x="35459" y="2117"/>
                    <a:pt x="35448" y="2046"/>
                    <a:pt x="35478" y="2026"/>
                  </a:cubicBezTo>
                  <a:cubicBezTo>
                    <a:pt x="35483" y="2024"/>
                    <a:pt x="35487" y="2022"/>
                    <a:pt x="35490" y="2022"/>
                  </a:cubicBezTo>
                  <a:close/>
                  <a:moveTo>
                    <a:pt x="35422" y="2206"/>
                  </a:moveTo>
                  <a:cubicBezTo>
                    <a:pt x="35429" y="2206"/>
                    <a:pt x="35436" y="2209"/>
                    <a:pt x="35443" y="2214"/>
                  </a:cubicBezTo>
                  <a:cubicBezTo>
                    <a:pt x="35454" y="2224"/>
                    <a:pt x="35447" y="2234"/>
                    <a:pt x="35430" y="2238"/>
                  </a:cubicBezTo>
                  <a:cubicBezTo>
                    <a:pt x="35420" y="2241"/>
                    <a:pt x="35411" y="2242"/>
                    <a:pt x="35405" y="2242"/>
                  </a:cubicBezTo>
                  <a:cubicBezTo>
                    <a:pt x="35388" y="2242"/>
                    <a:pt x="35387" y="2231"/>
                    <a:pt x="35406" y="2214"/>
                  </a:cubicBezTo>
                  <a:cubicBezTo>
                    <a:pt x="35409" y="2209"/>
                    <a:pt x="35415" y="2206"/>
                    <a:pt x="35422" y="2206"/>
                  </a:cubicBezTo>
                  <a:close/>
                  <a:moveTo>
                    <a:pt x="35563" y="2188"/>
                  </a:moveTo>
                  <a:cubicBezTo>
                    <a:pt x="35565" y="2188"/>
                    <a:pt x="35567" y="2191"/>
                    <a:pt x="35568" y="2196"/>
                  </a:cubicBezTo>
                  <a:cubicBezTo>
                    <a:pt x="35572" y="2210"/>
                    <a:pt x="35568" y="2228"/>
                    <a:pt x="35558" y="2238"/>
                  </a:cubicBezTo>
                  <a:cubicBezTo>
                    <a:pt x="35550" y="2245"/>
                    <a:pt x="35545" y="2249"/>
                    <a:pt x="35542" y="2249"/>
                  </a:cubicBezTo>
                  <a:cubicBezTo>
                    <a:pt x="35537" y="2249"/>
                    <a:pt x="35540" y="2237"/>
                    <a:pt x="35551" y="2210"/>
                  </a:cubicBezTo>
                  <a:cubicBezTo>
                    <a:pt x="35555" y="2195"/>
                    <a:pt x="35560" y="2188"/>
                    <a:pt x="35563" y="2188"/>
                  </a:cubicBezTo>
                  <a:close/>
                  <a:moveTo>
                    <a:pt x="35567" y="2462"/>
                  </a:moveTo>
                  <a:cubicBezTo>
                    <a:pt x="35576" y="2462"/>
                    <a:pt x="35589" y="2466"/>
                    <a:pt x="35600" y="2474"/>
                  </a:cubicBezTo>
                  <a:cubicBezTo>
                    <a:pt x="35610" y="2481"/>
                    <a:pt x="35603" y="2495"/>
                    <a:pt x="35582" y="2498"/>
                  </a:cubicBezTo>
                  <a:cubicBezTo>
                    <a:pt x="35578" y="2499"/>
                    <a:pt x="35573" y="2500"/>
                    <a:pt x="35569" y="2500"/>
                  </a:cubicBezTo>
                  <a:cubicBezTo>
                    <a:pt x="35555" y="2500"/>
                    <a:pt x="35543" y="2496"/>
                    <a:pt x="35540" y="2488"/>
                  </a:cubicBezTo>
                  <a:cubicBezTo>
                    <a:pt x="35537" y="2478"/>
                    <a:pt x="35544" y="2467"/>
                    <a:pt x="35558" y="2463"/>
                  </a:cubicBezTo>
                  <a:cubicBezTo>
                    <a:pt x="35560" y="2463"/>
                    <a:pt x="35563" y="2462"/>
                    <a:pt x="35567" y="2462"/>
                  </a:cubicBezTo>
                  <a:close/>
                  <a:moveTo>
                    <a:pt x="39549" y="4031"/>
                  </a:moveTo>
                  <a:cubicBezTo>
                    <a:pt x="39558" y="4031"/>
                    <a:pt x="39567" y="4042"/>
                    <a:pt x="39572" y="4060"/>
                  </a:cubicBezTo>
                  <a:cubicBezTo>
                    <a:pt x="39578" y="4079"/>
                    <a:pt x="39573" y="4095"/>
                    <a:pt x="39561" y="4095"/>
                  </a:cubicBezTo>
                  <a:cubicBezTo>
                    <a:pt x="39560" y="4095"/>
                    <a:pt x="39559" y="4095"/>
                    <a:pt x="39558" y="4095"/>
                  </a:cubicBezTo>
                  <a:cubicBezTo>
                    <a:pt x="39544" y="4087"/>
                    <a:pt x="39531" y="4080"/>
                    <a:pt x="39527" y="4070"/>
                  </a:cubicBezTo>
                  <a:cubicBezTo>
                    <a:pt x="39523" y="4060"/>
                    <a:pt x="39531" y="4045"/>
                    <a:pt x="39540" y="4035"/>
                  </a:cubicBezTo>
                  <a:cubicBezTo>
                    <a:pt x="39543" y="4033"/>
                    <a:pt x="39546" y="4031"/>
                    <a:pt x="39549" y="4031"/>
                  </a:cubicBezTo>
                  <a:close/>
                  <a:moveTo>
                    <a:pt x="39192" y="4538"/>
                  </a:moveTo>
                  <a:cubicBezTo>
                    <a:pt x="39193" y="4538"/>
                    <a:pt x="39194" y="4538"/>
                    <a:pt x="39194" y="4538"/>
                  </a:cubicBezTo>
                  <a:cubicBezTo>
                    <a:pt x="39241" y="4619"/>
                    <a:pt x="39248" y="4639"/>
                    <a:pt x="39193" y="4639"/>
                  </a:cubicBezTo>
                  <a:cubicBezTo>
                    <a:pt x="39179" y="4639"/>
                    <a:pt x="39161" y="4638"/>
                    <a:pt x="39138" y="4636"/>
                  </a:cubicBezTo>
                  <a:cubicBezTo>
                    <a:pt x="39103" y="4636"/>
                    <a:pt x="39073" y="4622"/>
                    <a:pt x="39069" y="4607"/>
                  </a:cubicBezTo>
                  <a:cubicBezTo>
                    <a:pt x="39066" y="4599"/>
                    <a:pt x="39076" y="4589"/>
                    <a:pt x="39092" y="4589"/>
                  </a:cubicBezTo>
                  <a:cubicBezTo>
                    <a:pt x="39095" y="4589"/>
                    <a:pt x="39097" y="4590"/>
                    <a:pt x="39100" y="4590"/>
                  </a:cubicBezTo>
                  <a:cubicBezTo>
                    <a:pt x="39124" y="4590"/>
                    <a:pt x="39152" y="4580"/>
                    <a:pt x="39166" y="4562"/>
                  </a:cubicBezTo>
                  <a:cubicBezTo>
                    <a:pt x="39178" y="4547"/>
                    <a:pt x="39187" y="4538"/>
                    <a:pt x="39192" y="4538"/>
                  </a:cubicBezTo>
                  <a:close/>
                  <a:moveTo>
                    <a:pt x="13410" y="4843"/>
                  </a:moveTo>
                  <a:cubicBezTo>
                    <a:pt x="13415" y="4843"/>
                    <a:pt x="13420" y="4846"/>
                    <a:pt x="13424" y="4854"/>
                  </a:cubicBezTo>
                  <a:cubicBezTo>
                    <a:pt x="13427" y="4865"/>
                    <a:pt x="13416" y="4875"/>
                    <a:pt x="13406" y="4878"/>
                  </a:cubicBezTo>
                  <a:cubicBezTo>
                    <a:pt x="13400" y="4879"/>
                    <a:pt x="13395" y="4880"/>
                    <a:pt x="13391" y="4880"/>
                  </a:cubicBezTo>
                  <a:cubicBezTo>
                    <a:pt x="13385" y="4880"/>
                    <a:pt x="13382" y="4879"/>
                    <a:pt x="13382" y="4875"/>
                  </a:cubicBezTo>
                  <a:cubicBezTo>
                    <a:pt x="13378" y="4871"/>
                    <a:pt x="13385" y="4861"/>
                    <a:pt x="13395" y="4851"/>
                  </a:cubicBezTo>
                  <a:cubicBezTo>
                    <a:pt x="13400" y="4846"/>
                    <a:pt x="13405" y="4843"/>
                    <a:pt x="13410" y="4843"/>
                  </a:cubicBezTo>
                  <a:close/>
                  <a:moveTo>
                    <a:pt x="31952" y="4888"/>
                  </a:moveTo>
                  <a:cubicBezTo>
                    <a:pt x="31961" y="4888"/>
                    <a:pt x="31971" y="4895"/>
                    <a:pt x="31974" y="4906"/>
                  </a:cubicBezTo>
                  <a:cubicBezTo>
                    <a:pt x="31977" y="4915"/>
                    <a:pt x="31970" y="4921"/>
                    <a:pt x="31960" y="4921"/>
                  </a:cubicBezTo>
                  <a:cubicBezTo>
                    <a:pt x="31958" y="4921"/>
                    <a:pt x="31956" y="4920"/>
                    <a:pt x="31953" y="4920"/>
                  </a:cubicBezTo>
                  <a:cubicBezTo>
                    <a:pt x="31939" y="4916"/>
                    <a:pt x="31925" y="4910"/>
                    <a:pt x="31925" y="4902"/>
                  </a:cubicBezTo>
                  <a:cubicBezTo>
                    <a:pt x="31925" y="4899"/>
                    <a:pt x="31933" y="4892"/>
                    <a:pt x="31946" y="4889"/>
                  </a:cubicBezTo>
                  <a:cubicBezTo>
                    <a:pt x="31948" y="4888"/>
                    <a:pt x="31950" y="4888"/>
                    <a:pt x="31952" y="4888"/>
                  </a:cubicBezTo>
                  <a:close/>
                  <a:moveTo>
                    <a:pt x="341" y="5082"/>
                  </a:moveTo>
                  <a:cubicBezTo>
                    <a:pt x="346" y="5082"/>
                    <a:pt x="347" y="5091"/>
                    <a:pt x="347" y="5110"/>
                  </a:cubicBezTo>
                  <a:cubicBezTo>
                    <a:pt x="347" y="5135"/>
                    <a:pt x="340" y="5159"/>
                    <a:pt x="330" y="5159"/>
                  </a:cubicBezTo>
                  <a:cubicBezTo>
                    <a:pt x="326" y="5161"/>
                    <a:pt x="323" y="5161"/>
                    <a:pt x="320" y="5161"/>
                  </a:cubicBezTo>
                  <a:cubicBezTo>
                    <a:pt x="298" y="5161"/>
                    <a:pt x="299" y="5131"/>
                    <a:pt x="323" y="5100"/>
                  </a:cubicBezTo>
                  <a:cubicBezTo>
                    <a:pt x="332" y="5088"/>
                    <a:pt x="338" y="5082"/>
                    <a:pt x="341" y="5082"/>
                  </a:cubicBezTo>
                  <a:close/>
                  <a:moveTo>
                    <a:pt x="39303" y="5190"/>
                  </a:moveTo>
                  <a:cubicBezTo>
                    <a:pt x="39315" y="5190"/>
                    <a:pt x="39326" y="5200"/>
                    <a:pt x="39332" y="5214"/>
                  </a:cubicBezTo>
                  <a:cubicBezTo>
                    <a:pt x="39336" y="5232"/>
                    <a:pt x="39322" y="5249"/>
                    <a:pt x="39298" y="5256"/>
                  </a:cubicBezTo>
                  <a:cubicBezTo>
                    <a:pt x="39284" y="5260"/>
                    <a:pt x="39272" y="5262"/>
                    <a:pt x="39263" y="5262"/>
                  </a:cubicBezTo>
                  <a:cubicBezTo>
                    <a:pt x="39254" y="5262"/>
                    <a:pt x="39249" y="5260"/>
                    <a:pt x="39249" y="5256"/>
                  </a:cubicBezTo>
                  <a:cubicBezTo>
                    <a:pt x="39246" y="5253"/>
                    <a:pt x="39260" y="5243"/>
                    <a:pt x="39281" y="5239"/>
                  </a:cubicBezTo>
                  <a:cubicBezTo>
                    <a:pt x="39302" y="5232"/>
                    <a:pt x="39308" y="5222"/>
                    <a:pt x="39294" y="5211"/>
                  </a:cubicBezTo>
                  <a:cubicBezTo>
                    <a:pt x="39284" y="5204"/>
                    <a:pt x="39287" y="5194"/>
                    <a:pt x="39298" y="5190"/>
                  </a:cubicBezTo>
                  <a:cubicBezTo>
                    <a:pt x="39300" y="5190"/>
                    <a:pt x="39301" y="5190"/>
                    <a:pt x="39303" y="5190"/>
                  </a:cubicBezTo>
                  <a:close/>
                  <a:moveTo>
                    <a:pt x="271" y="5408"/>
                  </a:moveTo>
                  <a:cubicBezTo>
                    <a:pt x="282" y="5408"/>
                    <a:pt x="293" y="5414"/>
                    <a:pt x="295" y="5423"/>
                  </a:cubicBezTo>
                  <a:cubicBezTo>
                    <a:pt x="299" y="5437"/>
                    <a:pt x="292" y="5448"/>
                    <a:pt x="278" y="5451"/>
                  </a:cubicBezTo>
                  <a:cubicBezTo>
                    <a:pt x="275" y="5451"/>
                    <a:pt x="273" y="5452"/>
                    <a:pt x="271" y="5452"/>
                  </a:cubicBezTo>
                  <a:cubicBezTo>
                    <a:pt x="260" y="5452"/>
                    <a:pt x="253" y="5446"/>
                    <a:pt x="250" y="5437"/>
                  </a:cubicBezTo>
                  <a:cubicBezTo>
                    <a:pt x="247" y="5423"/>
                    <a:pt x="254" y="5413"/>
                    <a:pt x="264" y="5409"/>
                  </a:cubicBezTo>
                  <a:cubicBezTo>
                    <a:pt x="266" y="5409"/>
                    <a:pt x="269" y="5408"/>
                    <a:pt x="271" y="5408"/>
                  </a:cubicBezTo>
                  <a:close/>
                  <a:moveTo>
                    <a:pt x="39470" y="5537"/>
                  </a:moveTo>
                  <a:cubicBezTo>
                    <a:pt x="39472" y="5537"/>
                    <a:pt x="39475" y="5540"/>
                    <a:pt x="39478" y="5544"/>
                  </a:cubicBezTo>
                  <a:cubicBezTo>
                    <a:pt x="39489" y="5558"/>
                    <a:pt x="39496" y="5576"/>
                    <a:pt x="39489" y="5582"/>
                  </a:cubicBezTo>
                  <a:cubicBezTo>
                    <a:pt x="39487" y="5585"/>
                    <a:pt x="39485" y="5587"/>
                    <a:pt x="39483" y="5587"/>
                  </a:cubicBezTo>
                  <a:cubicBezTo>
                    <a:pt x="39478" y="5587"/>
                    <a:pt x="39473" y="5577"/>
                    <a:pt x="39468" y="5562"/>
                  </a:cubicBezTo>
                  <a:cubicBezTo>
                    <a:pt x="39466" y="5546"/>
                    <a:pt x="39467" y="5537"/>
                    <a:pt x="39470" y="5537"/>
                  </a:cubicBezTo>
                  <a:close/>
                  <a:moveTo>
                    <a:pt x="771" y="5830"/>
                  </a:moveTo>
                  <a:cubicBezTo>
                    <a:pt x="776" y="5830"/>
                    <a:pt x="782" y="5831"/>
                    <a:pt x="788" y="5832"/>
                  </a:cubicBezTo>
                  <a:cubicBezTo>
                    <a:pt x="809" y="5836"/>
                    <a:pt x="816" y="5843"/>
                    <a:pt x="805" y="5846"/>
                  </a:cubicBezTo>
                  <a:cubicBezTo>
                    <a:pt x="792" y="5850"/>
                    <a:pt x="805" y="5864"/>
                    <a:pt x="830" y="5871"/>
                  </a:cubicBezTo>
                  <a:cubicBezTo>
                    <a:pt x="875" y="5885"/>
                    <a:pt x="875" y="5888"/>
                    <a:pt x="837" y="5909"/>
                  </a:cubicBezTo>
                  <a:cubicBezTo>
                    <a:pt x="824" y="5917"/>
                    <a:pt x="814" y="5920"/>
                    <a:pt x="806" y="5920"/>
                  </a:cubicBezTo>
                  <a:cubicBezTo>
                    <a:pt x="795" y="5920"/>
                    <a:pt x="788" y="5915"/>
                    <a:pt x="784" y="5906"/>
                  </a:cubicBezTo>
                  <a:cubicBezTo>
                    <a:pt x="780" y="5894"/>
                    <a:pt x="773" y="5886"/>
                    <a:pt x="767" y="5886"/>
                  </a:cubicBezTo>
                  <a:cubicBezTo>
                    <a:pt x="763" y="5886"/>
                    <a:pt x="760" y="5888"/>
                    <a:pt x="757" y="5891"/>
                  </a:cubicBezTo>
                  <a:cubicBezTo>
                    <a:pt x="751" y="5897"/>
                    <a:pt x="747" y="5899"/>
                    <a:pt x="743" y="5899"/>
                  </a:cubicBezTo>
                  <a:cubicBezTo>
                    <a:pt x="732" y="5899"/>
                    <a:pt x="729" y="5878"/>
                    <a:pt x="739" y="5850"/>
                  </a:cubicBezTo>
                  <a:cubicBezTo>
                    <a:pt x="745" y="5837"/>
                    <a:pt x="755" y="5830"/>
                    <a:pt x="771" y="5830"/>
                  </a:cubicBezTo>
                  <a:close/>
                  <a:moveTo>
                    <a:pt x="38638" y="6175"/>
                  </a:moveTo>
                  <a:cubicBezTo>
                    <a:pt x="38640" y="6175"/>
                    <a:pt x="38643" y="6175"/>
                    <a:pt x="38645" y="6176"/>
                  </a:cubicBezTo>
                  <a:cubicBezTo>
                    <a:pt x="38660" y="6179"/>
                    <a:pt x="38674" y="6186"/>
                    <a:pt x="38674" y="6193"/>
                  </a:cubicBezTo>
                  <a:cubicBezTo>
                    <a:pt x="38674" y="6197"/>
                    <a:pt x="38666" y="6204"/>
                    <a:pt x="38653" y="6207"/>
                  </a:cubicBezTo>
                  <a:cubicBezTo>
                    <a:pt x="38651" y="6208"/>
                    <a:pt x="38649" y="6208"/>
                    <a:pt x="38647" y="6208"/>
                  </a:cubicBezTo>
                  <a:cubicBezTo>
                    <a:pt x="38638" y="6208"/>
                    <a:pt x="38627" y="6201"/>
                    <a:pt x="38625" y="6189"/>
                  </a:cubicBezTo>
                  <a:cubicBezTo>
                    <a:pt x="38622" y="6181"/>
                    <a:pt x="38628" y="6175"/>
                    <a:pt x="38638" y="6175"/>
                  </a:cubicBezTo>
                  <a:close/>
                  <a:moveTo>
                    <a:pt x="39552" y="6193"/>
                  </a:moveTo>
                  <a:cubicBezTo>
                    <a:pt x="39566" y="6193"/>
                    <a:pt x="39579" y="6197"/>
                    <a:pt x="39585" y="6204"/>
                  </a:cubicBezTo>
                  <a:cubicBezTo>
                    <a:pt x="39596" y="6210"/>
                    <a:pt x="39600" y="6221"/>
                    <a:pt x="39590" y="6224"/>
                  </a:cubicBezTo>
                  <a:cubicBezTo>
                    <a:pt x="39587" y="6225"/>
                    <a:pt x="39583" y="6226"/>
                    <a:pt x="39578" y="6226"/>
                  </a:cubicBezTo>
                  <a:cubicBezTo>
                    <a:pt x="39565" y="6226"/>
                    <a:pt x="39546" y="6223"/>
                    <a:pt x="39531" y="6218"/>
                  </a:cubicBezTo>
                  <a:cubicBezTo>
                    <a:pt x="39492" y="6207"/>
                    <a:pt x="39492" y="6204"/>
                    <a:pt x="39527" y="6197"/>
                  </a:cubicBezTo>
                  <a:cubicBezTo>
                    <a:pt x="39535" y="6194"/>
                    <a:pt x="39543" y="6193"/>
                    <a:pt x="39552" y="6193"/>
                  </a:cubicBezTo>
                  <a:close/>
                  <a:moveTo>
                    <a:pt x="547" y="6159"/>
                  </a:moveTo>
                  <a:cubicBezTo>
                    <a:pt x="555" y="6159"/>
                    <a:pt x="564" y="6163"/>
                    <a:pt x="573" y="6172"/>
                  </a:cubicBezTo>
                  <a:cubicBezTo>
                    <a:pt x="581" y="6183"/>
                    <a:pt x="599" y="6192"/>
                    <a:pt x="617" y="6192"/>
                  </a:cubicBezTo>
                  <a:cubicBezTo>
                    <a:pt x="622" y="6192"/>
                    <a:pt x="627" y="6191"/>
                    <a:pt x="632" y="6189"/>
                  </a:cubicBezTo>
                  <a:cubicBezTo>
                    <a:pt x="641" y="6187"/>
                    <a:pt x="648" y="6186"/>
                    <a:pt x="652" y="6186"/>
                  </a:cubicBezTo>
                  <a:cubicBezTo>
                    <a:pt x="661" y="6186"/>
                    <a:pt x="656" y="6192"/>
                    <a:pt x="638" y="6207"/>
                  </a:cubicBezTo>
                  <a:cubicBezTo>
                    <a:pt x="628" y="6218"/>
                    <a:pt x="617" y="6223"/>
                    <a:pt x="607" y="6223"/>
                  </a:cubicBezTo>
                  <a:cubicBezTo>
                    <a:pt x="601" y="6223"/>
                    <a:pt x="595" y="6221"/>
                    <a:pt x="590" y="6218"/>
                  </a:cubicBezTo>
                  <a:cubicBezTo>
                    <a:pt x="586" y="6213"/>
                    <a:pt x="580" y="6211"/>
                    <a:pt x="573" y="6211"/>
                  </a:cubicBezTo>
                  <a:cubicBezTo>
                    <a:pt x="564" y="6211"/>
                    <a:pt x="555" y="6215"/>
                    <a:pt x="548" y="6221"/>
                  </a:cubicBezTo>
                  <a:cubicBezTo>
                    <a:pt x="545" y="6224"/>
                    <a:pt x="541" y="6226"/>
                    <a:pt x="538" y="6226"/>
                  </a:cubicBezTo>
                  <a:cubicBezTo>
                    <a:pt x="530" y="6226"/>
                    <a:pt x="523" y="6220"/>
                    <a:pt x="521" y="6210"/>
                  </a:cubicBezTo>
                  <a:cubicBezTo>
                    <a:pt x="511" y="6181"/>
                    <a:pt x="527" y="6159"/>
                    <a:pt x="547" y="6159"/>
                  </a:cubicBezTo>
                  <a:close/>
                  <a:moveTo>
                    <a:pt x="39233" y="6172"/>
                  </a:moveTo>
                  <a:cubicBezTo>
                    <a:pt x="39239" y="6172"/>
                    <a:pt x="39242" y="6181"/>
                    <a:pt x="39242" y="6193"/>
                  </a:cubicBezTo>
                  <a:cubicBezTo>
                    <a:pt x="39239" y="6210"/>
                    <a:pt x="39236" y="6228"/>
                    <a:pt x="39228" y="6231"/>
                  </a:cubicBezTo>
                  <a:cubicBezTo>
                    <a:pt x="39228" y="6231"/>
                    <a:pt x="39227" y="6231"/>
                    <a:pt x="39226" y="6231"/>
                  </a:cubicBezTo>
                  <a:cubicBezTo>
                    <a:pt x="39211" y="6231"/>
                    <a:pt x="39208" y="6192"/>
                    <a:pt x="39225" y="6176"/>
                  </a:cubicBezTo>
                  <a:cubicBezTo>
                    <a:pt x="39228" y="6173"/>
                    <a:pt x="39231" y="6172"/>
                    <a:pt x="39233" y="6172"/>
                  </a:cubicBezTo>
                  <a:close/>
                  <a:moveTo>
                    <a:pt x="39381" y="6539"/>
                  </a:moveTo>
                  <a:cubicBezTo>
                    <a:pt x="39383" y="6539"/>
                    <a:pt x="39386" y="6539"/>
                    <a:pt x="39388" y="6540"/>
                  </a:cubicBezTo>
                  <a:cubicBezTo>
                    <a:pt x="39406" y="6543"/>
                    <a:pt x="39416" y="6551"/>
                    <a:pt x="39419" y="6557"/>
                  </a:cubicBezTo>
                  <a:cubicBezTo>
                    <a:pt x="39419" y="6561"/>
                    <a:pt x="39412" y="6567"/>
                    <a:pt x="39398" y="6572"/>
                  </a:cubicBezTo>
                  <a:cubicBezTo>
                    <a:pt x="39385" y="6572"/>
                    <a:pt x="39374" y="6567"/>
                    <a:pt x="39371" y="6554"/>
                  </a:cubicBezTo>
                  <a:cubicBezTo>
                    <a:pt x="39368" y="6545"/>
                    <a:pt x="39372" y="6539"/>
                    <a:pt x="39381" y="6539"/>
                  </a:cubicBezTo>
                  <a:close/>
                  <a:moveTo>
                    <a:pt x="39145" y="6578"/>
                  </a:moveTo>
                  <a:cubicBezTo>
                    <a:pt x="39147" y="6578"/>
                    <a:pt x="39151" y="6580"/>
                    <a:pt x="39156" y="6585"/>
                  </a:cubicBezTo>
                  <a:cubicBezTo>
                    <a:pt x="39166" y="6599"/>
                    <a:pt x="39169" y="6617"/>
                    <a:pt x="39162" y="6623"/>
                  </a:cubicBezTo>
                  <a:cubicBezTo>
                    <a:pt x="39162" y="6626"/>
                    <a:pt x="39160" y="6628"/>
                    <a:pt x="39158" y="6628"/>
                  </a:cubicBezTo>
                  <a:cubicBezTo>
                    <a:pt x="39154" y="6628"/>
                    <a:pt x="39147" y="6618"/>
                    <a:pt x="39145" y="6602"/>
                  </a:cubicBezTo>
                  <a:cubicBezTo>
                    <a:pt x="39141" y="6587"/>
                    <a:pt x="39141" y="6578"/>
                    <a:pt x="39145" y="6578"/>
                  </a:cubicBezTo>
                  <a:close/>
                  <a:moveTo>
                    <a:pt x="39522" y="6587"/>
                  </a:moveTo>
                  <a:cubicBezTo>
                    <a:pt x="39526" y="6587"/>
                    <a:pt x="39522" y="6593"/>
                    <a:pt x="39513" y="6606"/>
                  </a:cubicBezTo>
                  <a:cubicBezTo>
                    <a:pt x="39504" y="6621"/>
                    <a:pt x="39493" y="6631"/>
                    <a:pt x="39483" y="6631"/>
                  </a:cubicBezTo>
                  <a:cubicBezTo>
                    <a:pt x="39481" y="6631"/>
                    <a:pt x="39480" y="6631"/>
                    <a:pt x="39478" y="6630"/>
                  </a:cubicBezTo>
                  <a:cubicBezTo>
                    <a:pt x="39471" y="6627"/>
                    <a:pt x="39478" y="6613"/>
                    <a:pt x="39499" y="6599"/>
                  </a:cubicBezTo>
                  <a:cubicBezTo>
                    <a:pt x="39512" y="6591"/>
                    <a:pt x="39520" y="6587"/>
                    <a:pt x="39522" y="6587"/>
                  </a:cubicBezTo>
                  <a:close/>
                  <a:moveTo>
                    <a:pt x="39419" y="6612"/>
                  </a:moveTo>
                  <a:cubicBezTo>
                    <a:pt x="39432" y="6612"/>
                    <a:pt x="39432" y="6616"/>
                    <a:pt x="39419" y="6623"/>
                  </a:cubicBezTo>
                  <a:cubicBezTo>
                    <a:pt x="39410" y="6630"/>
                    <a:pt x="39399" y="6634"/>
                    <a:pt x="39390" y="6634"/>
                  </a:cubicBezTo>
                  <a:cubicBezTo>
                    <a:pt x="39385" y="6634"/>
                    <a:pt x="39380" y="6633"/>
                    <a:pt x="39377" y="6630"/>
                  </a:cubicBezTo>
                  <a:cubicBezTo>
                    <a:pt x="39367" y="6627"/>
                    <a:pt x="39377" y="6620"/>
                    <a:pt x="39402" y="6613"/>
                  </a:cubicBezTo>
                  <a:cubicBezTo>
                    <a:pt x="39409" y="6612"/>
                    <a:pt x="39415" y="6612"/>
                    <a:pt x="39419" y="6612"/>
                  </a:cubicBezTo>
                  <a:close/>
                  <a:moveTo>
                    <a:pt x="1214" y="6597"/>
                  </a:moveTo>
                  <a:cubicBezTo>
                    <a:pt x="1235" y="6597"/>
                    <a:pt x="1248" y="6608"/>
                    <a:pt x="1256" y="6630"/>
                  </a:cubicBezTo>
                  <a:cubicBezTo>
                    <a:pt x="1267" y="6658"/>
                    <a:pt x="1260" y="6668"/>
                    <a:pt x="1229" y="6668"/>
                  </a:cubicBezTo>
                  <a:cubicBezTo>
                    <a:pt x="1218" y="6667"/>
                    <a:pt x="1208" y="6666"/>
                    <a:pt x="1199" y="6666"/>
                  </a:cubicBezTo>
                  <a:cubicBezTo>
                    <a:pt x="1190" y="6666"/>
                    <a:pt x="1183" y="6667"/>
                    <a:pt x="1180" y="6668"/>
                  </a:cubicBezTo>
                  <a:cubicBezTo>
                    <a:pt x="1176" y="6668"/>
                    <a:pt x="1170" y="6658"/>
                    <a:pt x="1163" y="6641"/>
                  </a:cubicBezTo>
                  <a:cubicBezTo>
                    <a:pt x="1155" y="6623"/>
                    <a:pt x="1173" y="6606"/>
                    <a:pt x="1197" y="6599"/>
                  </a:cubicBezTo>
                  <a:cubicBezTo>
                    <a:pt x="1203" y="6598"/>
                    <a:pt x="1209" y="6597"/>
                    <a:pt x="1214" y="6597"/>
                  </a:cubicBezTo>
                  <a:close/>
                  <a:moveTo>
                    <a:pt x="38809" y="6728"/>
                  </a:moveTo>
                  <a:cubicBezTo>
                    <a:pt x="38815" y="6728"/>
                    <a:pt x="38823" y="6730"/>
                    <a:pt x="38833" y="6734"/>
                  </a:cubicBezTo>
                  <a:cubicBezTo>
                    <a:pt x="38871" y="6749"/>
                    <a:pt x="38877" y="6771"/>
                    <a:pt x="38850" y="6771"/>
                  </a:cubicBezTo>
                  <a:cubicBezTo>
                    <a:pt x="38845" y="6771"/>
                    <a:pt x="38840" y="6771"/>
                    <a:pt x="38833" y="6769"/>
                  </a:cubicBezTo>
                  <a:cubicBezTo>
                    <a:pt x="38819" y="6766"/>
                    <a:pt x="38802" y="6752"/>
                    <a:pt x="38799" y="6738"/>
                  </a:cubicBezTo>
                  <a:cubicBezTo>
                    <a:pt x="38796" y="6732"/>
                    <a:pt x="38800" y="6728"/>
                    <a:pt x="38809" y="6728"/>
                  </a:cubicBezTo>
                  <a:close/>
                  <a:moveTo>
                    <a:pt x="38178" y="6817"/>
                  </a:moveTo>
                  <a:cubicBezTo>
                    <a:pt x="38187" y="6817"/>
                    <a:pt x="38194" y="6826"/>
                    <a:pt x="38187" y="6835"/>
                  </a:cubicBezTo>
                  <a:cubicBezTo>
                    <a:pt x="38184" y="6849"/>
                    <a:pt x="38177" y="6859"/>
                    <a:pt x="38170" y="6863"/>
                  </a:cubicBezTo>
                  <a:cubicBezTo>
                    <a:pt x="38163" y="6863"/>
                    <a:pt x="38157" y="6856"/>
                    <a:pt x="38153" y="6846"/>
                  </a:cubicBezTo>
                  <a:cubicBezTo>
                    <a:pt x="38149" y="6835"/>
                    <a:pt x="38160" y="6821"/>
                    <a:pt x="38174" y="6817"/>
                  </a:cubicBezTo>
                  <a:cubicBezTo>
                    <a:pt x="38175" y="6817"/>
                    <a:pt x="38177" y="6817"/>
                    <a:pt x="38178" y="6817"/>
                  </a:cubicBezTo>
                  <a:close/>
                  <a:moveTo>
                    <a:pt x="39336" y="6842"/>
                  </a:moveTo>
                  <a:lnTo>
                    <a:pt x="39336" y="6842"/>
                  </a:lnTo>
                  <a:cubicBezTo>
                    <a:pt x="39342" y="6842"/>
                    <a:pt x="39337" y="6851"/>
                    <a:pt x="39315" y="6870"/>
                  </a:cubicBezTo>
                  <a:cubicBezTo>
                    <a:pt x="39300" y="6885"/>
                    <a:pt x="39283" y="6895"/>
                    <a:pt x="39273" y="6895"/>
                  </a:cubicBezTo>
                  <a:cubicBezTo>
                    <a:pt x="39272" y="6895"/>
                    <a:pt x="39271" y="6894"/>
                    <a:pt x="39270" y="6894"/>
                  </a:cubicBezTo>
                  <a:cubicBezTo>
                    <a:pt x="39263" y="6891"/>
                    <a:pt x="39270" y="6876"/>
                    <a:pt x="39287" y="6866"/>
                  </a:cubicBezTo>
                  <a:cubicBezTo>
                    <a:pt x="39312" y="6850"/>
                    <a:pt x="39329" y="6842"/>
                    <a:pt x="39336" y="6842"/>
                  </a:cubicBezTo>
                  <a:close/>
                  <a:moveTo>
                    <a:pt x="38022" y="6817"/>
                  </a:moveTo>
                  <a:cubicBezTo>
                    <a:pt x="38025" y="6817"/>
                    <a:pt x="38027" y="6820"/>
                    <a:pt x="38028" y="6825"/>
                  </a:cubicBezTo>
                  <a:cubicBezTo>
                    <a:pt x="38032" y="6838"/>
                    <a:pt x="38024" y="6863"/>
                    <a:pt x="38011" y="6880"/>
                  </a:cubicBezTo>
                  <a:cubicBezTo>
                    <a:pt x="38001" y="6892"/>
                    <a:pt x="37990" y="6899"/>
                    <a:pt x="37980" y="6899"/>
                  </a:cubicBezTo>
                  <a:cubicBezTo>
                    <a:pt x="37975" y="6899"/>
                    <a:pt x="37970" y="6897"/>
                    <a:pt x="37966" y="6894"/>
                  </a:cubicBezTo>
                  <a:cubicBezTo>
                    <a:pt x="37955" y="6884"/>
                    <a:pt x="37955" y="6870"/>
                    <a:pt x="37966" y="6859"/>
                  </a:cubicBezTo>
                  <a:cubicBezTo>
                    <a:pt x="37971" y="6854"/>
                    <a:pt x="37976" y="6851"/>
                    <a:pt x="37981" y="6851"/>
                  </a:cubicBezTo>
                  <a:cubicBezTo>
                    <a:pt x="37985" y="6851"/>
                    <a:pt x="37988" y="6854"/>
                    <a:pt x="37990" y="6859"/>
                  </a:cubicBezTo>
                  <a:cubicBezTo>
                    <a:pt x="37991" y="6861"/>
                    <a:pt x="37992" y="6862"/>
                    <a:pt x="37993" y="6862"/>
                  </a:cubicBezTo>
                  <a:cubicBezTo>
                    <a:pt x="37997" y="6862"/>
                    <a:pt x="38002" y="6854"/>
                    <a:pt x="38008" y="6838"/>
                  </a:cubicBezTo>
                  <a:cubicBezTo>
                    <a:pt x="38012" y="6825"/>
                    <a:pt x="38017" y="6817"/>
                    <a:pt x="38022" y="6817"/>
                  </a:cubicBezTo>
                  <a:close/>
                  <a:moveTo>
                    <a:pt x="39192" y="6859"/>
                  </a:moveTo>
                  <a:cubicBezTo>
                    <a:pt x="39201" y="6859"/>
                    <a:pt x="39200" y="6865"/>
                    <a:pt x="39190" y="6880"/>
                  </a:cubicBezTo>
                  <a:cubicBezTo>
                    <a:pt x="39180" y="6897"/>
                    <a:pt x="39159" y="6908"/>
                    <a:pt x="39145" y="6908"/>
                  </a:cubicBezTo>
                  <a:cubicBezTo>
                    <a:pt x="39107" y="6908"/>
                    <a:pt x="39128" y="6873"/>
                    <a:pt x="39173" y="6863"/>
                  </a:cubicBezTo>
                  <a:cubicBezTo>
                    <a:pt x="39182" y="6861"/>
                    <a:pt x="39188" y="6859"/>
                    <a:pt x="39192" y="6859"/>
                  </a:cubicBezTo>
                  <a:close/>
                  <a:moveTo>
                    <a:pt x="38112" y="6855"/>
                  </a:moveTo>
                  <a:cubicBezTo>
                    <a:pt x="38123" y="6855"/>
                    <a:pt x="38128" y="6866"/>
                    <a:pt x="38128" y="6884"/>
                  </a:cubicBezTo>
                  <a:cubicBezTo>
                    <a:pt x="38125" y="6901"/>
                    <a:pt x="38122" y="6918"/>
                    <a:pt x="38115" y="6918"/>
                  </a:cubicBezTo>
                  <a:cubicBezTo>
                    <a:pt x="38112" y="6918"/>
                    <a:pt x="38101" y="6908"/>
                    <a:pt x="38098" y="6891"/>
                  </a:cubicBezTo>
                  <a:cubicBezTo>
                    <a:pt x="38091" y="6873"/>
                    <a:pt x="38098" y="6859"/>
                    <a:pt x="38108" y="6856"/>
                  </a:cubicBezTo>
                  <a:cubicBezTo>
                    <a:pt x="38109" y="6855"/>
                    <a:pt x="38111" y="6855"/>
                    <a:pt x="38112" y="6855"/>
                  </a:cubicBezTo>
                  <a:close/>
                  <a:moveTo>
                    <a:pt x="39027" y="6885"/>
                  </a:moveTo>
                  <a:cubicBezTo>
                    <a:pt x="39030" y="6885"/>
                    <a:pt x="39033" y="6886"/>
                    <a:pt x="39034" y="6887"/>
                  </a:cubicBezTo>
                  <a:cubicBezTo>
                    <a:pt x="39041" y="6891"/>
                    <a:pt x="39038" y="6897"/>
                    <a:pt x="39023" y="6901"/>
                  </a:cubicBezTo>
                  <a:cubicBezTo>
                    <a:pt x="39007" y="6905"/>
                    <a:pt x="39003" y="6915"/>
                    <a:pt x="39013" y="6921"/>
                  </a:cubicBezTo>
                  <a:cubicBezTo>
                    <a:pt x="39023" y="6932"/>
                    <a:pt x="39017" y="6936"/>
                    <a:pt x="38996" y="6936"/>
                  </a:cubicBezTo>
                  <a:cubicBezTo>
                    <a:pt x="38975" y="6936"/>
                    <a:pt x="38954" y="6932"/>
                    <a:pt x="38954" y="6929"/>
                  </a:cubicBezTo>
                  <a:cubicBezTo>
                    <a:pt x="38951" y="6916"/>
                    <a:pt x="39004" y="6885"/>
                    <a:pt x="39027" y="6885"/>
                  </a:cubicBezTo>
                  <a:close/>
                  <a:moveTo>
                    <a:pt x="38861" y="6908"/>
                  </a:moveTo>
                  <a:cubicBezTo>
                    <a:pt x="38871" y="6908"/>
                    <a:pt x="38879" y="6912"/>
                    <a:pt x="38882" y="6918"/>
                  </a:cubicBezTo>
                  <a:cubicBezTo>
                    <a:pt x="38885" y="6929"/>
                    <a:pt x="38878" y="6936"/>
                    <a:pt x="38864" y="6939"/>
                  </a:cubicBezTo>
                  <a:cubicBezTo>
                    <a:pt x="38861" y="6940"/>
                    <a:pt x="38857" y="6940"/>
                    <a:pt x="38853" y="6940"/>
                  </a:cubicBezTo>
                  <a:cubicBezTo>
                    <a:pt x="38843" y="6940"/>
                    <a:pt x="38833" y="6937"/>
                    <a:pt x="38826" y="6932"/>
                  </a:cubicBezTo>
                  <a:cubicBezTo>
                    <a:pt x="38815" y="6926"/>
                    <a:pt x="38823" y="6915"/>
                    <a:pt x="38844" y="6911"/>
                  </a:cubicBezTo>
                  <a:cubicBezTo>
                    <a:pt x="38850" y="6909"/>
                    <a:pt x="38856" y="6908"/>
                    <a:pt x="38861" y="6908"/>
                  </a:cubicBezTo>
                  <a:close/>
                  <a:moveTo>
                    <a:pt x="33294" y="6931"/>
                  </a:moveTo>
                  <a:cubicBezTo>
                    <a:pt x="33326" y="6931"/>
                    <a:pt x="33360" y="6952"/>
                    <a:pt x="33351" y="6970"/>
                  </a:cubicBezTo>
                  <a:cubicBezTo>
                    <a:pt x="33345" y="6977"/>
                    <a:pt x="33324" y="6980"/>
                    <a:pt x="33303" y="6980"/>
                  </a:cubicBezTo>
                  <a:cubicBezTo>
                    <a:pt x="33251" y="6977"/>
                    <a:pt x="33241" y="6942"/>
                    <a:pt x="33282" y="6932"/>
                  </a:cubicBezTo>
                  <a:cubicBezTo>
                    <a:pt x="33286" y="6931"/>
                    <a:pt x="33290" y="6931"/>
                    <a:pt x="33294" y="6931"/>
                  </a:cubicBezTo>
                  <a:close/>
                  <a:moveTo>
                    <a:pt x="1325" y="7056"/>
                  </a:moveTo>
                  <a:cubicBezTo>
                    <a:pt x="1335" y="7056"/>
                    <a:pt x="1349" y="7062"/>
                    <a:pt x="1360" y="7067"/>
                  </a:cubicBezTo>
                  <a:cubicBezTo>
                    <a:pt x="1371" y="7078"/>
                    <a:pt x="1364" y="7088"/>
                    <a:pt x="1343" y="7095"/>
                  </a:cubicBezTo>
                  <a:cubicBezTo>
                    <a:pt x="1339" y="7096"/>
                    <a:pt x="1334" y="7097"/>
                    <a:pt x="1330" y="7097"/>
                  </a:cubicBezTo>
                  <a:cubicBezTo>
                    <a:pt x="1317" y="7097"/>
                    <a:pt x="1304" y="7092"/>
                    <a:pt x="1301" y="7081"/>
                  </a:cubicBezTo>
                  <a:cubicBezTo>
                    <a:pt x="1298" y="7071"/>
                    <a:pt x="1304" y="7060"/>
                    <a:pt x="1319" y="7057"/>
                  </a:cubicBezTo>
                  <a:cubicBezTo>
                    <a:pt x="1321" y="7056"/>
                    <a:pt x="1323" y="7056"/>
                    <a:pt x="1325" y="7056"/>
                  </a:cubicBezTo>
                  <a:close/>
                  <a:moveTo>
                    <a:pt x="29737" y="7221"/>
                  </a:moveTo>
                  <a:cubicBezTo>
                    <a:pt x="29767" y="7221"/>
                    <a:pt x="29797" y="7241"/>
                    <a:pt x="29789" y="7259"/>
                  </a:cubicBezTo>
                  <a:cubicBezTo>
                    <a:pt x="29785" y="7265"/>
                    <a:pt x="29760" y="7269"/>
                    <a:pt x="29739" y="7269"/>
                  </a:cubicBezTo>
                  <a:cubicBezTo>
                    <a:pt x="29688" y="7265"/>
                    <a:pt x="29674" y="7234"/>
                    <a:pt x="29719" y="7224"/>
                  </a:cubicBezTo>
                  <a:cubicBezTo>
                    <a:pt x="29724" y="7222"/>
                    <a:pt x="29731" y="7221"/>
                    <a:pt x="29737" y="7221"/>
                  </a:cubicBezTo>
                  <a:close/>
                  <a:moveTo>
                    <a:pt x="29379" y="7171"/>
                  </a:moveTo>
                  <a:cubicBezTo>
                    <a:pt x="29406" y="7176"/>
                    <a:pt x="29424" y="7177"/>
                    <a:pt x="29441" y="7177"/>
                  </a:cubicBezTo>
                  <a:cubicBezTo>
                    <a:pt x="29453" y="7177"/>
                    <a:pt x="29464" y="7177"/>
                    <a:pt x="29476" y="7175"/>
                  </a:cubicBezTo>
                  <a:cubicBezTo>
                    <a:pt x="29477" y="7175"/>
                    <a:pt x="29477" y="7175"/>
                    <a:pt x="29478" y="7175"/>
                  </a:cubicBezTo>
                  <a:cubicBezTo>
                    <a:pt x="29508" y="7175"/>
                    <a:pt x="29673" y="7259"/>
                    <a:pt x="29667" y="7272"/>
                  </a:cubicBezTo>
                  <a:cubicBezTo>
                    <a:pt x="29666" y="7274"/>
                    <a:pt x="29662" y="7274"/>
                    <a:pt x="29655" y="7274"/>
                  </a:cubicBezTo>
                  <a:cubicBezTo>
                    <a:pt x="29630" y="7274"/>
                    <a:pt x="29572" y="7265"/>
                    <a:pt x="29507" y="7254"/>
                  </a:cubicBezTo>
                  <a:cubicBezTo>
                    <a:pt x="29458" y="7245"/>
                    <a:pt x="29409" y="7239"/>
                    <a:pt x="29373" y="7239"/>
                  </a:cubicBezTo>
                  <a:cubicBezTo>
                    <a:pt x="29348" y="7239"/>
                    <a:pt x="29328" y="7242"/>
                    <a:pt x="29320" y="7248"/>
                  </a:cubicBezTo>
                  <a:cubicBezTo>
                    <a:pt x="29302" y="7256"/>
                    <a:pt x="29277" y="7261"/>
                    <a:pt x="29256" y="7261"/>
                  </a:cubicBezTo>
                  <a:cubicBezTo>
                    <a:pt x="29248" y="7261"/>
                    <a:pt x="29240" y="7260"/>
                    <a:pt x="29233" y="7259"/>
                  </a:cubicBezTo>
                  <a:cubicBezTo>
                    <a:pt x="29147" y="7244"/>
                    <a:pt x="29161" y="7199"/>
                    <a:pt x="29254" y="7182"/>
                  </a:cubicBezTo>
                  <a:cubicBezTo>
                    <a:pt x="29299" y="7175"/>
                    <a:pt x="29358" y="7171"/>
                    <a:pt x="29379" y="7171"/>
                  </a:cubicBezTo>
                  <a:close/>
                  <a:moveTo>
                    <a:pt x="36550" y="7272"/>
                  </a:moveTo>
                  <a:cubicBezTo>
                    <a:pt x="36560" y="7272"/>
                    <a:pt x="36575" y="7279"/>
                    <a:pt x="36578" y="7289"/>
                  </a:cubicBezTo>
                  <a:cubicBezTo>
                    <a:pt x="36581" y="7298"/>
                    <a:pt x="36574" y="7304"/>
                    <a:pt x="36564" y="7304"/>
                  </a:cubicBezTo>
                  <a:cubicBezTo>
                    <a:pt x="36562" y="7304"/>
                    <a:pt x="36560" y="7304"/>
                    <a:pt x="36557" y="7304"/>
                  </a:cubicBezTo>
                  <a:cubicBezTo>
                    <a:pt x="36543" y="7300"/>
                    <a:pt x="36530" y="7293"/>
                    <a:pt x="36530" y="7289"/>
                  </a:cubicBezTo>
                  <a:cubicBezTo>
                    <a:pt x="36530" y="7283"/>
                    <a:pt x="36536" y="7275"/>
                    <a:pt x="36550" y="7272"/>
                  </a:cubicBezTo>
                  <a:close/>
                  <a:moveTo>
                    <a:pt x="29820" y="7289"/>
                  </a:moveTo>
                  <a:cubicBezTo>
                    <a:pt x="29822" y="7289"/>
                    <a:pt x="29824" y="7289"/>
                    <a:pt x="29827" y="7289"/>
                  </a:cubicBezTo>
                  <a:cubicBezTo>
                    <a:pt x="29840" y="7293"/>
                    <a:pt x="29854" y="7300"/>
                    <a:pt x="29854" y="7307"/>
                  </a:cubicBezTo>
                  <a:cubicBezTo>
                    <a:pt x="29858" y="7310"/>
                    <a:pt x="29851" y="7317"/>
                    <a:pt x="29837" y="7321"/>
                  </a:cubicBezTo>
                  <a:cubicBezTo>
                    <a:pt x="29835" y="7322"/>
                    <a:pt x="29833" y="7322"/>
                    <a:pt x="29832" y="7322"/>
                  </a:cubicBezTo>
                  <a:cubicBezTo>
                    <a:pt x="29822" y="7322"/>
                    <a:pt x="29809" y="7315"/>
                    <a:pt x="29806" y="7304"/>
                  </a:cubicBezTo>
                  <a:cubicBezTo>
                    <a:pt x="29803" y="7295"/>
                    <a:pt x="29809" y="7289"/>
                    <a:pt x="29820" y="7289"/>
                  </a:cubicBezTo>
                  <a:close/>
                  <a:moveTo>
                    <a:pt x="30890" y="7142"/>
                  </a:moveTo>
                  <a:cubicBezTo>
                    <a:pt x="30912" y="7142"/>
                    <a:pt x="30952" y="7145"/>
                    <a:pt x="31006" y="7150"/>
                  </a:cubicBezTo>
                  <a:cubicBezTo>
                    <a:pt x="31033" y="7153"/>
                    <a:pt x="31060" y="7155"/>
                    <a:pt x="31082" y="7155"/>
                  </a:cubicBezTo>
                  <a:cubicBezTo>
                    <a:pt x="31117" y="7155"/>
                    <a:pt x="31143" y="7152"/>
                    <a:pt x="31152" y="7147"/>
                  </a:cubicBezTo>
                  <a:cubicBezTo>
                    <a:pt x="31154" y="7144"/>
                    <a:pt x="31158" y="7143"/>
                    <a:pt x="31163" y="7143"/>
                  </a:cubicBezTo>
                  <a:cubicBezTo>
                    <a:pt x="31175" y="7143"/>
                    <a:pt x="31190" y="7153"/>
                    <a:pt x="31201" y="7168"/>
                  </a:cubicBezTo>
                  <a:cubicBezTo>
                    <a:pt x="31210" y="7182"/>
                    <a:pt x="31223" y="7190"/>
                    <a:pt x="31232" y="7190"/>
                  </a:cubicBezTo>
                  <a:cubicBezTo>
                    <a:pt x="31236" y="7190"/>
                    <a:pt x="31240" y="7189"/>
                    <a:pt x="31242" y="7185"/>
                  </a:cubicBezTo>
                  <a:cubicBezTo>
                    <a:pt x="31248" y="7182"/>
                    <a:pt x="31257" y="7179"/>
                    <a:pt x="31265" y="7179"/>
                  </a:cubicBezTo>
                  <a:cubicBezTo>
                    <a:pt x="31272" y="7179"/>
                    <a:pt x="31279" y="7181"/>
                    <a:pt x="31284" y="7185"/>
                  </a:cubicBezTo>
                  <a:cubicBezTo>
                    <a:pt x="31290" y="7192"/>
                    <a:pt x="31304" y="7196"/>
                    <a:pt x="31318" y="7196"/>
                  </a:cubicBezTo>
                  <a:cubicBezTo>
                    <a:pt x="31326" y="7196"/>
                    <a:pt x="31335" y="7195"/>
                    <a:pt x="31342" y="7192"/>
                  </a:cubicBezTo>
                  <a:cubicBezTo>
                    <a:pt x="31346" y="7191"/>
                    <a:pt x="31351" y="7191"/>
                    <a:pt x="31355" y="7191"/>
                  </a:cubicBezTo>
                  <a:cubicBezTo>
                    <a:pt x="31406" y="7191"/>
                    <a:pt x="31494" y="7236"/>
                    <a:pt x="31478" y="7259"/>
                  </a:cubicBezTo>
                  <a:cubicBezTo>
                    <a:pt x="31475" y="7262"/>
                    <a:pt x="31473" y="7264"/>
                    <a:pt x="31470" y="7264"/>
                  </a:cubicBezTo>
                  <a:cubicBezTo>
                    <a:pt x="31466" y="7264"/>
                    <a:pt x="31461" y="7259"/>
                    <a:pt x="31457" y="7248"/>
                  </a:cubicBezTo>
                  <a:cubicBezTo>
                    <a:pt x="31455" y="7239"/>
                    <a:pt x="31451" y="7234"/>
                    <a:pt x="31447" y="7234"/>
                  </a:cubicBezTo>
                  <a:cubicBezTo>
                    <a:pt x="31444" y="7234"/>
                    <a:pt x="31442" y="7235"/>
                    <a:pt x="31440" y="7238"/>
                  </a:cubicBezTo>
                  <a:cubicBezTo>
                    <a:pt x="31436" y="7243"/>
                    <a:pt x="31429" y="7246"/>
                    <a:pt x="31421" y="7246"/>
                  </a:cubicBezTo>
                  <a:cubicBezTo>
                    <a:pt x="31414" y="7246"/>
                    <a:pt x="31406" y="7244"/>
                    <a:pt x="31398" y="7241"/>
                  </a:cubicBezTo>
                  <a:cubicBezTo>
                    <a:pt x="31385" y="7236"/>
                    <a:pt x="31363" y="7232"/>
                    <a:pt x="31343" y="7232"/>
                  </a:cubicBezTo>
                  <a:cubicBezTo>
                    <a:pt x="31335" y="7232"/>
                    <a:pt x="31328" y="7233"/>
                    <a:pt x="31321" y="7234"/>
                  </a:cubicBezTo>
                  <a:cubicBezTo>
                    <a:pt x="31310" y="7235"/>
                    <a:pt x="31297" y="7236"/>
                    <a:pt x="31284" y="7236"/>
                  </a:cubicBezTo>
                  <a:cubicBezTo>
                    <a:pt x="31267" y="7236"/>
                    <a:pt x="31252" y="7235"/>
                    <a:pt x="31242" y="7230"/>
                  </a:cubicBezTo>
                  <a:cubicBezTo>
                    <a:pt x="31222" y="7227"/>
                    <a:pt x="31180" y="7224"/>
                    <a:pt x="31142" y="7224"/>
                  </a:cubicBezTo>
                  <a:cubicBezTo>
                    <a:pt x="31107" y="7224"/>
                    <a:pt x="31055" y="7220"/>
                    <a:pt x="31027" y="7217"/>
                  </a:cubicBezTo>
                  <a:cubicBezTo>
                    <a:pt x="31014" y="7216"/>
                    <a:pt x="31004" y="7215"/>
                    <a:pt x="30999" y="7215"/>
                  </a:cubicBezTo>
                  <a:cubicBezTo>
                    <a:pt x="30982" y="7215"/>
                    <a:pt x="30993" y="7221"/>
                    <a:pt x="31034" y="7244"/>
                  </a:cubicBezTo>
                  <a:cubicBezTo>
                    <a:pt x="31060" y="7262"/>
                    <a:pt x="31093" y="7269"/>
                    <a:pt x="31116" y="7269"/>
                  </a:cubicBezTo>
                  <a:cubicBezTo>
                    <a:pt x="31120" y="7269"/>
                    <a:pt x="31124" y="7269"/>
                    <a:pt x="31127" y="7269"/>
                  </a:cubicBezTo>
                  <a:cubicBezTo>
                    <a:pt x="31133" y="7267"/>
                    <a:pt x="31139" y="7266"/>
                    <a:pt x="31146" y="7266"/>
                  </a:cubicBezTo>
                  <a:cubicBezTo>
                    <a:pt x="31166" y="7266"/>
                    <a:pt x="31189" y="7272"/>
                    <a:pt x="31204" y="7283"/>
                  </a:cubicBezTo>
                  <a:cubicBezTo>
                    <a:pt x="31235" y="7300"/>
                    <a:pt x="31232" y="7307"/>
                    <a:pt x="31187" y="7314"/>
                  </a:cubicBezTo>
                  <a:cubicBezTo>
                    <a:pt x="31134" y="7325"/>
                    <a:pt x="31094" y="7331"/>
                    <a:pt x="31063" y="7331"/>
                  </a:cubicBezTo>
                  <a:cubicBezTo>
                    <a:pt x="31010" y="7331"/>
                    <a:pt x="30983" y="7314"/>
                    <a:pt x="30968" y="7279"/>
                  </a:cubicBezTo>
                  <a:cubicBezTo>
                    <a:pt x="30954" y="7248"/>
                    <a:pt x="30930" y="7217"/>
                    <a:pt x="30909" y="7203"/>
                  </a:cubicBezTo>
                  <a:cubicBezTo>
                    <a:pt x="30884" y="7189"/>
                    <a:pt x="30881" y="7182"/>
                    <a:pt x="30905" y="7175"/>
                  </a:cubicBezTo>
                  <a:cubicBezTo>
                    <a:pt x="30930" y="7168"/>
                    <a:pt x="30930" y="7165"/>
                    <a:pt x="30895" y="7155"/>
                  </a:cubicBezTo>
                  <a:cubicBezTo>
                    <a:pt x="30860" y="7146"/>
                    <a:pt x="30860" y="7142"/>
                    <a:pt x="30890" y="7142"/>
                  </a:cubicBezTo>
                  <a:close/>
                  <a:moveTo>
                    <a:pt x="30845" y="7093"/>
                  </a:moveTo>
                  <a:cubicBezTo>
                    <a:pt x="30854" y="7093"/>
                    <a:pt x="30857" y="7105"/>
                    <a:pt x="30857" y="7130"/>
                  </a:cubicBezTo>
                  <a:cubicBezTo>
                    <a:pt x="30857" y="7155"/>
                    <a:pt x="30860" y="7182"/>
                    <a:pt x="30860" y="7192"/>
                  </a:cubicBezTo>
                  <a:cubicBezTo>
                    <a:pt x="30866" y="7211"/>
                    <a:pt x="30798" y="7227"/>
                    <a:pt x="30740" y="7227"/>
                  </a:cubicBezTo>
                  <a:cubicBezTo>
                    <a:pt x="30720" y="7227"/>
                    <a:pt x="30701" y="7225"/>
                    <a:pt x="30687" y="7220"/>
                  </a:cubicBezTo>
                  <a:cubicBezTo>
                    <a:pt x="30674" y="7214"/>
                    <a:pt x="30652" y="7212"/>
                    <a:pt x="30631" y="7212"/>
                  </a:cubicBezTo>
                  <a:cubicBezTo>
                    <a:pt x="30613" y="7212"/>
                    <a:pt x="30595" y="7214"/>
                    <a:pt x="30583" y="7217"/>
                  </a:cubicBezTo>
                  <a:cubicBezTo>
                    <a:pt x="30567" y="7221"/>
                    <a:pt x="30544" y="7222"/>
                    <a:pt x="30523" y="7222"/>
                  </a:cubicBezTo>
                  <a:cubicBezTo>
                    <a:pt x="30508" y="7222"/>
                    <a:pt x="30493" y="7222"/>
                    <a:pt x="30482" y="7220"/>
                  </a:cubicBezTo>
                  <a:cubicBezTo>
                    <a:pt x="30451" y="7217"/>
                    <a:pt x="30410" y="7209"/>
                    <a:pt x="30378" y="7203"/>
                  </a:cubicBezTo>
                  <a:cubicBezTo>
                    <a:pt x="30373" y="7202"/>
                    <a:pt x="30369" y="7202"/>
                    <a:pt x="30365" y="7202"/>
                  </a:cubicBezTo>
                  <a:cubicBezTo>
                    <a:pt x="30328" y="7202"/>
                    <a:pt x="30320" y="7228"/>
                    <a:pt x="30364" y="7238"/>
                  </a:cubicBezTo>
                  <a:cubicBezTo>
                    <a:pt x="30378" y="7241"/>
                    <a:pt x="30399" y="7259"/>
                    <a:pt x="30410" y="7279"/>
                  </a:cubicBezTo>
                  <a:cubicBezTo>
                    <a:pt x="30430" y="7307"/>
                    <a:pt x="30423" y="7314"/>
                    <a:pt x="30361" y="7328"/>
                  </a:cubicBezTo>
                  <a:cubicBezTo>
                    <a:pt x="30340" y="7333"/>
                    <a:pt x="30322" y="7335"/>
                    <a:pt x="30309" y="7335"/>
                  </a:cubicBezTo>
                  <a:cubicBezTo>
                    <a:pt x="30297" y="7335"/>
                    <a:pt x="30290" y="7333"/>
                    <a:pt x="30291" y="7328"/>
                  </a:cubicBezTo>
                  <a:cubicBezTo>
                    <a:pt x="30295" y="7317"/>
                    <a:pt x="30264" y="7314"/>
                    <a:pt x="30229" y="7314"/>
                  </a:cubicBezTo>
                  <a:cubicBezTo>
                    <a:pt x="30222" y="7314"/>
                    <a:pt x="30215" y="7314"/>
                    <a:pt x="30207" y="7314"/>
                  </a:cubicBezTo>
                  <a:cubicBezTo>
                    <a:pt x="30175" y="7314"/>
                    <a:pt x="30143" y="7309"/>
                    <a:pt x="30128" y="7304"/>
                  </a:cubicBezTo>
                  <a:cubicBezTo>
                    <a:pt x="30122" y="7302"/>
                    <a:pt x="30116" y="7301"/>
                    <a:pt x="30111" y="7301"/>
                  </a:cubicBezTo>
                  <a:cubicBezTo>
                    <a:pt x="30095" y="7301"/>
                    <a:pt x="30081" y="7309"/>
                    <a:pt x="30066" y="7324"/>
                  </a:cubicBezTo>
                  <a:cubicBezTo>
                    <a:pt x="30055" y="7339"/>
                    <a:pt x="30048" y="7345"/>
                    <a:pt x="30043" y="7345"/>
                  </a:cubicBezTo>
                  <a:cubicBezTo>
                    <a:pt x="30038" y="7345"/>
                    <a:pt x="30034" y="7339"/>
                    <a:pt x="30031" y="7328"/>
                  </a:cubicBezTo>
                  <a:cubicBezTo>
                    <a:pt x="30027" y="7315"/>
                    <a:pt x="30020" y="7309"/>
                    <a:pt x="30011" y="7309"/>
                  </a:cubicBezTo>
                  <a:cubicBezTo>
                    <a:pt x="30005" y="7309"/>
                    <a:pt x="29997" y="7312"/>
                    <a:pt x="29989" y="7317"/>
                  </a:cubicBezTo>
                  <a:cubicBezTo>
                    <a:pt x="29977" y="7324"/>
                    <a:pt x="29969" y="7329"/>
                    <a:pt x="29965" y="7329"/>
                  </a:cubicBezTo>
                  <a:cubicBezTo>
                    <a:pt x="29957" y="7329"/>
                    <a:pt x="29961" y="7315"/>
                    <a:pt x="29973" y="7279"/>
                  </a:cubicBezTo>
                  <a:cubicBezTo>
                    <a:pt x="29979" y="7248"/>
                    <a:pt x="30000" y="7238"/>
                    <a:pt x="30048" y="7234"/>
                  </a:cubicBezTo>
                  <a:cubicBezTo>
                    <a:pt x="30083" y="7234"/>
                    <a:pt x="30135" y="7227"/>
                    <a:pt x="30163" y="7220"/>
                  </a:cubicBezTo>
                  <a:cubicBezTo>
                    <a:pt x="30175" y="7215"/>
                    <a:pt x="30188" y="7212"/>
                    <a:pt x="30198" y="7212"/>
                  </a:cubicBezTo>
                  <a:cubicBezTo>
                    <a:pt x="30208" y="7212"/>
                    <a:pt x="30215" y="7215"/>
                    <a:pt x="30215" y="7220"/>
                  </a:cubicBezTo>
                  <a:cubicBezTo>
                    <a:pt x="30218" y="7234"/>
                    <a:pt x="30246" y="7244"/>
                    <a:pt x="30274" y="7251"/>
                  </a:cubicBezTo>
                  <a:cubicBezTo>
                    <a:pt x="30286" y="7253"/>
                    <a:pt x="30295" y="7254"/>
                    <a:pt x="30302" y="7254"/>
                  </a:cubicBezTo>
                  <a:cubicBezTo>
                    <a:pt x="30318" y="7254"/>
                    <a:pt x="30320" y="7247"/>
                    <a:pt x="30316" y="7230"/>
                  </a:cubicBezTo>
                  <a:cubicBezTo>
                    <a:pt x="30312" y="7217"/>
                    <a:pt x="30285" y="7203"/>
                    <a:pt x="30256" y="7203"/>
                  </a:cubicBezTo>
                  <a:cubicBezTo>
                    <a:pt x="30173" y="7199"/>
                    <a:pt x="30187" y="7134"/>
                    <a:pt x="30271" y="7123"/>
                  </a:cubicBezTo>
                  <a:cubicBezTo>
                    <a:pt x="30290" y="7120"/>
                    <a:pt x="30310" y="7118"/>
                    <a:pt x="30327" y="7118"/>
                  </a:cubicBezTo>
                  <a:cubicBezTo>
                    <a:pt x="30343" y="7118"/>
                    <a:pt x="30357" y="7120"/>
                    <a:pt x="30364" y="7123"/>
                  </a:cubicBezTo>
                  <a:cubicBezTo>
                    <a:pt x="30370" y="7124"/>
                    <a:pt x="30383" y="7125"/>
                    <a:pt x="30399" y="7125"/>
                  </a:cubicBezTo>
                  <a:cubicBezTo>
                    <a:pt x="30428" y="7125"/>
                    <a:pt x="30468" y="7123"/>
                    <a:pt x="30510" y="7116"/>
                  </a:cubicBezTo>
                  <a:cubicBezTo>
                    <a:pt x="30547" y="7112"/>
                    <a:pt x="30596" y="7109"/>
                    <a:pt x="30639" y="7109"/>
                  </a:cubicBezTo>
                  <a:cubicBezTo>
                    <a:pt x="30666" y="7109"/>
                    <a:pt x="30692" y="7110"/>
                    <a:pt x="30711" y="7113"/>
                  </a:cubicBezTo>
                  <a:cubicBezTo>
                    <a:pt x="30722" y="7114"/>
                    <a:pt x="30734" y="7114"/>
                    <a:pt x="30745" y="7114"/>
                  </a:cubicBezTo>
                  <a:cubicBezTo>
                    <a:pt x="30780" y="7114"/>
                    <a:pt x="30813" y="7110"/>
                    <a:pt x="30826" y="7102"/>
                  </a:cubicBezTo>
                  <a:cubicBezTo>
                    <a:pt x="30834" y="7096"/>
                    <a:pt x="30840" y="7093"/>
                    <a:pt x="30845" y="7093"/>
                  </a:cubicBezTo>
                  <a:close/>
                  <a:moveTo>
                    <a:pt x="31427" y="7279"/>
                  </a:moveTo>
                  <a:cubicBezTo>
                    <a:pt x="31429" y="7279"/>
                    <a:pt x="31433" y="7283"/>
                    <a:pt x="31440" y="7289"/>
                  </a:cubicBezTo>
                  <a:cubicBezTo>
                    <a:pt x="31449" y="7298"/>
                    <a:pt x="31467" y="7304"/>
                    <a:pt x="31482" y="7304"/>
                  </a:cubicBezTo>
                  <a:cubicBezTo>
                    <a:pt x="31486" y="7304"/>
                    <a:pt x="31489" y="7304"/>
                    <a:pt x="31492" y="7304"/>
                  </a:cubicBezTo>
                  <a:cubicBezTo>
                    <a:pt x="31495" y="7303"/>
                    <a:pt x="31498" y="7303"/>
                    <a:pt x="31500" y="7303"/>
                  </a:cubicBezTo>
                  <a:cubicBezTo>
                    <a:pt x="31514" y="7303"/>
                    <a:pt x="31527" y="7310"/>
                    <a:pt x="31530" y="7324"/>
                  </a:cubicBezTo>
                  <a:cubicBezTo>
                    <a:pt x="31536" y="7342"/>
                    <a:pt x="31536" y="7348"/>
                    <a:pt x="31524" y="7348"/>
                  </a:cubicBezTo>
                  <a:cubicBezTo>
                    <a:pt x="31517" y="7348"/>
                    <a:pt x="31505" y="7346"/>
                    <a:pt x="31488" y="7342"/>
                  </a:cubicBezTo>
                  <a:cubicBezTo>
                    <a:pt x="31457" y="7334"/>
                    <a:pt x="31433" y="7314"/>
                    <a:pt x="31430" y="7296"/>
                  </a:cubicBezTo>
                  <a:cubicBezTo>
                    <a:pt x="31426" y="7285"/>
                    <a:pt x="31425" y="7279"/>
                    <a:pt x="31427" y="7279"/>
                  </a:cubicBezTo>
                  <a:close/>
                  <a:moveTo>
                    <a:pt x="31322" y="7298"/>
                  </a:moveTo>
                  <a:cubicBezTo>
                    <a:pt x="31335" y="7298"/>
                    <a:pt x="31344" y="7303"/>
                    <a:pt x="31350" y="7310"/>
                  </a:cubicBezTo>
                  <a:cubicBezTo>
                    <a:pt x="31360" y="7321"/>
                    <a:pt x="31336" y="7338"/>
                    <a:pt x="31297" y="7349"/>
                  </a:cubicBezTo>
                  <a:cubicBezTo>
                    <a:pt x="31282" y="7353"/>
                    <a:pt x="31268" y="7355"/>
                    <a:pt x="31256" y="7355"/>
                  </a:cubicBezTo>
                  <a:cubicBezTo>
                    <a:pt x="31217" y="7355"/>
                    <a:pt x="31199" y="7337"/>
                    <a:pt x="31238" y="7321"/>
                  </a:cubicBezTo>
                  <a:cubicBezTo>
                    <a:pt x="31279" y="7305"/>
                    <a:pt x="31305" y="7298"/>
                    <a:pt x="31322" y="7298"/>
                  </a:cubicBezTo>
                  <a:close/>
                  <a:moveTo>
                    <a:pt x="30560" y="7286"/>
                  </a:moveTo>
                  <a:cubicBezTo>
                    <a:pt x="30574" y="7286"/>
                    <a:pt x="30594" y="7292"/>
                    <a:pt x="30618" y="7304"/>
                  </a:cubicBezTo>
                  <a:cubicBezTo>
                    <a:pt x="30669" y="7331"/>
                    <a:pt x="30684" y="7359"/>
                    <a:pt x="30649" y="7369"/>
                  </a:cubicBezTo>
                  <a:cubicBezTo>
                    <a:pt x="30647" y="7370"/>
                    <a:pt x="30645" y="7370"/>
                    <a:pt x="30643" y="7370"/>
                  </a:cubicBezTo>
                  <a:cubicBezTo>
                    <a:pt x="30634" y="7370"/>
                    <a:pt x="30624" y="7364"/>
                    <a:pt x="30621" y="7355"/>
                  </a:cubicBezTo>
                  <a:cubicBezTo>
                    <a:pt x="30619" y="7348"/>
                    <a:pt x="30609" y="7342"/>
                    <a:pt x="30597" y="7342"/>
                  </a:cubicBezTo>
                  <a:cubicBezTo>
                    <a:pt x="30593" y="7342"/>
                    <a:pt x="30588" y="7343"/>
                    <a:pt x="30583" y="7345"/>
                  </a:cubicBezTo>
                  <a:cubicBezTo>
                    <a:pt x="30580" y="7346"/>
                    <a:pt x="30578" y="7346"/>
                    <a:pt x="30575" y="7346"/>
                  </a:cubicBezTo>
                  <a:cubicBezTo>
                    <a:pt x="30558" y="7346"/>
                    <a:pt x="30544" y="7336"/>
                    <a:pt x="30538" y="7321"/>
                  </a:cubicBezTo>
                  <a:cubicBezTo>
                    <a:pt x="30531" y="7298"/>
                    <a:pt x="30540" y="7286"/>
                    <a:pt x="30560" y="7286"/>
                  </a:cubicBezTo>
                  <a:close/>
                  <a:moveTo>
                    <a:pt x="31609" y="7308"/>
                  </a:moveTo>
                  <a:cubicBezTo>
                    <a:pt x="31683" y="7308"/>
                    <a:pt x="31851" y="7339"/>
                    <a:pt x="31856" y="7359"/>
                  </a:cubicBezTo>
                  <a:cubicBezTo>
                    <a:pt x="31863" y="7373"/>
                    <a:pt x="31846" y="7379"/>
                    <a:pt x="31821" y="7379"/>
                  </a:cubicBezTo>
                  <a:cubicBezTo>
                    <a:pt x="31797" y="7376"/>
                    <a:pt x="31755" y="7376"/>
                    <a:pt x="31728" y="7376"/>
                  </a:cubicBezTo>
                  <a:cubicBezTo>
                    <a:pt x="31700" y="7376"/>
                    <a:pt x="31662" y="7369"/>
                    <a:pt x="31638" y="7359"/>
                  </a:cubicBezTo>
                  <a:cubicBezTo>
                    <a:pt x="31625" y="7354"/>
                    <a:pt x="31613" y="7351"/>
                    <a:pt x="31603" y="7351"/>
                  </a:cubicBezTo>
                  <a:cubicBezTo>
                    <a:pt x="31593" y="7351"/>
                    <a:pt x="31585" y="7354"/>
                    <a:pt x="31582" y="7359"/>
                  </a:cubicBezTo>
                  <a:cubicBezTo>
                    <a:pt x="31579" y="7363"/>
                    <a:pt x="31577" y="7365"/>
                    <a:pt x="31574" y="7365"/>
                  </a:cubicBezTo>
                  <a:cubicBezTo>
                    <a:pt x="31570" y="7365"/>
                    <a:pt x="31567" y="7360"/>
                    <a:pt x="31565" y="7352"/>
                  </a:cubicBezTo>
                  <a:cubicBezTo>
                    <a:pt x="31561" y="7342"/>
                    <a:pt x="31565" y="7324"/>
                    <a:pt x="31575" y="7314"/>
                  </a:cubicBezTo>
                  <a:cubicBezTo>
                    <a:pt x="31579" y="7310"/>
                    <a:pt x="31592" y="7308"/>
                    <a:pt x="31609" y="7308"/>
                  </a:cubicBezTo>
                  <a:close/>
                  <a:moveTo>
                    <a:pt x="36265" y="7220"/>
                  </a:moveTo>
                  <a:cubicBezTo>
                    <a:pt x="36280" y="7220"/>
                    <a:pt x="36307" y="7230"/>
                    <a:pt x="36325" y="7248"/>
                  </a:cubicBezTo>
                  <a:cubicBezTo>
                    <a:pt x="36356" y="7275"/>
                    <a:pt x="36359" y="7289"/>
                    <a:pt x="36338" y="7324"/>
                  </a:cubicBezTo>
                  <a:cubicBezTo>
                    <a:pt x="36327" y="7340"/>
                    <a:pt x="36317" y="7349"/>
                    <a:pt x="36311" y="7349"/>
                  </a:cubicBezTo>
                  <a:cubicBezTo>
                    <a:pt x="36308" y="7349"/>
                    <a:pt x="36305" y="7346"/>
                    <a:pt x="36304" y="7342"/>
                  </a:cubicBezTo>
                  <a:cubicBezTo>
                    <a:pt x="36301" y="7330"/>
                    <a:pt x="36290" y="7320"/>
                    <a:pt x="36281" y="7320"/>
                  </a:cubicBezTo>
                  <a:cubicBezTo>
                    <a:pt x="36279" y="7320"/>
                    <a:pt x="36277" y="7320"/>
                    <a:pt x="36276" y="7321"/>
                  </a:cubicBezTo>
                  <a:cubicBezTo>
                    <a:pt x="36262" y="7324"/>
                    <a:pt x="36262" y="7338"/>
                    <a:pt x="36276" y="7352"/>
                  </a:cubicBezTo>
                  <a:cubicBezTo>
                    <a:pt x="36287" y="7369"/>
                    <a:pt x="36287" y="7383"/>
                    <a:pt x="36272" y="7387"/>
                  </a:cubicBezTo>
                  <a:cubicBezTo>
                    <a:pt x="36271" y="7387"/>
                    <a:pt x="36269" y="7387"/>
                    <a:pt x="36267" y="7387"/>
                  </a:cubicBezTo>
                  <a:cubicBezTo>
                    <a:pt x="36255" y="7387"/>
                    <a:pt x="36241" y="7378"/>
                    <a:pt x="36238" y="7366"/>
                  </a:cubicBezTo>
                  <a:cubicBezTo>
                    <a:pt x="36234" y="7349"/>
                    <a:pt x="36221" y="7328"/>
                    <a:pt x="36210" y="7314"/>
                  </a:cubicBezTo>
                  <a:cubicBezTo>
                    <a:pt x="36186" y="7286"/>
                    <a:pt x="36217" y="7230"/>
                    <a:pt x="36259" y="7220"/>
                  </a:cubicBezTo>
                  <a:cubicBezTo>
                    <a:pt x="36261" y="7220"/>
                    <a:pt x="36263" y="7220"/>
                    <a:pt x="36265" y="7220"/>
                  </a:cubicBezTo>
                  <a:close/>
                  <a:moveTo>
                    <a:pt x="33929" y="7535"/>
                  </a:moveTo>
                  <a:cubicBezTo>
                    <a:pt x="33936" y="7535"/>
                    <a:pt x="33940" y="7542"/>
                    <a:pt x="33938" y="7553"/>
                  </a:cubicBezTo>
                  <a:cubicBezTo>
                    <a:pt x="33934" y="7567"/>
                    <a:pt x="33928" y="7577"/>
                    <a:pt x="33920" y="7577"/>
                  </a:cubicBezTo>
                  <a:cubicBezTo>
                    <a:pt x="33920" y="7578"/>
                    <a:pt x="33919" y="7578"/>
                    <a:pt x="33918" y="7578"/>
                  </a:cubicBezTo>
                  <a:cubicBezTo>
                    <a:pt x="33915" y="7578"/>
                    <a:pt x="33910" y="7572"/>
                    <a:pt x="33907" y="7560"/>
                  </a:cubicBezTo>
                  <a:cubicBezTo>
                    <a:pt x="33903" y="7550"/>
                    <a:pt x="33910" y="7539"/>
                    <a:pt x="33923" y="7536"/>
                  </a:cubicBezTo>
                  <a:cubicBezTo>
                    <a:pt x="33925" y="7535"/>
                    <a:pt x="33927" y="7535"/>
                    <a:pt x="33929" y="7535"/>
                  </a:cubicBezTo>
                  <a:close/>
                  <a:moveTo>
                    <a:pt x="35920" y="7627"/>
                  </a:moveTo>
                  <a:cubicBezTo>
                    <a:pt x="35957" y="7627"/>
                    <a:pt x="36001" y="7648"/>
                    <a:pt x="36016" y="7675"/>
                  </a:cubicBezTo>
                  <a:cubicBezTo>
                    <a:pt x="36022" y="7691"/>
                    <a:pt x="36024" y="7699"/>
                    <a:pt x="36019" y="7699"/>
                  </a:cubicBezTo>
                  <a:cubicBezTo>
                    <a:pt x="36015" y="7699"/>
                    <a:pt x="36008" y="7695"/>
                    <a:pt x="35995" y="7688"/>
                  </a:cubicBezTo>
                  <a:cubicBezTo>
                    <a:pt x="35974" y="7675"/>
                    <a:pt x="35943" y="7661"/>
                    <a:pt x="35918" y="7650"/>
                  </a:cubicBezTo>
                  <a:cubicBezTo>
                    <a:pt x="35894" y="7640"/>
                    <a:pt x="35888" y="7633"/>
                    <a:pt x="35901" y="7629"/>
                  </a:cubicBezTo>
                  <a:cubicBezTo>
                    <a:pt x="35907" y="7628"/>
                    <a:pt x="35913" y="7627"/>
                    <a:pt x="35920" y="7627"/>
                  </a:cubicBezTo>
                  <a:close/>
                  <a:moveTo>
                    <a:pt x="32320" y="7612"/>
                  </a:moveTo>
                  <a:cubicBezTo>
                    <a:pt x="32367" y="7612"/>
                    <a:pt x="32429" y="7642"/>
                    <a:pt x="32439" y="7671"/>
                  </a:cubicBezTo>
                  <a:cubicBezTo>
                    <a:pt x="32445" y="7692"/>
                    <a:pt x="32441" y="7701"/>
                    <a:pt x="32420" y="7701"/>
                  </a:cubicBezTo>
                  <a:cubicBezTo>
                    <a:pt x="32405" y="7701"/>
                    <a:pt x="32383" y="7697"/>
                    <a:pt x="32352" y="7688"/>
                  </a:cubicBezTo>
                  <a:cubicBezTo>
                    <a:pt x="32286" y="7667"/>
                    <a:pt x="32258" y="7619"/>
                    <a:pt x="32311" y="7612"/>
                  </a:cubicBezTo>
                  <a:cubicBezTo>
                    <a:pt x="32314" y="7612"/>
                    <a:pt x="32316" y="7612"/>
                    <a:pt x="32320" y="7612"/>
                  </a:cubicBezTo>
                  <a:close/>
                  <a:moveTo>
                    <a:pt x="35804" y="7639"/>
                  </a:moveTo>
                  <a:cubicBezTo>
                    <a:pt x="35815" y="7639"/>
                    <a:pt x="35809" y="7649"/>
                    <a:pt x="35794" y="7678"/>
                  </a:cubicBezTo>
                  <a:cubicBezTo>
                    <a:pt x="35779" y="7706"/>
                    <a:pt x="35765" y="7717"/>
                    <a:pt x="35749" y="7717"/>
                  </a:cubicBezTo>
                  <a:cubicBezTo>
                    <a:pt x="35742" y="7717"/>
                    <a:pt x="35735" y="7715"/>
                    <a:pt x="35728" y="7712"/>
                  </a:cubicBezTo>
                  <a:cubicBezTo>
                    <a:pt x="35695" y="7699"/>
                    <a:pt x="35682" y="7685"/>
                    <a:pt x="35697" y="7685"/>
                  </a:cubicBezTo>
                  <a:cubicBezTo>
                    <a:pt x="35700" y="7685"/>
                    <a:pt x="35706" y="7686"/>
                    <a:pt x="35714" y="7688"/>
                  </a:cubicBezTo>
                  <a:cubicBezTo>
                    <a:pt x="35717" y="7689"/>
                    <a:pt x="35720" y="7689"/>
                    <a:pt x="35723" y="7689"/>
                  </a:cubicBezTo>
                  <a:cubicBezTo>
                    <a:pt x="35731" y="7689"/>
                    <a:pt x="35734" y="7686"/>
                    <a:pt x="35731" y="7678"/>
                  </a:cubicBezTo>
                  <a:cubicBezTo>
                    <a:pt x="35731" y="7667"/>
                    <a:pt x="35749" y="7654"/>
                    <a:pt x="35773" y="7647"/>
                  </a:cubicBezTo>
                  <a:cubicBezTo>
                    <a:pt x="35789" y="7642"/>
                    <a:pt x="35799" y="7639"/>
                    <a:pt x="35804" y="7639"/>
                  </a:cubicBezTo>
                  <a:close/>
                  <a:moveTo>
                    <a:pt x="31939" y="7592"/>
                  </a:moveTo>
                  <a:cubicBezTo>
                    <a:pt x="31989" y="7592"/>
                    <a:pt x="32017" y="7610"/>
                    <a:pt x="31992" y="7633"/>
                  </a:cubicBezTo>
                  <a:cubicBezTo>
                    <a:pt x="31986" y="7640"/>
                    <a:pt x="31977" y="7644"/>
                    <a:pt x="31968" y="7644"/>
                  </a:cubicBezTo>
                  <a:cubicBezTo>
                    <a:pt x="31960" y="7644"/>
                    <a:pt x="31952" y="7641"/>
                    <a:pt x="31946" y="7637"/>
                  </a:cubicBezTo>
                  <a:cubicBezTo>
                    <a:pt x="31942" y="7632"/>
                    <a:pt x="31937" y="7630"/>
                    <a:pt x="31931" y="7630"/>
                  </a:cubicBezTo>
                  <a:cubicBezTo>
                    <a:pt x="31921" y="7630"/>
                    <a:pt x="31910" y="7636"/>
                    <a:pt x="31901" y="7647"/>
                  </a:cubicBezTo>
                  <a:cubicBezTo>
                    <a:pt x="31879" y="7667"/>
                    <a:pt x="31878" y="7674"/>
                    <a:pt x="31923" y="7674"/>
                  </a:cubicBezTo>
                  <a:cubicBezTo>
                    <a:pt x="31942" y="7674"/>
                    <a:pt x="31969" y="7673"/>
                    <a:pt x="32005" y="7671"/>
                  </a:cubicBezTo>
                  <a:cubicBezTo>
                    <a:pt x="32013" y="7670"/>
                    <a:pt x="32021" y="7670"/>
                    <a:pt x="32029" y="7670"/>
                  </a:cubicBezTo>
                  <a:cubicBezTo>
                    <a:pt x="32100" y="7670"/>
                    <a:pt x="32137" y="7685"/>
                    <a:pt x="32130" y="7712"/>
                  </a:cubicBezTo>
                  <a:cubicBezTo>
                    <a:pt x="32120" y="7735"/>
                    <a:pt x="32077" y="7754"/>
                    <a:pt x="32049" y="7754"/>
                  </a:cubicBezTo>
                  <a:cubicBezTo>
                    <a:pt x="32038" y="7754"/>
                    <a:pt x="32029" y="7751"/>
                    <a:pt x="32026" y="7744"/>
                  </a:cubicBezTo>
                  <a:cubicBezTo>
                    <a:pt x="32023" y="7733"/>
                    <a:pt x="32012" y="7729"/>
                    <a:pt x="32000" y="7729"/>
                  </a:cubicBezTo>
                  <a:cubicBezTo>
                    <a:pt x="31996" y="7729"/>
                    <a:pt x="31992" y="7729"/>
                    <a:pt x="31988" y="7730"/>
                  </a:cubicBezTo>
                  <a:cubicBezTo>
                    <a:pt x="31982" y="7731"/>
                    <a:pt x="31975" y="7731"/>
                    <a:pt x="31966" y="7731"/>
                  </a:cubicBezTo>
                  <a:cubicBezTo>
                    <a:pt x="31943" y="7731"/>
                    <a:pt x="31913" y="7728"/>
                    <a:pt x="31888" y="7723"/>
                  </a:cubicBezTo>
                  <a:cubicBezTo>
                    <a:pt x="31821" y="7702"/>
                    <a:pt x="31794" y="7675"/>
                    <a:pt x="31832" y="7664"/>
                  </a:cubicBezTo>
                  <a:cubicBezTo>
                    <a:pt x="31842" y="7661"/>
                    <a:pt x="31846" y="7647"/>
                    <a:pt x="31835" y="7637"/>
                  </a:cubicBezTo>
                  <a:cubicBezTo>
                    <a:pt x="31821" y="7619"/>
                    <a:pt x="31839" y="7608"/>
                    <a:pt x="31883" y="7598"/>
                  </a:cubicBezTo>
                  <a:cubicBezTo>
                    <a:pt x="31904" y="7594"/>
                    <a:pt x="31922" y="7592"/>
                    <a:pt x="31939" y="7592"/>
                  </a:cubicBezTo>
                  <a:close/>
                  <a:moveTo>
                    <a:pt x="35336" y="7654"/>
                  </a:moveTo>
                  <a:lnTo>
                    <a:pt x="35412" y="7696"/>
                  </a:lnTo>
                  <a:cubicBezTo>
                    <a:pt x="35485" y="7737"/>
                    <a:pt x="35513" y="7772"/>
                    <a:pt x="35478" y="7779"/>
                  </a:cubicBezTo>
                  <a:cubicBezTo>
                    <a:pt x="35477" y="7779"/>
                    <a:pt x="35477" y="7779"/>
                    <a:pt x="35476" y="7779"/>
                  </a:cubicBezTo>
                  <a:cubicBezTo>
                    <a:pt x="35464" y="7779"/>
                    <a:pt x="35431" y="7752"/>
                    <a:pt x="35398" y="7720"/>
                  </a:cubicBezTo>
                  <a:lnTo>
                    <a:pt x="35336" y="7654"/>
                  </a:lnTo>
                  <a:close/>
                  <a:moveTo>
                    <a:pt x="27465" y="7731"/>
                  </a:moveTo>
                  <a:cubicBezTo>
                    <a:pt x="27484" y="7731"/>
                    <a:pt x="27500" y="7741"/>
                    <a:pt x="27505" y="7754"/>
                  </a:cubicBezTo>
                  <a:cubicBezTo>
                    <a:pt x="27509" y="7772"/>
                    <a:pt x="27509" y="7786"/>
                    <a:pt x="27502" y="7786"/>
                  </a:cubicBezTo>
                  <a:cubicBezTo>
                    <a:pt x="27501" y="7786"/>
                    <a:pt x="27500" y="7786"/>
                    <a:pt x="27498" y="7786"/>
                  </a:cubicBezTo>
                  <a:cubicBezTo>
                    <a:pt x="27489" y="7786"/>
                    <a:pt x="27467" y="7778"/>
                    <a:pt x="27446" y="7768"/>
                  </a:cubicBezTo>
                  <a:cubicBezTo>
                    <a:pt x="27408" y="7747"/>
                    <a:pt x="27408" y="7744"/>
                    <a:pt x="27450" y="7733"/>
                  </a:cubicBezTo>
                  <a:cubicBezTo>
                    <a:pt x="27455" y="7732"/>
                    <a:pt x="27460" y="7731"/>
                    <a:pt x="27465" y="7731"/>
                  </a:cubicBezTo>
                  <a:close/>
                  <a:moveTo>
                    <a:pt x="32777" y="7718"/>
                  </a:moveTo>
                  <a:cubicBezTo>
                    <a:pt x="32841" y="7718"/>
                    <a:pt x="32896" y="7735"/>
                    <a:pt x="32903" y="7765"/>
                  </a:cubicBezTo>
                  <a:cubicBezTo>
                    <a:pt x="32911" y="7784"/>
                    <a:pt x="32889" y="7795"/>
                    <a:pt x="32854" y="7795"/>
                  </a:cubicBezTo>
                  <a:cubicBezTo>
                    <a:pt x="32826" y="7795"/>
                    <a:pt x="32791" y="7789"/>
                    <a:pt x="32758" y="7775"/>
                  </a:cubicBezTo>
                  <a:cubicBezTo>
                    <a:pt x="32744" y="7770"/>
                    <a:pt x="32730" y="7767"/>
                    <a:pt x="32719" y="7767"/>
                  </a:cubicBezTo>
                  <a:cubicBezTo>
                    <a:pt x="32707" y="7767"/>
                    <a:pt x="32697" y="7770"/>
                    <a:pt x="32692" y="7775"/>
                  </a:cubicBezTo>
                  <a:cubicBezTo>
                    <a:pt x="32689" y="7779"/>
                    <a:pt x="32685" y="7780"/>
                    <a:pt x="32681" y="7780"/>
                  </a:cubicBezTo>
                  <a:cubicBezTo>
                    <a:pt x="32674" y="7780"/>
                    <a:pt x="32667" y="7774"/>
                    <a:pt x="32664" y="7765"/>
                  </a:cubicBezTo>
                  <a:cubicBezTo>
                    <a:pt x="32658" y="7747"/>
                    <a:pt x="32674" y="7733"/>
                    <a:pt x="32716" y="7723"/>
                  </a:cubicBezTo>
                  <a:cubicBezTo>
                    <a:pt x="32736" y="7720"/>
                    <a:pt x="32757" y="7718"/>
                    <a:pt x="32777" y="7718"/>
                  </a:cubicBezTo>
                  <a:close/>
                  <a:moveTo>
                    <a:pt x="1999" y="7764"/>
                  </a:moveTo>
                  <a:cubicBezTo>
                    <a:pt x="2001" y="7764"/>
                    <a:pt x="2003" y="7764"/>
                    <a:pt x="2006" y="7765"/>
                  </a:cubicBezTo>
                  <a:cubicBezTo>
                    <a:pt x="2020" y="7768"/>
                    <a:pt x="2030" y="7775"/>
                    <a:pt x="2033" y="7782"/>
                  </a:cubicBezTo>
                  <a:cubicBezTo>
                    <a:pt x="2033" y="7786"/>
                    <a:pt x="2026" y="7792"/>
                    <a:pt x="2012" y="7796"/>
                  </a:cubicBezTo>
                  <a:cubicBezTo>
                    <a:pt x="2010" y="7796"/>
                    <a:pt x="2008" y="7797"/>
                    <a:pt x="2006" y="7797"/>
                  </a:cubicBezTo>
                  <a:cubicBezTo>
                    <a:pt x="1997" y="7797"/>
                    <a:pt x="1987" y="7790"/>
                    <a:pt x="1985" y="7782"/>
                  </a:cubicBezTo>
                  <a:cubicBezTo>
                    <a:pt x="1982" y="7771"/>
                    <a:pt x="1988" y="7764"/>
                    <a:pt x="1999" y="7764"/>
                  </a:cubicBezTo>
                  <a:close/>
                  <a:moveTo>
                    <a:pt x="35737" y="7768"/>
                  </a:moveTo>
                  <a:cubicBezTo>
                    <a:pt x="35738" y="7768"/>
                    <a:pt x="35740" y="7768"/>
                    <a:pt x="35742" y="7768"/>
                  </a:cubicBezTo>
                  <a:cubicBezTo>
                    <a:pt x="35759" y="7772"/>
                    <a:pt x="35763" y="7813"/>
                    <a:pt x="35742" y="7821"/>
                  </a:cubicBezTo>
                  <a:cubicBezTo>
                    <a:pt x="35739" y="7821"/>
                    <a:pt x="35731" y="7810"/>
                    <a:pt x="35728" y="7792"/>
                  </a:cubicBezTo>
                  <a:cubicBezTo>
                    <a:pt x="35722" y="7777"/>
                    <a:pt x="35726" y="7768"/>
                    <a:pt x="35737" y="7768"/>
                  </a:cubicBezTo>
                  <a:close/>
                  <a:moveTo>
                    <a:pt x="35663" y="7799"/>
                  </a:moveTo>
                  <a:cubicBezTo>
                    <a:pt x="35686" y="7799"/>
                    <a:pt x="35683" y="7829"/>
                    <a:pt x="35655" y="7848"/>
                  </a:cubicBezTo>
                  <a:cubicBezTo>
                    <a:pt x="35638" y="7858"/>
                    <a:pt x="35624" y="7866"/>
                    <a:pt x="35624" y="7866"/>
                  </a:cubicBezTo>
                  <a:cubicBezTo>
                    <a:pt x="35627" y="7821"/>
                    <a:pt x="35638" y="7803"/>
                    <a:pt x="35655" y="7800"/>
                  </a:cubicBezTo>
                  <a:cubicBezTo>
                    <a:pt x="35658" y="7799"/>
                    <a:pt x="35661" y="7799"/>
                    <a:pt x="35663" y="7799"/>
                  </a:cubicBezTo>
                  <a:close/>
                  <a:moveTo>
                    <a:pt x="35780" y="7872"/>
                  </a:moveTo>
                  <a:cubicBezTo>
                    <a:pt x="35788" y="7872"/>
                    <a:pt x="35803" y="7879"/>
                    <a:pt x="35825" y="7893"/>
                  </a:cubicBezTo>
                  <a:cubicBezTo>
                    <a:pt x="35859" y="7914"/>
                    <a:pt x="35856" y="7914"/>
                    <a:pt x="35822" y="7914"/>
                  </a:cubicBezTo>
                  <a:cubicBezTo>
                    <a:pt x="35801" y="7911"/>
                    <a:pt x="35780" y="7904"/>
                    <a:pt x="35776" y="7893"/>
                  </a:cubicBezTo>
                  <a:cubicBezTo>
                    <a:pt x="35771" y="7879"/>
                    <a:pt x="35772" y="7872"/>
                    <a:pt x="35780" y="7872"/>
                  </a:cubicBezTo>
                  <a:close/>
                  <a:moveTo>
                    <a:pt x="35760" y="7931"/>
                  </a:moveTo>
                  <a:cubicBezTo>
                    <a:pt x="35762" y="7931"/>
                    <a:pt x="35764" y="7931"/>
                    <a:pt x="35766" y="7931"/>
                  </a:cubicBezTo>
                  <a:cubicBezTo>
                    <a:pt x="35790" y="7938"/>
                    <a:pt x="35790" y="7976"/>
                    <a:pt x="35766" y="7983"/>
                  </a:cubicBezTo>
                  <a:cubicBezTo>
                    <a:pt x="35763" y="7983"/>
                    <a:pt x="35752" y="7973"/>
                    <a:pt x="35749" y="7956"/>
                  </a:cubicBezTo>
                  <a:cubicBezTo>
                    <a:pt x="35743" y="7940"/>
                    <a:pt x="35747" y="7931"/>
                    <a:pt x="35760" y="7931"/>
                  </a:cubicBezTo>
                  <a:close/>
                  <a:moveTo>
                    <a:pt x="35362" y="8118"/>
                  </a:moveTo>
                  <a:lnTo>
                    <a:pt x="35362" y="8118"/>
                  </a:lnTo>
                  <a:cubicBezTo>
                    <a:pt x="35362" y="8118"/>
                    <a:pt x="35363" y="8118"/>
                    <a:pt x="35364" y="8119"/>
                  </a:cubicBezTo>
                  <a:cubicBezTo>
                    <a:pt x="35374" y="8119"/>
                    <a:pt x="35395" y="8143"/>
                    <a:pt x="35409" y="8167"/>
                  </a:cubicBezTo>
                  <a:cubicBezTo>
                    <a:pt x="35421" y="8189"/>
                    <a:pt x="35426" y="8209"/>
                    <a:pt x="35418" y="8209"/>
                  </a:cubicBezTo>
                  <a:cubicBezTo>
                    <a:pt x="35417" y="8209"/>
                    <a:pt x="35416" y="8209"/>
                    <a:pt x="35416" y="8209"/>
                  </a:cubicBezTo>
                  <a:cubicBezTo>
                    <a:pt x="35406" y="8205"/>
                    <a:pt x="35385" y="8184"/>
                    <a:pt x="35371" y="8160"/>
                  </a:cubicBezTo>
                  <a:cubicBezTo>
                    <a:pt x="35358" y="8135"/>
                    <a:pt x="35354" y="8118"/>
                    <a:pt x="35362" y="8118"/>
                  </a:cubicBezTo>
                  <a:close/>
                  <a:moveTo>
                    <a:pt x="27787" y="8043"/>
                  </a:moveTo>
                  <a:cubicBezTo>
                    <a:pt x="27793" y="8043"/>
                    <a:pt x="27800" y="8044"/>
                    <a:pt x="27808" y="8045"/>
                  </a:cubicBezTo>
                  <a:cubicBezTo>
                    <a:pt x="27832" y="8050"/>
                    <a:pt x="27849" y="8060"/>
                    <a:pt x="27838" y="8063"/>
                  </a:cubicBezTo>
                  <a:cubicBezTo>
                    <a:pt x="27832" y="8066"/>
                    <a:pt x="27814" y="8077"/>
                    <a:pt x="27803" y="8080"/>
                  </a:cubicBezTo>
                  <a:cubicBezTo>
                    <a:pt x="27790" y="8087"/>
                    <a:pt x="27776" y="8095"/>
                    <a:pt x="27769" y="8098"/>
                  </a:cubicBezTo>
                  <a:cubicBezTo>
                    <a:pt x="27762" y="8101"/>
                    <a:pt x="27773" y="8115"/>
                    <a:pt x="27793" y="8125"/>
                  </a:cubicBezTo>
                  <a:cubicBezTo>
                    <a:pt x="27821" y="8143"/>
                    <a:pt x="27824" y="8157"/>
                    <a:pt x="27811" y="8184"/>
                  </a:cubicBezTo>
                  <a:cubicBezTo>
                    <a:pt x="27801" y="8205"/>
                    <a:pt x="27778" y="8215"/>
                    <a:pt x="27753" y="8215"/>
                  </a:cubicBezTo>
                  <a:cubicBezTo>
                    <a:pt x="27724" y="8215"/>
                    <a:pt x="27693" y="8201"/>
                    <a:pt x="27686" y="8175"/>
                  </a:cubicBezTo>
                  <a:cubicBezTo>
                    <a:pt x="27682" y="8163"/>
                    <a:pt x="27671" y="8157"/>
                    <a:pt x="27659" y="8157"/>
                  </a:cubicBezTo>
                  <a:cubicBezTo>
                    <a:pt x="27643" y="8157"/>
                    <a:pt x="27624" y="8168"/>
                    <a:pt x="27616" y="8188"/>
                  </a:cubicBezTo>
                  <a:cubicBezTo>
                    <a:pt x="27615" y="8190"/>
                    <a:pt x="27614" y="8191"/>
                    <a:pt x="27613" y="8191"/>
                  </a:cubicBezTo>
                  <a:cubicBezTo>
                    <a:pt x="27608" y="8191"/>
                    <a:pt x="27597" y="8174"/>
                    <a:pt x="27589" y="8146"/>
                  </a:cubicBezTo>
                  <a:cubicBezTo>
                    <a:pt x="27575" y="8115"/>
                    <a:pt x="27575" y="8087"/>
                    <a:pt x="27585" y="8084"/>
                  </a:cubicBezTo>
                  <a:cubicBezTo>
                    <a:pt x="27586" y="8084"/>
                    <a:pt x="27587" y="8083"/>
                    <a:pt x="27589" y="8083"/>
                  </a:cubicBezTo>
                  <a:cubicBezTo>
                    <a:pt x="27622" y="8083"/>
                    <a:pt x="27734" y="8164"/>
                    <a:pt x="27720" y="8184"/>
                  </a:cubicBezTo>
                  <a:cubicBezTo>
                    <a:pt x="27718" y="8189"/>
                    <a:pt x="27725" y="8193"/>
                    <a:pt x="27736" y="8193"/>
                  </a:cubicBezTo>
                  <a:cubicBezTo>
                    <a:pt x="27741" y="8193"/>
                    <a:pt x="27746" y="8192"/>
                    <a:pt x="27752" y="8191"/>
                  </a:cubicBezTo>
                  <a:cubicBezTo>
                    <a:pt x="27783" y="8184"/>
                    <a:pt x="27783" y="8170"/>
                    <a:pt x="27766" y="8140"/>
                  </a:cubicBezTo>
                  <a:cubicBezTo>
                    <a:pt x="27729" y="8085"/>
                    <a:pt x="27741" y="8043"/>
                    <a:pt x="27787" y="8043"/>
                  </a:cubicBezTo>
                  <a:close/>
                  <a:moveTo>
                    <a:pt x="35521" y="8182"/>
                  </a:moveTo>
                  <a:cubicBezTo>
                    <a:pt x="35527" y="8182"/>
                    <a:pt x="35533" y="8191"/>
                    <a:pt x="35544" y="8209"/>
                  </a:cubicBezTo>
                  <a:cubicBezTo>
                    <a:pt x="35557" y="8227"/>
                    <a:pt x="35558" y="8241"/>
                    <a:pt x="35548" y="8241"/>
                  </a:cubicBezTo>
                  <a:cubicBezTo>
                    <a:pt x="35546" y="8241"/>
                    <a:pt x="35545" y="8241"/>
                    <a:pt x="35544" y="8240"/>
                  </a:cubicBezTo>
                  <a:cubicBezTo>
                    <a:pt x="35542" y="8240"/>
                    <a:pt x="35540" y="8240"/>
                    <a:pt x="35538" y="8240"/>
                  </a:cubicBezTo>
                  <a:cubicBezTo>
                    <a:pt x="35525" y="8240"/>
                    <a:pt x="35508" y="8249"/>
                    <a:pt x="35495" y="8264"/>
                  </a:cubicBezTo>
                  <a:cubicBezTo>
                    <a:pt x="35484" y="8278"/>
                    <a:pt x="35475" y="8284"/>
                    <a:pt x="35470" y="8284"/>
                  </a:cubicBezTo>
                  <a:cubicBezTo>
                    <a:pt x="35459" y="8284"/>
                    <a:pt x="35466" y="8254"/>
                    <a:pt x="35492" y="8216"/>
                  </a:cubicBezTo>
                  <a:cubicBezTo>
                    <a:pt x="35507" y="8194"/>
                    <a:pt x="35514" y="8182"/>
                    <a:pt x="35521" y="8182"/>
                  </a:cubicBezTo>
                  <a:close/>
                  <a:moveTo>
                    <a:pt x="35396" y="8236"/>
                  </a:moveTo>
                  <a:cubicBezTo>
                    <a:pt x="35398" y="8236"/>
                    <a:pt x="35399" y="8236"/>
                    <a:pt x="35401" y="8237"/>
                  </a:cubicBezTo>
                  <a:cubicBezTo>
                    <a:pt x="35426" y="8240"/>
                    <a:pt x="35430" y="8282"/>
                    <a:pt x="35406" y="8289"/>
                  </a:cubicBezTo>
                  <a:cubicBezTo>
                    <a:pt x="35398" y="8289"/>
                    <a:pt x="35391" y="8274"/>
                    <a:pt x="35385" y="8261"/>
                  </a:cubicBezTo>
                  <a:cubicBezTo>
                    <a:pt x="35381" y="8246"/>
                    <a:pt x="35386" y="8236"/>
                    <a:pt x="35396" y="8236"/>
                  </a:cubicBezTo>
                  <a:close/>
                  <a:moveTo>
                    <a:pt x="21713" y="8391"/>
                  </a:moveTo>
                  <a:cubicBezTo>
                    <a:pt x="21721" y="8391"/>
                    <a:pt x="21723" y="8394"/>
                    <a:pt x="21715" y="8399"/>
                  </a:cubicBezTo>
                  <a:cubicBezTo>
                    <a:pt x="21701" y="8407"/>
                    <a:pt x="21674" y="8413"/>
                    <a:pt x="21659" y="8413"/>
                  </a:cubicBezTo>
                  <a:cubicBezTo>
                    <a:pt x="21642" y="8410"/>
                    <a:pt x="21653" y="8403"/>
                    <a:pt x="21684" y="8396"/>
                  </a:cubicBezTo>
                  <a:cubicBezTo>
                    <a:pt x="21696" y="8393"/>
                    <a:pt x="21707" y="8391"/>
                    <a:pt x="21713" y="8391"/>
                  </a:cubicBezTo>
                  <a:close/>
                  <a:moveTo>
                    <a:pt x="16637" y="8383"/>
                  </a:moveTo>
                  <a:cubicBezTo>
                    <a:pt x="16658" y="8383"/>
                    <a:pt x="16675" y="8385"/>
                    <a:pt x="16681" y="8389"/>
                  </a:cubicBezTo>
                  <a:cubicBezTo>
                    <a:pt x="16705" y="8399"/>
                    <a:pt x="16684" y="8407"/>
                    <a:pt x="16612" y="8417"/>
                  </a:cubicBezTo>
                  <a:cubicBezTo>
                    <a:pt x="16575" y="8421"/>
                    <a:pt x="16543" y="8423"/>
                    <a:pt x="16518" y="8423"/>
                  </a:cubicBezTo>
                  <a:cubicBezTo>
                    <a:pt x="16439" y="8423"/>
                    <a:pt x="16428" y="8405"/>
                    <a:pt x="16539" y="8389"/>
                  </a:cubicBezTo>
                  <a:cubicBezTo>
                    <a:pt x="16573" y="8386"/>
                    <a:pt x="16609" y="8383"/>
                    <a:pt x="16637" y="8383"/>
                  </a:cubicBezTo>
                  <a:close/>
                  <a:moveTo>
                    <a:pt x="21071" y="8377"/>
                  </a:moveTo>
                  <a:cubicBezTo>
                    <a:pt x="21104" y="8377"/>
                    <a:pt x="21138" y="8398"/>
                    <a:pt x="21129" y="8417"/>
                  </a:cubicBezTo>
                  <a:cubicBezTo>
                    <a:pt x="21126" y="8424"/>
                    <a:pt x="21101" y="8428"/>
                    <a:pt x="21080" y="8428"/>
                  </a:cubicBezTo>
                  <a:cubicBezTo>
                    <a:pt x="21032" y="8424"/>
                    <a:pt x="21017" y="8389"/>
                    <a:pt x="21059" y="8379"/>
                  </a:cubicBezTo>
                  <a:cubicBezTo>
                    <a:pt x="21063" y="8378"/>
                    <a:pt x="21067" y="8377"/>
                    <a:pt x="21071" y="8377"/>
                  </a:cubicBezTo>
                  <a:close/>
                  <a:moveTo>
                    <a:pt x="20931" y="8374"/>
                  </a:moveTo>
                  <a:cubicBezTo>
                    <a:pt x="20943" y="8374"/>
                    <a:pt x="20952" y="8377"/>
                    <a:pt x="20952" y="8383"/>
                  </a:cubicBezTo>
                  <a:cubicBezTo>
                    <a:pt x="20955" y="8393"/>
                    <a:pt x="20910" y="8410"/>
                    <a:pt x="20851" y="8420"/>
                  </a:cubicBezTo>
                  <a:cubicBezTo>
                    <a:pt x="20818" y="8426"/>
                    <a:pt x="20784" y="8429"/>
                    <a:pt x="20758" y="8429"/>
                  </a:cubicBezTo>
                  <a:cubicBezTo>
                    <a:pt x="20737" y="8429"/>
                    <a:pt x="20720" y="8427"/>
                    <a:pt x="20713" y="8424"/>
                  </a:cubicBezTo>
                  <a:cubicBezTo>
                    <a:pt x="20692" y="8410"/>
                    <a:pt x="20702" y="8407"/>
                    <a:pt x="20761" y="8399"/>
                  </a:cubicBezTo>
                  <a:cubicBezTo>
                    <a:pt x="20806" y="8396"/>
                    <a:pt x="20865" y="8386"/>
                    <a:pt x="20897" y="8379"/>
                  </a:cubicBezTo>
                  <a:cubicBezTo>
                    <a:pt x="20909" y="8376"/>
                    <a:pt x="20921" y="8374"/>
                    <a:pt x="20931" y="8374"/>
                  </a:cubicBezTo>
                  <a:close/>
                  <a:moveTo>
                    <a:pt x="23551" y="8409"/>
                  </a:moveTo>
                  <a:cubicBezTo>
                    <a:pt x="23565" y="8409"/>
                    <a:pt x="23575" y="8413"/>
                    <a:pt x="23578" y="8420"/>
                  </a:cubicBezTo>
                  <a:cubicBezTo>
                    <a:pt x="23582" y="8434"/>
                    <a:pt x="23574" y="8445"/>
                    <a:pt x="23564" y="8448"/>
                  </a:cubicBezTo>
                  <a:cubicBezTo>
                    <a:pt x="23550" y="8448"/>
                    <a:pt x="23533" y="8445"/>
                    <a:pt x="23523" y="8434"/>
                  </a:cubicBezTo>
                  <a:cubicBezTo>
                    <a:pt x="23512" y="8428"/>
                    <a:pt x="23520" y="8417"/>
                    <a:pt x="23536" y="8410"/>
                  </a:cubicBezTo>
                  <a:cubicBezTo>
                    <a:pt x="23541" y="8409"/>
                    <a:pt x="23546" y="8409"/>
                    <a:pt x="23551" y="8409"/>
                  </a:cubicBezTo>
                  <a:close/>
                  <a:moveTo>
                    <a:pt x="17885" y="8390"/>
                  </a:moveTo>
                  <a:cubicBezTo>
                    <a:pt x="17928" y="8390"/>
                    <a:pt x="18009" y="8415"/>
                    <a:pt x="18017" y="8434"/>
                  </a:cubicBezTo>
                  <a:cubicBezTo>
                    <a:pt x="18021" y="8446"/>
                    <a:pt x="18020" y="8451"/>
                    <a:pt x="18004" y="8451"/>
                  </a:cubicBezTo>
                  <a:cubicBezTo>
                    <a:pt x="17991" y="8451"/>
                    <a:pt x="17967" y="8447"/>
                    <a:pt x="17927" y="8441"/>
                  </a:cubicBezTo>
                  <a:cubicBezTo>
                    <a:pt x="17840" y="8428"/>
                    <a:pt x="17833" y="8420"/>
                    <a:pt x="17861" y="8396"/>
                  </a:cubicBezTo>
                  <a:cubicBezTo>
                    <a:pt x="17865" y="8392"/>
                    <a:pt x="17873" y="8390"/>
                    <a:pt x="17885" y="8390"/>
                  </a:cubicBezTo>
                  <a:close/>
                  <a:moveTo>
                    <a:pt x="22047" y="8391"/>
                  </a:moveTo>
                  <a:cubicBezTo>
                    <a:pt x="22054" y="8391"/>
                    <a:pt x="22066" y="8395"/>
                    <a:pt x="22083" y="8403"/>
                  </a:cubicBezTo>
                  <a:cubicBezTo>
                    <a:pt x="22121" y="8420"/>
                    <a:pt x="22121" y="8424"/>
                    <a:pt x="22083" y="8445"/>
                  </a:cubicBezTo>
                  <a:cubicBezTo>
                    <a:pt x="22068" y="8453"/>
                    <a:pt x="22056" y="8457"/>
                    <a:pt x="22046" y="8457"/>
                  </a:cubicBezTo>
                  <a:cubicBezTo>
                    <a:pt x="22026" y="8457"/>
                    <a:pt x="22018" y="8440"/>
                    <a:pt x="22027" y="8410"/>
                  </a:cubicBezTo>
                  <a:cubicBezTo>
                    <a:pt x="22033" y="8397"/>
                    <a:pt x="22037" y="8391"/>
                    <a:pt x="22047" y="8391"/>
                  </a:cubicBezTo>
                  <a:close/>
                  <a:moveTo>
                    <a:pt x="21990" y="8408"/>
                  </a:moveTo>
                  <a:cubicBezTo>
                    <a:pt x="21995" y="8408"/>
                    <a:pt x="21997" y="8413"/>
                    <a:pt x="21992" y="8420"/>
                  </a:cubicBezTo>
                  <a:cubicBezTo>
                    <a:pt x="21989" y="8431"/>
                    <a:pt x="21954" y="8448"/>
                    <a:pt x="21917" y="8458"/>
                  </a:cubicBezTo>
                  <a:cubicBezTo>
                    <a:pt x="21870" y="8470"/>
                    <a:pt x="21824" y="8475"/>
                    <a:pt x="21790" y="8475"/>
                  </a:cubicBezTo>
                  <a:cubicBezTo>
                    <a:pt x="21752" y="8475"/>
                    <a:pt x="21730" y="8468"/>
                    <a:pt x="21743" y="8455"/>
                  </a:cubicBezTo>
                  <a:cubicBezTo>
                    <a:pt x="21753" y="8445"/>
                    <a:pt x="21802" y="8438"/>
                    <a:pt x="21850" y="8434"/>
                  </a:cubicBezTo>
                  <a:cubicBezTo>
                    <a:pt x="21903" y="8434"/>
                    <a:pt x="21954" y="8428"/>
                    <a:pt x="21972" y="8417"/>
                  </a:cubicBezTo>
                  <a:cubicBezTo>
                    <a:pt x="21979" y="8411"/>
                    <a:pt x="21986" y="8408"/>
                    <a:pt x="21990" y="8408"/>
                  </a:cubicBezTo>
                  <a:close/>
                  <a:moveTo>
                    <a:pt x="21432" y="8418"/>
                  </a:moveTo>
                  <a:cubicBezTo>
                    <a:pt x="21489" y="8418"/>
                    <a:pt x="21601" y="8443"/>
                    <a:pt x="21608" y="8458"/>
                  </a:cubicBezTo>
                  <a:cubicBezTo>
                    <a:pt x="21612" y="8471"/>
                    <a:pt x="21598" y="8479"/>
                    <a:pt x="21581" y="8479"/>
                  </a:cubicBezTo>
                  <a:cubicBezTo>
                    <a:pt x="21570" y="8479"/>
                    <a:pt x="21558" y="8476"/>
                    <a:pt x="21549" y="8469"/>
                  </a:cubicBezTo>
                  <a:cubicBezTo>
                    <a:pt x="21544" y="8465"/>
                    <a:pt x="21538" y="8463"/>
                    <a:pt x="21531" y="8463"/>
                  </a:cubicBezTo>
                  <a:cubicBezTo>
                    <a:pt x="21521" y="8463"/>
                    <a:pt x="21510" y="8466"/>
                    <a:pt x="21500" y="8473"/>
                  </a:cubicBezTo>
                  <a:cubicBezTo>
                    <a:pt x="21492" y="8477"/>
                    <a:pt x="21485" y="8480"/>
                    <a:pt x="21479" y="8480"/>
                  </a:cubicBezTo>
                  <a:cubicBezTo>
                    <a:pt x="21472" y="8480"/>
                    <a:pt x="21467" y="8476"/>
                    <a:pt x="21465" y="8469"/>
                  </a:cubicBezTo>
                  <a:cubicBezTo>
                    <a:pt x="21463" y="8461"/>
                    <a:pt x="21453" y="8456"/>
                    <a:pt x="21440" y="8456"/>
                  </a:cubicBezTo>
                  <a:cubicBezTo>
                    <a:pt x="21435" y="8456"/>
                    <a:pt x="21429" y="8457"/>
                    <a:pt x="21424" y="8458"/>
                  </a:cubicBezTo>
                  <a:cubicBezTo>
                    <a:pt x="21419" y="8459"/>
                    <a:pt x="21415" y="8460"/>
                    <a:pt x="21410" y="8460"/>
                  </a:cubicBezTo>
                  <a:cubicBezTo>
                    <a:pt x="21397" y="8460"/>
                    <a:pt x="21385" y="8456"/>
                    <a:pt x="21382" y="8448"/>
                  </a:cubicBezTo>
                  <a:cubicBezTo>
                    <a:pt x="21382" y="8434"/>
                    <a:pt x="21392" y="8424"/>
                    <a:pt x="21410" y="8420"/>
                  </a:cubicBezTo>
                  <a:cubicBezTo>
                    <a:pt x="21415" y="8419"/>
                    <a:pt x="21423" y="8418"/>
                    <a:pt x="21432" y="8418"/>
                  </a:cubicBezTo>
                  <a:close/>
                  <a:moveTo>
                    <a:pt x="20924" y="8455"/>
                  </a:moveTo>
                  <a:cubicBezTo>
                    <a:pt x="20938" y="8455"/>
                    <a:pt x="20955" y="8458"/>
                    <a:pt x="20966" y="8466"/>
                  </a:cubicBezTo>
                  <a:cubicBezTo>
                    <a:pt x="20980" y="8476"/>
                    <a:pt x="20980" y="8487"/>
                    <a:pt x="20966" y="8490"/>
                  </a:cubicBezTo>
                  <a:cubicBezTo>
                    <a:pt x="20963" y="8491"/>
                    <a:pt x="20961" y="8491"/>
                    <a:pt x="20958" y="8491"/>
                  </a:cubicBezTo>
                  <a:cubicBezTo>
                    <a:pt x="20946" y="8491"/>
                    <a:pt x="20932" y="8485"/>
                    <a:pt x="20924" y="8479"/>
                  </a:cubicBezTo>
                  <a:cubicBezTo>
                    <a:pt x="20910" y="8469"/>
                    <a:pt x="20913" y="8458"/>
                    <a:pt x="20924" y="8455"/>
                  </a:cubicBezTo>
                  <a:close/>
                  <a:moveTo>
                    <a:pt x="17764" y="8372"/>
                  </a:moveTo>
                  <a:cubicBezTo>
                    <a:pt x="17797" y="8372"/>
                    <a:pt x="17803" y="8382"/>
                    <a:pt x="17805" y="8407"/>
                  </a:cubicBezTo>
                  <a:cubicBezTo>
                    <a:pt x="17808" y="8431"/>
                    <a:pt x="17798" y="8452"/>
                    <a:pt x="17778" y="8452"/>
                  </a:cubicBezTo>
                  <a:cubicBezTo>
                    <a:pt x="17760" y="8452"/>
                    <a:pt x="17691" y="8462"/>
                    <a:pt x="17618" y="8476"/>
                  </a:cubicBezTo>
                  <a:cubicBezTo>
                    <a:pt x="17549" y="8490"/>
                    <a:pt x="17458" y="8503"/>
                    <a:pt x="17410" y="8511"/>
                  </a:cubicBezTo>
                  <a:cubicBezTo>
                    <a:pt x="17395" y="8512"/>
                    <a:pt x="17382" y="8513"/>
                    <a:pt x="17372" y="8513"/>
                  </a:cubicBezTo>
                  <a:cubicBezTo>
                    <a:pt x="17331" y="8513"/>
                    <a:pt x="17319" y="8501"/>
                    <a:pt x="17305" y="8462"/>
                  </a:cubicBezTo>
                  <a:cubicBezTo>
                    <a:pt x="17291" y="8431"/>
                    <a:pt x="17288" y="8403"/>
                    <a:pt x="17291" y="8403"/>
                  </a:cubicBezTo>
                  <a:cubicBezTo>
                    <a:pt x="17293" y="8402"/>
                    <a:pt x="17298" y="8402"/>
                    <a:pt x="17306" y="8402"/>
                  </a:cubicBezTo>
                  <a:cubicBezTo>
                    <a:pt x="17324" y="8402"/>
                    <a:pt x="17358" y="8404"/>
                    <a:pt x="17392" y="8407"/>
                  </a:cubicBezTo>
                  <a:cubicBezTo>
                    <a:pt x="17448" y="8407"/>
                    <a:pt x="17559" y="8399"/>
                    <a:pt x="17645" y="8386"/>
                  </a:cubicBezTo>
                  <a:cubicBezTo>
                    <a:pt x="17704" y="8377"/>
                    <a:pt x="17741" y="8372"/>
                    <a:pt x="17764" y="8372"/>
                  </a:cubicBezTo>
                  <a:close/>
                  <a:moveTo>
                    <a:pt x="16445" y="8477"/>
                  </a:moveTo>
                  <a:cubicBezTo>
                    <a:pt x="16467" y="8477"/>
                    <a:pt x="16484" y="8482"/>
                    <a:pt x="16484" y="8490"/>
                  </a:cubicBezTo>
                  <a:cubicBezTo>
                    <a:pt x="16484" y="8503"/>
                    <a:pt x="16466" y="8514"/>
                    <a:pt x="16445" y="8514"/>
                  </a:cubicBezTo>
                  <a:cubicBezTo>
                    <a:pt x="16441" y="8514"/>
                    <a:pt x="16437" y="8515"/>
                    <a:pt x="16433" y="8515"/>
                  </a:cubicBezTo>
                  <a:cubicBezTo>
                    <a:pt x="16370" y="8515"/>
                    <a:pt x="16355" y="8489"/>
                    <a:pt x="16417" y="8479"/>
                  </a:cubicBezTo>
                  <a:cubicBezTo>
                    <a:pt x="16427" y="8477"/>
                    <a:pt x="16436" y="8477"/>
                    <a:pt x="16445" y="8477"/>
                  </a:cubicBezTo>
                  <a:close/>
                  <a:moveTo>
                    <a:pt x="17016" y="8436"/>
                  </a:moveTo>
                  <a:cubicBezTo>
                    <a:pt x="17080" y="8436"/>
                    <a:pt x="17203" y="8481"/>
                    <a:pt x="17187" y="8500"/>
                  </a:cubicBezTo>
                  <a:cubicBezTo>
                    <a:pt x="17181" y="8513"/>
                    <a:pt x="17047" y="8521"/>
                    <a:pt x="16930" y="8521"/>
                  </a:cubicBezTo>
                  <a:cubicBezTo>
                    <a:pt x="16856" y="8521"/>
                    <a:pt x="16790" y="8518"/>
                    <a:pt x="16764" y="8511"/>
                  </a:cubicBezTo>
                  <a:cubicBezTo>
                    <a:pt x="16729" y="8503"/>
                    <a:pt x="16702" y="8490"/>
                    <a:pt x="16702" y="8483"/>
                  </a:cubicBezTo>
                  <a:cubicBezTo>
                    <a:pt x="16696" y="8469"/>
                    <a:pt x="16781" y="8442"/>
                    <a:pt x="16824" y="8442"/>
                  </a:cubicBezTo>
                  <a:cubicBezTo>
                    <a:pt x="16833" y="8442"/>
                    <a:pt x="16840" y="8443"/>
                    <a:pt x="16844" y="8445"/>
                  </a:cubicBezTo>
                  <a:cubicBezTo>
                    <a:pt x="16852" y="8449"/>
                    <a:pt x="16863" y="8451"/>
                    <a:pt x="16879" y="8451"/>
                  </a:cubicBezTo>
                  <a:cubicBezTo>
                    <a:pt x="16904" y="8451"/>
                    <a:pt x="16941" y="8446"/>
                    <a:pt x="17000" y="8438"/>
                  </a:cubicBezTo>
                  <a:cubicBezTo>
                    <a:pt x="17005" y="8437"/>
                    <a:pt x="17010" y="8436"/>
                    <a:pt x="17016" y="8436"/>
                  </a:cubicBezTo>
                  <a:close/>
                  <a:moveTo>
                    <a:pt x="22450" y="8500"/>
                  </a:moveTo>
                  <a:cubicBezTo>
                    <a:pt x="22465" y="8500"/>
                    <a:pt x="22489" y="8518"/>
                    <a:pt x="22500" y="8538"/>
                  </a:cubicBezTo>
                  <a:cubicBezTo>
                    <a:pt x="22510" y="8556"/>
                    <a:pt x="22513" y="8564"/>
                    <a:pt x="22503" y="8564"/>
                  </a:cubicBezTo>
                  <a:cubicBezTo>
                    <a:pt x="22498" y="8564"/>
                    <a:pt x="22489" y="8561"/>
                    <a:pt x="22475" y="8556"/>
                  </a:cubicBezTo>
                  <a:cubicBezTo>
                    <a:pt x="22420" y="8535"/>
                    <a:pt x="22405" y="8500"/>
                    <a:pt x="22450" y="8500"/>
                  </a:cubicBezTo>
                  <a:close/>
                  <a:moveTo>
                    <a:pt x="22552" y="8523"/>
                  </a:moveTo>
                  <a:cubicBezTo>
                    <a:pt x="22555" y="8523"/>
                    <a:pt x="22558" y="8524"/>
                    <a:pt x="22562" y="8524"/>
                  </a:cubicBezTo>
                  <a:cubicBezTo>
                    <a:pt x="22599" y="8528"/>
                    <a:pt x="22620" y="8559"/>
                    <a:pt x="22586" y="8566"/>
                  </a:cubicBezTo>
                  <a:cubicBezTo>
                    <a:pt x="22584" y="8567"/>
                    <a:pt x="22582" y="8567"/>
                    <a:pt x="22580" y="8567"/>
                  </a:cubicBezTo>
                  <a:cubicBezTo>
                    <a:pt x="22569" y="8567"/>
                    <a:pt x="22555" y="8559"/>
                    <a:pt x="22544" y="8545"/>
                  </a:cubicBezTo>
                  <a:cubicBezTo>
                    <a:pt x="22535" y="8531"/>
                    <a:pt x="22536" y="8523"/>
                    <a:pt x="22552" y="8523"/>
                  </a:cubicBezTo>
                  <a:close/>
                  <a:moveTo>
                    <a:pt x="20108" y="8442"/>
                  </a:moveTo>
                  <a:cubicBezTo>
                    <a:pt x="20120" y="8442"/>
                    <a:pt x="20126" y="8451"/>
                    <a:pt x="20133" y="8469"/>
                  </a:cubicBezTo>
                  <a:cubicBezTo>
                    <a:pt x="20143" y="8503"/>
                    <a:pt x="20133" y="8511"/>
                    <a:pt x="20074" y="8514"/>
                  </a:cubicBezTo>
                  <a:cubicBezTo>
                    <a:pt x="20015" y="8518"/>
                    <a:pt x="20008" y="8521"/>
                    <a:pt x="20029" y="8549"/>
                  </a:cubicBezTo>
                  <a:cubicBezTo>
                    <a:pt x="20048" y="8568"/>
                    <a:pt x="20050" y="8574"/>
                    <a:pt x="20029" y="8574"/>
                  </a:cubicBezTo>
                  <a:cubicBezTo>
                    <a:pt x="20024" y="8574"/>
                    <a:pt x="20017" y="8574"/>
                    <a:pt x="20008" y="8573"/>
                  </a:cubicBezTo>
                  <a:cubicBezTo>
                    <a:pt x="19981" y="8573"/>
                    <a:pt x="19863" y="8570"/>
                    <a:pt x="19741" y="8566"/>
                  </a:cubicBezTo>
                  <a:cubicBezTo>
                    <a:pt x="19619" y="8563"/>
                    <a:pt x="19474" y="8559"/>
                    <a:pt x="19419" y="8556"/>
                  </a:cubicBezTo>
                  <a:cubicBezTo>
                    <a:pt x="19401" y="8555"/>
                    <a:pt x="19385" y="8554"/>
                    <a:pt x="19371" y="8554"/>
                  </a:cubicBezTo>
                  <a:cubicBezTo>
                    <a:pt x="19337" y="8554"/>
                    <a:pt x="19315" y="8557"/>
                    <a:pt x="19315" y="8559"/>
                  </a:cubicBezTo>
                  <a:cubicBezTo>
                    <a:pt x="19316" y="8563"/>
                    <a:pt x="19314" y="8564"/>
                    <a:pt x="19308" y="8564"/>
                  </a:cubicBezTo>
                  <a:cubicBezTo>
                    <a:pt x="19302" y="8564"/>
                    <a:pt x="19293" y="8563"/>
                    <a:pt x="19283" y="8559"/>
                  </a:cubicBezTo>
                  <a:cubicBezTo>
                    <a:pt x="19273" y="8554"/>
                    <a:pt x="19262" y="8552"/>
                    <a:pt x="19254" y="8552"/>
                  </a:cubicBezTo>
                  <a:cubicBezTo>
                    <a:pt x="19245" y="8552"/>
                    <a:pt x="19238" y="8554"/>
                    <a:pt x="19235" y="8559"/>
                  </a:cubicBezTo>
                  <a:cubicBezTo>
                    <a:pt x="19232" y="8563"/>
                    <a:pt x="19229" y="8565"/>
                    <a:pt x="19226" y="8565"/>
                  </a:cubicBezTo>
                  <a:cubicBezTo>
                    <a:pt x="19223" y="8565"/>
                    <a:pt x="19219" y="8561"/>
                    <a:pt x="19217" y="8553"/>
                  </a:cubicBezTo>
                  <a:cubicBezTo>
                    <a:pt x="19215" y="8543"/>
                    <a:pt x="19209" y="8538"/>
                    <a:pt x="19204" y="8538"/>
                  </a:cubicBezTo>
                  <a:cubicBezTo>
                    <a:pt x="19201" y="8538"/>
                    <a:pt x="19199" y="8540"/>
                    <a:pt x="19196" y="8542"/>
                  </a:cubicBezTo>
                  <a:cubicBezTo>
                    <a:pt x="19193" y="8544"/>
                    <a:pt x="19187" y="8546"/>
                    <a:pt x="19181" y="8546"/>
                  </a:cubicBezTo>
                  <a:cubicBezTo>
                    <a:pt x="19169" y="8546"/>
                    <a:pt x="19154" y="8542"/>
                    <a:pt x="19141" y="8535"/>
                  </a:cubicBezTo>
                  <a:cubicBezTo>
                    <a:pt x="19106" y="8514"/>
                    <a:pt x="19110" y="8511"/>
                    <a:pt x="19179" y="8503"/>
                  </a:cubicBezTo>
                  <a:cubicBezTo>
                    <a:pt x="19205" y="8500"/>
                    <a:pt x="19239" y="8498"/>
                    <a:pt x="19270" y="8498"/>
                  </a:cubicBezTo>
                  <a:cubicBezTo>
                    <a:pt x="19292" y="8498"/>
                    <a:pt x="19312" y="8499"/>
                    <a:pt x="19328" y="8500"/>
                  </a:cubicBezTo>
                  <a:cubicBezTo>
                    <a:pt x="19335" y="8501"/>
                    <a:pt x="19343" y="8501"/>
                    <a:pt x="19351" y="8501"/>
                  </a:cubicBezTo>
                  <a:cubicBezTo>
                    <a:pt x="19386" y="8501"/>
                    <a:pt x="19422" y="8495"/>
                    <a:pt x="19435" y="8487"/>
                  </a:cubicBezTo>
                  <a:cubicBezTo>
                    <a:pt x="19457" y="8473"/>
                    <a:pt x="19481" y="8467"/>
                    <a:pt x="19503" y="8467"/>
                  </a:cubicBezTo>
                  <a:cubicBezTo>
                    <a:pt x="19532" y="8467"/>
                    <a:pt x="19556" y="8479"/>
                    <a:pt x="19564" y="8503"/>
                  </a:cubicBezTo>
                  <a:cubicBezTo>
                    <a:pt x="19569" y="8517"/>
                    <a:pt x="19573" y="8524"/>
                    <a:pt x="19576" y="8524"/>
                  </a:cubicBezTo>
                  <a:cubicBezTo>
                    <a:pt x="19579" y="8524"/>
                    <a:pt x="19583" y="8516"/>
                    <a:pt x="19589" y="8500"/>
                  </a:cubicBezTo>
                  <a:cubicBezTo>
                    <a:pt x="19593" y="8488"/>
                    <a:pt x="19598" y="8482"/>
                    <a:pt x="19603" y="8482"/>
                  </a:cubicBezTo>
                  <a:cubicBezTo>
                    <a:pt x="19610" y="8482"/>
                    <a:pt x="19617" y="8495"/>
                    <a:pt x="19619" y="8518"/>
                  </a:cubicBezTo>
                  <a:cubicBezTo>
                    <a:pt x="19619" y="8521"/>
                    <a:pt x="19621" y="8523"/>
                    <a:pt x="19624" y="8523"/>
                  </a:cubicBezTo>
                  <a:cubicBezTo>
                    <a:pt x="19631" y="8523"/>
                    <a:pt x="19642" y="8516"/>
                    <a:pt x="19651" y="8508"/>
                  </a:cubicBezTo>
                  <a:cubicBezTo>
                    <a:pt x="19676" y="8487"/>
                    <a:pt x="19827" y="8465"/>
                    <a:pt x="19931" y="8465"/>
                  </a:cubicBezTo>
                  <a:cubicBezTo>
                    <a:pt x="19955" y="8465"/>
                    <a:pt x="19977" y="8467"/>
                    <a:pt x="19994" y="8469"/>
                  </a:cubicBezTo>
                  <a:cubicBezTo>
                    <a:pt x="20018" y="8469"/>
                    <a:pt x="20057" y="8462"/>
                    <a:pt x="20081" y="8452"/>
                  </a:cubicBezTo>
                  <a:cubicBezTo>
                    <a:pt x="20092" y="8445"/>
                    <a:pt x="20101" y="8442"/>
                    <a:pt x="20108" y="8442"/>
                  </a:cubicBezTo>
                  <a:close/>
                  <a:moveTo>
                    <a:pt x="24126" y="8588"/>
                  </a:moveTo>
                  <a:cubicBezTo>
                    <a:pt x="24134" y="8588"/>
                    <a:pt x="24141" y="8590"/>
                    <a:pt x="24147" y="8594"/>
                  </a:cubicBezTo>
                  <a:cubicBezTo>
                    <a:pt x="24171" y="8604"/>
                    <a:pt x="24168" y="8612"/>
                    <a:pt x="24130" y="8622"/>
                  </a:cubicBezTo>
                  <a:cubicBezTo>
                    <a:pt x="24114" y="8626"/>
                    <a:pt x="24102" y="8628"/>
                    <a:pt x="24094" y="8628"/>
                  </a:cubicBezTo>
                  <a:cubicBezTo>
                    <a:pt x="24075" y="8628"/>
                    <a:pt x="24077" y="8617"/>
                    <a:pt x="24098" y="8597"/>
                  </a:cubicBezTo>
                  <a:cubicBezTo>
                    <a:pt x="24104" y="8591"/>
                    <a:pt x="24115" y="8588"/>
                    <a:pt x="24126" y="8588"/>
                  </a:cubicBezTo>
                  <a:close/>
                  <a:moveTo>
                    <a:pt x="16124" y="8610"/>
                  </a:moveTo>
                  <a:cubicBezTo>
                    <a:pt x="16146" y="8610"/>
                    <a:pt x="16169" y="8614"/>
                    <a:pt x="16178" y="8622"/>
                  </a:cubicBezTo>
                  <a:cubicBezTo>
                    <a:pt x="16196" y="8637"/>
                    <a:pt x="16178" y="8646"/>
                    <a:pt x="16133" y="8646"/>
                  </a:cubicBezTo>
                  <a:cubicBezTo>
                    <a:pt x="16127" y="8646"/>
                    <a:pt x="16120" y="8646"/>
                    <a:pt x="16112" y="8646"/>
                  </a:cubicBezTo>
                  <a:cubicBezTo>
                    <a:pt x="16091" y="8642"/>
                    <a:pt x="16071" y="8636"/>
                    <a:pt x="16071" y="8628"/>
                  </a:cubicBezTo>
                  <a:cubicBezTo>
                    <a:pt x="16066" y="8617"/>
                    <a:pt x="16095" y="8610"/>
                    <a:pt x="16124" y="8610"/>
                  </a:cubicBezTo>
                  <a:close/>
                  <a:moveTo>
                    <a:pt x="18507" y="8642"/>
                  </a:moveTo>
                  <a:cubicBezTo>
                    <a:pt x="18588" y="8642"/>
                    <a:pt x="18667" y="8648"/>
                    <a:pt x="18669" y="8657"/>
                  </a:cubicBezTo>
                  <a:cubicBezTo>
                    <a:pt x="18676" y="8676"/>
                    <a:pt x="18583" y="8702"/>
                    <a:pt x="18526" y="8702"/>
                  </a:cubicBezTo>
                  <a:cubicBezTo>
                    <a:pt x="18523" y="8702"/>
                    <a:pt x="18519" y="8702"/>
                    <a:pt x="18516" y="8702"/>
                  </a:cubicBezTo>
                  <a:cubicBezTo>
                    <a:pt x="18492" y="8702"/>
                    <a:pt x="18436" y="8702"/>
                    <a:pt x="18385" y="8705"/>
                  </a:cubicBezTo>
                  <a:cubicBezTo>
                    <a:pt x="18373" y="8706"/>
                    <a:pt x="18363" y="8706"/>
                    <a:pt x="18353" y="8706"/>
                  </a:cubicBezTo>
                  <a:cubicBezTo>
                    <a:pt x="18284" y="8706"/>
                    <a:pt x="18252" y="8686"/>
                    <a:pt x="18274" y="8657"/>
                  </a:cubicBezTo>
                  <a:cubicBezTo>
                    <a:pt x="18277" y="8650"/>
                    <a:pt x="18291" y="8645"/>
                    <a:pt x="18303" y="8645"/>
                  </a:cubicBezTo>
                  <a:cubicBezTo>
                    <a:pt x="18306" y="8645"/>
                    <a:pt x="18309" y="8645"/>
                    <a:pt x="18311" y="8646"/>
                  </a:cubicBezTo>
                  <a:cubicBezTo>
                    <a:pt x="18324" y="8648"/>
                    <a:pt x="18341" y="8651"/>
                    <a:pt x="18356" y="8651"/>
                  </a:cubicBezTo>
                  <a:cubicBezTo>
                    <a:pt x="18363" y="8651"/>
                    <a:pt x="18369" y="8650"/>
                    <a:pt x="18374" y="8649"/>
                  </a:cubicBezTo>
                  <a:cubicBezTo>
                    <a:pt x="18408" y="8644"/>
                    <a:pt x="18458" y="8642"/>
                    <a:pt x="18507" y="8642"/>
                  </a:cubicBezTo>
                  <a:close/>
                  <a:moveTo>
                    <a:pt x="17243" y="8694"/>
                  </a:moveTo>
                  <a:cubicBezTo>
                    <a:pt x="17286" y="8694"/>
                    <a:pt x="17326" y="8701"/>
                    <a:pt x="17330" y="8716"/>
                  </a:cubicBezTo>
                  <a:cubicBezTo>
                    <a:pt x="17337" y="8726"/>
                    <a:pt x="17309" y="8737"/>
                    <a:pt x="17260" y="8740"/>
                  </a:cubicBezTo>
                  <a:cubicBezTo>
                    <a:pt x="17239" y="8741"/>
                    <a:pt x="17220" y="8742"/>
                    <a:pt x="17203" y="8742"/>
                  </a:cubicBezTo>
                  <a:cubicBezTo>
                    <a:pt x="17138" y="8742"/>
                    <a:pt x="17115" y="8732"/>
                    <a:pt x="17142" y="8712"/>
                  </a:cubicBezTo>
                  <a:cubicBezTo>
                    <a:pt x="17161" y="8700"/>
                    <a:pt x="17203" y="8694"/>
                    <a:pt x="17243" y="8694"/>
                  </a:cubicBezTo>
                  <a:close/>
                  <a:moveTo>
                    <a:pt x="18191" y="8652"/>
                  </a:moveTo>
                  <a:cubicBezTo>
                    <a:pt x="18207" y="8652"/>
                    <a:pt x="18226" y="8662"/>
                    <a:pt x="18236" y="8677"/>
                  </a:cubicBezTo>
                  <a:cubicBezTo>
                    <a:pt x="18253" y="8708"/>
                    <a:pt x="18249" y="8712"/>
                    <a:pt x="18079" y="8722"/>
                  </a:cubicBezTo>
                  <a:cubicBezTo>
                    <a:pt x="18041" y="8722"/>
                    <a:pt x="18010" y="8716"/>
                    <a:pt x="18003" y="8702"/>
                  </a:cubicBezTo>
                  <a:cubicBezTo>
                    <a:pt x="18002" y="8699"/>
                    <a:pt x="18001" y="8697"/>
                    <a:pt x="17999" y="8697"/>
                  </a:cubicBezTo>
                  <a:cubicBezTo>
                    <a:pt x="17994" y="8697"/>
                    <a:pt x="17986" y="8707"/>
                    <a:pt x="17978" y="8722"/>
                  </a:cubicBezTo>
                  <a:cubicBezTo>
                    <a:pt x="17968" y="8747"/>
                    <a:pt x="17944" y="8767"/>
                    <a:pt x="17927" y="8774"/>
                  </a:cubicBezTo>
                  <a:cubicBezTo>
                    <a:pt x="17922" y="8775"/>
                    <a:pt x="17916" y="8776"/>
                    <a:pt x="17910" y="8776"/>
                  </a:cubicBezTo>
                  <a:cubicBezTo>
                    <a:pt x="17892" y="8776"/>
                    <a:pt x="17868" y="8771"/>
                    <a:pt x="17850" y="8764"/>
                  </a:cubicBezTo>
                  <a:cubicBezTo>
                    <a:pt x="17812" y="8750"/>
                    <a:pt x="17808" y="8747"/>
                    <a:pt x="17833" y="8712"/>
                  </a:cubicBezTo>
                  <a:cubicBezTo>
                    <a:pt x="17844" y="8694"/>
                    <a:pt x="17852" y="8686"/>
                    <a:pt x="17861" y="8686"/>
                  </a:cubicBezTo>
                  <a:cubicBezTo>
                    <a:pt x="17868" y="8686"/>
                    <a:pt x="17877" y="8691"/>
                    <a:pt x="17888" y="8698"/>
                  </a:cubicBezTo>
                  <a:cubicBezTo>
                    <a:pt x="17898" y="8706"/>
                    <a:pt x="17905" y="8710"/>
                    <a:pt x="17910" y="8710"/>
                  </a:cubicBezTo>
                  <a:cubicBezTo>
                    <a:pt x="17917" y="8710"/>
                    <a:pt x="17921" y="8704"/>
                    <a:pt x="17923" y="8695"/>
                  </a:cubicBezTo>
                  <a:cubicBezTo>
                    <a:pt x="17923" y="8670"/>
                    <a:pt x="17957" y="8663"/>
                    <a:pt x="18086" y="8657"/>
                  </a:cubicBezTo>
                  <a:lnTo>
                    <a:pt x="18135" y="8657"/>
                  </a:lnTo>
                  <a:cubicBezTo>
                    <a:pt x="18141" y="8657"/>
                    <a:pt x="18162" y="8657"/>
                    <a:pt x="18183" y="8653"/>
                  </a:cubicBezTo>
                  <a:cubicBezTo>
                    <a:pt x="18186" y="8653"/>
                    <a:pt x="18188" y="8652"/>
                    <a:pt x="18191" y="8652"/>
                  </a:cubicBezTo>
                  <a:close/>
                  <a:moveTo>
                    <a:pt x="17737" y="8784"/>
                  </a:moveTo>
                  <a:cubicBezTo>
                    <a:pt x="17798" y="8784"/>
                    <a:pt x="17814" y="8821"/>
                    <a:pt x="17746" y="8841"/>
                  </a:cubicBezTo>
                  <a:cubicBezTo>
                    <a:pt x="17734" y="8843"/>
                    <a:pt x="17725" y="8844"/>
                    <a:pt x="17716" y="8844"/>
                  </a:cubicBezTo>
                  <a:cubicBezTo>
                    <a:pt x="17696" y="8844"/>
                    <a:pt x="17685" y="8838"/>
                    <a:pt x="17680" y="8823"/>
                  </a:cubicBezTo>
                  <a:cubicBezTo>
                    <a:pt x="17673" y="8802"/>
                    <a:pt x="17687" y="8788"/>
                    <a:pt x="17722" y="8785"/>
                  </a:cubicBezTo>
                  <a:cubicBezTo>
                    <a:pt x="17727" y="8784"/>
                    <a:pt x="17732" y="8784"/>
                    <a:pt x="17737" y="8784"/>
                  </a:cubicBezTo>
                  <a:close/>
                  <a:moveTo>
                    <a:pt x="17522" y="8891"/>
                  </a:moveTo>
                  <a:cubicBezTo>
                    <a:pt x="17576" y="8891"/>
                    <a:pt x="17573" y="8918"/>
                    <a:pt x="17510" y="8937"/>
                  </a:cubicBezTo>
                  <a:cubicBezTo>
                    <a:pt x="17499" y="8940"/>
                    <a:pt x="17489" y="8941"/>
                    <a:pt x="17479" y="8941"/>
                  </a:cubicBezTo>
                  <a:cubicBezTo>
                    <a:pt x="17462" y="8941"/>
                    <a:pt x="17450" y="8937"/>
                    <a:pt x="17448" y="8931"/>
                  </a:cubicBezTo>
                  <a:cubicBezTo>
                    <a:pt x="17447" y="8928"/>
                    <a:pt x="17444" y="8927"/>
                    <a:pt x="17441" y="8927"/>
                  </a:cubicBezTo>
                  <a:cubicBezTo>
                    <a:pt x="17434" y="8927"/>
                    <a:pt x="17422" y="8933"/>
                    <a:pt x="17410" y="8945"/>
                  </a:cubicBezTo>
                  <a:cubicBezTo>
                    <a:pt x="17391" y="8959"/>
                    <a:pt x="17370" y="8969"/>
                    <a:pt x="17361" y="8969"/>
                  </a:cubicBezTo>
                  <a:cubicBezTo>
                    <a:pt x="17360" y="8969"/>
                    <a:pt x="17359" y="8969"/>
                    <a:pt x="17358" y="8969"/>
                  </a:cubicBezTo>
                  <a:cubicBezTo>
                    <a:pt x="17354" y="8968"/>
                    <a:pt x="17345" y="8967"/>
                    <a:pt x="17334" y="8967"/>
                  </a:cubicBezTo>
                  <a:cubicBezTo>
                    <a:pt x="17315" y="8967"/>
                    <a:pt x="17287" y="8969"/>
                    <a:pt x="17260" y="8976"/>
                  </a:cubicBezTo>
                  <a:cubicBezTo>
                    <a:pt x="17216" y="8982"/>
                    <a:pt x="17156" y="8986"/>
                    <a:pt x="17129" y="8986"/>
                  </a:cubicBezTo>
                  <a:cubicBezTo>
                    <a:pt x="17038" y="8982"/>
                    <a:pt x="17062" y="8945"/>
                    <a:pt x="17166" y="8931"/>
                  </a:cubicBezTo>
                  <a:cubicBezTo>
                    <a:pt x="17281" y="8913"/>
                    <a:pt x="17430" y="8896"/>
                    <a:pt x="17504" y="8892"/>
                  </a:cubicBezTo>
                  <a:cubicBezTo>
                    <a:pt x="17510" y="8892"/>
                    <a:pt x="17517" y="8891"/>
                    <a:pt x="17522" y="8891"/>
                  </a:cubicBezTo>
                  <a:close/>
                  <a:moveTo>
                    <a:pt x="13502" y="9131"/>
                  </a:moveTo>
                  <a:cubicBezTo>
                    <a:pt x="13512" y="9131"/>
                    <a:pt x="13516" y="9140"/>
                    <a:pt x="13514" y="9149"/>
                  </a:cubicBezTo>
                  <a:cubicBezTo>
                    <a:pt x="13510" y="9163"/>
                    <a:pt x="13503" y="9174"/>
                    <a:pt x="13496" y="9177"/>
                  </a:cubicBezTo>
                  <a:cubicBezTo>
                    <a:pt x="13489" y="9177"/>
                    <a:pt x="13482" y="9170"/>
                    <a:pt x="13479" y="9160"/>
                  </a:cubicBezTo>
                  <a:cubicBezTo>
                    <a:pt x="13475" y="9149"/>
                    <a:pt x="13486" y="9135"/>
                    <a:pt x="13496" y="9132"/>
                  </a:cubicBezTo>
                  <a:cubicBezTo>
                    <a:pt x="13498" y="9131"/>
                    <a:pt x="13500" y="9131"/>
                    <a:pt x="13502" y="9131"/>
                  </a:cubicBezTo>
                  <a:close/>
                  <a:moveTo>
                    <a:pt x="13564" y="9123"/>
                  </a:moveTo>
                  <a:cubicBezTo>
                    <a:pt x="13567" y="9123"/>
                    <a:pt x="13572" y="9125"/>
                    <a:pt x="13576" y="9128"/>
                  </a:cubicBezTo>
                  <a:cubicBezTo>
                    <a:pt x="13586" y="9139"/>
                    <a:pt x="13586" y="9156"/>
                    <a:pt x="13576" y="9166"/>
                  </a:cubicBezTo>
                  <a:cubicBezTo>
                    <a:pt x="13567" y="9175"/>
                    <a:pt x="13559" y="9179"/>
                    <a:pt x="13553" y="9179"/>
                  </a:cubicBezTo>
                  <a:cubicBezTo>
                    <a:pt x="13543" y="9179"/>
                    <a:pt x="13538" y="9166"/>
                    <a:pt x="13544" y="9142"/>
                  </a:cubicBezTo>
                  <a:cubicBezTo>
                    <a:pt x="13550" y="9130"/>
                    <a:pt x="13556" y="9123"/>
                    <a:pt x="13564" y="9123"/>
                  </a:cubicBezTo>
                  <a:close/>
                  <a:moveTo>
                    <a:pt x="13642" y="9182"/>
                  </a:moveTo>
                  <a:cubicBezTo>
                    <a:pt x="13653" y="9182"/>
                    <a:pt x="13665" y="9186"/>
                    <a:pt x="13673" y="9195"/>
                  </a:cubicBezTo>
                  <a:cubicBezTo>
                    <a:pt x="13683" y="9201"/>
                    <a:pt x="13677" y="9208"/>
                    <a:pt x="13653" y="9208"/>
                  </a:cubicBezTo>
                  <a:cubicBezTo>
                    <a:pt x="13611" y="9204"/>
                    <a:pt x="13600" y="9190"/>
                    <a:pt x="13632" y="9184"/>
                  </a:cubicBezTo>
                  <a:cubicBezTo>
                    <a:pt x="13635" y="9183"/>
                    <a:pt x="13639" y="9182"/>
                    <a:pt x="13642" y="9182"/>
                  </a:cubicBezTo>
                  <a:close/>
                  <a:moveTo>
                    <a:pt x="13746" y="9183"/>
                  </a:moveTo>
                  <a:cubicBezTo>
                    <a:pt x="13748" y="9183"/>
                    <a:pt x="13750" y="9183"/>
                    <a:pt x="13753" y="9184"/>
                  </a:cubicBezTo>
                  <a:cubicBezTo>
                    <a:pt x="13767" y="9187"/>
                    <a:pt x="13781" y="9195"/>
                    <a:pt x="13781" y="9201"/>
                  </a:cubicBezTo>
                  <a:cubicBezTo>
                    <a:pt x="13784" y="9204"/>
                    <a:pt x="13773" y="9211"/>
                    <a:pt x="13763" y="9215"/>
                  </a:cubicBezTo>
                  <a:cubicBezTo>
                    <a:pt x="13761" y="9216"/>
                    <a:pt x="13759" y="9216"/>
                    <a:pt x="13757" y="9216"/>
                  </a:cubicBezTo>
                  <a:cubicBezTo>
                    <a:pt x="13745" y="9216"/>
                    <a:pt x="13735" y="9209"/>
                    <a:pt x="13732" y="9198"/>
                  </a:cubicBezTo>
                  <a:cubicBezTo>
                    <a:pt x="13729" y="9189"/>
                    <a:pt x="13736" y="9183"/>
                    <a:pt x="13746" y="9183"/>
                  </a:cubicBezTo>
                  <a:close/>
                  <a:moveTo>
                    <a:pt x="5339" y="9846"/>
                  </a:moveTo>
                  <a:cubicBezTo>
                    <a:pt x="5348" y="9846"/>
                    <a:pt x="5348" y="9853"/>
                    <a:pt x="5336" y="9871"/>
                  </a:cubicBezTo>
                  <a:cubicBezTo>
                    <a:pt x="5327" y="9883"/>
                    <a:pt x="5316" y="9892"/>
                    <a:pt x="5308" y="9892"/>
                  </a:cubicBezTo>
                  <a:cubicBezTo>
                    <a:pt x="5307" y="9892"/>
                    <a:pt x="5306" y="9892"/>
                    <a:pt x="5305" y="9891"/>
                  </a:cubicBezTo>
                  <a:cubicBezTo>
                    <a:pt x="5285" y="9885"/>
                    <a:pt x="5301" y="9853"/>
                    <a:pt x="5333" y="9846"/>
                  </a:cubicBezTo>
                  <a:cubicBezTo>
                    <a:pt x="5335" y="9846"/>
                    <a:pt x="5337" y="9846"/>
                    <a:pt x="5339" y="9846"/>
                  </a:cubicBezTo>
                  <a:close/>
                  <a:moveTo>
                    <a:pt x="5411" y="9919"/>
                  </a:moveTo>
                  <a:cubicBezTo>
                    <a:pt x="5420" y="9919"/>
                    <a:pt x="5430" y="9920"/>
                    <a:pt x="5440" y="9923"/>
                  </a:cubicBezTo>
                  <a:cubicBezTo>
                    <a:pt x="5479" y="9933"/>
                    <a:pt x="5475" y="9936"/>
                    <a:pt x="5423" y="9951"/>
                  </a:cubicBezTo>
                  <a:cubicBezTo>
                    <a:pt x="5401" y="9957"/>
                    <a:pt x="5384" y="9960"/>
                    <a:pt x="5373" y="9960"/>
                  </a:cubicBezTo>
                  <a:cubicBezTo>
                    <a:pt x="5354" y="9960"/>
                    <a:pt x="5354" y="9950"/>
                    <a:pt x="5374" y="9930"/>
                  </a:cubicBezTo>
                  <a:cubicBezTo>
                    <a:pt x="5381" y="9923"/>
                    <a:pt x="5394" y="9919"/>
                    <a:pt x="5411" y="9919"/>
                  </a:cubicBezTo>
                  <a:close/>
                  <a:moveTo>
                    <a:pt x="24136" y="0"/>
                  </a:moveTo>
                  <a:cubicBezTo>
                    <a:pt x="24110" y="0"/>
                    <a:pt x="24082" y="1"/>
                    <a:pt x="24053" y="4"/>
                  </a:cubicBezTo>
                  <a:cubicBezTo>
                    <a:pt x="24006" y="8"/>
                    <a:pt x="23955" y="9"/>
                    <a:pt x="23915" y="9"/>
                  </a:cubicBezTo>
                  <a:cubicBezTo>
                    <a:pt x="23887" y="9"/>
                    <a:pt x="23864" y="8"/>
                    <a:pt x="23853" y="7"/>
                  </a:cubicBezTo>
                  <a:cubicBezTo>
                    <a:pt x="23844" y="6"/>
                    <a:pt x="23836" y="6"/>
                    <a:pt x="23827" y="6"/>
                  </a:cubicBezTo>
                  <a:cubicBezTo>
                    <a:pt x="23799" y="6"/>
                    <a:pt x="23770" y="10"/>
                    <a:pt x="23752" y="21"/>
                  </a:cubicBezTo>
                  <a:cubicBezTo>
                    <a:pt x="23737" y="30"/>
                    <a:pt x="23724" y="34"/>
                    <a:pt x="23715" y="34"/>
                  </a:cubicBezTo>
                  <a:cubicBezTo>
                    <a:pt x="23709" y="34"/>
                    <a:pt x="23704" y="32"/>
                    <a:pt x="23703" y="28"/>
                  </a:cubicBezTo>
                  <a:cubicBezTo>
                    <a:pt x="23700" y="20"/>
                    <a:pt x="23667" y="17"/>
                    <a:pt x="23625" y="17"/>
                  </a:cubicBezTo>
                  <a:cubicBezTo>
                    <a:pt x="23554" y="17"/>
                    <a:pt x="23456" y="27"/>
                    <a:pt x="23443" y="42"/>
                  </a:cubicBezTo>
                  <a:cubicBezTo>
                    <a:pt x="23437" y="46"/>
                    <a:pt x="23432" y="48"/>
                    <a:pt x="23426" y="48"/>
                  </a:cubicBezTo>
                  <a:cubicBezTo>
                    <a:pt x="23418" y="48"/>
                    <a:pt x="23410" y="43"/>
                    <a:pt x="23401" y="35"/>
                  </a:cubicBezTo>
                  <a:cubicBezTo>
                    <a:pt x="23393" y="25"/>
                    <a:pt x="23374" y="20"/>
                    <a:pt x="23354" y="20"/>
                  </a:cubicBezTo>
                  <a:cubicBezTo>
                    <a:pt x="23325" y="20"/>
                    <a:pt x="23293" y="30"/>
                    <a:pt x="23286" y="49"/>
                  </a:cubicBezTo>
                  <a:cubicBezTo>
                    <a:pt x="23285" y="56"/>
                    <a:pt x="23287" y="60"/>
                    <a:pt x="23291" y="60"/>
                  </a:cubicBezTo>
                  <a:cubicBezTo>
                    <a:pt x="23295" y="60"/>
                    <a:pt x="23301" y="57"/>
                    <a:pt x="23307" y="52"/>
                  </a:cubicBezTo>
                  <a:cubicBezTo>
                    <a:pt x="23314" y="47"/>
                    <a:pt x="23327" y="45"/>
                    <a:pt x="23340" y="45"/>
                  </a:cubicBezTo>
                  <a:cubicBezTo>
                    <a:pt x="23353" y="45"/>
                    <a:pt x="23367" y="47"/>
                    <a:pt x="23377" y="52"/>
                  </a:cubicBezTo>
                  <a:cubicBezTo>
                    <a:pt x="23404" y="67"/>
                    <a:pt x="23434" y="73"/>
                    <a:pt x="23479" y="73"/>
                  </a:cubicBezTo>
                  <a:cubicBezTo>
                    <a:pt x="23509" y="73"/>
                    <a:pt x="23545" y="70"/>
                    <a:pt x="23592" y="66"/>
                  </a:cubicBezTo>
                  <a:cubicBezTo>
                    <a:pt x="23624" y="64"/>
                    <a:pt x="23683" y="61"/>
                    <a:pt x="23743" y="61"/>
                  </a:cubicBezTo>
                  <a:cubicBezTo>
                    <a:pt x="23767" y="61"/>
                    <a:pt x="23792" y="62"/>
                    <a:pt x="23814" y="63"/>
                  </a:cubicBezTo>
                  <a:cubicBezTo>
                    <a:pt x="23847" y="64"/>
                    <a:pt x="23880" y="65"/>
                    <a:pt x="23909" y="65"/>
                  </a:cubicBezTo>
                  <a:cubicBezTo>
                    <a:pt x="23949" y="65"/>
                    <a:pt x="23981" y="63"/>
                    <a:pt x="23991" y="59"/>
                  </a:cubicBezTo>
                  <a:cubicBezTo>
                    <a:pt x="24000" y="58"/>
                    <a:pt x="24015" y="57"/>
                    <a:pt x="24033" y="57"/>
                  </a:cubicBezTo>
                  <a:cubicBezTo>
                    <a:pt x="24052" y="57"/>
                    <a:pt x="24072" y="58"/>
                    <a:pt x="24092" y="59"/>
                  </a:cubicBezTo>
                  <a:cubicBezTo>
                    <a:pt x="24135" y="63"/>
                    <a:pt x="24159" y="64"/>
                    <a:pt x="24178" y="64"/>
                  </a:cubicBezTo>
                  <a:cubicBezTo>
                    <a:pt x="24197" y="64"/>
                    <a:pt x="24211" y="63"/>
                    <a:pt x="24234" y="59"/>
                  </a:cubicBezTo>
                  <a:cubicBezTo>
                    <a:pt x="24237" y="59"/>
                    <a:pt x="24239" y="59"/>
                    <a:pt x="24242" y="59"/>
                  </a:cubicBezTo>
                  <a:cubicBezTo>
                    <a:pt x="24259" y="59"/>
                    <a:pt x="24273" y="68"/>
                    <a:pt x="24279" y="84"/>
                  </a:cubicBezTo>
                  <a:cubicBezTo>
                    <a:pt x="24282" y="99"/>
                    <a:pt x="24293" y="108"/>
                    <a:pt x="24305" y="108"/>
                  </a:cubicBezTo>
                  <a:cubicBezTo>
                    <a:pt x="24307" y="108"/>
                    <a:pt x="24309" y="108"/>
                    <a:pt x="24311" y="108"/>
                  </a:cubicBezTo>
                  <a:cubicBezTo>
                    <a:pt x="24312" y="107"/>
                    <a:pt x="24313" y="107"/>
                    <a:pt x="24315" y="107"/>
                  </a:cubicBezTo>
                  <a:cubicBezTo>
                    <a:pt x="24325" y="107"/>
                    <a:pt x="24338" y="117"/>
                    <a:pt x="24341" y="132"/>
                  </a:cubicBezTo>
                  <a:cubicBezTo>
                    <a:pt x="24348" y="149"/>
                    <a:pt x="24338" y="164"/>
                    <a:pt x="24321" y="164"/>
                  </a:cubicBezTo>
                  <a:cubicBezTo>
                    <a:pt x="24303" y="164"/>
                    <a:pt x="24282" y="177"/>
                    <a:pt x="24269" y="198"/>
                  </a:cubicBezTo>
                  <a:cubicBezTo>
                    <a:pt x="24257" y="216"/>
                    <a:pt x="24249" y="224"/>
                    <a:pt x="24236" y="224"/>
                  </a:cubicBezTo>
                  <a:cubicBezTo>
                    <a:pt x="24226" y="224"/>
                    <a:pt x="24214" y="219"/>
                    <a:pt x="24196" y="209"/>
                  </a:cubicBezTo>
                  <a:cubicBezTo>
                    <a:pt x="24143" y="175"/>
                    <a:pt x="24036" y="152"/>
                    <a:pt x="23959" y="152"/>
                  </a:cubicBezTo>
                  <a:cubicBezTo>
                    <a:pt x="23949" y="152"/>
                    <a:pt x="23940" y="152"/>
                    <a:pt x="23932" y="153"/>
                  </a:cubicBezTo>
                  <a:cubicBezTo>
                    <a:pt x="23922" y="154"/>
                    <a:pt x="23910" y="154"/>
                    <a:pt x="23899" y="154"/>
                  </a:cubicBezTo>
                  <a:cubicBezTo>
                    <a:pt x="23871" y="154"/>
                    <a:pt x="23841" y="152"/>
                    <a:pt x="23824" y="149"/>
                  </a:cubicBezTo>
                  <a:cubicBezTo>
                    <a:pt x="23819" y="149"/>
                    <a:pt x="23813" y="148"/>
                    <a:pt x="23806" y="148"/>
                  </a:cubicBezTo>
                  <a:cubicBezTo>
                    <a:pt x="23786" y="148"/>
                    <a:pt x="23760" y="152"/>
                    <a:pt x="23744" y="160"/>
                  </a:cubicBezTo>
                  <a:cubicBezTo>
                    <a:pt x="23731" y="167"/>
                    <a:pt x="23709" y="170"/>
                    <a:pt x="23686" y="170"/>
                  </a:cubicBezTo>
                  <a:cubicBezTo>
                    <a:pt x="23673" y="170"/>
                    <a:pt x="23660" y="169"/>
                    <a:pt x="23648" y="167"/>
                  </a:cubicBezTo>
                  <a:cubicBezTo>
                    <a:pt x="23638" y="165"/>
                    <a:pt x="23626" y="164"/>
                    <a:pt x="23612" y="164"/>
                  </a:cubicBezTo>
                  <a:cubicBezTo>
                    <a:pt x="23573" y="164"/>
                    <a:pt x="23520" y="171"/>
                    <a:pt x="23474" y="181"/>
                  </a:cubicBezTo>
                  <a:lnTo>
                    <a:pt x="23360" y="202"/>
                  </a:lnTo>
                  <a:lnTo>
                    <a:pt x="23495" y="209"/>
                  </a:lnTo>
                  <a:cubicBezTo>
                    <a:pt x="23603" y="212"/>
                    <a:pt x="23624" y="215"/>
                    <a:pt x="23592" y="236"/>
                  </a:cubicBezTo>
                  <a:cubicBezTo>
                    <a:pt x="23577" y="246"/>
                    <a:pt x="23552" y="253"/>
                    <a:pt x="23529" y="253"/>
                  </a:cubicBezTo>
                  <a:cubicBezTo>
                    <a:pt x="23521" y="253"/>
                    <a:pt x="23513" y="252"/>
                    <a:pt x="23505" y="250"/>
                  </a:cubicBezTo>
                  <a:cubicBezTo>
                    <a:pt x="23495" y="248"/>
                    <a:pt x="23487" y="247"/>
                    <a:pt x="23481" y="247"/>
                  </a:cubicBezTo>
                  <a:cubicBezTo>
                    <a:pt x="23465" y="247"/>
                    <a:pt x="23460" y="254"/>
                    <a:pt x="23460" y="271"/>
                  </a:cubicBezTo>
                  <a:cubicBezTo>
                    <a:pt x="23463" y="287"/>
                    <a:pt x="23460" y="294"/>
                    <a:pt x="23440" y="294"/>
                  </a:cubicBezTo>
                  <a:cubicBezTo>
                    <a:pt x="23429" y="294"/>
                    <a:pt x="23413" y="292"/>
                    <a:pt x="23390" y="288"/>
                  </a:cubicBezTo>
                  <a:cubicBezTo>
                    <a:pt x="23363" y="283"/>
                    <a:pt x="23316" y="280"/>
                    <a:pt x="23274" y="280"/>
                  </a:cubicBezTo>
                  <a:cubicBezTo>
                    <a:pt x="23259" y="280"/>
                    <a:pt x="23244" y="280"/>
                    <a:pt x="23231" y="281"/>
                  </a:cubicBezTo>
                  <a:cubicBezTo>
                    <a:pt x="23221" y="283"/>
                    <a:pt x="23208" y="283"/>
                    <a:pt x="23195" y="283"/>
                  </a:cubicBezTo>
                  <a:cubicBezTo>
                    <a:pt x="23150" y="283"/>
                    <a:pt x="23092" y="275"/>
                    <a:pt x="23054" y="268"/>
                  </a:cubicBezTo>
                  <a:cubicBezTo>
                    <a:pt x="23002" y="253"/>
                    <a:pt x="22912" y="239"/>
                    <a:pt x="22849" y="239"/>
                  </a:cubicBezTo>
                  <a:cubicBezTo>
                    <a:pt x="22791" y="236"/>
                    <a:pt x="22738" y="226"/>
                    <a:pt x="22738" y="212"/>
                  </a:cubicBezTo>
                  <a:cubicBezTo>
                    <a:pt x="22738" y="202"/>
                    <a:pt x="22718" y="191"/>
                    <a:pt x="22690" y="191"/>
                  </a:cubicBezTo>
                  <a:lnTo>
                    <a:pt x="22593" y="191"/>
                  </a:lnTo>
                  <a:cubicBezTo>
                    <a:pt x="22565" y="191"/>
                    <a:pt x="22548" y="202"/>
                    <a:pt x="22551" y="212"/>
                  </a:cubicBezTo>
                  <a:cubicBezTo>
                    <a:pt x="22553" y="220"/>
                    <a:pt x="22564" y="225"/>
                    <a:pt x="22579" y="225"/>
                  </a:cubicBezTo>
                  <a:cubicBezTo>
                    <a:pt x="22589" y="225"/>
                    <a:pt x="22601" y="223"/>
                    <a:pt x="22614" y="219"/>
                  </a:cubicBezTo>
                  <a:cubicBezTo>
                    <a:pt x="22628" y="216"/>
                    <a:pt x="22642" y="214"/>
                    <a:pt x="22655" y="214"/>
                  </a:cubicBezTo>
                  <a:cubicBezTo>
                    <a:pt x="22671" y="214"/>
                    <a:pt x="22684" y="217"/>
                    <a:pt x="22690" y="223"/>
                  </a:cubicBezTo>
                  <a:cubicBezTo>
                    <a:pt x="22705" y="234"/>
                    <a:pt x="22603" y="256"/>
                    <a:pt x="22546" y="256"/>
                  </a:cubicBezTo>
                  <a:cubicBezTo>
                    <a:pt x="22536" y="256"/>
                    <a:pt x="22527" y="255"/>
                    <a:pt x="22520" y="253"/>
                  </a:cubicBezTo>
                  <a:cubicBezTo>
                    <a:pt x="22518" y="253"/>
                    <a:pt x="22514" y="253"/>
                    <a:pt x="22509" y="253"/>
                  </a:cubicBezTo>
                  <a:cubicBezTo>
                    <a:pt x="22483" y="253"/>
                    <a:pt x="22425" y="259"/>
                    <a:pt x="22364" y="271"/>
                  </a:cubicBezTo>
                  <a:cubicBezTo>
                    <a:pt x="22312" y="278"/>
                    <a:pt x="22251" y="284"/>
                    <a:pt x="22207" y="284"/>
                  </a:cubicBezTo>
                  <a:cubicBezTo>
                    <a:pt x="22190" y="284"/>
                    <a:pt x="22176" y="283"/>
                    <a:pt x="22166" y="281"/>
                  </a:cubicBezTo>
                  <a:cubicBezTo>
                    <a:pt x="22150" y="278"/>
                    <a:pt x="22124" y="276"/>
                    <a:pt x="22095" y="276"/>
                  </a:cubicBezTo>
                  <a:cubicBezTo>
                    <a:pt x="22059" y="276"/>
                    <a:pt x="22017" y="279"/>
                    <a:pt x="21982" y="285"/>
                  </a:cubicBezTo>
                  <a:cubicBezTo>
                    <a:pt x="21852" y="303"/>
                    <a:pt x="21772" y="313"/>
                    <a:pt x="21754" y="313"/>
                  </a:cubicBezTo>
                  <a:cubicBezTo>
                    <a:pt x="21751" y="313"/>
                    <a:pt x="21750" y="313"/>
                    <a:pt x="21750" y="313"/>
                  </a:cubicBezTo>
                  <a:cubicBezTo>
                    <a:pt x="21749" y="312"/>
                    <a:pt x="21746" y="311"/>
                    <a:pt x="21742" y="311"/>
                  </a:cubicBezTo>
                  <a:cubicBezTo>
                    <a:pt x="21734" y="311"/>
                    <a:pt x="21720" y="313"/>
                    <a:pt x="21701" y="313"/>
                  </a:cubicBezTo>
                  <a:cubicBezTo>
                    <a:pt x="21614" y="323"/>
                    <a:pt x="21432" y="331"/>
                    <a:pt x="21322" y="331"/>
                  </a:cubicBezTo>
                  <a:cubicBezTo>
                    <a:pt x="21279" y="331"/>
                    <a:pt x="21247" y="330"/>
                    <a:pt x="21236" y="327"/>
                  </a:cubicBezTo>
                  <a:cubicBezTo>
                    <a:pt x="21234" y="326"/>
                    <a:pt x="21231" y="326"/>
                    <a:pt x="21228" y="326"/>
                  </a:cubicBezTo>
                  <a:cubicBezTo>
                    <a:pt x="21216" y="326"/>
                    <a:pt x="21204" y="332"/>
                    <a:pt x="21201" y="340"/>
                  </a:cubicBezTo>
                  <a:cubicBezTo>
                    <a:pt x="21195" y="361"/>
                    <a:pt x="21105" y="378"/>
                    <a:pt x="20955" y="385"/>
                  </a:cubicBezTo>
                  <a:cubicBezTo>
                    <a:pt x="20897" y="389"/>
                    <a:pt x="20830" y="403"/>
                    <a:pt x="20809" y="417"/>
                  </a:cubicBezTo>
                  <a:cubicBezTo>
                    <a:pt x="20799" y="423"/>
                    <a:pt x="20792" y="427"/>
                    <a:pt x="20788" y="427"/>
                  </a:cubicBezTo>
                  <a:cubicBezTo>
                    <a:pt x="20783" y="427"/>
                    <a:pt x="20782" y="423"/>
                    <a:pt x="20785" y="413"/>
                  </a:cubicBezTo>
                  <a:cubicBezTo>
                    <a:pt x="20787" y="401"/>
                    <a:pt x="20772" y="396"/>
                    <a:pt x="20738" y="396"/>
                  </a:cubicBezTo>
                  <a:cubicBezTo>
                    <a:pt x="20723" y="396"/>
                    <a:pt x="20704" y="397"/>
                    <a:pt x="20681" y="399"/>
                  </a:cubicBezTo>
                  <a:cubicBezTo>
                    <a:pt x="20622" y="406"/>
                    <a:pt x="20501" y="413"/>
                    <a:pt x="20418" y="413"/>
                  </a:cubicBezTo>
                  <a:cubicBezTo>
                    <a:pt x="20335" y="413"/>
                    <a:pt x="20251" y="423"/>
                    <a:pt x="20234" y="434"/>
                  </a:cubicBezTo>
                  <a:cubicBezTo>
                    <a:pt x="20227" y="441"/>
                    <a:pt x="20216" y="444"/>
                    <a:pt x="20206" y="444"/>
                  </a:cubicBezTo>
                  <a:cubicBezTo>
                    <a:pt x="20196" y="444"/>
                    <a:pt x="20185" y="441"/>
                    <a:pt x="20178" y="434"/>
                  </a:cubicBezTo>
                  <a:cubicBezTo>
                    <a:pt x="20171" y="429"/>
                    <a:pt x="20158" y="426"/>
                    <a:pt x="20139" y="426"/>
                  </a:cubicBezTo>
                  <a:cubicBezTo>
                    <a:pt x="20109" y="426"/>
                    <a:pt x="20065" y="433"/>
                    <a:pt x="20008" y="448"/>
                  </a:cubicBezTo>
                  <a:cubicBezTo>
                    <a:pt x="19938" y="463"/>
                    <a:pt x="19870" y="473"/>
                    <a:pt x="19844" y="473"/>
                  </a:cubicBezTo>
                  <a:cubicBezTo>
                    <a:pt x="19840" y="473"/>
                    <a:pt x="19837" y="473"/>
                    <a:pt x="19835" y="472"/>
                  </a:cubicBezTo>
                  <a:cubicBezTo>
                    <a:pt x="19833" y="472"/>
                    <a:pt x="19831" y="472"/>
                    <a:pt x="19829" y="472"/>
                  </a:cubicBezTo>
                  <a:cubicBezTo>
                    <a:pt x="19816" y="472"/>
                    <a:pt x="19803" y="481"/>
                    <a:pt x="19800" y="493"/>
                  </a:cubicBezTo>
                  <a:cubicBezTo>
                    <a:pt x="19800" y="505"/>
                    <a:pt x="19798" y="511"/>
                    <a:pt x="19792" y="511"/>
                  </a:cubicBezTo>
                  <a:cubicBezTo>
                    <a:pt x="19787" y="511"/>
                    <a:pt x="19779" y="508"/>
                    <a:pt x="19768" y="500"/>
                  </a:cubicBezTo>
                  <a:cubicBezTo>
                    <a:pt x="19758" y="493"/>
                    <a:pt x="19741" y="489"/>
                    <a:pt x="19725" y="489"/>
                  </a:cubicBezTo>
                  <a:cubicBezTo>
                    <a:pt x="19716" y="489"/>
                    <a:pt x="19707" y="491"/>
                    <a:pt x="19699" y="493"/>
                  </a:cubicBezTo>
                  <a:cubicBezTo>
                    <a:pt x="19679" y="503"/>
                    <a:pt x="19619" y="510"/>
                    <a:pt x="19574" y="514"/>
                  </a:cubicBezTo>
                  <a:cubicBezTo>
                    <a:pt x="19529" y="514"/>
                    <a:pt x="19485" y="521"/>
                    <a:pt x="19474" y="524"/>
                  </a:cubicBezTo>
                  <a:cubicBezTo>
                    <a:pt x="19471" y="525"/>
                    <a:pt x="19469" y="525"/>
                    <a:pt x="19467" y="525"/>
                  </a:cubicBezTo>
                  <a:cubicBezTo>
                    <a:pt x="19460" y="525"/>
                    <a:pt x="19455" y="522"/>
                    <a:pt x="19453" y="514"/>
                  </a:cubicBezTo>
                  <a:cubicBezTo>
                    <a:pt x="19450" y="503"/>
                    <a:pt x="19419" y="500"/>
                    <a:pt x="19387" y="500"/>
                  </a:cubicBezTo>
                  <a:cubicBezTo>
                    <a:pt x="19356" y="503"/>
                    <a:pt x="19331" y="514"/>
                    <a:pt x="19335" y="524"/>
                  </a:cubicBezTo>
                  <a:cubicBezTo>
                    <a:pt x="19338" y="533"/>
                    <a:pt x="19334" y="539"/>
                    <a:pt x="19323" y="539"/>
                  </a:cubicBezTo>
                  <a:cubicBezTo>
                    <a:pt x="19320" y="539"/>
                    <a:pt x="19318" y="539"/>
                    <a:pt x="19315" y="538"/>
                  </a:cubicBezTo>
                  <a:cubicBezTo>
                    <a:pt x="19305" y="536"/>
                    <a:pt x="19285" y="533"/>
                    <a:pt x="19264" y="533"/>
                  </a:cubicBezTo>
                  <a:cubicBezTo>
                    <a:pt x="19255" y="533"/>
                    <a:pt x="19246" y="534"/>
                    <a:pt x="19238" y="535"/>
                  </a:cubicBezTo>
                  <a:cubicBezTo>
                    <a:pt x="19234" y="535"/>
                    <a:pt x="19229" y="536"/>
                    <a:pt x="19224" y="536"/>
                  </a:cubicBezTo>
                  <a:cubicBezTo>
                    <a:pt x="19200" y="536"/>
                    <a:pt x="19174" y="529"/>
                    <a:pt x="19165" y="521"/>
                  </a:cubicBezTo>
                  <a:cubicBezTo>
                    <a:pt x="19161" y="518"/>
                    <a:pt x="19153" y="516"/>
                    <a:pt x="19145" y="516"/>
                  </a:cubicBezTo>
                  <a:cubicBezTo>
                    <a:pt x="19134" y="516"/>
                    <a:pt x="19120" y="520"/>
                    <a:pt x="19110" y="527"/>
                  </a:cubicBezTo>
                  <a:cubicBezTo>
                    <a:pt x="19099" y="535"/>
                    <a:pt x="19087" y="538"/>
                    <a:pt x="19075" y="538"/>
                  </a:cubicBezTo>
                  <a:cubicBezTo>
                    <a:pt x="19064" y="538"/>
                    <a:pt x="19052" y="535"/>
                    <a:pt x="19044" y="527"/>
                  </a:cubicBezTo>
                  <a:cubicBezTo>
                    <a:pt x="19034" y="520"/>
                    <a:pt x="19027" y="517"/>
                    <a:pt x="19022" y="517"/>
                  </a:cubicBezTo>
                  <a:cubicBezTo>
                    <a:pt x="19013" y="517"/>
                    <a:pt x="19008" y="525"/>
                    <a:pt x="19002" y="542"/>
                  </a:cubicBezTo>
                  <a:cubicBezTo>
                    <a:pt x="18994" y="558"/>
                    <a:pt x="18988" y="566"/>
                    <a:pt x="18982" y="566"/>
                  </a:cubicBezTo>
                  <a:cubicBezTo>
                    <a:pt x="18978" y="566"/>
                    <a:pt x="18973" y="562"/>
                    <a:pt x="18967" y="556"/>
                  </a:cubicBezTo>
                  <a:cubicBezTo>
                    <a:pt x="18958" y="546"/>
                    <a:pt x="18944" y="541"/>
                    <a:pt x="18928" y="541"/>
                  </a:cubicBezTo>
                  <a:cubicBezTo>
                    <a:pt x="18889" y="541"/>
                    <a:pt x="18842" y="568"/>
                    <a:pt x="18849" y="597"/>
                  </a:cubicBezTo>
                  <a:cubicBezTo>
                    <a:pt x="18853" y="613"/>
                    <a:pt x="18854" y="621"/>
                    <a:pt x="18850" y="621"/>
                  </a:cubicBezTo>
                  <a:cubicBezTo>
                    <a:pt x="18847" y="621"/>
                    <a:pt x="18841" y="616"/>
                    <a:pt x="18832" y="607"/>
                  </a:cubicBezTo>
                  <a:cubicBezTo>
                    <a:pt x="18822" y="596"/>
                    <a:pt x="18802" y="592"/>
                    <a:pt x="18779" y="592"/>
                  </a:cubicBezTo>
                  <a:cubicBezTo>
                    <a:pt x="18729" y="592"/>
                    <a:pt x="18667" y="614"/>
                    <a:pt x="18686" y="635"/>
                  </a:cubicBezTo>
                  <a:cubicBezTo>
                    <a:pt x="18714" y="665"/>
                    <a:pt x="18575" y="707"/>
                    <a:pt x="18482" y="707"/>
                  </a:cubicBezTo>
                  <a:cubicBezTo>
                    <a:pt x="18458" y="707"/>
                    <a:pt x="18437" y="704"/>
                    <a:pt x="18423" y="697"/>
                  </a:cubicBezTo>
                  <a:cubicBezTo>
                    <a:pt x="18410" y="692"/>
                    <a:pt x="18396" y="689"/>
                    <a:pt x="18385" y="689"/>
                  </a:cubicBezTo>
                  <a:cubicBezTo>
                    <a:pt x="18377" y="689"/>
                    <a:pt x="18370" y="691"/>
                    <a:pt x="18367" y="694"/>
                  </a:cubicBezTo>
                  <a:cubicBezTo>
                    <a:pt x="18364" y="699"/>
                    <a:pt x="18360" y="702"/>
                    <a:pt x="18357" y="702"/>
                  </a:cubicBezTo>
                  <a:cubicBezTo>
                    <a:pt x="18354" y="702"/>
                    <a:pt x="18351" y="699"/>
                    <a:pt x="18350" y="694"/>
                  </a:cubicBezTo>
                  <a:cubicBezTo>
                    <a:pt x="18346" y="681"/>
                    <a:pt x="18325" y="670"/>
                    <a:pt x="18305" y="670"/>
                  </a:cubicBezTo>
                  <a:cubicBezTo>
                    <a:pt x="18301" y="669"/>
                    <a:pt x="18297" y="669"/>
                    <a:pt x="18295" y="669"/>
                  </a:cubicBezTo>
                  <a:cubicBezTo>
                    <a:pt x="18280" y="669"/>
                    <a:pt x="18280" y="677"/>
                    <a:pt x="18295" y="694"/>
                  </a:cubicBezTo>
                  <a:cubicBezTo>
                    <a:pt x="18315" y="718"/>
                    <a:pt x="18298" y="726"/>
                    <a:pt x="18173" y="746"/>
                  </a:cubicBezTo>
                  <a:cubicBezTo>
                    <a:pt x="18124" y="755"/>
                    <a:pt x="18085" y="760"/>
                    <a:pt x="18056" y="760"/>
                  </a:cubicBezTo>
                  <a:cubicBezTo>
                    <a:pt x="18027" y="760"/>
                    <a:pt x="18008" y="755"/>
                    <a:pt x="17999" y="746"/>
                  </a:cubicBezTo>
                  <a:cubicBezTo>
                    <a:pt x="17984" y="734"/>
                    <a:pt x="17956" y="727"/>
                    <a:pt x="17915" y="727"/>
                  </a:cubicBezTo>
                  <a:cubicBezTo>
                    <a:pt x="17867" y="727"/>
                    <a:pt x="17800" y="736"/>
                    <a:pt x="17715" y="753"/>
                  </a:cubicBezTo>
                  <a:cubicBezTo>
                    <a:pt x="17670" y="761"/>
                    <a:pt x="17621" y="767"/>
                    <a:pt x="17587" y="767"/>
                  </a:cubicBezTo>
                  <a:cubicBezTo>
                    <a:pt x="17574" y="767"/>
                    <a:pt x="17563" y="766"/>
                    <a:pt x="17555" y="764"/>
                  </a:cubicBezTo>
                  <a:cubicBezTo>
                    <a:pt x="17543" y="761"/>
                    <a:pt x="17532" y="760"/>
                    <a:pt x="17522" y="760"/>
                  </a:cubicBezTo>
                  <a:cubicBezTo>
                    <a:pt x="17508" y="760"/>
                    <a:pt x="17497" y="763"/>
                    <a:pt x="17493" y="767"/>
                  </a:cubicBezTo>
                  <a:cubicBezTo>
                    <a:pt x="17480" y="787"/>
                    <a:pt x="17343" y="806"/>
                    <a:pt x="17255" y="806"/>
                  </a:cubicBezTo>
                  <a:cubicBezTo>
                    <a:pt x="17223" y="806"/>
                    <a:pt x="17198" y="804"/>
                    <a:pt x="17187" y="798"/>
                  </a:cubicBezTo>
                  <a:cubicBezTo>
                    <a:pt x="17170" y="790"/>
                    <a:pt x="17153" y="785"/>
                    <a:pt x="17137" y="785"/>
                  </a:cubicBezTo>
                  <a:cubicBezTo>
                    <a:pt x="17107" y="785"/>
                    <a:pt x="17081" y="799"/>
                    <a:pt x="17062" y="826"/>
                  </a:cubicBezTo>
                  <a:cubicBezTo>
                    <a:pt x="17053" y="840"/>
                    <a:pt x="17045" y="847"/>
                    <a:pt x="17037" y="847"/>
                  </a:cubicBezTo>
                  <a:cubicBezTo>
                    <a:pt x="17032" y="847"/>
                    <a:pt x="17027" y="844"/>
                    <a:pt x="17021" y="836"/>
                  </a:cubicBezTo>
                  <a:cubicBezTo>
                    <a:pt x="17014" y="830"/>
                    <a:pt x="16999" y="826"/>
                    <a:pt x="16980" y="826"/>
                  </a:cubicBezTo>
                  <a:cubicBezTo>
                    <a:pt x="16970" y="826"/>
                    <a:pt x="16959" y="827"/>
                    <a:pt x="16948" y="830"/>
                  </a:cubicBezTo>
                  <a:cubicBezTo>
                    <a:pt x="16936" y="833"/>
                    <a:pt x="16923" y="834"/>
                    <a:pt x="16913" y="834"/>
                  </a:cubicBezTo>
                  <a:cubicBezTo>
                    <a:pt x="16900" y="834"/>
                    <a:pt x="16891" y="832"/>
                    <a:pt x="16889" y="826"/>
                  </a:cubicBezTo>
                  <a:cubicBezTo>
                    <a:pt x="16886" y="816"/>
                    <a:pt x="16862" y="809"/>
                    <a:pt x="16838" y="809"/>
                  </a:cubicBezTo>
                  <a:cubicBezTo>
                    <a:pt x="16809" y="809"/>
                    <a:pt x="16792" y="819"/>
                    <a:pt x="16796" y="833"/>
                  </a:cubicBezTo>
                  <a:cubicBezTo>
                    <a:pt x="16803" y="857"/>
                    <a:pt x="16688" y="889"/>
                    <a:pt x="16518" y="905"/>
                  </a:cubicBezTo>
                  <a:cubicBezTo>
                    <a:pt x="16466" y="913"/>
                    <a:pt x="16407" y="920"/>
                    <a:pt x="16390" y="926"/>
                  </a:cubicBezTo>
                  <a:cubicBezTo>
                    <a:pt x="16385" y="927"/>
                    <a:pt x="16381" y="927"/>
                    <a:pt x="16377" y="927"/>
                  </a:cubicBezTo>
                  <a:cubicBezTo>
                    <a:pt x="16361" y="927"/>
                    <a:pt x="16345" y="922"/>
                    <a:pt x="16334" y="916"/>
                  </a:cubicBezTo>
                  <a:cubicBezTo>
                    <a:pt x="16331" y="913"/>
                    <a:pt x="16323" y="912"/>
                    <a:pt x="16311" y="912"/>
                  </a:cubicBezTo>
                  <a:cubicBezTo>
                    <a:pt x="16281" y="912"/>
                    <a:pt x="16224" y="921"/>
                    <a:pt x="16164" y="934"/>
                  </a:cubicBezTo>
                  <a:cubicBezTo>
                    <a:pt x="16091" y="949"/>
                    <a:pt x="16027" y="959"/>
                    <a:pt x="16004" y="959"/>
                  </a:cubicBezTo>
                  <a:cubicBezTo>
                    <a:pt x="16001" y="959"/>
                    <a:pt x="15999" y="958"/>
                    <a:pt x="15997" y="958"/>
                  </a:cubicBezTo>
                  <a:cubicBezTo>
                    <a:pt x="15996" y="958"/>
                    <a:pt x="15995" y="957"/>
                    <a:pt x="15994" y="957"/>
                  </a:cubicBezTo>
                  <a:cubicBezTo>
                    <a:pt x="15983" y="957"/>
                    <a:pt x="15961" y="970"/>
                    <a:pt x="15942" y="993"/>
                  </a:cubicBezTo>
                  <a:cubicBezTo>
                    <a:pt x="15914" y="1023"/>
                    <a:pt x="15884" y="1039"/>
                    <a:pt x="15865" y="1039"/>
                  </a:cubicBezTo>
                  <a:cubicBezTo>
                    <a:pt x="15852" y="1039"/>
                    <a:pt x="15844" y="1031"/>
                    <a:pt x="15845" y="1014"/>
                  </a:cubicBezTo>
                  <a:cubicBezTo>
                    <a:pt x="15847" y="998"/>
                    <a:pt x="15841" y="991"/>
                    <a:pt x="15825" y="991"/>
                  </a:cubicBezTo>
                  <a:cubicBezTo>
                    <a:pt x="15815" y="991"/>
                    <a:pt x="15801" y="994"/>
                    <a:pt x="15783" y="1000"/>
                  </a:cubicBezTo>
                  <a:cubicBezTo>
                    <a:pt x="15748" y="1006"/>
                    <a:pt x="15720" y="1024"/>
                    <a:pt x="15723" y="1035"/>
                  </a:cubicBezTo>
                  <a:cubicBezTo>
                    <a:pt x="15725" y="1043"/>
                    <a:pt x="15715" y="1047"/>
                    <a:pt x="15696" y="1047"/>
                  </a:cubicBezTo>
                  <a:cubicBezTo>
                    <a:pt x="15684" y="1047"/>
                    <a:pt x="15669" y="1045"/>
                    <a:pt x="15651" y="1041"/>
                  </a:cubicBezTo>
                  <a:cubicBezTo>
                    <a:pt x="15632" y="1038"/>
                    <a:pt x="15614" y="1037"/>
                    <a:pt x="15598" y="1037"/>
                  </a:cubicBezTo>
                  <a:cubicBezTo>
                    <a:pt x="15578" y="1037"/>
                    <a:pt x="15563" y="1039"/>
                    <a:pt x="15557" y="1045"/>
                  </a:cubicBezTo>
                  <a:cubicBezTo>
                    <a:pt x="15529" y="1072"/>
                    <a:pt x="15439" y="1105"/>
                    <a:pt x="15404" y="1105"/>
                  </a:cubicBezTo>
                  <a:cubicBezTo>
                    <a:pt x="15394" y="1105"/>
                    <a:pt x="15389" y="1103"/>
                    <a:pt x="15390" y="1097"/>
                  </a:cubicBezTo>
                  <a:cubicBezTo>
                    <a:pt x="15393" y="1092"/>
                    <a:pt x="15388" y="1090"/>
                    <a:pt x="15376" y="1090"/>
                  </a:cubicBezTo>
                  <a:cubicBezTo>
                    <a:pt x="15351" y="1090"/>
                    <a:pt x="15298" y="1100"/>
                    <a:pt x="15214" y="1121"/>
                  </a:cubicBezTo>
                  <a:cubicBezTo>
                    <a:pt x="15110" y="1145"/>
                    <a:pt x="14981" y="1169"/>
                    <a:pt x="14922" y="1173"/>
                  </a:cubicBezTo>
                  <a:cubicBezTo>
                    <a:pt x="14641" y="1194"/>
                    <a:pt x="14537" y="1211"/>
                    <a:pt x="14301" y="1259"/>
                  </a:cubicBezTo>
                  <a:cubicBezTo>
                    <a:pt x="14172" y="1289"/>
                    <a:pt x="14049" y="1309"/>
                    <a:pt x="14019" y="1309"/>
                  </a:cubicBezTo>
                  <a:cubicBezTo>
                    <a:pt x="14016" y="1309"/>
                    <a:pt x="14014" y="1309"/>
                    <a:pt x="14013" y="1308"/>
                  </a:cubicBezTo>
                  <a:cubicBezTo>
                    <a:pt x="14006" y="1307"/>
                    <a:pt x="13996" y="1306"/>
                    <a:pt x="13984" y="1306"/>
                  </a:cubicBezTo>
                  <a:cubicBezTo>
                    <a:pt x="13877" y="1306"/>
                    <a:pt x="13598" y="1369"/>
                    <a:pt x="13520" y="1416"/>
                  </a:cubicBezTo>
                  <a:cubicBezTo>
                    <a:pt x="13500" y="1427"/>
                    <a:pt x="13488" y="1433"/>
                    <a:pt x="13483" y="1433"/>
                  </a:cubicBezTo>
                  <a:cubicBezTo>
                    <a:pt x="13477" y="1433"/>
                    <a:pt x="13480" y="1424"/>
                    <a:pt x="13489" y="1405"/>
                  </a:cubicBezTo>
                  <a:cubicBezTo>
                    <a:pt x="13498" y="1387"/>
                    <a:pt x="13500" y="1377"/>
                    <a:pt x="13483" y="1377"/>
                  </a:cubicBezTo>
                  <a:cubicBezTo>
                    <a:pt x="13464" y="1377"/>
                    <a:pt x="13425" y="1388"/>
                    <a:pt x="13350" y="1409"/>
                  </a:cubicBezTo>
                  <a:cubicBezTo>
                    <a:pt x="13275" y="1430"/>
                    <a:pt x="13229" y="1440"/>
                    <a:pt x="13199" y="1440"/>
                  </a:cubicBezTo>
                  <a:cubicBezTo>
                    <a:pt x="13181" y="1440"/>
                    <a:pt x="13169" y="1436"/>
                    <a:pt x="13160" y="1430"/>
                  </a:cubicBezTo>
                  <a:cubicBezTo>
                    <a:pt x="13150" y="1423"/>
                    <a:pt x="13144" y="1419"/>
                    <a:pt x="13140" y="1419"/>
                  </a:cubicBezTo>
                  <a:lnTo>
                    <a:pt x="13140" y="1419"/>
                  </a:lnTo>
                  <a:cubicBezTo>
                    <a:pt x="13135" y="1419"/>
                    <a:pt x="13136" y="1428"/>
                    <a:pt x="13142" y="1447"/>
                  </a:cubicBezTo>
                  <a:cubicBezTo>
                    <a:pt x="13147" y="1464"/>
                    <a:pt x="13147" y="1473"/>
                    <a:pt x="13142" y="1473"/>
                  </a:cubicBezTo>
                  <a:cubicBezTo>
                    <a:pt x="13139" y="1473"/>
                    <a:pt x="13136" y="1471"/>
                    <a:pt x="13132" y="1468"/>
                  </a:cubicBezTo>
                  <a:cubicBezTo>
                    <a:pt x="13122" y="1459"/>
                    <a:pt x="13096" y="1456"/>
                    <a:pt x="13066" y="1456"/>
                  </a:cubicBezTo>
                  <a:cubicBezTo>
                    <a:pt x="12991" y="1456"/>
                    <a:pt x="12885" y="1476"/>
                    <a:pt x="12892" y="1496"/>
                  </a:cubicBezTo>
                  <a:cubicBezTo>
                    <a:pt x="12896" y="1509"/>
                    <a:pt x="12862" y="1527"/>
                    <a:pt x="12820" y="1537"/>
                  </a:cubicBezTo>
                  <a:cubicBezTo>
                    <a:pt x="12798" y="1543"/>
                    <a:pt x="12781" y="1546"/>
                    <a:pt x="12769" y="1546"/>
                  </a:cubicBezTo>
                  <a:cubicBezTo>
                    <a:pt x="12753" y="1546"/>
                    <a:pt x="12745" y="1542"/>
                    <a:pt x="12747" y="1534"/>
                  </a:cubicBezTo>
                  <a:cubicBezTo>
                    <a:pt x="12751" y="1527"/>
                    <a:pt x="12744" y="1523"/>
                    <a:pt x="12729" y="1523"/>
                  </a:cubicBezTo>
                  <a:cubicBezTo>
                    <a:pt x="12721" y="1523"/>
                    <a:pt x="12710" y="1524"/>
                    <a:pt x="12698" y="1527"/>
                  </a:cubicBezTo>
                  <a:cubicBezTo>
                    <a:pt x="12657" y="1537"/>
                    <a:pt x="12646" y="1547"/>
                    <a:pt x="12663" y="1562"/>
                  </a:cubicBezTo>
                  <a:cubicBezTo>
                    <a:pt x="12670" y="1568"/>
                    <a:pt x="12670" y="1571"/>
                    <a:pt x="12666" y="1571"/>
                  </a:cubicBezTo>
                  <a:cubicBezTo>
                    <a:pt x="12660" y="1571"/>
                    <a:pt x="12647" y="1567"/>
                    <a:pt x="12628" y="1562"/>
                  </a:cubicBezTo>
                  <a:cubicBezTo>
                    <a:pt x="12603" y="1550"/>
                    <a:pt x="12574" y="1543"/>
                    <a:pt x="12558" y="1543"/>
                  </a:cubicBezTo>
                  <a:cubicBezTo>
                    <a:pt x="12555" y="1543"/>
                    <a:pt x="12552" y="1544"/>
                    <a:pt x="12549" y="1544"/>
                  </a:cubicBezTo>
                  <a:cubicBezTo>
                    <a:pt x="12535" y="1547"/>
                    <a:pt x="12535" y="1565"/>
                    <a:pt x="12545" y="1582"/>
                  </a:cubicBezTo>
                  <a:cubicBezTo>
                    <a:pt x="12558" y="1597"/>
                    <a:pt x="12563" y="1603"/>
                    <a:pt x="12559" y="1603"/>
                  </a:cubicBezTo>
                  <a:cubicBezTo>
                    <a:pt x="12556" y="1603"/>
                    <a:pt x="12545" y="1597"/>
                    <a:pt x="12524" y="1586"/>
                  </a:cubicBezTo>
                  <a:cubicBezTo>
                    <a:pt x="12506" y="1575"/>
                    <a:pt x="12494" y="1569"/>
                    <a:pt x="12484" y="1569"/>
                  </a:cubicBezTo>
                  <a:cubicBezTo>
                    <a:pt x="12471" y="1569"/>
                    <a:pt x="12459" y="1579"/>
                    <a:pt x="12438" y="1600"/>
                  </a:cubicBezTo>
                  <a:cubicBezTo>
                    <a:pt x="12399" y="1638"/>
                    <a:pt x="12313" y="1676"/>
                    <a:pt x="12237" y="1690"/>
                  </a:cubicBezTo>
                  <a:cubicBezTo>
                    <a:pt x="12236" y="1690"/>
                    <a:pt x="12234" y="1690"/>
                    <a:pt x="12233" y="1690"/>
                  </a:cubicBezTo>
                  <a:cubicBezTo>
                    <a:pt x="12218" y="1690"/>
                    <a:pt x="12209" y="1674"/>
                    <a:pt x="12209" y="1652"/>
                  </a:cubicBezTo>
                  <a:cubicBezTo>
                    <a:pt x="12209" y="1628"/>
                    <a:pt x="12201" y="1618"/>
                    <a:pt x="12182" y="1618"/>
                  </a:cubicBezTo>
                  <a:cubicBezTo>
                    <a:pt x="12176" y="1618"/>
                    <a:pt x="12169" y="1619"/>
                    <a:pt x="12161" y="1621"/>
                  </a:cubicBezTo>
                  <a:cubicBezTo>
                    <a:pt x="12133" y="1627"/>
                    <a:pt x="12116" y="1642"/>
                    <a:pt x="12119" y="1652"/>
                  </a:cubicBezTo>
                  <a:cubicBezTo>
                    <a:pt x="12122" y="1666"/>
                    <a:pt x="12112" y="1676"/>
                    <a:pt x="12091" y="1680"/>
                  </a:cubicBezTo>
                  <a:cubicBezTo>
                    <a:pt x="12088" y="1681"/>
                    <a:pt x="12084" y="1682"/>
                    <a:pt x="12080" y="1682"/>
                  </a:cubicBezTo>
                  <a:cubicBezTo>
                    <a:pt x="12066" y="1682"/>
                    <a:pt x="12052" y="1673"/>
                    <a:pt x="12050" y="1662"/>
                  </a:cubicBezTo>
                  <a:cubicBezTo>
                    <a:pt x="12044" y="1649"/>
                    <a:pt x="12030" y="1639"/>
                    <a:pt x="12016" y="1639"/>
                  </a:cubicBezTo>
                  <a:cubicBezTo>
                    <a:pt x="12012" y="1639"/>
                    <a:pt x="12008" y="1640"/>
                    <a:pt x="12004" y="1642"/>
                  </a:cubicBezTo>
                  <a:cubicBezTo>
                    <a:pt x="11980" y="1648"/>
                    <a:pt x="11977" y="1659"/>
                    <a:pt x="11991" y="1676"/>
                  </a:cubicBezTo>
                  <a:cubicBezTo>
                    <a:pt x="12011" y="1699"/>
                    <a:pt x="11985" y="1716"/>
                    <a:pt x="11950" y="1716"/>
                  </a:cubicBezTo>
                  <a:cubicBezTo>
                    <a:pt x="11932" y="1716"/>
                    <a:pt x="11911" y="1711"/>
                    <a:pt x="11893" y="1701"/>
                  </a:cubicBezTo>
                  <a:cubicBezTo>
                    <a:pt x="11881" y="1692"/>
                    <a:pt x="11867" y="1689"/>
                    <a:pt x="11856" y="1689"/>
                  </a:cubicBezTo>
                  <a:cubicBezTo>
                    <a:pt x="11848" y="1689"/>
                    <a:pt x="11842" y="1690"/>
                    <a:pt x="11837" y="1693"/>
                  </a:cubicBezTo>
                  <a:cubicBezTo>
                    <a:pt x="11831" y="1700"/>
                    <a:pt x="11820" y="1704"/>
                    <a:pt x="11807" y="1704"/>
                  </a:cubicBezTo>
                  <a:cubicBezTo>
                    <a:pt x="11800" y="1704"/>
                    <a:pt x="11793" y="1703"/>
                    <a:pt x="11786" y="1701"/>
                  </a:cubicBezTo>
                  <a:cubicBezTo>
                    <a:pt x="11783" y="1700"/>
                    <a:pt x="11778" y="1699"/>
                    <a:pt x="11770" y="1699"/>
                  </a:cubicBezTo>
                  <a:cubicBezTo>
                    <a:pt x="11669" y="1699"/>
                    <a:pt x="11141" y="1782"/>
                    <a:pt x="10780" y="1853"/>
                  </a:cubicBezTo>
                  <a:cubicBezTo>
                    <a:pt x="10645" y="1882"/>
                    <a:pt x="10530" y="1902"/>
                    <a:pt x="10508" y="1902"/>
                  </a:cubicBezTo>
                  <a:cubicBezTo>
                    <a:pt x="10507" y="1902"/>
                    <a:pt x="10506" y="1902"/>
                    <a:pt x="10505" y="1901"/>
                  </a:cubicBezTo>
                  <a:cubicBezTo>
                    <a:pt x="10499" y="1901"/>
                    <a:pt x="10322" y="1936"/>
                    <a:pt x="10117" y="1981"/>
                  </a:cubicBezTo>
                  <a:cubicBezTo>
                    <a:pt x="9912" y="2026"/>
                    <a:pt x="9708" y="2068"/>
                    <a:pt x="9663" y="2075"/>
                  </a:cubicBezTo>
                  <a:cubicBezTo>
                    <a:pt x="9555" y="2089"/>
                    <a:pt x="9041" y="2200"/>
                    <a:pt x="8556" y="2311"/>
                  </a:cubicBezTo>
                  <a:cubicBezTo>
                    <a:pt x="8337" y="2363"/>
                    <a:pt x="8087" y="2418"/>
                    <a:pt x="8001" y="2436"/>
                  </a:cubicBezTo>
                  <a:cubicBezTo>
                    <a:pt x="7778" y="2478"/>
                    <a:pt x="5690" y="3008"/>
                    <a:pt x="5301" y="3119"/>
                  </a:cubicBezTo>
                  <a:cubicBezTo>
                    <a:pt x="4185" y="3438"/>
                    <a:pt x="3682" y="3591"/>
                    <a:pt x="3081" y="3789"/>
                  </a:cubicBezTo>
                  <a:cubicBezTo>
                    <a:pt x="3008" y="3813"/>
                    <a:pt x="2880" y="3858"/>
                    <a:pt x="2797" y="3886"/>
                  </a:cubicBezTo>
                  <a:cubicBezTo>
                    <a:pt x="2519" y="3976"/>
                    <a:pt x="2089" y="4132"/>
                    <a:pt x="1895" y="4209"/>
                  </a:cubicBezTo>
                  <a:cubicBezTo>
                    <a:pt x="1746" y="4268"/>
                    <a:pt x="1409" y="4396"/>
                    <a:pt x="1354" y="4413"/>
                  </a:cubicBezTo>
                  <a:cubicBezTo>
                    <a:pt x="1312" y="4423"/>
                    <a:pt x="958" y="4569"/>
                    <a:pt x="795" y="4639"/>
                  </a:cubicBezTo>
                  <a:cubicBezTo>
                    <a:pt x="729" y="4667"/>
                    <a:pt x="614" y="4715"/>
                    <a:pt x="538" y="4746"/>
                  </a:cubicBezTo>
                  <a:cubicBezTo>
                    <a:pt x="462" y="4777"/>
                    <a:pt x="344" y="4819"/>
                    <a:pt x="271" y="4840"/>
                  </a:cubicBezTo>
                  <a:cubicBezTo>
                    <a:pt x="156" y="4871"/>
                    <a:pt x="146" y="4878"/>
                    <a:pt x="174" y="4913"/>
                  </a:cubicBezTo>
                  <a:cubicBezTo>
                    <a:pt x="189" y="4932"/>
                    <a:pt x="193" y="4941"/>
                    <a:pt x="185" y="4941"/>
                  </a:cubicBezTo>
                  <a:cubicBezTo>
                    <a:pt x="181" y="4941"/>
                    <a:pt x="171" y="4937"/>
                    <a:pt x="156" y="4930"/>
                  </a:cubicBezTo>
                  <a:cubicBezTo>
                    <a:pt x="144" y="4926"/>
                    <a:pt x="136" y="4923"/>
                    <a:pt x="129" y="4923"/>
                  </a:cubicBezTo>
                  <a:cubicBezTo>
                    <a:pt x="117" y="4923"/>
                    <a:pt x="113" y="4933"/>
                    <a:pt x="111" y="4958"/>
                  </a:cubicBezTo>
                  <a:cubicBezTo>
                    <a:pt x="111" y="4982"/>
                    <a:pt x="87" y="5014"/>
                    <a:pt x="60" y="5027"/>
                  </a:cubicBezTo>
                  <a:cubicBezTo>
                    <a:pt x="1" y="5059"/>
                    <a:pt x="1" y="5086"/>
                    <a:pt x="52" y="5090"/>
                  </a:cubicBezTo>
                  <a:cubicBezTo>
                    <a:pt x="76" y="5090"/>
                    <a:pt x="90" y="5086"/>
                    <a:pt x="87" y="5076"/>
                  </a:cubicBezTo>
                  <a:cubicBezTo>
                    <a:pt x="84" y="5065"/>
                    <a:pt x="118" y="5052"/>
                    <a:pt x="167" y="5041"/>
                  </a:cubicBezTo>
                  <a:cubicBezTo>
                    <a:pt x="188" y="5038"/>
                    <a:pt x="206" y="5036"/>
                    <a:pt x="220" y="5036"/>
                  </a:cubicBezTo>
                  <a:cubicBezTo>
                    <a:pt x="246" y="5036"/>
                    <a:pt x="262" y="5042"/>
                    <a:pt x="271" y="5055"/>
                  </a:cubicBezTo>
                  <a:cubicBezTo>
                    <a:pt x="284" y="5083"/>
                    <a:pt x="271" y="5094"/>
                    <a:pt x="174" y="5110"/>
                  </a:cubicBezTo>
                  <a:cubicBezTo>
                    <a:pt x="136" y="5119"/>
                    <a:pt x="103" y="5124"/>
                    <a:pt x="84" y="5124"/>
                  </a:cubicBezTo>
                  <a:cubicBezTo>
                    <a:pt x="72" y="5124"/>
                    <a:pt x="65" y="5122"/>
                    <a:pt x="66" y="5118"/>
                  </a:cubicBezTo>
                  <a:cubicBezTo>
                    <a:pt x="69" y="5109"/>
                    <a:pt x="65" y="5103"/>
                    <a:pt x="56" y="5103"/>
                  </a:cubicBezTo>
                  <a:cubicBezTo>
                    <a:pt x="54" y="5103"/>
                    <a:pt x="51" y="5103"/>
                    <a:pt x="49" y="5104"/>
                  </a:cubicBezTo>
                  <a:cubicBezTo>
                    <a:pt x="18" y="5115"/>
                    <a:pt x="1" y="5198"/>
                    <a:pt x="28" y="5219"/>
                  </a:cubicBezTo>
                  <a:cubicBezTo>
                    <a:pt x="34" y="5224"/>
                    <a:pt x="38" y="5227"/>
                    <a:pt x="42" y="5227"/>
                  </a:cubicBezTo>
                  <a:cubicBezTo>
                    <a:pt x="47" y="5227"/>
                    <a:pt x="51" y="5220"/>
                    <a:pt x="55" y="5208"/>
                  </a:cubicBezTo>
                  <a:cubicBezTo>
                    <a:pt x="60" y="5194"/>
                    <a:pt x="115" y="5166"/>
                    <a:pt x="174" y="5149"/>
                  </a:cubicBezTo>
                  <a:cubicBezTo>
                    <a:pt x="216" y="5133"/>
                    <a:pt x="248" y="5125"/>
                    <a:pt x="256" y="5125"/>
                  </a:cubicBezTo>
                  <a:cubicBezTo>
                    <a:pt x="259" y="5125"/>
                    <a:pt x="260" y="5126"/>
                    <a:pt x="257" y="5128"/>
                  </a:cubicBezTo>
                  <a:cubicBezTo>
                    <a:pt x="243" y="5139"/>
                    <a:pt x="240" y="5152"/>
                    <a:pt x="250" y="5163"/>
                  </a:cubicBezTo>
                  <a:cubicBezTo>
                    <a:pt x="260" y="5169"/>
                    <a:pt x="233" y="5187"/>
                    <a:pt x="191" y="5198"/>
                  </a:cubicBezTo>
                  <a:cubicBezTo>
                    <a:pt x="150" y="5208"/>
                    <a:pt x="108" y="5232"/>
                    <a:pt x="97" y="5249"/>
                  </a:cubicBezTo>
                  <a:cubicBezTo>
                    <a:pt x="71" y="5300"/>
                    <a:pt x="95" y="5402"/>
                    <a:pt x="132" y="5402"/>
                  </a:cubicBezTo>
                  <a:cubicBezTo>
                    <a:pt x="133" y="5402"/>
                    <a:pt x="134" y="5402"/>
                    <a:pt x="135" y="5402"/>
                  </a:cubicBezTo>
                  <a:cubicBezTo>
                    <a:pt x="140" y="5399"/>
                    <a:pt x="146" y="5398"/>
                    <a:pt x="151" y="5398"/>
                  </a:cubicBezTo>
                  <a:cubicBezTo>
                    <a:pt x="160" y="5398"/>
                    <a:pt x="168" y="5402"/>
                    <a:pt x="170" y="5409"/>
                  </a:cubicBezTo>
                  <a:cubicBezTo>
                    <a:pt x="174" y="5416"/>
                    <a:pt x="188" y="5440"/>
                    <a:pt x="198" y="5461"/>
                  </a:cubicBezTo>
                  <a:cubicBezTo>
                    <a:pt x="219" y="5496"/>
                    <a:pt x="212" y="5503"/>
                    <a:pt x="160" y="5506"/>
                  </a:cubicBezTo>
                  <a:cubicBezTo>
                    <a:pt x="125" y="5510"/>
                    <a:pt x="94" y="5523"/>
                    <a:pt x="87" y="5544"/>
                  </a:cubicBezTo>
                  <a:cubicBezTo>
                    <a:pt x="80" y="5562"/>
                    <a:pt x="80" y="5586"/>
                    <a:pt x="84" y="5597"/>
                  </a:cubicBezTo>
                  <a:cubicBezTo>
                    <a:pt x="86" y="5599"/>
                    <a:pt x="88" y="5600"/>
                    <a:pt x="89" y="5600"/>
                  </a:cubicBezTo>
                  <a:cubicBezTo>
                    <a:pt x="93" y="5600"/>
                    <a:pt x="95" y="5595"/>
                    <a:pt x="97" y="5586"/>
                  </a:cubicBezTo>
                  <a:cubicBezTo>
                    <a:pt x="97" y="5574"/>
                    <a:pt x="108" y="5564"/>
                    <a:pt x="122" y="5564"/>
                  </a:cubicBezTo>
                  <a:cubicBezTo>
                    <a:pt x="124" y="5564"/>
                    <a:pt x="127" y="5565"/>
                    <a:pt x="129" y="5565"/>
                  </a:cubicBezTo>
                  <a:cubicBezTo>
                    <a:pt x="132" y="5566"/>
                    <a:pt x="134" y="5566"/>
                    <a:pt x="136" y="5566"/>
                  </a:cubicBezTo>
                  <a:cubicBezTo>
                    <a:pt x="146" y="5566"/>
                    <a:pt x="143" y="5559"/>
                    <a:pt x="129" y="5547"/>
                  </a:cubicBezTo>
                  <a:cubicBezTo>
                    <a:pt x="121" y="5543"/>
                    <a:pt x="119" y="5540"/>
                    <a:pt x="123" y="5540"/>
                  </a:cubicBezTo>
                  <a:cubicBezTo>
                    <a:pt x="128" y="5540"/>
                    <a:pt x="140" y="5544"/>
                    <a:pt x="156" y="5552"/>
                  </a:cubicBezTo>
                  <a:cubicBezTo>
                    <a:pt x="182" y="5562"/>
                    <a:pt x="209" y="5569"/>
                    <a:pt x="224" y="5569"/>
                  </a:cubicBezTo>
                  <a:cubicBezTo>
                    <a:pt x="228" y="5569"/>
                    <a:pt x="231" y="5569"/>
                    <a:pt x="233" y="5568"/>
                  </a:cubicBezTo>
                  <a:cubicBezTo>
                    <a:pt x="234" y="5568"/>
                    <a:pt x="236" y="5568"/>
                    <a:pt x="238" y="5568"/>
                  </a:cubicBezTo>
                  <a:cubicBezTo>
                    <a:pt x="256" y="5568"/>
                    <a:pt x="300" y="5581"/>
                    <a:pt x="344" y="5603"/>
                  </a:cubicBezTo>
                  <a:cubicBezTo>
                    <a:pt x="383" y="5619"/>
                    <a:pt x="414" y="5627"/>
                    <a:pt x="426" y="5627"/>
                  </a:cubicBezTo>
                  <a:cubicBezTo>
                    <a:pt x="430" y="5627"/>
                    <a:pt x="431" y="5626"/>
                    <a:pt x="430" y="5624"/>
                  </a:cubicBezTo>
                  <a:cubicBezTo>
                    <a:pt x="427" y="5614"/>
                    <a:pt x="434" y="5603"/>
                    <a:pt x="448" y="5600"/>
                  </a:cubicBezTo>
                  <a:cubicBezTo>
                    <a:pt x="449" y="5600"/>
                    <a:pt x="450" y="5599"/>
                    <a:pt x="452" y="5599"/>
                  </a:cubicBezTo>
                  <a:cubicBezTo>
                    <a:pt x="461" y="5599"/>
                    <a:pt x="469" y="5608"/>
                    <a:pt x="472" y="5621"/>
                  </a:cubicBezTo>
                  <a:cubicBezTo>
                    <a:pt x="472" y="5629"/>
                    <a:pt x="482" y="5634"/>
                    <a:pt x="498" y="5634"/>
                  </a:cubicBezTo>
                  <a:cubicBezTo>
                    <a:pt x="509" y="5634"/>
                    <a:pt x="523" y="5632"/>
                    <a:pt x="538" y="5627"/>
                  </a:cubicBezTo>
                  <a:cubicBezTo>
                    <a:pt x="556" y="5623"/>
                    <a:pt x="569" y="5620"/>
                    <a:pt x="578" y="5620"/>
                  </a:cubicBezTo>
                  <a:cubicBezTo>
                    <a:pt x="596" y="5620"/>
                    <a:pt x="601" y="5630"/>
                    <a:pt x="601" y="5656"/>
                  </a:cubicBezTo>
                  <a:cubicBezTo>
                    <a:pt x="601" y="5680"/>
                    <a:pt x="604" y="5711"/>
                    <a:pt x="608" y="5725"/>
                  </a:cubicBezTo>
                  <a:cubicBezTo>
                    <a:pt x="611" y="5739"/>
                    <a:pt x="601" y="5749"/>
                    <a:pt x="580" y="5749"/>
                  </a:cubicBezTo>
                  <a:cubicBezTo>
                    <a:pt x="563" y="5749"/>
                    <a:pt x="545" y="5760"/>
                    <a:pt x="542" y="5773"/>
                  </a:cubicBezTo>
                  <a:cubicBezTo>
                    <a:pt x="542" y="5780"/>
                    <a:pt x="548" y="5784"/>
                    <a:pt x="561" y="5784"/>
                  </a:cubicBezTo>
                  <a:cubicBezTo>
                    <a:pt x="580" y="5784"/>
                    <a:pt x="613" y="5777"/>
                    <a:pt x="663" y="5763"/>
                  </a:cubicBezTo>
                  <a:cubicBezTo>
                    <a:pt x="709" y="5751"/>
                    <a:pt x="739" y="5745"/>
                    <a:pt x="754" y="5745"/>
                  </a:cubicBezTo>
                  <a:cubicBezTo>
                    <a:pt x="782" y="5745"/>
                    <a:pt x="760" y="5766"/>
                    <a:pt x="691" y="5808"/>
                  </a:cubicBezTo>
                  <a:cubicBezTo>
                    <a:pt x="659" y="5828"/>
                    <a:pt x="635" y="5837"/>
                    <a:pt x="620" y="5837"/>
                  </a:cubicBezTo>
                  <a:cubicBezTo>
                    <a:pt x="613" y="5837"/>
                    <a:pt x="608" y="5835"/>
                    <a:pt x="604" y="5832"/>
                  </a:cubicBezTo>
                  <a:cubicBezTo>
                    <a:pt x="601" y="5830"/>
                    <a:pt x="597" y="5829"/>
                    <a:pt x="593" y="5829"/>
                  </a:cubicBezTo>
                  <a:cubicBezTo>
                    <a:pt x="580" y="5829"/>
                    <a:pt x="564" y="5840"/>
                    <a:pt x="548" y="5864"/>
                  </a:cubicBezTo>
                  <a:cubicBezTo>
                    <a:pt x="531" y="5891"/>
                    <a:pt x="510" y="5909"/>
                    <a:pt x="500" y="5912"/>
                  </a:cubicBezTo>
                  <a:cubicBezTo>
                    <a:pt x="493" y="5912"/>
                    <a:pt x="472" y="5922"/>
                    <a:pt x="458" y="5936"/>
                  </a:cubicBezTo>
                  <a:cubicBezTo>
                    <a:pt x="443" y="5950"/>
                    <a:pt x="440" y="5956"/>
                    <a:pt x="450" y="5956"/>
                  </a:cubicBezTo>
                  <a:cubicBezTo>
                    <a:pt x="456" y="5956"/>
                    <a:pt x="466" y="5954"/>
                    <a:pt x="479" y="5950"/>
                  </a:cubicBezTo>
                  <a:cubicBezTo>
                    <a:pt x="493" y="5947"/>
                    <a:pt x="507" y="5945"/>
                    <a:pt x="518" y="5945"/>
                  </a:cubicBezTo>
                  <a:cubicBezTo>
                    <a:pt x="529" y="5945"/>
                    <a:pt x="538" y="5947"/>
                    <a:pt x="542" y="5950"/>
                  </a:cubicBezTo>
                  <a:cubicBezTo>
                    <a:pt x="566" y="5971"/>
                    <a:pt x="545" y="6010"/>
                    <a:pt x="510" y="6020"/>
                  </a:cubicBezTo>
                  <a:cubicBezTo>
                    <a:pt x="497" y="6023"/>
                    <a:pt x="486" y="6034"/>
                    <a:pt x="489" y="6044"/>
                  </a:cubicBezTo>
                  <a:cubicBezTo>
                    <a:pt x="493" y="6058"/>
                    <a:pt x="486" y="6079"/>
                    <a:pt x="479" y="6100"/>
                  </a:cubicBezTo>
                  <a:cubicBezTo>
                    <a:pt x="462" y="6130"/>
                    <a:pt x="488" y="6260"/>
                    <a:pt x="509" y="6260"/>
                  </a:cubicBezTo>
                  <a:cubicBezTo>
                    <a:pt x="509" y="6260"/>
                    <a:pt x="510" y="6260"/>
                    <a:pt x="510" y="6259"/>
                  </a:cubicBezTo>
                  <a:cubicBezTo>
                    <a:pt x="526" y="6254"/>
                    <a:pt x="539" y="6251"/>
                    <a:pt x="549" y="6251"/>
                  </a:cubicBezTo>
                  <a:cubicBezTo>
                    <a:pt x="572" y="6251"/>
                    <a:pt x="583" y="6263"/>
                    <a:pt x="590" y="6287"/>
                  </a:cubicBezTo>
                  <a:cubicBezTo>
                    <a:pt x="599" y="6303"/>
                    <a:pt x="609" y="6313"/>
                    <a:pt x="621" y="6313"/>
                  </a:cubicBezTo>
                  <a:cubicBezTo>
                    <a:pt x="625" y="6313"/>
                    <a:pt x="628" y="6312"/>
                    <a:pt x="632" y="6311"/>
                  </a:cubicBezTo>
                  <a:cubicBezTo>
                    <a:pt x="634" y="6310"/>
                    <a:pt x="637" y="6310"/>
                    <a:pt x="640" y="6310"/>
                  </a:cubicBezTo>
                  <a:cubicBezTo>
                    <a:pt x="648" y="6310"/>
                    <a:pt x="657" y="6314"/>
                    <a:pt x="659" y="6325"/>
                  </a:cubicBezTo>
                  <a:cubicBezTo>
                    <a:pt x="659" y="6337"/>
                    <a:pt x="670" y="6347"/>
                    <a:pt x="680" y="6347"/>
                  </a:cubicBezTo>
                  <a:cubicBezTo>
                    <a:pt x="681" y="6347"/>
                    <a:pt x="683" y="6346"/>
                    <a:pt x="684" y="6346"/>
                  </a:cubicBezTo>
                  <a:cubicBezTo>
                    <a:pt x="694" y="6346"/>
                    <a:pt x="708" y="6353"/>
                    <a:pt x="712" y="6363"/>
                  </a:cubicBezTo>
                  <a:cubicBezTo>
                    <a:pt x="718" y="6377"/>
                    <a:pt x="691" y="6391"/>
                    <a:pt x="643" y="6398"/>
                  </a:cubicBezTo>
                  <a:cubicBezTo>
                    <a:pt x="576" y="6408"/>
                    <a:pt x="569" y="6412"/>
                    <a:pt x="590" y="6443"/>
                  </a:cubicBezTo>
                  <a:cubicBezTo>
                    <a:pt x="599" y="6455"/>
                    <a:pt x="606" y="6463"/>
                    <a:pt x="610" y="6463"/>
                  </a:cubicBezTo>
                  <a:cubicBezTo>
                    <a:pt x="613" y="6463"/>
                    <a:pt x="614" y="6460"/>
                    <a:pt x="614" y="6453"/>
                  </a:cubicBezTo>
                  <a:cubicBezTo>
                    <a:pt x="614" y="6439"/>
                    <a:pt x="628" y="6426"/>
                    <a:pt x="649" y="6418"/>
                  </a:cubicBezTo>
                  <a:cubicBezTo>
                    <a:pt x="652" y="6418"/>
                    <a:pt x="655" y="6418"/>
                    <a:pt x="658" y="6418"/>
                  </a:cubicBezTo>
                  <a:cubicBezTo>
                    <a:pt x="671" y="6418"/>
                    <a:pt x="679" y="6424"/>
                    <a:pt x="673" y="6436"/>
                  </a:cubicBezTo>
                  <a:cubicBezTo>
                    <a:pt x="671" y="6444"/>
                    <a:pt x="674" y="6452"/>
                    <a:pt x="679" y="6452"/>
                  </a:cubicBezTo>
                  <a:cubicBezTo>
                    <a:pt x="681" y="6452"/>
                    <a:pt x="682" y="6452"/>
                    <a:pt x="684" y="6450"/>
                  </a:cubicBezTo>
                  <a:cubicBezTo>
                    <a:pt x="704" y="6442"/>
                    <a:pt x="719" y="6438"/>
                    <a:pt x="731" y="6438"/>
                  </a:cubicBezTo>
                  <a:cubicBezTo>
                    <a:pt x="751" y="6438"/>
                    <a:pt x="760" y="6449"/>
                    <a:pt x="760" y="6471"/>
                  </a:cubicBezTo>
                  <a:cubicBezTo>
                    <a:pt x="760" y="6506"/>
                    <a:pt x="794" y="6532"/>
                    <a:pt x="829" y="6532"/>
                  </a:cubicBezTo>
                  <a:cubicBezTo>
                    <a:pt x="842" y="6532"/>
                    <a:pt x="856" y="6528"/>
                    <a:pt x="867" y="6519"/>
                  </a:cubicBezTo>
                  <a:cubicBezTo>
                    <a:pt x="875" y="6515"/>
                    <a:pt x="884" y="6512"/>
                    <a:pt x="892" y="6512"/>
                  </a:cubicBezTo>
                  <a:cubicBezTo>
                    <a:pt x="900" y="6512"/>
                    <a:pt x="907" y="6515"/>
                    <a:pt x="909" y="6523"/>
                  </a:cubicBezTo>
                  <a:cubicBezTo>
                    <a:pt x="913" y="6533"/>
                    <a:pt x="888" y="6551"/>
                    <a:pt x="861" y="6557"/>
                  </a:cubicBezTo>
                  <a:cubicBezTo>
                    <a:pt x="795" y="6575"/>
                    <a:pt x="795" y="6592"/>
                    <a:pt x="861" y="6613"/>
                  </a:cubicBezTo>
                  <a:cubicBezTo>
                    <a:pt x="885" y="6623"/>
                    <a:pt x="896" y="6634"/>
                    <a:pt x="878" y="6637"/>
                  </a:cubicBezTo>
                  <a:cubicBezTo>
                    <a:pt x="864" y="6641"/>
                    <a:pt x="826" y="6662"/>
                    <a:pt x="798" y="6682"/>
                  </a:cubicBezTo>
                  <a:cubicBezTo>
                    <a:pt x="747" y="6717"/>
                    <a:pt x="747" y="6721"/>
                    <a:pt x="792" y="6724"/>
                  </a:cubicBezTo>
                  <a:cubicBezTo>
                    <a:pt x="794" y="6724"/>
                    <a:pt x="797" y="6724"/>
                    <a:pt x="800" y="6724"/>
                  </a:cubicBezTo>
                  <a:cubicBezTo>
                    <a:pt x="849" y="6724"/>
                    <a:pt x="898" y="6699"/>
                    <a:pt x="875" y="6682"/>
                  </a:cubicBezTo>
                  <a:cubicBezTo>
                    <a:pt x="855" y="6666"/>
                    <a:pt x="936" y="6599"/>
                    <a:pt x="974" y="6599"/>
                  </a:cubicBezTo>
                  <a:cubicBezTo>
                    <a:pt x="976" y="6599"/>
                    <a:pt x="977" y="6599"/>
                    <a:pt x="979" y="6599"/>
                  </a:cubicBezTo>
                  <a:cubicBezTo>
                    <a:pt x="996" y="6602"/>
                    <a:pt x="1006" y="6617"/>
                    <a:pt x="1003" y="6627"/>
                  </a:cubicBezTo>
                  <a:cubicBezTo>
                    <a:pt x="1000" y="6637"/>
                    <a:pt x="1010" y="6651"/>
                    <a:pt x="1024" y="6655"/>
                  </a:cubicBezTo>
                  <a:cubicBezTo>
                    <a:pt x="1069" y="6665"/>
                    <a:pt x="1062" y="6697"/>
                    <a:pt x="1017" y="6697"/>
                  </a:cubicBezTo>
                  <a:cubicBezTo>
                    <a:pt x="989" y="6697"/>
                    <a:pt x="1000" y="6703"/>
                    <a:pt x="1045" y="6721"/>
                  </a:cubicBezTo>
                  <a:cubicBezTo>
                    <a:pt x="1083" y="6734"/>
                    <a:pt x="1121" y="6745"/>
                    <a:pt x="1131" y="6745"/>
                  </a:cubicBezTo>
                  <a:cubicBezTo>
                    <a:pt x="1132" y="6744"/>
                    <a:pt x="1133" y="6744"/>
                    <a:pt x="1134" y="6744"/>
                  </a:cubicBezTo>
                  <a:cubicBezTo>
                    <a:pt x="1141" y="6744"/>
                    <a:pt x="1152" y="6757"/>
                    <a:pt x="1155" y="6772"/>
                  </a:cubicBezTo>
                  <a:cubicBezTo>
                    <a:pt x="1162" y="6785"/>
                    <a:pt x="1183" y="6801"/>
                    <a:pt x="1203" y="6801"/>
                  </a:cubicBezTo>
                  <a:cubicBezTo>
                    <a:pt x="1204" y="6801"/>
                    <a:pt x="1206" y="6801"/>
                    <a:pt x="1208" y="6801"/>
                  </a:cubicBezTo>
                  <a:cubicBezTo>
                    <a:pt x="1256" y="6801"/>
                    <a:pt x="1284" y="6863"/>
                    <a:pt x="1267" y="6921"/>
                  </a:cubicBezTo>
                  <a:cubicBezTo>
                    <a:pt x="1261" y="6936"/>
                    <a:pt x="1260" y="6943"/>
                    <a:pt x="1266" y="6943"/>
                  </a:cubicBezTo>
                  <a:cubicBezTo>
                    <a:pt x="1270" y="6943"/>
                    <a:pt x="1277" y="6939"/>
                    <a:pt x="1288" y="6932"/>
                  </a:cubicBezTo>
                  <a:cubicBezTo>
                    <a:pt x="1300" y="6924"/>
                    <a:pt x="1310" y="6919"/>
                    <a:pt x="1317" y="6919"/>
                  </a:cubicBezTo>
                  <a:cubicBezTo>
                    <a:pt x="1321" y="6919"/>
                    <a:pt x="1324" y="6921"/>
                    <a:pt x="1325" y="6926"/>
                  </a:cubicBezTo>
                  <a:cubicBezTo>
                    <a:pt x="1334" y="6948"/>
                    <a:pt x="1289" y="6976"/>
                    <a:pt x="1264" y="6976"/>
                  </a:cubicBezTo>
                  <a:cubicBezTo>
                    <a:pt x="1257" y="6976"/>
                    <a:pt x="1252" y="6975"/>
                    <a:pt x="1250" y="6970"/>
                  </a:cubicBezTo>
                  <a:cubicBezTo>
                    <a:pt x="1246" y="6967"/>
                    <a:pt x="1240" y="6966"/>
                    <a:pt x="1231" y="6966"/>
                  </a:cubicBezTo>
                  <a:cubicBezTo>
                    <a:pt x="1212" y="6966"/>
                    <a:pt x="1181" y="6974"/>
                    <a:pt x="1145" y="6988"/>
                  </a:cubicBezTo>
                  <a:cubicBezTo>
                    <a:pt x="1058" y="7023"/>
                    <a:pt x="1024" y="7049"/>
                    <a:pt x="1050" y="7049"/>
                  </a:cubicBezTo>
                  <a:cubicBezTo>
                    <a:pt x="1062" y="7049"/>
                    <a:pt x="1088" y="7043"/>
                    <a:pt x="1128" y="7030"/>
                  </a:cubicBezTo>
                  <a:cubicBezTo>
                    <a:pt x="1184" y="7011"/>
                    <a:pt x="1222" y="7001"/>
                    <a:pt x="1245" y="7001"/>
                  </a:cubicBezTo>
                  <a:cubicBezTo>
                    <a:pt x="1273" y="7001"/>
                    <a:pt x="1277" y="7016"/>
                    <a:pt x="1260" y="7046"/>
                  </a:cubicBezTo>
                  <a:cubicBezTo>
                    <a:pt x="1239" y="7085"/>
                    <a:pt x="1246" y="7092"/>
                    <a:pt x="1315" y="7123"/>
                  </a:cubicBezTo>
                  <a:cubicBezTo>
                    <a:pt x="1345" y="7139"/>
                    <a:pt x="1384" y="7149"/>
                    <a:pt x="1409" y="7149"/>
                  </a:cubicBezTo>
                  <a:cubicBezTo>
                    <a:pt x="1416" y="7149"/>
                    <a:pt x="1422" y="7149"/>
                    <a:pt x="1426" y="7147"/>
                  </a:cubicBezTo>
                  <a:cubicBezTo>
                    <a:pt x="1434" y="7143"/>
                    <a:pt x="1446" y="7141"/>
                    <a:pt x="1459" y="7141"/>
                  </a:cubicBezTo>
                  <a:cubicBezTo>
                    <a:pt x="1480" y="7141"/>
                    <a:pt x="1505" y="7146"/>
                    <a:pt x="1527" y="7155"/>
                  </a:cubicBezTo>
                  <a:cubicBezTo>
                    <a:pt x="1560" y="7169"/>
                    <a:pt x="1572" y="7179"/>
                    <a:pt x="1558" y="7179"/>
                  </a:cubicBezTo>
                  <a:cubicBezTo>
                    <a:pt x="1556" y="7179"/>
                    <a:pt x="1554" y="7179"/>
                    <a:pt x="1551" y="7179"/>
                  </a:cubicBezTo>
                  <a:cubicBezTo>
                    <a:pt x="1523" y="7179"/>
                    <a:pt x="1509" y="7192"/>
                    <a:pt x="1509" y="7224"/>
                  </a:cubicBezTo>
                  <a:cubicBezTo>
                    <a:pt x="1509" y="7246"/>
                    <a:pt x="1501" y="7262"/>
                    <a:pt x="1486" y="7262"/>
                  </a:cubicBezTo>
                  <a:cubicBezTo>
                    <a:pt x="1485" y="7262"/>
                    <a:pt x="1483" y="7262"/>
                    <a:pt x="1482" y="7262"/>
                  </a:cubicBezTo>
                  <a:cubicBezTo>
                    <a:pt x="1479" y="7261"/>
                    <a:pt x="1477" y="7261"/>
                    <a:pt x="1475" y="7261"/>
                  </a:cubicBezTo>
                  <a:cubicBezTo>
                    <a:pt x="1464" y="7261"/>
                    <a:pt x="1458" y="7266"/>
                    <a:pt x="1461" y="7272"/>
                  </a:cubicBezTo>
                  <a:cubicBezTo>
                    <a:pt x="1464" y="7286"/>
                    <a:pt x="1464" y="7307"/>
                    <a:pt x="1461" y="7324"/>
                  </a:cubicBezTo>
                  <a:cubicBezTo>
                    <a:pt x="1461" y="7340"/>
                    <a:pt x="1463" y="7347"/>
                    <a:pt x="1471" y="7347"/>
                  </a:cubicBezTo>
                  <a:cubicBezTo>
                    <a:pt x="1477" y="7347"/>
                    <a:pt x="1486" y="7344"/>
                    <a:pt x="1499" y="7338"/>
                  </a:cubicBezTo>
                  <a:cubicBezTo>
                    <a:pt x="1505" y="7335"/>
                    <a:pt x="1513" y="7333"/>
                    <a:pt x="1523" y="7333"/>
                  </a:cubicBezTo>
                  <a:cubicBezTo>
                    <a:pt x="1602" y="7333"/>
                    <a:pt x="1793" y="7422"/>
                    <a:pt x="1762" y="7453"/>
                  </a:cubicBezTo>
                  <a:cubicBezTo>
                    <a:pt x="1735" y="7481"/>
                    <a:pt x="1769" y="7518"/>
                    <a:pt x="1806" y="7518"/>
                  </a:cubicBezTo>
                  <a:cubicBezTo>
                    <a:pt x="1815" y="7518"/>
                    <a:pt x="1824" y="7516"/>
                    <a:pt x="1832" y="7512"/>
                  </a:cubicBezTo>
                  <a:cubicBezTo>
                    <a:pt x="1846" y="7503"/>
                    <a:pt x="1856" y="7499"/>
                    <a:pt x="1861" y="7499"/>
                  </a:cubicBezTo>
                  <a:cubicBezTo>
                    <a:pt x="1866" y="7499"/>
                    <a:pt x="1867" y="7503"/>
                    <a:pt x="1863" y="7512"/>
                  </a:cubicBezTo>
                  <a:cubicBezTo>
                    <a:pt x="1860" y="7525"/>
                    <a:pt x="1871" y="7550"/>
                    <a:pt x="1887" y="7560"/>
                  </a:cubicBezTo>
                  <a:cubicBezTo>
                    <a:pt x="1905" y="7571"/>
                    <a:pt x="1922" y="7602"/>
                    <a:pt x="1926" y="7633"/>
                  </a:cubicBezTo>
                  <a:cubicBezTo>
                    <a:pt x="1929" y="7662"/>
                    <a:pt x="1938" y="7685"/>
                    <a:pt x="1951" y="7685"/>
                  </a:cubicBezTo>
                  <a:cubicBezTo>
                    <a:pt x="1952" y="7685"/>
                    <a:pt x="1953" y="7685"/>
                    <a:pt x="1954" y="7685"/>
                  </a:cubicBezTo>
                  <a:cubicBezTo>
                    <a:pt x="1956" y="7684"/>
                    <a:pt x="1957" y="7684"/>
                    <a:pt x="1959" y="7684"/>
                  </a:cubicBezTo>
                  <a:cubicBezTo>
                    <a:pt x="1970" y="7684"/>
                    <a:pt x="1979" y="7694"/>
                    <a:pt x="1985" y="7709"/>
                  </a:cubicBezTo>
                  <a:cubicBezTo>
                    <a:pt x="1988" y="7723"/>
                    <a:pt x="1985" y="7741"/>
                    <a:pt x="1971" y="7744"/>
                  </a:cubicBezTo>
                  <a:cubicBezTo>
                    <a:pt x="1961" y="7747"/>
                    <a:pt x="1954" y="7765"/>
                    <a:pt x="1961" y="7782"/>
                  </a:cubicBezTo>
                  <a:cubicBezTo>
                    <a:pt x="1974" y="7833"/>
                    <a:pt x="2120" y="7973"/>
                    <a:pt x="2156" y="7973"/>
                  </a:cubicBezTo>
                  <a:cubicBezTo>
                    <a:pt x="2156" y="7973"/>
                    <a:pt x="2157" y="7973"/>
                    <a:pt x="2158" y="7973"/>
                  </a:cubicBezTo>
                  <a:cubicBezTo>
                    <a:pt x="2159" y="7973"/>
                    <a:pt x="2160" y="7973"/>
                    <a:pt x="2162" y="7973"/>
                  </a:cubicBezTo>
                  <a:cubicBezTo>
                    <a:pt x="2176" y="7973"/>
                    <a:pt x="2197" y="7989"/>
                    <a:pt x="2210" y="8011"/>
                  </a:cubicBezTo>
                  <a:cubicBezTo>
                    <a:pt x="2224" y="8031"/>
                    <a:pt x="2236" y="8041"/>
                    <a:pt x="2252" y="8041"/>
                  </a:cubicBezTo>
                  <a:cubicBezTo>
                    <a:pt x="2261" y="8041"/>
                    <a:pt x="2271" y="8038"/>
                    <a:pt x="2283" y="8032"/>
                  </a:cubicBezTo>
                  <a:cubicBezTo>
                    <a:pt x="2296" y="8025"/>
                    <a:pt x="2305" y="8021"/>
                    <a:pt x="2311" y="8021"/>
                  </a:cubicBezTo>
                  <a:cubicBezTo>
                    <a:pt x="2320" y="8021"/>
                    <a:pt x="2323" y="8029"/>
                    <a:pt x="2321" y="8045"/>
                  </a:cubicBezTo>
                  <a:cubicBezTo>
                    <a:pt x="2318" y="8064"/>
                    <a:pt x="2325" y="8073"/>
                    <a:pt x="2336" y="8073"/>
                  </a:cubicBezTo>
                  <a:cubicBezTo>
                    <a:pt x="2352" y="8073"/>
                    <a:pt x="2376" y="8054"/>
                    <a:pt x="2391" y="8021"/>
                  </a:cubicBezTo>
                  <a:cubicBezTo>
                    <a:pt x="2400" y="8001"/>
                    <a:pt x="2405" y="7991"/>
                    <a:pt x="2414" y="7991"/>
                  </a:cubicBezTo>
                  <a:cubicBezTo>
                    <a:pt x="2422" y="7991"/>
                    <a:pt x="2432" y="7998"/>
                    <a:pt x="2449" y="8011"/>
                  </a:cubicBezTo>
                  <a:cubicBezTo>
                    <a:pt x="2466" y="8023"/>
                    <a:pt x="2482" y="8029"/>
                    <a:pt x="2502" y="8029"/>
                  </a:cubicBezTo>
                  <a:cubicBezTo>
                    <a:pt x="2524" y="8029"/>
                    <a:pt x="2549" y="8022"/>
                    <a:pt x="2585" y="8008"/>
                  </a:cubicBezTo>
                  <a:cubicBezTo>
                    <a:pt x="2621" y="7995"/>
                    <a:pt x="2655" y="7988"/>
                    <a:pt x="2670" y="7988"/>
                  </a:cubicBezTo>
                  <a:cubicBezTo>
                    <a:pt x="2675" y="7988"/>
                    <a:pt x="2678" y="7989"/>
                    <a:pt x="2678" y="7990"/>
                  </a:cubicBezTo>
                  <a:cubicBezTo>
                    <a:pt x="2679" y="7992"/>
                    <a:pt x="2684" y="7993"/>
                    <a:pt x="2691" y="7993"/>
                  </a:cubicBezTo>
                  <a:cubicBezTo>
                    <a:pt x="2713" y="7993"/>
                    <a:pt x="2759" y="7986"/>
                    <a:pt x="2811" y="7973"/>
                  </a:cubicBezTo>
                  <a:cubicBezTo>
                    <a:pt x="2865" y="7960"/>
                    <a:pt x="2917" y="7953"/>
                    <a:pt x="2947" y="7953"/>
                  </a:cubicBezTo>
                  <a:cubicBezTo>
                    <a:pt x="2958" y="7953"/>
                    <a:pt x="2965" y="7954"/>
                    <a:pt x="2970" y="7956"/>
                  </a:cubicBezTo>
                  <a:cubicBezTo>
                    <a:pt x="2976" y="7960"/>
                    <a:pt x="2988" y="7962"/>
                    <a:pt x="3003" y="7962"/>
                  </a:cubicBezTo>
                  <a:cubicBezTo>
                    <a:pt x="3025" y="7962"/>
                    <a:pt x="3054" y="7958"/>
                    <a:pt x="3078" y="7952"/>
                  </a:cubicBezTo>
                  <a:cubicBezTo>
                    <a:pt x="3123" y="7941"/>
                    <a:pt x="3237" y="7925"/>
                    <a:pt x="3334" y="7917"/>
                  </a:cubicBezTo>
                  <a:cubicBezTo>
                    <a:pt x="3432" y="7907"/>
                    <a:pt x="3557" y="7890"/>
                    <a:pt x="3612" y="7876"/>
                  </a:cubicBezTo>
                  <a:cubicBezTo>
                    <a:pt x="3684" y="7859"/>
                    <a:pt x="3808" y="7848"/>
                    <a:pt x="3904" y="7848"/>
                  </a:cubicBezTo>
                  <a:cubicBezTo>
                    <a:pt x="3966" y="7848"/>
                    <a:pt x="4016" y="7853"/>
                    <a:pt x="4036" y="7862"/>
                  </a:cubicBezTo>
                  <a:cubicBezTo>
                    <a:pt x="4052" y="7872"/>
                    <a:pt x="4084" y="7907"/>
                    <a:pt x="4105" y="7941"/>
                  </a:cubicBezTo>
                  <a:cubicBezTo>
                    <a:pt x="4125" y="7980"/>
                    <a:pt x="4146" y="8011"/>
                    <a:pt x="4156" y="8021"/>
                  </a:cubicBezTo>
                  <a:cubicBezTo>
                    <a:pt x="4167" y="8029"/>
                    <a:pt x="4164" y="8035"/>
                    <a:pt x="4146" y="8039"/>
                  </a:cubicBezTo>
                  <a:cubicBezTo>
                    <a:pt x="4111" y="8050"/>
                    <a:pt x="4170" y="8143"/>
                    <a:pt x="4233" y="8167"/>
                  </a:cubicBezTo>
                  <a:cubicBezTo>
                    <a:pt x="4268" y="8181"/>
                    <a:pt x="4285" y="8212"/>
                    <a:pt x="4299" y="8274"/>
                  </a:cubicBezTo>
                  <a:cubicBezTo>
                    <a:pt x="4312" y="8318"/>
                    <a:pt x="4329" y="8355"/>
                    <a:pt x="4339" y="8355"/>
                  </a:cubicBezTo>
                  <a:cubicBezTo>
                    <a:pt x="4339" y="8355"/>
                    <a:pt x="4340" y="8354"/>
                    <a:pt x="4340" y="8354"/>
                  </a:cubicBezTo>
                  <a:cubicBezTo>
                    <a:pt x="4341" y="8354"/>
                    <a:pt x="4342" y="8354"/>
                    <a:pt x="4342" y="8354"/>
                  </a:cubicBezTo>
                  <a:cubicBezTo>
                    <a:pt x="4353" y="8354"/>
                    <a:pt x="4365" y="8377"/>
                    <a:pt x="4369" y="8407"/>
                  </a:cubicBezTo>
                  <a:cubicBezTo>
                    <a:pt x="4382" y="8493"/>
                    <a:pt x="4438" y="8732"/>
                    <a:pt x="4469" y="8847"/>
                  </a:cubicBezTo>
                  <a:cubicBezTo>
                    <a:pt x="4489" y="8916"/>
                    <a:pt x="4489" y="8955"/>
                    <a:pt x="4473" y="8958"/>
                  </a:cubicBezTo>
                  <a:cubicBezTo>
                    <a:pt x="4424" y="8972"/>
                    <a:pt x="4427" y="9014"/>
                    <a:pt x="4479" y="9041"/>
                  </a:cubicBezTo>
                  <a:cubicBezTo>
                    <a:pt x="4503" y="9055"/>
                    <a:pt x="4524" y="9083"/>
                    <a:pt x="4524" y="9097"/>
                  </a:cubicBezTo>
                  <a:cubicBezTo>
                    <a:pt x="4524" y="9115"/>
                    <a:pt x="4559" y="9177"/>
                    <a:pt x="4601" y="9239"/>
                  </a:cubicBezTo>
                  <a:cubicBezTo>
                    <a:pt x="4646" y="9302"/>
                    <a:pt x="4673" y="9354"/>
                    <a:pt x="4667" y="9357"/>
                  </a:cubicBezTo>
                  <a:cubicBezTo>
                    <a:pt x="4660" y="9361"/>
                    <a:pt x="4677" y="9364"/>
                    <a:pt x="4708" y="9368"/>
                  </a:cubicBezTo>
                  <a:cubicBezTo>
                    <a:pt x="4771" y="9371"/>
                    <a:pt x="4812" y="9454"/>
                    <a:pt x="4767" y="9486"/>
                  </a:cubicBezTo>
                  <a:cubicBezTo>
                    <a:pt x="4753" y="9493"/>
                    <a:pt x="4774" y="9503"/>
                    <a:pt x="4812" y="9507"/>
                  </a:cubicBezTo>
                  <a:cubicBezTo>
                    <a:pt x="4851" y="9510"/>
                    <a:pt x="4882" y="9520"/>
                    <a:pt x="4885" y="9534"/>
                  </a:cubicBezTo>
                  <a:cubicBezTo>
                    <a:pt x="4889" y="9544"/>
                    <a:pt x="4937" y="9576"/>
                    <a:pt x="4993" y="9600"/>
                  </a:cubicBezTo>
                  <a:cubicBezTo>
                    <a:pt x="5048" y="9627"/>
                    <a:pt x="5097" y="9659"/>
                    <a:pt x="5101" y="9669"/>
                  </a:cubicBezTo>
                  <a:cubicBezTo>
                    <a:pt x="5103" y="9678"/>
                    <a:pt x="5111" y="9687"/>
                    <a:pt x="5120" y="9687"/>
                  </a:cubicBezTo>
                  <a:cubicBezTo>
                    <a:pt x="5122" y="9687"/>
                    <a:pt x="5123" y="9687"/>
                    <a:pt x="5125" y="9687"/>
                  </a:cubicBezTo>
                  <a:cubicBezTo>
                    <a:pt x="5125" y="9686"/>
                    <a:pt x="5126" y="9686"/>
                    <a:pt x="5127" y="9686"/>
                  </a:cubicBezTo>
                  <a:cubicBezTo>
                    <a:pt x="5139" y="9686"/>
                    <a:pt x="5184" y="9702"/>
                    <a:pt x="5229" y="9722"/>
                  </a:cubicBezTo>
                  <a:cubicBezTo>
                    <a:pt x="5277" y="9739"/>
                    <a:pt x="5336" y="9760"/>
                    <a:pt x="5357" y="9760"/>
                  </a:cubicBezTo>
                  <a:cubicBezTo>
                    <a:pt x="5419" y="9767"/>
                    <a:pt x="5413" y="9805"/>
                    <a:pt x="5347" y="9822"/>
                  </a:cubicBezTo>
                  <a:cubicBezTo>
                    <a:pt x="5280" y="9840"/>
                    <a:pt x="5197" y="9909"/>
                    <a:pt x="5208" y="9944"/>
                  </a:cubicBezTo>
                  <a:cubicBezTo>
                    <a:pt x="5210" y="9950"/>
                    <a:pt x="5222" y="9954"/>
                    <a:pt x="5237" y="9954"/>
                  </a:cubicBezTo>
                  <a:cubicBezTo>
                    <a:pt x="5246" y="9954"/>
                    <a:pt x="5255" y="9953"/>
                    <a:pt x="5264" y="9951"/>
                  </a:cubicBezTo>
                  <a:cubicBezTo>
                    <a:pt x="5270" y="9949"/>
                    <a:pt x="5278" y="9948"/>
                    <a:pt x="5286" y="9948"/>
                  </a:cubicBezTo>
                  <a:cubicBezTo>
                    <a:pt x="5308" y="9948"/>
                    <a:pt x="5335" y="9954"/>
                    <a:pt x="5350" y="9965"/>
                  </a:cubicBezTo>
                  <a:cubicBezTo>
                    <a:pt x="5369" y="9976"/>
                    <a:pt x="5392" y="9986"/>
                    <a:pt x="5405" y="9986"/>
                  </a:cubicBezTo>
                  <a:cubicBezTo>
                    <a:pt x="5406" y="9986"/>
                    <a:pt x="5408" y="9986"/>
                    <a:pt x="5409" y="9986"/>
                  </a:cubicBezTo>
                  <a:cubicBezTo>
                    <a:pt x="5419" y="9986"/>
                    <a:pt x="5451" y="9986"/>
                    <a:pt x="5482" y="9992"/>
                  </a:cubicBezTo>
                  <a:cubicBezTo>
                    <a:pt x="5489" y="9994"/>
                    <a:pt x="5501" y="9995"/>
                    <a:pt x="5516" y="9995"/>
                  </a:cubicBezTo>
                  <a:cubicBezTo>
                    <a:pt x="5555" y="9995"/>
                    <a:pt x="5614" y="9989"/>
                    <a:pt x="5669" y="9981"/>
                  </a:cubicBezTo>
                  <a:cubicBezTo>
                    <a:pt x="5794" y="9963"/>
                    <a:pt x="5918" y="9952"/>
                    <a:pt x="5999" y="9952"/>
                  </a:cubicBezTo>
                  <a:cubicBezTo>
                    <a:pt x="6039" y="9952"/>
                    <a:pt x="6068" y="9955"/>
                    <a:pt x="6082" y="9961"/>
                  </a:cubicBezTo>
                  <a:cubicBezTo>
                    <a:pt x="6088" y="9963"/>
                    <a:pt x="6096" y="9963"/>
                    <a:pt x="6106" y="9963"/>
                  </a:cubicBezTo>
                  <a:cubicBezTo>
                    <a:pt x="6135" y="9963"/>
                    <a:pt x="6179" y="9956"/>
                    <a:pt x="6217" y="9944"/>
                  </a:cubicBezTo>
                  <a:cubicBezTo>
                    <a:pt x="6254" y="9933"/>
                    <a:pt x="6279" y="9928"/>
                    <a:pt x="6295" y="9928"/>
                  </a:cubicBezTo>
                  <a:cubicBezTo>
                    <a:pt x="6308" y="9928"/>
                    <a:pt x="6315" y="9932"/>
                    <a:pt x="6315" y="9940"/>
                  </a:cubicBezTo>
                  <a:cubicBezTo>
                    <a:pt x="6315" y="9950"/>
                    <a:pt x="6316" y="9956"/>
                    <a:pt x="6317" y="9956"/>
                  </a:cubicBezTo>
                  <a:cubicBezTo>
                    <a:pt x="6318" y="9956"/>
                    <a:pt x="6318" y="9956"/>
                    <a:pt x="6318" y="9954"/>
                  </a:cubicBezTo>
                  <a:cubicBezTo>
                    <a:pt x="6325" y="9930"/>
                    <a:pt x="6488" y="9909"/>
                    <a:pt x="6644" y="9909"/>
                  </a:cubicBezTo>
                  <a:cubicBezTo>
                    <a:pt x="6713" y="9906"/>
                    <a:pt x="6793" y="9895"/>
                    <a:pt x="6825" y="9881"/>
                  </a:cubicBezTo>
                  <a:cubicBezTo>
                    <a:pt x="6841" y="9872"/>
                    <a:pt x="6855" y="9868"/>
                    <a:pt x="6865" y="9868"/>
                  </a:cubicBezTo>
                  <a:cubicBezTo>
                    <a:pt x="6873" y="9868"/>
                    <a:pt x="6878" y="9871"/>
                    <a:pt x="6880" y="9877"/>
                  </a:cubicBezTo>
                  <a:cubicBezTo>
                    <a:pt x="6883" y="9883"/>
                    <a:pt x="6887" y="9886"/>
                    <a:pt x="6892" y="9886"/>
                  </a:cubicBezTo>
                  <a:cubicBezTo>
                    <a:pt x="6900" y="9886"/>
                    <a:pt x="6912" y="9879"/>
                    <a:pt x="6929" y="9864"/>
                  </a:cubicBezTo>
                  <a:cubicBezTo>
                    <a:pt x="6946" y="9849"/>
                    <a:pt x="6958" y="9842"/>
                    <a:pt x="6972" y="9842"/>
                  </a:cubicBezTo>
                  <a:cubicBezTo>
                    <a:pt x="6984" y="9842"/>
                    <a:pt x="6996" y="9847"/>
                    <a:pt x="7012" y="9856"/>
                  </a:cubicBezTo>
                  <a:cubicBezTo>
                    <a:pt x="7027" y="9867"/>
                    <a:pt x="7039" y="9873"/>
                    <a:pt x="7049" y="9873"/>
                  </a:cubicBezTo>
                  <a:cubicBezTo>
                    <a:pt x="7058" y="9873"/>
                    <a:pt x="7064" y="9868"/>
                    <a:pt x="7067" y="9861"/>
                  </a:cubicBezTo>
                  <a:cubicBezTo>
                    <a:pt x="7071" y="9850"/>
                    <a:pt x="7088" y="9836"/>
                    <a:pt x="7099" y="9832"/>
                  </a:cubicBezTo>
                  <a:cubicBezTo>
                    <a:pt x="7112" y="9832"/>
                    <a:pt x="7220" y="9812"/>
                    <a:pt x="7335" y="9794"/>
                  </a:cubicBezTo>
                  <a:cubicBezTo>
                    <a:pt x="7435" y="9776"/>
                    <a:pt x="7527" y="9766"/>
                    <a:pt x="7555" y="9766"/>
                  </a:cubicBezTo>
                  <a:cubicBezTo>
                    <a:pt x="7559" y="9766"/>
                    <a:pt x="7562" y="9766"/>
                    <a:pt x="7563" y="9767"/>
                  </a:cubicBezTo>
                  <a:cubicBezTo>
                    <a:pt x="7566" y="9769"/>
                    <a:pt x="7574" y="9770"/>
                    <a:pt x="7587" y="9770"/>
                  </a:cubicBezTo>
                  <a:cubicBezTo>
                    <a:pt x="7610" y="9770"/>
                    <a:pt x="7647" y="9766"/>
                    <a:pt x="7685" y="9760"/>
                  </a:cubicBezTo>
                  <a:cubicBezTo>
                    <a:pt x="7822" y="9730"/>
                    <a:pt x="7871" y="9720"/>
                    <a:pt x="7889" y="9720"/>
                  </a:cubicBezTo>
                  <a:cubicBezTo>
                    <a:pt x="7897" y="9720"/>
                    <a:pt x="7899" y="9722"/>
                    <a:pt x="7900" y="9725"/>
                  </a:cubicBezTo>
                  <a:cubicBezTo>
                    <a:pt x="7900" y="9729"/>
                    <a:pt x="7907" y="9730"/>
                    <a:pt x="7917" y="9730"/>
                  </a:cubicBezTo>
                  <a:cubicBezTo>
                    <a:pt x="7924" y="9730"/>
                    <a:pt x="7933" y="9730"/>
                    <a:pt x="7942" y="9728"/>
                  </a:cubicBezTo>
                  <a:cubicBezTo>
                    <a:pt x="7966" y="9725"/>
                    <a:pt x="8039" y="9711"/>
                    <a:pt x="8111" y="9697"/>
                  </a:cubicBezTo>
                  <a:cubicBezTo>
                    <a:pt x="8169" y="9686"/>
                    <a:pt x="8225" y="9679"/>
                    <a:pt x="8250" y="9679"/>
                  </a:cubicBezTo>
                  <a:cubicBezTo>
                    <a:pt x="8255" y="9679"/>
                    <a:pt x="8259" y="9679"/>
                    <a:pt x="8261" y="9680"/>
                  </a:cubicBezTo>
                  <a:cubicBezTo>
                    <a:pt x="8263" y="9680"/>
                    <a:pt x="8265" y="9680"/>
                    <a:pt x="8268" y="9680"/>
                  </a:cubicBezTo>
                  <a:cubicBezTo>
                    <a:pt x="8295" y="9680"/>
                    <a:pt x="8390" y="9667"/>
                    <a:pt x="8490" y="9648"/>
                  </a:cubicBezTo>
                  <a:cubicBezTo>
                    <a:pt x="8591" y="9629"/>
                    <a:pt x="8684" y="9614"/>
                    <a:pt x="8707" y="9614"/>
                  </a:cubicBezTo>
                  <a:cubicBezTo>
                    <a:pt x="8709" y="9614"/>
                    <a:pt x="8711" y="9614"/>
                    <a:pt x="8712" y="9614"/>
                  </a:cubicBezTo>
                  <a:cubicBezTo>
                    <a:pt x="8712" y="9614"/>
                    <a:pt x="8713" y="9614"/>
                    <a:pt x="8715" y="9614"/>
                  </a:cubicBezTo>
                  <a:cubicBezTo>
                    <a:pt x="8738" y="9614"/>
                    <a:pt x="8870" y="9588"/>
                    <a:pt x="9021" y="9558"/>
                  </a:cubicBezTo>
                  <a:cubicBezTo>
                    <a:pt x="9171" y="9526"/>
                    <a:pt x="9305" y="9502"/>
                    <a:pt x="9330" y="9502"/>
                  </a:cubicBezTo>
                  <a:cubicBezTo>
                    <a:pt x="9331" y="9502"/>
                    <a:pt x="9332" y="9502"/>
                    <a:pt x="9333" y="9503"/>
                  </a:cubicBezTo>
                  <a:cubicBezTo>
                    <a:pt x="9344" y="9503"/>
                    <a:pt x="9440" y="9489"/>
                    <a:pt x="9552" y="9465"/>
                  </a:cubicBezTo>
                  <a:cubicBezTo>
                    <a:pt x="9663" y="9444"/>
                    <a:pt x="9832" y="9416"/>
                    <a:pt x="9927" y="9403"/>
                  </a:cubicBezTo>
                  <a:cubicBezTo>
                    <a:pt x="10023" y="9392"/>
                    <a:pt x="10190" y="9361"/>
                    <a:pt x="10294" y="9340"/>
                  </a:cubicBezTo>
                  <a:cubicBezTo>
                    <a:pt x="10398" y="9315"/>
                    <a:pt x="10505" y="9299"/>
                    <a:pt x="10526" y="9299"/>
                  </a:cubicBezTo>
                  <a:cubicBezTo>
                    <a:pt x="10527" y="9299"/>
                    <a:pt x="10528" y="9299"/>
                    <a:pt x="10530" y="9299"/>
                  </a:cubicBezTo>
                  <a:cubicBezTo>
                    <a:pt x="10563" y="9299"/>
                    <a:pt x="10719" y="9268"/>
                    <a:pt x="10891" y="9229"/>
                  </a:cubicBezTo>
                  <a:cubicBezTo>
                    <a:pt x="11080" y="9183"/>
                    <a:pt x="11207" y="9162"/>
                    <a:pt x="11268" y="9162"/>
                  </a:cubicBezTo>
                  <a:cubicBezTo>
                    <a:pt x="11277" y="9162"/>
                    <a:pt x="11284" y="9162"/>
                    <a:pt x="11290" y="9163"/>
                  </a:cubicBezTo>
                  <a:cubicBezTo>
                    <a:pt x="11319" y="9165"/>
                    <a:pt x="11354" y="9168"/>
                    <a:pt x="11378" y="9168"/>
                  </a:cubicBezTo>
                  <a:cubicBezTo>
                    <a:pt x="11387" y="9168"/>
                    <a:pt x="11395" y="9167"/>
                    <a:pt x="11400" y="9166"/>
                  </a:cubicBezTo>
                  <a:cubicBezTo>
                    <a:pt x="11403" y="9165"/>
                    <a:pt x="11406" y="9165"/>
                    <a:pt x="11409" y="9165"/>
                  </a:cubicBezTo>
                  <a:cubicBezTo>
                    <a:pt x="11443" y="9165"/>
                    <a:pt x="11471" y="9219"/>
                    <a:pt x="11435" y="9229"/>
                  </a:cubicBezTo>
                  <a:cubicBezTo>
                    <a:pt x="11432" y="9229"/>
                    <a:pt x="11427" y="9230"/>
                    <a:pt x="11422" y="9230"/>
                  </a:cubicBezTo>
                  <a:cubicBezTo>
                    <a:pt x="11408" y="9230"/>
                    <a:pt x="11388" y="9226"/>
                    <a:pt x="11373" y="9219"/>
                  </a:cubicBezTo>
                  <a:cubicBezTo>
                    <a:pt x="11364" y="9215"/>
                    <a:pt x="11356" y="9213"/>
                    <a:pt x="11351" y="9213"/>
                  </a:cubicBezTo>
                  <a:cubicBezTo>
                    <a:pt x="11346" y="9213"/>
                    <a:pt x="11344" y="9215"/>
                    <a:pt x="11345" y="9219"/>
                  </a:cubicBezTo>
                  <a:cubicBezTo>
                    <a:pt x="11349" y="9229"/>
                    <a:pt x="11366" y="9243"/>
                    <a:pt x="11387" y="9253"/>
                  </a:cubicBezTo>
                  <a:cubicBezTo>
                    <a:pt x="11397" y="9258"/>
                    <a:pt x="11409" y="9261"/>
                    <a:pt x="11428" y="9261"/>
                  </a:cubicBezTo>
                  <a:cubicBezTo>
                    <a:pt x="11471" y="9261"/>
                    <a:pt x="11548" y="9245"/>
                    <a:pt x="11720" y="9201"/>
                  </a:cubicBezTo>
                  <a:cubicBezTo>
                    <a:pt x="11775" y="9189"/>
                    <a:pt x="11823" y="9182"/>
                    <a:pt x="11849" y="9182"/>
                  </a:cubicBezTo>
                  <a:cubicBezTo>
                    <a:pt x="11861" y="9182"/>
                    <a:pt x="11868" y="9184"/>
                    <a:pt x="11869" y="9187"/>
                  </a:cubicBezTo>
                  <a:cubicBezTo>
                    <a:pt x="11871" y="9194"/>
                    <a:pt x="11879" y="9198"/>
                    <a:pt x="11891" y="9198"/>
                  </a:cubicBezTo>
                  <a:cubicBezTo>
                    <a:pt x="11897" y="9198"/>
                    <a:pt x="11903" y="9197"/>
                    <a:pt x="11911" y="9195"/>
                  </a:cubicBezTo>
                  <a:cubicBezTo>
                    <a:pt x="11932" y="9184"/>
                    <a:pt x="12001" y="9174"/>
                    <a:pt x="12066" y="9166"/>
                  </a:cubicBezTo>
                  <a:cubicBezTo>
                    <a:pt x="12133" y="9160"/>
                    <a:pt x="12191" y="9149"/>
                    <a:pt x="12205" y="9142"/>
                  </a:cubicBezTo>
                  <a:cubicBezTo>
                    <a:pt x="12216" y="9139"/>
                    <a:pt x="12247" y="9125"/>
                    <a:pt x="12279" y="9111"/>
                  </a:cubicBezTo>
                  <a:cubicBezTo>
                    <a:pt x="12351" y="9086"/>
                    <a:pt x="12351" y="9086"/>
                    <a:pt x="12313" y="9062"/>
                  </a:cubicBezTo>
                  <a:cubicBezTo>
                    <a:pt x="12289" y="9045"/>
                    <a:pt x="12289" y="9035"/>
                    <a:pt x="12313" y="9020"/>
                  </a:cubicBezTo>
                  <a:cubicBezTo>
                    <a:pt x="12338" y="9003"/>
                    <a:pt x="12425" y="8989"/>
                    <a:pt x="12475" y="8989"/>
                  </a:cubicBezTo>
                  <a:cubicBezTo>
                    <a:pt x="12495" y="8989"/>
                    <a:pt x="12509" y="8991"/>
                    <a:pt x="12511" y="8996"/>
                  </a:cubicBezTo>
                  <a:cubicBezTo>
                    <a:pt x="12511" y="8997"/>
                    <a:pt x="12513" y="8998"/>
                    <a:pt x="12517" y="8998"/>
                  </a:cubicBezTo>
                  <a:cubicBezTo>
                    <a:pt x="12541" y="8998"/>
                    <a:pt x="12630" y="8982"/>
                    <a:pt x="12733" y="8958"/>
                  </a:cubicBezTo>
                  <a:cubicBezTo>
                    <a:pt x="13014" y="8896"/>
                    <a:pt x="13177" y="8865"/>
                    <a:pt x="13299" y="8854"/>
                  </a:cubicBezTo>
                  <a:cubicBezTo>
                    <a:pt x="13350" y="8851"/>
                    <a:pt x="13413" y="8844"/>
                    <a:pt x="13434" y="8841"/>
                  </a:cubicBezTo>
                  <a:cubicBezTo>
                    <a:pt x="13458" y="8841"/>
                    <a:pt x="13486" y="8841"/>
                    <a:pt x="13499" y="8844"/>
                  </a:cubicBezTo>
                  <a:cubicBezTo>
                    <a:pt x="13500" y="8844"/>
                    <a:pt x="13501" y="8844"/>
                    <a:pt x="13503" y="8844"/>
                  </a:cubicBezTo>
                  <a:cubicBezTo>
                    <a:pt x="13529" y="8844"/>
                    <a:pt x="13686" y="8814"/>
                    <a:pt x="13861" y="8774"/>
                  </a:cubicBezTo>
                  <a:cubicBezTo>
                    <a:pt x="14055" y="8732"/>
                    <a:pt x="14252" y="8698"/>
                    <a:pt x="14335" y="8698"/>
                  </a:cubicBezTo>
                  <a:cubicBezTo>
                    <a:pt x="14415" y="8695"/>
                    <a:pt x="14506" y="8691"/>
                    <a:pt x="14537" y="8691"/>
                  </a:cubicBezTo>
                  <a:cubicBezTo>
                    <a:pt x="14564" y="8691"/>
                    <a:pt x="14603" y="8702"/>
                    <a:pt x="14614" y="8712"/>
                  </a:cubicBezTo>
                  <a:cubicBezTo>
                    <a:pt x="14621" y="8722"/>
                    <a:pt x="14640" y="8728"/>
                    <a:pt x="14658" y="8728"/>
                  </a:cubicBezTo>
                  <a:cubicBezTo>
                    <a:pt x="14664" y="8728"/>
                    <a:pt x="14670" y="8727"/>
                    <a:pt x="14676" y="8726"/>
                  </a:cubicBezTo>
                  <a:cubicBezTo>
                    <a:pt x="14703" y="8719"/>
                    <a:pt x="14710" y="8708"/>
                    <a:pt x="14700" y="8698"/>
                  </a:cubicBezTo>
                  <a:cubicBezTo>
                    <a:pt x="14665" y="8670"/>
                    <a:pt x="14998" y="8625"/>
                    <a:pt x="15352" y="8607"/>
                  </a:cubicBezTo>
                  <a:cubicBezTo>
                    <a:pt x="15443" y="8604"/>
                    <a:pt x="15536" y="8597"/>
                    <a:pt x="15564" y="8594"/>
                  </a:cubicBezTo>
                  <a:cubicBezTo>
                    <a:pt x="15567" y="8594"/>
                    <a:pt x="15570" y="8594"/>
                    <a:pt x="15573" y="8594"/>
                  </a:cubicBezTo>
                  <a:cubicBezTo>
                    <a:pt x="15595" y="8594"/>
                    <a:pt x="15617" y="8603"/>
                    <a:pt x="15626" y="8618"/>
                  </a:cubicBezTo>
                  <a:cubicBezTo>
                    <a:pt x="15636" y="8634"/>
                    <a:pt x="15648" y="8646"/>
                    <a:pt x="15658" y="8646"/>
                  </a:cubicBezTo>
                  <a:cubicBezTo>
                    <a:pt x="15659" y="8646"/>
                    <a:pt x="15660" y="8646"/>
                    <a:pt x="15661" y="8646"/>
                  </a:cubicBezTo>
                  <a:cubicBezTo>
                    <a:pt x="15693" y="8642"/>
                    <a:pt x="15752" y="8640"/>
                    <a:pt x="15812" y="8640"/>
                  </a:cubicBezTo>
                  <a:cubicBezTo>
                    <a:pt x="15906" y="8640"/>
                    <a:pt x="16002" y="8645"/>
                    <a:pt x="16005" y="8653"/>
                  </a:cubicBezTo>
                  <a:cubicBezTo>
                    <a:pt x="16008" y="8660"/>
                    <a:pt x="16001" y="8667"/>
                    <a:pt x="15994" y="8670"/>
                  </a:cubicBezTo>
                  <a:cubicBezTo>
                    <a:pt x="15974" y="8678"/>
                    <a:pt x="15860" y="8683"/>
                    <a:pt x="15764" y="8683"/>
                  </a:cubicBezTo>
                  <a:cubicBezTo>
                    <a:pt x="15690" y="8683"/>
                    <a:pt x="15628" y="8680"/>
                    <a:pt x="15626" y="8674"/>
                  </a:cubicBezTo>
                  <a:cubicBezTo>
                    <a:pt x="15624" y="8670"/>
                    <a:pt x="15617" y="8668"/>
                    <a:pt x="15608" y="8668"/>
                  </a:cubicBezTo>
                  <a:cubicBezTo>
                    <a:pt x="15598" y="8668"/>
                    <a:pt x="15585" y="8670"/>
                    <a:pt x="15571" y="8674"/>
                  </a:cubicBezTo>
                  <a:cubicBezTo>
                    <a:pt x="15464" y="8704"/>
                    <a:pt x="15174" y="8753"/>
                    <a:pt x="15116" y="8753"/>
                  </a:cubicBezTo>
                  <a:cubicBezTo>
                    <a:pt x="15113" y="8753"/>
                    <a:pt x="15111" y="8753"/>
                    <a:pt x="15110" y="8753"/>
                  </a:cubicBezTo>
                  <a:cubicBezTo>
                    <a:pt x="15104" y="8753"/>
                    <a:pt x="15099" y="8752"/>
                    <a:pt x="15095" y="8752"/>
                  </a:cubicBezTo>
                  <a:cubicBezTo>
                    <a:pt x="15073" y="8752"/>
                    <a:pt x="15070" y="8759"/>
                    <a:pt x="15078" y="8771"/>
                  </a:cubicBezTo>
                  <a:cubicBezTo>
                    <a:pt x="15087" y="8782"/>
                    <a:pt x="15108" y="8789"/>
                    <a:pt x="15128" y="8789"/>
                  </a:cubicBezTo>
                  <a:cubicBezTo>
                    <a:pt x="15132" y="8789"/>
                    <a:pt x="15136" y="8789"/>
                    <a:pt x="15141" y="8788"/>
                  </a:cubicBezTo>
                  <a:cubicBezTo>
                    <a:pt x="15168" y="8788"/>
                    <a:pt x="15231" y="8778"/>
                    <a:pt x="15280" y="8774"/>
                  </a:cubicBezTo>
                  <a:cubicBezTo>
                    <a:pt x="15331" y="8767"/>
                    <a:pt x="15432" y="8761"/>
                    <a:pt x="15509" y="8761"/>
                  </a:cubicBezTo>
                  <a:cubicBezTo>
                    <a:pt x="15581" y="8757"/>
                    <a:pt x="15672" y="8750"/>
                    <a:pt x="15713" y="8740"/>
                  </a:cubicBezTo>
                  <a:cubicBezTo>
                    <a:pt x="15731" y="8736"/>
                    <a:pt x="15748" y="8733"/>
                    <a:pt x="15763" y="8733"/>
                  </a:cubicBezTo>
                  <a:cubicBezTo>
                    <a:pt x="15785" y="8733"/>
                    <a:pt x="15802" y="8738"/>
                    <a:pt x="15810" y="8747"/>
                  </a:cubicBezTo>
                  <a:cubicBezTo>
                    <a:pt x="15817" y="8758"/>
                    <a:pt x="15829" y="8763"/>
                    <a:pt x="15840" y="8763"/>
                  </a:cubicBezTo>
                  <a:cubicBezTo>
                    <a:pt x="15847" y="8763"/>
                    <a:pt x="15854" y="8761"/>
                    <a:pt x="15859" y="8757"/>
                  </a:cubicBezTo>
                  <a:cubicBezTo>
                    <a:pt x="15876" y="8746"/>
                    <a:pt x="15925" y="8741"/>
                    <a:pt x="15979" y="8741"/>
                  </a:cubicBezTo>
                  <a:cubicBezTo>
                    <a:pt x="16056" y="8741"/>
                    <a:pt x="16143" y="8751"/>
                    <a:pt x="16157" y="8767"/>
                  </a:cubicBezTo>
                  <a:cubicBezTo>
                    <a:pt x="16167" y="8778"/>
                    <a:pt x="16173" y="8784"/>
                    <a:pt x="16177" y="8784"/>
                  </a:cubicBezTo>
                  <a:cubicBezTo>
                    <a:pt x="16182" y="8784"/>
                    <a:pt x="16184" y="8776"/>
                    <a:pt x="16188" y="8757"/>
                  </a:cubicBezTo>
                  <a:cubicBezTo>
                    <a:pt x="16196" y="8740"/>
                    <a:pt x="16213" y="8726"/>
                    <a:pt x="16226" y="8726"/>
                  </a:cubicBezTo>
                  <a:cubicBezTo>
                    <a:pt x="16233" y="8727"/>
                    <a:pt x="16247" y="8728"/>
                    <a:pt x="16262" y="8728"/>
                  </a:cubicBezTo>
                  <a:cubicBezTo>
                    <a:pt x="16277" y="8728"/>
                    <a:pt x="16294" y="8727"/>
                    <a:pt x="16310" y="8726"/>
                  </a:cubicBezTo>
                  <a:cubicBezTo>
                    <a:pt x="16316" y="8724"/>
                    <a:pt x="16324" y="8724"/>
                    <a:pt x="16331" y="8724"/>
                  </a:cubicBezTo>
                  <a:cubicBezTo>
                    <a:pt x="16359" y="8724"/>
                    <a:pt x="16391" y="8733"/>
                    <a:pt x="16410" y="8747"/>
                  </a:cubicBezTo>
                  <a:cubicBezTo>
                    <a:pt x="16461" y="8782"/>
                    <a:pt x="16448" y="8817"/>
                    <a:pt x="16406" y="8817"/>
                  </a:cubicBezTo>
                  <a:cubicBezTo>
                    <a:pt x="16391" y="8817"/>
                    <a:pt x="16372" y="8812"/>
                    <a:pt x="16351" y="8802"/>
                  </a:cubicBezTo>
                  <a:cubicBezTo>
                    <a:pt x="16331" y="8792"/>
                    <a:pt x="16308" y="8787"/>
                    <a:pt x="16289" y="8787"/>
                  </a:cubicBezTo>
                  <a:cubicBezTo>
                    <a:pt x="16263" y="8787"/>
                    <a:pt x="16245" y="8796"/>
                    <a:pt x="16250" y="8812"/>
                  </a:cubicBezTo>
                  <a:cubicBezTo>
                    <a:pt x="16253" y="8819"/>
                    <a:pt x="16258" y="8822"/>
                    <a:pt x="16266" y="8822"/>
                  </a:cubicBezTo>
                  <a:cubicBezTo>
                    <a:pt x="16271" y="8822"/>
                    <a:pt x="16278" y="8820"/>
                    <a:pt x="16285" y="8816"/>
                  </a:cubicBezTo>
                  <a:cubicBezTo>
                    <a:pt x="16294" y="8810"/>
                    <a:pt x="16304" y="8806"/>
                    <a:pt x="16313" y="8806"/>
                  </a:cubicBezTo>
                  <a:cubicBezTo>
                    <a:pt x="16320" y="8806"/>
                    <a:pt x="16326" y="8808"/>
                    <a:pt x="16330" y="8812"/>
                  </a:cubicBezTo>
                  <a:cubicBezTo>
                    <a:pt x="16348" y="8827"/>
                    <a:pt x="16245" y="8849"/>
                    <a:pt x="16184" y="8849"/>
                  </a:cubicBezTo>
                  <a:cubicBezTo>
                    <a:pt x="16174" y="8849"/>
                    <a:pt x="16164" y="8849"/>
                    <a:pt x="16157" y="8847"/>
                  </a:cubicBezTo>
                  <a:cubicBezTo>
                    <a:pt x="16155" y="8847"/>
                    <a:pt x="16153" y="8846"/>
                    <a:pt x="16151" y="8846"/>
                  </a:cubicBezTo>
                  <a:cubicBezTo>
                    <a:pt x="16142" y="8846"/>
                    <a:pt x="16142" y="8853"/>
                    <a:pt x="16151" y="8865"/>
                  </a:cubicBezTo>
                  <a:cubicBezTo>
                    <a:pt x="16157" y="8873"/>
                    <a:pt x="16194" y="8877"/>
                    <a:pt x="16241" y="8877"/>
                  </a:cubicBezTo>
                  <a:cubicBezTo>
                    <a:pt x="16327" y="8877"/>
                    <a:pt x="16446" y="8865"/>
                    <a:pt x="16473" y="8847"/>
                  </a:cubicBezTo>
                  <a:cubicBezTo>
                    <a:pt x="16487" y="8841"/>
                    <a:pt x="16487" y="8823"/>
                    <a:pt x="16476" y="8816"/>
                  </a:cubicBezTo>
                  <a:cubicBezTo>
                    <a:pt x="16468" y="8809"/>
                    <a:pt x="16466" y="8806"/>
                    <a:pt x="16473" y="8806"/>
                  </a:cubicBezTo>
                  <a:cubicBezTo>
                    <a:pt x="16477" y="8806"/>
                    <a:pt x="16484" y="8807"/>
                    <a:pt x="16494" y="8809"/>
                  </a:cubicBezTo>
                  <a:cubicBezTo>
                    <a:pt x="16498" y="8810"/>
                    <a:pt x="16504" y="8810"/>
                    <a:pt x="16511" y="8810"/>
                  </a:cubicBezTo>
                  <a:cubicBezTo>
                    <a:pt x="16531" y="8810"/>
                    <a:pt x="16559" y="8806"/>
                    <a:pt x="16577" y="8799"/>
                  </a:cubicBezTo>
                  <a:cubicBezTo>
                    <a:pt x="16589" y="8795"/>
                    <a:pt x="16603" y="8793"/>
                    <a:pt x="16615" y="8793"/>
                  </a:cubicBezTo>
                  <a:cubicBezTo>
                    <a:pt x="16627" y="8793"/>
                    <a:pt x="16638" y="8795"/>
                    <a:pt x="16643" y="8799"/>
                  </a:cubicBezTo>
                  <a:cubicBezTo>
                    <a:pt x="16650" y="8804"/>
                    <a:pt x="16663" y="8807"/>
                    <a:pt x="16678" y="8807"/>
                  </a:cubicBezTo>
                  <a:cubicBezTo>
                    <a:pt x="16690" y="8807"/>
                    <a:pt x="16703" y="8805"/>
                    <a:pt x="16716" y="8802"/>
                  </a:cubicBezTo>
                  <a:cubicBezTo>
                    <a:pt x="16730" y="8799"/>
                    <a:pt x="16745" y="8797"/>
                    <a:pt x="16759" y="8797"/>
                  </a:cubicBezTo>
                  <a:cubicBezTo>
                    <a:pt x="16773" y="8797"/>
                    <a:pt x="16785" y="8799"/>
                    <a:pt x="16792" y="8802"/>
                  </a:cubicBezTo>
                  <a:cubicBezTo>
                    <a:pt x="16809" y="8809"/>
                    <a:pt x="16841" y="8812"/>
                    <a:pt x="16868" y="8812"/>
                  </a:cubicBezTo>
                  <a:cubicBezTo>
                    <a:pt x="16874" y="8812"/>
                    <a:pt x="16878" y="8812"/>
                    <a:pt x="16882" y="8812"/>
                  </a:cubicBezTo>
                  <a:cubicBezTo>
                    <a:pt x="16906" y="8812"/>
                    <a:pt x="16899" y="8822"/>
                    <a:pt x="16851" y="8861"/>
                  </a:cubicBezTo>
                  <a:cubicBezTo>
                    <a:pt x="16817" y="8889"/>
                    <a:pt x="16768" y="8910"/>
                    <a:pt x="16750" y="8910"/>
                  </a:cubicBezTo>
                  <a:cubicBezTo>
                    <a:pt x="16747" y="8909"/>
                    <a:pt x="16745" y="8909"/>
                    <a:pt x="16742" y="8909"/>
                  </a:cubicBezTo>
                  <a:cubicBezTo>
                    <a:pt x="16727" y="8909"/>
                    <a:pt x="16720" y="8918"/>
                    <a:pt x="16723" y="8927"/>
                  </a:cubicBezTo>
                  <a:cubicBezTo>
                    <a:pt x="16726" y="8941"/>
                    <a:pt x="16719" y="8951"/>
                    <a:pt x="16708" y="8955"/>
                  </a:cubicBezTo>
                  <a:cubicBezTo>
                    <a:pt x="16707" y="8955"/>
                    <a:pt x="16706" y="8955"/>
                    <a:pt x="16704" y="8955"/>
                  </a:cubicBezTo>
                  <a:cubicBezTo>
                    <a:pt x="16694" y="8955"/>
                    <a:pt x="16688" y="8943"/>
                    <a:pt x="16688" y="8927"/>
                  </a:cubicBezTo>
                  <a:cubicBezTo>
                    <a:pt x="16690" y="8912"/>
                    <a:pt x="16687" y="8905"/>
                    <a:pt x="16676" y="8905"/>
                  </a:cubicBezTo>
                  <a:cubicBezTo>
                    <a:pt x="16664" y="8905"/>
                    <a:pt x="16640" y="8914"/>
                    <a:pt x="16598" y="8931"/>
                  </a:cubicBezTo>
                  <a:cubicBezTo>
                    <a:pt x="16546" y="8951"/>
                    <a:pt x="16479" y="8976"/>
                    <a:pt x="16449" y="8979"/>
                  </a:cubicBezTo>
                  <a:cubicBezTo>
                    <a:pt x="16427" y="8984"/>
                    <a:pt x="16402" y="8986"/>
                    <a:pt x="16378" y="8986"/>
                  </a:cubicBezTo>
                  <a:cubicBezTo>
                    <a:pt x="16314" y="8986"/>
                    <a:pt x="16252" y="8970"/>
                    <a:pt x="16244" y="8948"/>
                  </a:cubicBezTo>
                  <a:cubicBezTo>
                    <a:pt x="16241" y="8940"/>
                    <a:pt x="16237" y="8936"/>
                    <a:pt x="16231" y="8936"/>
                  </a:cubicBezTo>
                  <a:cubicBezTo>
                    <a:pt x="16224" y="8936"/>
                    <a:pt x="16215" y="8942"/>
                    <a:pt x="16202" y="8955"/>
                  </a:cubicBezTo>
                  <a:cubicBezTo>
                    <a:pt x="16185" y="8969"/>
                    <a:pt x="16165" y="8976"/>
                    <a:pt x="16155" y="8976"/>
                  </a:cubicBezTo>
                  <a:cubicBezTo>
                    <a:pt x="16153" y="8976"/>
                    <a:pt x="16152" y="8976"/>
                    <a:pt x="16151" y="8976"/>
                  </a:cubicBezTo>
                  <a:cubicBezTo>
                    <a:pt x="16147" y="8974"/>
                    <a:pt x="16142" y="8973"/>
                    <a:pt x="16134" y="8973"/>
                  </a:cubicBezTo>
                  <a:cubicBezTo>
                    <a:pt x="16072" y="8973"/>
                    <a:pt x="15879" y="9019"/>
                    <a:pt x="15872" y="9038"/>
                  </a:cubicBezTo>
                  <a:cubicBezTo>
                    <a:pt x="15869" y="9049"/>
                    <a:pt x="15838" y="9059"/>
                    <a:pt x="15800" y="9059"/>
                  </a:cubicBezTo>
                  <a:cubicBezTo>
                    <a:pt x="15765" y="9059"/>
                    <a:pt x="15723" y="9065"/>
                    <a:pt x="15709" y="9073"/>
                  </a:cubicBezTo>
                  <a:cubicBezTo>
                    <a:pt x="15704" y="9078"/>
                    <a:pt x="15687" y="9081"/>
                    <a:pt x="15665" y="9081"/>
                  </a:cubicBezTo>
                  <a:cubicBezTo>
                    <a:pt x="15648" y="9081"/>
                    <a:pt x="15628" y="9079"/>
                    <a:pt x="15609" y="9076"/>
                  </a:cubicBezTo>
                  <a:cubicBezTo>
                    <a:pt x="15583" y="9072"/>
                    <a:pt x="15553" y="9069"/>
                    <a:pt x="15528" y="9069"/>
                  </a:cubicBezTo>
                  <a:cubicBezTo>
                    <a:pt x="15513" y="9069"/>
                    <a:pt x="15500" y="9070"/>
                    <a:pt x="15491" y="9073"/>
                  </a:cubicBezTo>
                  <a:cubicBezTo>
                    <a:pt x="15467" y="9080"/>
                    <a:pt x="15297" y="9083"/>
                    <a:pt x="15113" y="9083"/>
                  </a:cubicBezTo>
                  <a:cubicBezTo>
                    <a:pt x="14763" y="9083"/>
                    <a:pt x="14724" y="9083"/>
                    <a:pt x="14564" y="9107"/>
                  </a:cubicBezTo>
                  <a:cubicBezTo>
                    <a:pt x="14513" y="9115"/>
                    <a:pt x="14402" y="9128"/>
                    <a:pt x="14319" y="9139"/>
                  </a:cubicBezTo>
                  <a:cubicBezTo>
                    <a:pt x="14239" y="9149"/>
                    <a:pt x="14156" y="9166"/>
                    <a:pt x="14141" y="9177"/>
                  </a:cubicBezTo>
                  <a:cubicBezTo>
                    <a:pt x="14133" y="9183"/>
                    <a:pt x="14127" y="9185"/>
                    <a:pt x="14123" y="9185"/>
                  </a:cubicBezTo>
                  <a:cubicBezTo>
                    <a:pt x="14117" y="9185"/>
                    <a:pt x="14117" y="9180"/>
                    <a:pt x="14121" y="9170"/>
                  </a:cubicBezTo>
                  <a:cubicBezTo>
                    <a:pt x="14126" y="9155"/>
                    <a:pt x="14122" y="9148"/>
                    <a:pt x="14112" y="9148"/>
                  </a:cubicBezTo>
                  <a:cubicBezTo>
                    <a:pt x="14111" y="9148"/>
                    <a:pt x="14109" y="9148"/>
                    <a:pt x="14106" y="9149"/>
                  </a:cubicBezTo>
                  <a:cubicBezTo>
                    <a:pt x="14104" y="9149"/>
                    <a:pt x="14103" y="9150"/>
                    <a:pt x="14101" y="9150"/>
                  </a:cubicBezTo>
                  <a:cubicBezTo>
                    <a:pt x="14091" y="9150"/>
                    <a:pt x="14086" y="9141"/>
                    <a:pt x="14090" y="9132"/>
                  </a:cubicBezTo>
                  <a:cubicBezTo>
                    <a:pt x="14093" y="9120"/>
                    <a:pt x="14105" y="9114"/>
                    <a:pt x="14119" y="9114"/>
                  </a:cubicBezTo>
                  <a:cubicBezTo>
                    <a:pt x="14122" y="9114"/>
                    <a:pt x="14124" y="9114"/>
                    <a:pt x="14127" y="9115"/>
                  </a:cubicBezTo>
                  <a:cubicBezTo>
                    <a:pt x="14132" y="9115"/>
                    <a:pt x="14135" y="9116"/>
                    <a:pt x="14138" y="9116"/>
                  </a:cubicBezTo>
                  <a:cubicBezTo>
                    <a:pt x="14145" y="9116"/>
                    <a:pt x="14145" y="9113"/>
                    <a:pt x="14135" y="9107"/>
                  </a:cubicBezTo>
                  <a:cubicBezTo>
                    <a:pt x="14126" y="9102"/>
                    <a:pt x="14110" y="9099"/>
                    <a:pt x="14088" y="9099"/>
                  </a:cubicBezTo>
                  <a:cubicBezTo>
                    <a:pt x="14043" y="9099"/>
                    <a:pt x="13973" y="9111"/>
                    <a:pt x="13888" y="9132"/>
                  </a:cubicBezTo>
                  <a:cubicBezTo>
                    <a:pt x="13861" y="9138"/>
                    <a:pt x="13838" y="9142"/>
                    <a:pt x="13820" y="9142"/>
                  </a:cubicBezTo>
                  <a:cubicBezTo>
                    <a:pt x="13800" y="9142"/>
                    <a:pt x="13788" y="9137"/>
                    <a:pt x="13784" y="9128"/>
                  </a:cubicBezTo>
                  <a:cubicBezTo>
                    <a:pt x="13783" y="9121"/>
                    <a:pt x="13779" y="9117"/>
                    <a:pt x="13772" y="9117"/>
                  </a:cubicBezTo>
                  <a:cubicBezTo>
                    <a:pt x="13763" y="9117"/>
                    <a:pt x="13750" y="9123"/>
                    <a:pt x="13732" y="9135"/>
                  </a:cubicBezTo>
                  <a:cubicBezTo>
                    <a:pt x="13704" y="9152"/>
                    <a:pt x="13675" y="9161"/>
                    <a:pt x="13654" y="9161"/>
                  </a:cubicBezTo>
                  <a:cubicBezTo>
                    <a:pt x="13636" y="9161"/>
                    <a:pt x="13622" y="9155"/>
                    <a:pt x="13618" y="9142"/>
                  </a:cubicBezTo>
                  <a:cubicBezTo>
                    <a:pt x="13614" y="9132"/>
                    <a:pt x="13628" y="9118"/>
                    <a:pt x="13653" y="9115"/>
                  </a:cubicBezTo>
                  <a:cubicBezTo>
                    <a:pt x="13711" y="9097"/>
                    <a:pt x="13739" y="9062"/>
                    <a:pt x="13711" y="9038"/>
                  </a:cubicBezTo>
                  <a:cubicBezTo>
                    <a:pt x="13705" y="9034"/>
                    <a:pt x="13697" y="9031"/>
                    <a:pt x="13688" y="9031"/>
                  </a:cubicBezTo>
                  <a:cubicBezTo>
                    <a:pt x="13667" y="9031"/>
                    <a:pt x="13633" y="9044"/>
                    <a:pt x="13573" y="9073"/>
                  </a:cubicBezTo>
                  <a:cubicBezTo>
                    <a:pt x="13496" y="9110"/>
                    <a:pt x="13451" y="9122"/>
                    <a:pt x="13402" y="9122"/>
                  </a:cubicBezTo>
                  <a:cubicBezTo>
                    <a:pt x="13395" y="9122"/>
                    <a:pt x="13389" y="9122"/>
                    <a:pt x="13382" y="9121"/>
                  </a:cubicBezTo>
                  <a:cubicBezTo>
                    <a:pt x="13377" y="9121"/>
                    <a:pt x="13372" y="9121"/>
                    <a:pt x="13367" y="9121"/>
                  </a:cubicBezTo>
                  <a:cubicBezTo>
                    <a:pt x="13248" y="9121"/>
                    <a:pt x="12931" y="9188"/>
                    <a:pt x="12941" y="9211"/>
                  </a:cubicBezTo>
                  <a:cubicBezTo>
                    <a:pt x="12945" y="9222"/>
                    <a:pt x="12934" y="9232"/>
                    <a:pt x="12924" y="9236"/>
                  </a:cubicBezTo>
                  <a:cubicBezTo>
                    <a:pt x="12922" y="9237"/>
                    <a:pt x="12920" y="9237"/>
                    <a:pt x="12918" y="9237"/>
                  </a:cubicBezTo>
                  <a:cubicBezTo>
                    <a:pt x="12908" y="9237"/>
                    <a:pt x="12904" y="9230"/>
                    <a:pt x="12907" y="9222"/>
                  </a:cubicBezTo>
                  <a:cubicBezTo>
                    <a:pt x="12910" y="9208"/>
                    <a:pt x="12899" y="9195"/>
                    <a:pt x="12886" y="9190"/>
                  </a:cubicBezTo>
                  <a:cubicBezTo>
                    <a:pt x="12882" y="9190"/>
                    <a:pt x="12879" y="9189"/>
                    <a:pt x="12876" y="9189"/>
                  </a:cubicBezTo>
                  <a:cubicBezTo>
                    <a:pt x="12867" y="9189"/>
                    <a:pt x="12862" y="9193"/>
                    <a:pt x="12865" y="9201"/>
                  </a:cubicBezTo>
                  <a:cubicBezTo>
                    <a:pt x="12879" y="9227"/>
                    <a:pt x="12877" y="9239"/>
                    <a:pt x="12856" y="9239"/>
                  </a:cubicBezTo>
                  <a:cubicBezTo>
                    <a:pt x="12847" y="9239"/>
                    <a:pt x="12833" y="9236"/>
                    <a:pt x="12816" y="9232"/>
                  </a:cubicBezTo>
                  <a:cubicBezTo>
                    <a:pt x="12792" y="9225"/>
                    <a:pt x="12777" y="9221"/>
                    <a:pt x="12768" y="9221"/>
                  </a:cubicBezTo>
                  <a:cubicBezTo>
                    <a:pt x="12754" y="9221"/>
                    <a:pt x="12752" y="9229"/>
                    <a:pt x="12750" y="9249"/>
                  </a:cubicBezTo>
                  <a:cubicBezTo>
                    <a:pt x="12748" y="9264"/>
                    <a:pt x="12750" y="9272"/>
                    <a:pt x="12756" y="9272"/>
                  </a:cubicBezTo>
                  <a:cubicBezTo>
                    <a:pt x="12758" y="9272"/>
                    <a:pt x="12761" y="9270"/>
                    <a:pt x="12764" y="9267"/>
                  </a:cubicBezTo>
                  <a:cubicBezTo>
                    <a:pt x="12769" y="9262"/>
                    <a:pt x="12774" y="9259"/>
                    <a:pt x="12779" y="9259"/>
                  </a:cubicBezTo>
                  <a:cubicBezTo>
                    <a:pt x="12783" y="9259"/>
                    <a:pt x="12787" y="9262"/>
                    <a:pt x="12788" y="9267"/>
                  </a:cubicBezTo>
                  <a:cubicBezTo>
                    <a:pt x="12790" y="9272"/>
                    <a:pt x="12811" y="9274"/>
                    <a:pt x="12845" y="9274"/>
                  </a:cubicBezTo>
                  <a:cubicBezTo>
                    <a:pt x="12961" y="9274"/>
                    <a:pt x="13219" y="9250"/>
                    <a:pt x="13315" y="9225"/>
                  </a:cubicBezTo>
                  <a:cubicBezTo>
                    <a:pt x="13361" y="9211"/>
                    <a:pt x="13413" y="9187"/>
                    <a:pt x="13427" y="9170"/>
                  </a:cubicBezTo>
                  <a:cubicBezTo>
                    <a:pt x="13437" y="9155"/>
                    <a:pt x="13443" y="9148"/>
                    <a:pt x="13448" y="9148"/>
                  </a:cubicBezTo>
                  <a:cubicBezTo>
                    <a:pt x="13453" y="9148"/>
                    <a:pt x="13456" y="9157"/>
                    <a:pt x="13458" y="9174"/>
                  </a:cubicBezTo>
                  <a:cubicBezTo>
                    <a:pt x="13461" y="9200"/>
                    <a:pt x="13474" y="9209"/>
                    <a:pt x="13499" y="9209"/>
                  </a:cubicBezTo>
                  <a:cubicBezTo>
                    <a:pt x="13503" y="9209"/>
                    <a:pt x="13508" y="9208"/>
                    <a:pt x="13514" y="9208"/>
                  </a:cubicBezTo>
                  <a:cubicBezTo>
                    <a:pt x="13523" y="9207"/>
                    <a:pt x="13531" y="9206"/>
                    <a:pt x="13538" y="9206"/>
                  </a:cubicBezTo>
                  <a:cubicBezTo>
                    <a:pt x="13592" y="9206"/>
                    <a:pt x="13581" y="9238"/>
                    <a:pt x="13510" y="9249"/>
                  </a:cubicBezTo>
                  <a:cubicBezTo>
                    <a:pt x="13469" y="9253"/>
                    <a:pt x="13437" y="9267"/>
                    <a:pt x="13434" y="9274"/>
                  </a:cubicBezTo>
                  <a:cubicBezTo>
                    <a:pt x="13433" y="9277"/>
                    <a:pt x="13444" y="9279"/>
                    <a:pt x="13466" y="9279"/>
                  </a:cubicBezTo>
                  <a:cubicBezTo>
                    <a:pt x="13509" y="9279"/>
                    <a:pt x="13593" y="9272"/>
                    <a:pt x="13690" y="9260"/>
                  </a:cubicBezTo>
                  <a:cubicBezTo>
                    <a:pt x="13814" y="9248"/>
                    <a:pt x="13938" y="9239"/>
                    <a:pt x="13986" y="9239"/>
                  </a:cubicBezTo>
                  <a:cubicBezTo>
                    <a:pt x="13993" y="9239"/>
                    <a:pt x="13999" y="9239"/>
                    <a:pt x="14002" y="9239"/>
                  </a:cubicBezTo>
                  <a:cubicBezTo>
                    <a:pt x="14031" y="9239"/>
                    <a:pt x="14093" y="9236"/>
                    <a:pt x="14145" y="9229"/>
                  </a:cubicBezTo>
                  <a:cubicBezTo>
                    <a:pt x="14194" y="9222"/>
                    <a:pt x="14298" y="9211"/>
                    <a:pt x="14374" y="9204"/>
                  </a:cubicBezTo>
                  <a:cubicBezTo>
                    <a:pt x="14450" y="9201"/>
                    <a:pt x="14537" y="9184"/>
                    <a:pt x="14569" y="9170"/>
                  </a:cubicBezTo>
                  <a:cubicBezTo>
                    <a:pt x="14585" y="9161"/>
                    <a:pt x="14596" y="9157"/>
                    <a:pt x="14602" y="9157"/>
                  </a:cubicBezTo>
                  <a:cubicBezTo>
                    <a:pt x="14606" y="9157"/>
                    <a:pt x="14606" y="9160"/>
                    <a:pt x="14599" y="9166"/>
                  </a:cubicBezTo>
                  <a:cubicBezTo>
                    <a:pt x="14583" y="9184"/>
                    <a:pt x="14612" y="9193"/>
                    <a:pt x="14672" y="9193"/>
                  </a:cubicBezTo>
                  <a:cubicBezTo>
                    <a:pt x="14762" y="9193"/>
                    <a:pt x="14922" y="9174"/>
                    <a:pt x="15106" y="9139"/>
                  </a:cubicBezTo>
                  <a:cubicBezTo>
                    <a:pt x="15118" y="9135"/>
                    <a:pt x="15135" y="9134"/>
                    <a:pt x="15152" y="9134"/>
                  </a:cubicBezTo>
                  <a:cubicBezTo>
                    <a:pt x="15170" y="9134"/>
                    <a:pt x="15188" y="9135"/>
                    <a:pt x="15203" y="9139"/>
                  </a:cubicBezTo>
                  <a:cubicBezTo>
                    <a:pt x="15214" y="9141"/>
                    <a:pt x="15235" y="9142"/>
                    <a:pt x="15261" y="9142"/>
                  </a:cubicBezTo>
                  <a:cubicBezTo>
                    <a:pt x="15356" y="9142"/>
                    <a:pt x="15524" y="9129"/>
                    <a:pt x="15543" y="9118"/>
                  </a:cubicBezTo>
                  <a:cubicBezTo>
                    <a:pt x="15548" y="9116"/>
                    <a:pt x="15570" y="9113"/>
                    <a:pt x="15598" y="9113"/>
                  </a:cubicBezTo>
                  <a:cubicBezTo>
                    <a:pt x="15609" y="9113"/>
                    <a:pt x="15621" y="9114"/>
                    <a:pt x="15634" y="9115"/>
                  </a:cubicBezTo>
                  <a:cubicBezTo>
                    <a:pt x="15672" y="9118"/>
                    <a:pt x="15730" y="9121"/>
                    <a:pt x="15755" y="9125"/>
                  </a:cubicBezTo>
                  <a:cubicBezTo>
                    <a:pt x="15783" y="9125"/>
                    <a:pt x="15810" y="9121"/>
                    <a:pt x="15821" y="9118"/>
                  </a:cubicBezTo>
                  <a:cubicBezTo>
                    <a:pt x="15824" y="9117"/>
                    <a:pt x="15834" y="9116"/>
                    <a:pt x="15848" y="9116"/>
                  </a:cubicBezTo>
                  <a:cubicBezTo>
                    <a:pt x="15868" y="9116"/>
                    <a:pt x="15898" y="9117"/>
                    <a:pt x="15928" y="9121"/>
                  </a:cubicBezTo>
                  <a:cubicBezTo>
                    <a:pt x="15942" y="9122"/>
                    <a:pt x="15958" y="9123"/>
                    <a:pt x="15975" y="9123"/>
                  </a:cubicBezTo>
                  <a:cubicBezTo>
                    <a:pt x="16022" y="9123"/>
                    <a:pt x="16077" y="9119"/>
                    <a:pt x="16116" y="9115"/>
                  </a:cubicBezTo>
                  <a:cubicBezTo>
                    <a:pt x="16209" y="9100"/>
                    <a:pt x="16404" y="9094"/>
                    <a:pt x="16663" y="9086"/>
                  </a:cubicBezTo>
                  <a:cubicBezTo>
                    <a:pt x="16896" y="9080"/>
                    <a:pt x="16997" y="9070"/>
                    <a:pt x="17014" y="9045"/>
                  </a:cubicBezTo>
                  <a:cubicBezTo>
                    <a:pt x="17023" y="9036"/>
                    <a:pt x="17048" y="9030"/>
                    <a:pt x="17076" y="9030"/>
                  </a:cubicBezTo>
                  <a:cubicBezTo>
                    <a:pt x="17082" y="9030"/>
                    <a:pt x="17088" y="9031"/>
                    <a:pt x="17094" y="9031"/>
                  </a:cubicBezTo>
                  <a:cubicBezTo>
                    <a:pt x="17102" y="9032"/>
                    <a:pt x="17113" y="9033"/>
                    <a:pt x="17125" y="9033"/>
                  </a:cubicBezTo>
                  <a:cubicBezTo>
                    <a:pt x="17160" y="9033"/>
                    <a:pt x="17207" y="9029"/>
                    <a:pt x="17243" y="9024"/>
                  </a:cubicBezTo>
                  <a:cubicBezTo>
                    <a:pt x="17274" y="9017"/>
                    <a:pt x="17312" y="9015"/>
                    <a:pt x="17342" y="9015"/>
                  </a:cubicBezTo>
                  <a:cubicBezTo>
                    <a:pt x="17360" y="9015"/>
                    <a:pt x="17375" y="9016"/>
                    <a:pt x="17385" y="9017"/>
                  </a:cubicBezTo>
                  <a:cubicBezTo>
                    <a:pt x="17396" y="9019"/>
                    <a:pt x="17405" y="9020"/>
                    <a:pt x="17413" y="9020"/>
                  </a:cubicBezTo>
                  <a:cubicBezTo>
                    <a:pt x="17432" y="9020"/>
                    <a:pt x="17445" y="9014"/>
                    <a:pt x="17455" y="9000"/>
                  </a:cubicBezTo>
                  <a:cubicBezTo>
                    <a:pt x="17467" y="8979"/>
                    <a:pt x="17481" y="8969"/>
                    <a:pt x="17493" y="8969"/>
                  </a:cubicBezTo>
                  <a:cubicBezTo>
                    <a:pt x="17504" y="8969"/>
                    <a:pt x="17512" y="8977"/>
                    <a:pt x="17517" y="8993"/>
                  </a:cubicBezTo>
                  <a:cubicBezTo>
                    <a:pt x="17521" y="9003"/>
                    <a:pt x="17529" y="9009"/>
                    <a:pt x="17546" y="9009"/>
                  </a:cubicBezTo>
                  <a:cubicBezTo>
                    <a:pt x="17562" y="9009"/>
                    <a:pt x="17586" y="9003"/>
                    <a:pt x="17621" y="8993"/>
                  </a:cubicBezTo>
                  <a:cubicBezTo>
                    <a:pt x="17670" y="8979"/>
                    <a:pt x="17722" y="8955"/>
                    <a:pt x="17733" y="8945"/>
                  </a:cubicBezTo>
                  <a:cubicBezTo>
                    <a:pt x="17746" y="8931"/>
                    <a:pt x="17802" y="8916"/>
                    <a:pt x="17861" y="8913"/>
                  </a:cubicBezTo>
                  <a:cubicBezTo>
                    <a:pt x="17916" y="8913"/>
                    <a:pt x="18045" y="8896"/>
                    <a:pt x="18145" y="8875"/>
                  </a:cubicBezTo>
                  <a:cubicBezTo>
                    <a:pt x="18230" y="8860"/>
                    <a:pt x="18312" y="8850"/>
                    <a:pt x="18343" y="8850"/>
                  </a:cubicBezTo>
                  <a:cubicBezTo>
                    <a:pt x="18347" y="8850"/>
                    <a:pt x="18351" y="8850"/>
                    <a:pt x="18353" y="8851"/>
                  </a:cubicBezTo>
                  <a:cubicBezTo>
                    <a:pt x="18357" y="8852"/>
                    <a:pt x="18363" y="8852"/>
                    <a:pt x="18370" y="8852"/>
                  </a:cubicBezTo>
                  <a:cubicBezTo>
                    <a:pt x="18391" y="8852"/>
                    <a:pt x="18422" y="8849"/>
                    <a:pt x="18450" y="8844"/>
                  </a:cubicBezTo>
                  <a:cubicBezTo>
                    <a:pt x="18542" y="8827"/>
                    <a:pt x="18627" y="8817"/>
                    <a:pt x="18679" y="8817"/>
                  </a:cubicBezTo>
                  <a:cubicBezTo>
                    <a:pt x="18702" y="8817"/>
                    <a:pt x="18719" y="8819"/>
                    <a:pt x="18728" y="8823"/>
                  </a:cubicBezTo>
                  <a:cubicBezTo>
                    <a:pt x="18733" y="8825"/>
                    <a:pt x="18739" y="8827"/>
                    <a:pt x="18746" y="8827"/>
                  </a:cubicBezTo>
                  <a:cubicBezTo>
                    <a:pt x="18759" y="8827"/>
                    <a:pt x="18774" y="8823"/>
                    <a:pt x="18783" y="8816"/>
                  </a:cubicBezTo>
                  <a:cubicBezTo>
                    <a:pt x="18797" y="8808"/>
                    <a:pt x="18819" y="8804"/>
                    <a:pt x="18843" y="8804"/>
                  </a:cubicBezTo>
                  <a:cubicBezTo>
                    <a:pt x="18851" y="8804"/>
                    <a:pt x="18859" y="8805"/>
                    <a:pt x="18867" y="8806"/>
                  </a:cubicBezTo>
                  <a:cubicBezTo>
                    <a:pt x="18926" y="8814"/>
                    <a:pt x="19002" y="8817"/>
                    <a:pt x="19084" y="8817"/>
                  </a:cubicBezTo>
                  <a:cubicBezTo>
                    <a:pt x="19248" y="8817"/>
                    <a:pt x="19432" y="8802"/>
                    <a:pt x="19544" y="8774"/>
                  </a:cubicBezTo>
                  <a:cubicBezTo>
                    <a:pt x="19563" y="8769"/>
                    <a:pt x="19582" y="8767"/>
                    <a:pt x="19598" y="8767"/>
                  </a:cubicBezTo>
                  <a:cubicBezTo>
                    <a:pt x="19617" y="8767"/>
                    <a:pt x="19631" y="8770"/>
                    <a:pt x="19637" y="8778"/>
                  </a:cubicBezTo>
                  <a:cubicBezTo>
                    <a:pt x="19641" y="8783"/>
                    <a:pt x="19649" y="8785"/>
                    <a:pt x="19662" y="8785"/>
                  </a:cubicBezTo>
                  <a:cubicBezTo>
                    <a:pt x="19685" y="8785"/>
                    <a:pt x="19723" y="8778"/>
                    <a:pt x="19773" y="8764"/>
                  </a:cubicBezTo>
                  <a:cubicBezTo>
                    <a:pt x="19824" y="8750"/>
                    <a:pt x="19885" y="8741"/>
                    <a:pt x="19923" y="8741"/>
                  </a:cubicBezTo>
                  <a:cubicBezTo>
                    <a:pt x="19934" y="8741"/>
                    <a:pt x="19943" y="8742"/>
                    <a:pt x="19949" y="8743"/>
                  </a:cubicBezTo>
                  <a:cubicBezTo>
                    <a:pt x="19982" y="8750"/>
                    <a:pt x="20017" y="8754"/>
                    <a:pt x="20052" y="8754"/>
                  </a:cubicBezTo>
                  <a:cubicBezTo>
                    <a:pt x="20088" y="8754"/>
                    <a:pt x="20124" y="8750"/>
                    <a:pt x="20161" y="8743"/>
                  </a:cubicBezTo>
                  <a:cubicBezTo>
                    <a:pt x="20165" y="8743"/>
                    <a:pt x="20169" y="8742"/>
                    <a:pt x="20174" y="8742"/>
                  </a:cubicBezTo>
                  <a:cubicBezTo>
                    <a:pt x="20197" y="8742"/>
                    <a:pt x="20223" y="8748"/>
                    <a:pt x="20241" y="8757"/>
                  </a:cubicBezTo>
                  <a:cubicBezTo>
                    <a:pt x="20256" y="8767"/>
                    <a:pt x="20282" y="8774"/>
                    <a:pt x="20306" y="8774"/>
                  </a:cubicBezTo>
                  <a:cubicBezTo>
                    <a:pt x="20314" y="8774"/>
                    <a:pt x="20323" y="8773"/>
                    <a:pt x="20330" y="8771"/>
                  </a:cubicBezTo>
                  <a:cubicBezTo>
                    <a:pt x="20438" y="8754"/>
                    <a:pt x="20510" y="8745"/>
                    <a:pt x="20552" y="8745"/>
                  </a:cubicBezTo>
                  <a:cubicBezTo>
                    <a:pt x="20570" y="8745"/>
                    <a:pt x="20583" y="8747"/>
                    <a:pt x="20591" y="8750"/>
                  </a:cubicBezTo>
                  <a:cubicBezTo>
                    <a:pt x="20600" y="8753"/>
                    <a:pt x="20616" y="8755"/>
                    <a:pt x="20635" y="8755"/>
                  </a:cubicBezTo>
                  <a:cubicBezTo>
                    <a:pt x="20699" y="8755"/>
                    <a:pt x="20798" y="8739"/>
                    <a:pt x="20796" y="8726"/>
                  </a:cubicBezTo>
                  <a:cubicBezTo>
                    <a:pt x="20793" y="8719"/>
                    <a:pt x="20681" y="8716"/>
                    <a:pt x="20549" y="8716"/>
                  </a:cubicBezTo>
                  <a:cubicBezTo>
                    <a:pt x="20414" y="8716"/>
                    <a:pt x="20306" y="8708"/>
                    <a:pt x="20303" y="8698"/>
                  </a:cubicBezTo>
                  <a:cubicBezTo>
                    <a:pt x="20298" y="8681"/>
                    <a:pt x="20412" y="8651"/>
                    <a:pt x="20469" y="8651"/>
                  </a:cubicBezTo>
                  <a:cubicBezTo>
                    <a:pt x="20482" y="8651"/>
                    <a:pt x="20492" y="8653"/>
                    <a:pt x="20497" y="8657"/>
                  </a:cubicBezTo>
                  <a:cubicBezTo>
                    <a:pt x="20503" y="8660"/>
                    <a:pt x="20512" y="8662"/>
                    <a:pt x="20522" y="8662"/>
                  </a:cubicBezTo>
                  <a:cubicBezTo>
                    <a:pt x="20547" y="8662"/>
                    <a:pt x="20578" y="8651"/>
                    <a:pt x="20574" y="8636"/>
                  </a:cubicBezTo>
                  <a:cubicBezTo>
                    <a:pt x="20568" y="8619"/>
                    <a:pt x="20460" y="8605"/>
                    <a:pt x="20363" y="8605"/>
                  </a:cubicBezTo>
                  <a:cubicBezTo>
                    <a:pt x="20338" y="8605"/>
                    <a:pt x="20314" y="8605"/>
                    <a:pt x="20293" y="8607"/>
                  </a:cubicBezTo>
                  <a:cubicBezTo>
                    <a:pt x="20278" y="8609"/>
                    <a:pt x="20265" y="8610"/>
                    <a:pt x="20253" y="8610"/>
                  </a:cubicBezTo>
                  <a:cubicBezTo>
                    <a:pt x="20221" y="8610"/>
                    <a:pt x="20202" y="8603"/>
                    <a:pt x="20202" y="8591"/>
                  </a:cubicBezTo>
                  <a:cubicBezTo>
                    <a:pt x="20204" y="8568"/>
                    <a:pt x="20258" y="8554"/>
                    <a:pt x="20312" y="8554"/>
                  </a:cubicBezTo>
                  <a:cubicBezTo>
                    <a:pt x="20340" y="8554"/>
                    <a:pt x="20368" y="8558"/>
                    <a:pt x="20390" y="8566"/>
                  </a:cubicBezTo>
                  <a:cubicBezTo>
                    <a:pt x="20406" y="8572"/>
                    <a:pt x="20419" y="8576"/>
                    <a:pt x="20426" y="8576"/>
                  </a:cubicBezTo>
                  <a:cubicBezTo>
                    <a:pt x="20431" y="8576"/>
                    <a:pt x="20433" y="8574"/>
                    <a:pt x="20431" y="8570"/>
                  </a:cubicBezTo>
                  <a:cubicBezTo>
                    <a:pt x="20428" y="8559"/>
                    <a:pt x="20445" y="8545"/>
                    <a:pt x="20470" y="8538"/>
                  </a:cubicBezTo>
                  <a:cubicBezTo>
                    <a:pt x="20477" y="8536"/>
                    <a:pt x="20484" y="8535"/>
                    <a:pt x="20490" y="8535"/>
                  </a:cubicBezTo>
                  <a:cubicBezTo>
                    <a:pt x="20500" y="8535"/>
                    <a:pt x="20507" y="8539"/>
                    <a:pt x="20504" y="8545"/>
                  </a:cubicBezTo>
                  <a:cubicBezTo>
                    <a:pt x="20501" y="8556"/>
                    <a:pt x="20522" y="8566"/>
                    <a:pt x="20543" y="8566"/>
                  </a:cubicBezTo>
                  <a:cubicBezTo>
                    <a:pt x="20567" y="8566"/>
                    <a:pt x="20633" y="8573"/>
                    <a:pt x="20689" y="8583"/>
                  </a:cubicBezTo>
                  <a:cubicBezTo>
                    <a:pt x="20726" y="8590"/>
                    <a:pt x="20762" y="8593"/>
                    <a:pt x="20787" y="8593"/>
                  </a:cubicBezTo>
                  <a:cubicBezTo>
                    <a:pt x="20800" y="8593"/>
                    <a:pt x="20810" y="8592"/>
                    <a:pt x="20813" y="8591"/>
                  </a:cubicBezTo>
                  <a:cubicBezTo>
                    <a:pt x="20821" y="8585"/>
                    <a:pt x="20838" y="8582"/>
                    <a:pt x="20854" y="8582"/>
                  </a:cubicBezTo>
                  <a:cubicBezTo>
                    <a:pt x="20860" y="8582"/>
                    <a:pt x="20866" y="8582"/>
                    <a:pt x="20872" y="8583"/>
                  </a:cubicBezTo>
                  <a:cubicBezTo>
                    <a:pt x="20901" y="8586"/>
                    <a:pt x="20936" y="8588"/>
                    <a:pt x="20974" y="8588"/>
                  </a:cubicBezTo>
                  <a:cubicBezTo>
                    <a:pt x="21076" y="8588"/>
                    <a:pt x="21198" y="8578"/>
                    <a:pt x="21271" y="8563"/>
                  </a:cubicBezTo>
                  <a:cubicBezTo>
                    <a:pt x="21279" y="8561"/>
                    <a:pt x="21286" y="8560"/>
                    <a:pt x="21292" y="8560"/>
                  </a:cubicBezTo>
                  <a:cubicBezTo>
                    <a:pt x="21307" y="8560"/>
                    <a:pt x="21315" y="8566"/>
                    <a:pt x="21313" y="8573"/>
                  </a:cubicBezTo>
                  <a:cubicBezTo>
                    <a:pt x="21311" y="8580"/>
                    <a:pt x="21316" y="8584"/>
                    <a:pt x="21325" y="8584"/>
                  </a:cubicBezTo>
                  <a:cubicBezTo>
                    <a:pt x="21333" y="8584"/>
                    <a:pt x="21345" y="8581"/>
                    <a:pt x="21358" y="8577"/>
                  </a:cubicBezTo>
                  <a:cubicBezTo>
                    <a:pt x="21372" y="8571"/>
                    <a:pt x="21382" y="8568"/>
                    <a:pt x="21390" y="8568"/>
                  </a:cubicBezTo>
                  <a:cubicBezTo>
                    <a:pt x="21402" y="8568"/>
                    <a:pt x="21408" y="8574"/>
                    <a:pt x="21410" y="8587"/>
                  </a:cubicBezTo>
                  <a:cubicBezTo>
                    <a:pt x="21411" y="8597"/>
                    <a:pt x="21413" y="8602"/>
                    <a:pt x="21417" y="8602"/>
                  </a:cubicBezTo>
                  <a:cubicBezTo>
                    <a:pt x="21420" y="8602"/>
                    <a:pt x="21425" y="8597"/>
                    <a:pt x="21434" y="8587"/>
                  </a:cubicBezTo>
                  <a:cubicBezTo>
                    <a:pt x="21445" y="8573"/>
                    <a:pt x="21459" y="8567"/>
                    <a:pt x="21479" y="8567"/>
                  </a:cubicBezTo>
                  <a:cubicBezTo>
                    <a:pt x="21490" y="8567"/>
                    <a:pt x="21504" y="8569"/>
                    <a:pt x="21521" y="8573"/>
                  </a:cubicBezTo>
                  <a:cubicBezTo>
                    <a:pt x="21540" y="8577"/>
                    <a:pt x="21562" y="8578"/>
                    <a:pt x="21582" y="8578"/>
                  </a:cubicBezTo>
                  <a:cubicBezTo>
                    <a:pt x="21602" y="8578"/>
                    <a:pt x="21620" y="8577"/>
                    <a:pt x="21632" y="8573"/>
                  </a:cubicBezTo>
                  <a:cubicBezTo>
                    <a:pt x="21638" y="8572"/>
                    <a:pt x="21647" y="8572"/>
                    <a:pt x="21656" y="8572"/>
                  </a:cubicBezTo>
                  <a:cubicBezTo>
                    <a:pt x="21680" y="8572"/>
                    <a:pt x="21712" y="8575"/>
                    <a:pt x="21733" y="8580"/>
                  </a:cubicBezTo>
                  <a:cubicBezTo>
                    <a:pt x="21750" y="8585"/>
                    <a:pt x="21763" y="8587"/>
                    <a:pt x="21773" y="8587"/>
                  </a:cubicBezTo>
                  <a:cubicBezTo>
                    <a:pt x="21785" y="8587"/>
                    <a:pt x="21792" y="8583"/>
                    <a:pt x="21792" y="8573"/>
                  </a:cubicBezTo>
                  <a:cubicBezTo>
                    <a:pt x="21794" y="8547"/>
                    <a:pt x="21985" y="8513"/>
                    <a:pt x="22081" y="8513"/>
                  </a:cubicBezTo>
                  <a:cubicBezTo>
                    <a:pt x="22111" y="8513"/>
                    <a:pt x="22132" y="8516"/>
                    <a:pt x="22135" y="8524"/>
                  </a:cubicBezTo>
                  <a:cubicBezTo>
                    <a:pt x="22140" y="8539"/>
                    <a:pt x="22143" y="8547"/>
                    <a:pt x="22151" y="8547"/>
                  </a:cubicBezTo>
                  <a:cubicBezTo>
                    <a:pt x="22161" y="8547"/>
                    <a:pt x="22178" y="8536"/>
                    <a:pt x="22215" y="8514"/>
                  </a:cubicBezTo>
                  <a:cubicBezTo>
                    <a:pt x="22235" y="8498"/>
                    <a:pt x="22254" y="8491"/>
                    <a:pt x="22268" y="8491"/>
                  </a:cubicBezTo>
                  <a:cubicBezTo>
                    <a:pt x="22275" y="8491"/>
                    <a:pt x="22280" y="8493"/>
                    <a:pt x="22284" y="8497"/>
                  </a:cubicBezTo>
                  <a:cubicBezTo>
                    <a:pt x="22289" y="8500"/>
                    <a:pt x="22295" y="8501"/>
                    <a:pt x="22301" y="8501"/>
                  </a:cubicBezTo>
                  <a:cubicBezTo>
                    <a:pt x="22309" y="8501"/>
                    <a:pt x="22317" y="8499"/>
                    <a:pt x="22322" y="8493"/>
                  </a:cubicBezTo>
                  <a:cubicBezTo>
                    <a:pt x="22327" y="8488"/>
                    <a:pt x="22331" y="8486"/>
                    <a:pt x="22334" y="8486"/>
                  </a:cubicBezTo>
                  <a:cubicBezTo>
                    <a:pt x="22337" y="8486"/>
                    <a:pt x="22338" y="8489"/>
                    <a:pt x="22336" y="8497"/>
                  </a:cubicBezTo>
                  <a:cubicBezTo>
                    <a:pt x="22333" y="8511"/>
                    <a:pt x="22346" y="8524"/>
                    <a:pt x="22370" y="8524"/>
                  </a:cubicBezTo>
                  <a:cubicBezTo>
                    <a:pt x="22405" y="8528"/>
                    <a:pt x="22409" y="8532"/>
                    <a:pt x="22388" y="8553"/>
                  </a:cubicBezTo>
                  <a:cubicBezTo>
                    <a:pt x="22364" y="8573"/>
                    <a:pt x="22375" y="8580"/>
                    <a:pt x="22430" y="8583"/>
                  </a:cubicBezTo>
                  <a:cubicBezTo>
                    <a:pt x="22449" y="8585"/>
                    <a:pt x="22469" y="8586"/>
                    <a:pt x="22486" y="8586"/>
                  </a:cubicBezTo>
                  <a:cubicBezTo>
                    <a:pt x="22503" y="8586"/>
                    <a:pt x="22517" y="8585"/>
                    <a:pt x="22524" y="8583"/>
                  </a:cubicBezTo>
                  <a:cubicBezTo>
                    <a:pt x="22529" y="8582"/>
                    <a:pt x="22536" y="8581"/>
                    <a:pt x="22546" y="8581"/>
                  </a:cubicBezTo>
                  <a:cubicBezTo>
                    <a:pt x="22603" y="8581"/>
                    <a:pt x="22728" y="8604"/>
                    <a:pt x="22770" y="8622"/>
                  </a:cubicBezTo>
                  <a:cubicBezTo>
                    <a:pt x="22783" y="8628"/>
                    <a:pt x="22793" y="8631"/>
                    <a:pt x="22800" y="8631"/>
                  </a:cubicBezTo>
                  <a:cubicBezTo>
                    <a:pt x="22810" y="8631"/>
                    <a:pt x="22815" y="8625"/>
                    <a:pt x="22818" y="8612"/>
                  </a:cubicBezTo>
                  <a:cubicBezTo>
                    <a:pt x="22823" y="8596"/>
                    <a:pt x="22828" y="8589"/>
                    <a:pt x="22838" y="8589"/>
                  </a:cubicBezTo>
                  <a:cubicBezTo>
                    <a:pt x="22845" y="8589"/>
                    <a:pt x="22853" y="8592"/>
                    <a:pt x="22863" y="8597"/>
                  </a:cubicBezTo>
                  <a:cubicBezTo>
                    <a:pt x="22873" y="8602"/>
                    <a:pt x="22882" y="8604"/>
                    <a:pt x="22890" y="8604"/>
                  </a:cubicBezTo>
                  <a:cubicBezTo>
                    <a:pt x="22901" y="8604"/>
                    <a:pt x="22911" y="8599"/>
                    <a:pt x="22919" y="8587"/>
                  </a:cubicBezTo>
                  <a:cubicBezTo>
                    <a:pt x="22934" y="8567"/>
                    <a:pt x="23049" y="8548"/>
                    <a:pt x="23122" y="8548"/>
                  </a:cubicBezTo>
                  <a:cubicBezTo>
                    <a:pt x="23153" y="8548"/>
                    <a:pt x="23176" y="8551"/>
                    <a:pt x="23182" y="8559"/>
                  </a:cubicBezTo>
                  <a:cubicBezTo>
                    <a:pt x="23185" y="8561"/>
                    <a:pt x="23190" y="8563"/>
                    <a:pt x="23198" y="8563"/>
                  </a:cubicBezTo>
                  <a:cubicBezTo>
                    <a:pt x="23213" y="8563"/>
                    <a:pt x="23236" y="8558"/>
                    <a:pt x="23259" y="8549"/>
                  </a:cubicBezTo>
                  <a:cubicBezTo>
                    <a:pt x="23282" y="8540"/>
                    <a:pt x="23310" y="8535"/>
                    <a:pt x="23331" y="8535"/>
                  </a:cubicBezTo>
                  <a:cubicBezTo>
                    <a:pt x="23342" y="8535"/>
                    <a:pt x="23351" y="8536"/>
                    <a:pt x="23356" y="8538"/>
                  </a:cubicBezTo>
                  <a:cubicBezTo>
                    <a:pt x="23367" y="8542"/>
                    <a:pt x="23380" y="8543"/>
                    <a:pt x="23395" y="8543"/>
                  </a:cubicBezTo>
                  <a:cubicBezTo>
                    <a:pt x="23409" y="8543"/>
                    <a:pt x="23424" y="8542"/>
                    <a:pt x="23436" y="8538"/>
                  </a:cubicBezTo>
                  <a:cubicBezTo>
                    <a:pt x="23450" y="8534"/>
                    <a:pt x="23478" y="8533"/>
                    <a:pt x="23509" y="8533"/>
                  </a:cubicBezTo>
                  <a:cubicBezTo>
                    <a:pt x="23531" y="8533"/>
                    <a:pt x="23555" y="8534"/>
                    <a:pt x="23578" y="8535"/>
                  </a:cubicBezTo>
                  <a:lnTo>
                    <a:pt x="23679" y="8542"/>
                  </a:lnTo>
                  <a:lnTo>
                    <a:pt x="23599" y="8563"/>
                  </a:lnTo>
                  <a:cubicBezTo>
                    <a:pt x="23544" y="8580"/>
                    <a:pt x="23533" y="8587"/>
                    <a:pt x="23557" y="8594"/>
                  </a:cubicBezTo>
                  <a:cubicBezTo>
                    <a:pt x="23564" y="8596"/>
                    <a:pt x="23573" y="8598"/>
                    <a:pt x="23581" y="8598"/>
                  </a:cubicBezTo>
                  <a:cubicBezTo>
                    <a:pt x="23598" y="8598"/>
                    <a:pt x="23614" y="8594"/>
                    <a:pt x="23624" y="8587"/>
                  </a:cubicBezTo>
                  <a:cubicBezTo>
                    <a:pt x="23631" y="8582"/>
                    <a:pt x="23636" y="8580"/>
                    <a:pt x="23640" y="8580"/>
                  </a:cubicBezTo>
                  <a:cubicBezTo>
                    <a:pt x="23648" y="8580"/>
                    <a:pt x="23650" y="8588"/>
                    <a:pt x="23648" y="8604"/>
                  </a:cubicBezTo>
                  <a:cubicBezTo>
                    <a:pt x="23645" y="8622"/>
                    <a:pt x="23652" y="8633"/>
                    <a:pt x="23670" y="8633"/>
                  </a:cubicBezTo>
                  <a:cubicBezTo>
                    <a:pt x="23673" y="8633"/>
                    <a:pt x="23676" y="8633"/>
                    <a:pt x="23679" y="8632"/>
                  </a:cubicBezTo>
                  <a:cubicBezTo>
                    <a:pt x="23689" y="8628"/>
                    <a:pt x="23711" y="8626"/>
                    <a:pt x="23734" y="8626"/>
                  </a:cubicBezTo>
                  <a:cubicBezTo>
                    <a:pt x="23750" y="8626"/>
                    <a:pt x="23767" y="8627"/>
                    <a:pt x="23783" y="8628"/>
                  </a:cubicBezTo>
                  <a:cubicBezTo>
                    <a:pt x="23793" y="8630"/>
                    <a:pt x="23806" y="8630"/>
                    <a:pt x="23819" y="8630"/>
                  </a:cubicBezTo>
                  <a:cubicBezTo>
                    <a:pt x="23850" y="8630"/>
                    <a:pt x="23886" y="8627"/>
                    <a:pt x="23908" y="8625"/>
                  </a:cubicBezTo>
                  <a:cubicBezTo>
                    <a:pt x="23913" y="8624"/>
                    <a:pt x="23919" y="8624"/>
                    <a:pt x="23925" y="8624"/>
                  </a:cubicBezTo>
                  <a:cubicBezTo>
                    <a:pt x="23953" y="8624"/>
                    <a:pt x="23986" y="8630"/>
                    <a:pt x="24008" y="8639"/>
                  </a:cubicBezTo>
                  <a:cubicBezTo>
                    <a:pt x="24042" y="8652"/>
                    <a:pt x="24106" y="8659"/>
                    <a:pt x="24155" y="8659"/>
                  </a:cubicBezTo>
                  <a:cubicBezTo>
                    <a:pt x="24186" y="8659"/>
                    <a:pt x="24211" y="8656"/>
                    <a:pt x="24216" y="8649"/>
                  </a:cubicBezTo>
                  <a:cubicBezTo>
                    <a:pt x="24219" y="8642"/>
                    <a:pt x="24235" y="8638"/>
                    <a:pt x="24252" y="8638"/>
                  </a:cubicBezTo>
                  <a:cubicBezTo>
                    <a:pt x="24258" y="8638"/>
                    <a:pt x="24264" y="8638"/>
                    <a:pt x="24269" y="8639"/>
                  </a:cubicBezTo>
                  <a:cubicBezTo>
                    <a:pt x="24276" y="8640"/>
                    <a:pt x="24285" y="8640"/>
                    <a:pt x="24294" y="8640"/>
                  </a:cubicBezTo>
                  <a:cubicBezTo>
                    <a:pt x="24320" y="8640"/>
                    <a:pt x="24350" y="8637"/>
                    <a:pt x="24373" y="8632"/>
                  </a:cubicBezTo>
                  <a:cubicBezTo>
                    <a:pt x="24388" y="8630"/>
                    <a:pt x="24409" y="8629"/>
                    <a:pt x="24430" y="8629"/>
                  </a:cubicBezTo>
                  <a:cubicBezTo>
                    <a:pt x="24450" y="8629"/>
                    <a:pt x="24470" y="8630"/>
                    <a:pt x="24484" y="8632"/>
                  </a:cubicBezTo>
                  <a:cubicBezTo>
                    <a:pt x="24501" y="8636"/>
                    <a:pt x="24520" y="8637"/>
                    <a:pt x="24539" y="8637"/>
                  </a:cubicBezTo>
                  <a:cubicBezTo>
                    <a:pt x="24557" y="8637"/>
                    <a:pt x="24574" y="8636"/>
                    <a:pt x="24588" y="8632"/>
                  </a:cubicBezTo>
                  <a:cubicBezTo>
                    <a:pt x="24597" y="8630"/>
                    <a:pt x="24606" y="8628"/>
                    <a:pt x="24613" y="8628"/>
                  </a:cubicBezTo>
                  <a:cubicBezTo>
                    <a:pt x="24627" y="8628"/>
                    <a:pt x="24637" y="8632"/>
                    <a:pt x="24639" y="8639"/>
                  </a:cubicBezTo>
                  <a:cubicBezTo>
                    <a:pt x="24642" y="8647"/>
                    <a:pt x="24651" y="8650"/>
                    <a:pt x="24666" y="8650"/>
                  </a:cubicBezTo>
                  <a:cubicBezTo>
                    <a:pt x="24679" y="8650"/>
                    <a:pt x="24695" y="8648"/>
                    <a:pt x="24713" y="8642"/>
                  </a:cubicBezTo>
                  <a:cubicBezTo>
                    <a:pt x="24740" y="8636"/>
                    <a:pt x="24766" y="8633"/>
                    <a:pt x="24790" y="8633"/>
                  </a:cubicBezTo>
                  <a:cubicBezTo>
                    <a:pt x="24843" y="8633"/>
                    <a:pt x="24884" y="8648"/>
                    <a:pt x="24893" y="8674"/>
                  </a:cubicBezTo>
                  <a:cubicBezTo>
                    <a:pt x="24896" y="8684"/>
                    <a:pt x="24911" y="8693"/>
                    <a:pt x="24929" y="8693"/>
                  </a:cubicBezTo>
                  <a:cubicBezTo>
                    <a:pt x="24934" y="8693"/>
                    <a:pt x="24940" y="8692"/>
                    <a:pt x="24945" y="8691"/>
                  </a:cubicBezTo>
                  <a:cubicBezTo>
                    <a:pt x="24954" y="8688"/>
                    <a:pt x="24964" y="8687"/>
                    <a:pt x="24973" y="8687"/>
                  </a:cubicBezTo>
                  <a:cubicBezTo>
                    <a:pt x="24988" y="8687"/>
                    <a:pt x="25002" y="8690"/>
                    <a:pt x="25011" y="8695"/>
                  </a:cubicBezTo>
                  <a:cubicBezTo>
                    <a:pt x="25015" y="8699"/>
                    <a:pt x="25022" y="8701"/>
                    <a:pt x="25030" y="8701"/>
                  </a:cubicBezTo>
                  <a:cubicBezTo>
                    <a:pt x="25042" y="8701"/>
                    <a:pt x="25058" y="8696"/>
                    <a:pt x="25073" y="8687"/>
                  </a:cubicBezTo>
                  <a:cubicBezTo>
                    <a:pt x="25089" y="8679"/>
                    <a:pt x="25106" y="8674"/>
                    <a:pt x="25118" y="8674"/>
                  </a:cubicBezTo>
                  <a:cubicBezTo>
                    <a:pt x="25124" y="8674"/>
                    <a:pt x="25129" y="8675"/>
                    <a:pt x="25132" y="8677"/>
                  </a:cubicBezTo>
                  <a:cubicBezTo>
                    <a:pt x="25188" y="8717"/>
                    <a:pt x="25756" y="8800"/>
                    <a:pt x="25948" y="8800"/>
                  </a:cubicBezTo>
                  <a:cubicBezTo>
                    <a:pt x="25958" y="8800"/>
                    <a:pt x="25968" y="8800"/>
                    <a:pt x="25976" y="8799"/>
                  </a:cubicBezTo>
                  <a:cubicBezTo>
                    <a:pt x="25978" y="8799"/>
                    <a:pt x="25980" y="8799"/>
                    <a:pt x="25982" y="8799"/>
                  </a:cubicBezTo>
                  <a:cubicBezTo>
                    <a:pt x="26052" y="8799"/>
                    <a:pt x="26106" y="8863"/>
                    <a:pt x="26069" y="8906"/>
                  </a:cubicBezTo>
                  <a:cubicBezTo>
                    <a:pt x="26038" y="8940"/>
                    <a:pt x="26038" y="8952"/>
                    <a:pt x="26081" y="8952"/>
                  </a:cubicBezTo>
                  <a:cubicBezTo>
                    <a:pt x="26096" y="8952"/>
                    <a:pt x="26116" y="8951"/>
                    <a:pt x="26142" y="8948"/>
                  </a:cubicBezTo>
                  <a:cubicBezTo>
                    <a:pt x="26154" y="8946"/>
                    <a:pt x="26166" y="8946"/>
                    <a:pt x="26179" y="8946"/>
                  </a:cubicBezTo>
                  <a:cubicBezTo>
                    <a:pt x="26222" y="8946"/>
                    <a:pt x="26266" y="8955"/>
                    <a:pt x="26288" y="8966"/>
                  </a:cubicBezTo>
                  <a:cubicBezTo>
                    <a:pt x="26310" y="8979"/>
                    <a:pt x="26339" y="8988"/>
                    <a:pt x="26360" y="8988"/>
                  </a:cubicBezTo>
                  <a:cubicBezTo>
                    <a:pt x="26365" y="8988"/>
                    <a:pt x="26370" y="8988"/>
                    <a:pt x="26375" y="8986"/>
                  </a:cubicBezTo>
                  <a:cubicBezTo>
                    <a:pt x="26386" y="8983"/>
                    <a:pt x="26395" y="8982"/>
                    <a:pt x="26403" y="8982"/>
                  </a:cubicBezTo>
                  <a:cubicBezTo>
                    <a:pt x="26434" y="8982"/>
                    <a:pt x="26444" y="9002"/>
                    <a:pt x="26434" y="9035"/>
                  </a:cubicBezTo>
                  <a:cubicBezTo>
                    <a:pt x="26430" y="9048"/>
                    <a:pt x="26427" y="9055"/>
                    <a:pt x="26423" y="9055"/>
                  </a:cubicBezTo>
                  <a:cubicBezTo>
                    <a:pt x="26419" y="9055"/>
                    <a:pt x="26414" y="9047"/>
                    <a:pt x="26409" y="9031"/>
                  </a:cubicBezTo>
                  <a:cubicBezTo>
                    <a:pt x="26403" y="9017"/>
                    <a:pt x="26398" y="9010"/>
                    <a:pt x="26395" y="9010"/>
                  </a:cubicBezTo>
                  <a:cubicBezTo>
                    <a:pt x="26393" y="9010"/>
                    <a:pt x="26392" y="9013"/>
                    <a:pt x="26392" y="9020"/>
                  </a:cubicBezTo>
                  <a:cubicBezTo>
                    <a:pt x="26386" y="9051"/>
                    <a:pt x="26426" y="9079"/>
                    <a:pt x="26461" y="9079"/>
                  </a:cubicBezTo>
                  <a:cubicBezTo>
                    <a:pt x="26470" y="9079"/>
                    <a:pt x="26478" y="9077"/>
                    <a:pt x="26485" y="9073"/>
                  </a:cubicBezTo>
                  <a:cubicBezTo>
                    <a:pt x="26492" y="9068"/>
                    <a:pt x="26500" y="9065"/>
                    <a:pt x="26510" y="9065"/>
                  </a:cubicBezTo>
                  <a:cubicBezTo>
                    <a:pt x="26527" y="9065"/>
                    <a:pt x="26547" y="9073"/>
                    <a:pt x="26562" y="9086"/>
                  </a:cubicBezTo>
                  <a:cubicBezTo>
                    <a:pt x="26580" y="9099"/>
                    <a:pt x="26601" y="9107"/>
                    <a:pt x="26614" y="9107"/>
                  </a:cubicBezTo>
                  <a:cubicBezTo>
                    <a:pt x="26619" y="9107"/>
                    <a:pt x="26623" y="9106"/>
                    <a:pt x="26624" y="9104"/>
                  </a:cubicBezTo>
                  <a:cubicBezTo>
                    <a:pt x="26628" y="9101"/>
                    <a:pt x="26633" y="9100"/>
                    <a:pt x="26639" y="9100"/>
                  </a:cubicBezTo>
                  <a:cubicBezTo>
                    <a:pt x="26651" y="9100"/>
                    <a:pt x="26666" y="9104"/>
                    <a:pt x="26679" y="9111"/>
                  </a:cubicBezTo>
                  <a:cubicBezTo>
                    <a:pt x="26699" y="9123"/>
                    <a:pt x="26716" y="9128"/>
                    <a:pt x="26727" y="9128"/>
                  </a:cubicBezTo>
                  <a:cubicBezTo>
                    <a:pt x="26743" y="9128"/>
                    <a:pt x="26748" y="9117"/>
                    <a:pt x="26732" y="9097"/>
                  </a:cubicBezTo>
                  <a:cubicBezTo>
                    <a:pt x="26714" y="9080"/>
                    <a:pt x="26721" y="9070"/>
                    <a:pt x="26767" y="9059"/>
                  </a:cubicBezTo>
                  <a:cubicBezTo>
                    <a:pt x="26798" y="9049"/>
                    <a:pt x="26825" y="9031"/>
                    <a:pt x="26829" y="9017"/>
                  </a:cubicBezTo>
                  <a:cubicBezTo>
                    <a:pt x="26836" y="8998"/>
                    <a:pt x="26852" y="8988"/>
                    <a:pt x="26872" y="8988"/>
                  </a:cubicBezTo>
                  <a:cubicBezTo>
                    <a:pt x="26894" y="8988"/>
                    <a:pt x="26921" y="9000"/>
                    <a:pt x="26943" y="9024"/>
                  </a:cubicBezTo>
                  <a:cubicBezTo>
                    <a:pt x="26964" y="9044"/>
                    <a:pt x="26975" y="9054"/>
                    <a:pt x="26983" y="9054"/>
                  </a:cubicBezTo>
                  <a:cubicBezTo>
                    <a:pt x="26991" y="9054"/>
                    <a:pt x="26996" y="9046"/>
                    <a:pt x="27002" y="9031"/>
                  </a:cubicBezTo>
                  <a:cubicBezTo>
                    <a:pt x="27019" y="8996"/>
                    <a:pt x="27085" y="8960"/>
                    <a:pt x="27125" y="8960"/>
                  </a:cubicBezTo>
                  <a:cubicBezTo>
                    <a:pt x="27136" y="8960"/>
                    <a:pt x="27146" y="8963"/>
                    <a:pt x="27152" y="8969"/>
                  </a:cubicBezTo>
                  <a:cubicBezTo>
                    <a:pt x="27156" y="8973"/>
                    <a:pt x="27159" y="8974"/>
                    <a:pt x="27160" y="8974"/>
                  </a:cubicBezTo>
                  <a:cubicBezTo>
                    <a:pt x="27163" y="8974"/>
                    <a:pt x="27163" y="8969"/>
                    <a:pt x="27158" y="8958"/>
                  </a:cubicBezTo>
                  <a:cubicBezTo>
                    <a:pt x="27124" y="8868"/>
                    <a:pt x="27127" y="8854"/>
                    <a:pt x="27196" y="8847"/>
                  </a:cubicBezTo>
                  <a:cubicBezTo>
                    <a:pt x="27256" y="8844"/>
                    <a:pt x="27262" y="8841"/>
                    <a:pt x="27238" y="8802"/>
                  </a:cubicBezTo>
                  <a:cubicBezTo>
                    <a:pt x="27225" y="8782"/>
                    <a:pt x="27200" y="8757"/>
                    <a:pt x="27186" y="8747"/>
                  </a:cubicBezTo>
                  <a:cubicBezTo>
                    <a:pt x="27155" y="8726"/>
                    <a:pt x="27169" y="8698"/>
                    <a:pt x="27225" y="8684"/>
                  </a:cubicBezTo>
                  <a:cubicBezTo>
                    <a:pt x="27230" y="8683"/>
                    <a:pt x="27235" y="8682"/>
                    <a:pt x="27239" y="8682"/>
                  </a:cubicBezTo>
                  <a:cubicBezTo>
                    <a:pt x="27256" y="8682"/>
                    <a:pt x="27262" y="8692"/>
                    <a:pt x="27262" y="8712"/>
                  </a:cubicBezTo>
                  <a:cubicBezTo>
                    <a:pt x="27261" y="8728"/>
                    <a:pt x="27261" y="8736"/>
                    <a:pt x="27263" y="8736"/>
                  </a:cubicBezTo>
                  <a:cubicBezTo>
                    <a:pt x="27264" y="8736"/>
                    <a:pt x="27268" y="8729"/>
                    <a:pt x="27273" y="8716"/>
                  </a:cubicBezTo>
                  <a:cubicBezTo>
                    <a:pt x="27280" y="8695"/>
                    <a:pt x="27291" y="8688"/>
                    <a:pt x="27317" y="8688"/>
                  </a:cubicBezTo>
                  <a:cubicBezTo>
                    <a:pt x="27327" y="8688"/>
                    <a:pt x="27339" y="8689"/>
                    <a:pt x="27353" y="8691"/>
                  </a:cubicBezTo>
                  <a:cubicBezTo>
                    <a:pt x="27387" y="8695"/>
                    <a:pt x="27422" y="8708"/>
                    <a:pt x="27425" y="8722"/>
                  </a:cubicBezTo>
                  <a:cubicBezTo>
                    <a:pt x="27426" y="8727"/>
                    <a:pt x="27428" y="8729"/>
                    <a:pt x="27430" y="8729"/>
                  </a:cubicBezTo>
                  <a:cubicBezTo>
                    <a:pt x="27436" y="8729"/>
                    <a:pt x="27444" y="8718"/>
                    <a:pt x="27454" y="8702"/>
                  </a:cubicBezTo>
                  <a:cubicBezTo>
                    <a:pt x="27464" y="8675"/>
                    <a:pt x="27469" y="8664"/>
                    <a:pt x="27483" y="8664"/>
                  </a:cubicBezTo>
                  <a:cubicBezTo>
                    <a:pt x="27492" y="8664"/>
                    <a:pt x="27505" y="8669"/>
                    <a:pt x="27526" y="8677"/>
                  </a:cubicBezTo>
                  <a:cubicBezTo>
                    <a:pt x="27550" y="8689"/>
                    <a:pt x="27578" y="8699"/>
                    <a:pt x="27591" y="8699"/>
                  </a:cubicBezTo>
                  <a:cubicBezTo>
                    <a:pt x="27593" y="8699"/>
                    <a:pt x="27594" y="8699"/>
                    <a:pt x="27595" y="8698"/>
                  </a:cubicBezTo>
                  <a:cubicBezTo>
                    <a:pt x="27598" y="8698"/>
                    <a:pt x="27601" y="8698"/>
                    <a:pt x="27606" y="8698"/>
                  </a:cubicBezTo>
                  <a:cubicBezTo>
                    <a:pt x="27641" y="8698"/>
                    <a:pt x="27745" y="8708"/>
                    <a:pt x="27887" y="8729"/>
                  </a:cubicBezTo>
                  <a:cubicBezTo>
                    <a:pt x="27936" y="8737"/>
                    <a:pt x="27991" y="8747"/>
                    <a:pt x="28012" y="8757"/>
                  </a:cubicBezTo>
                  <a:cubicBezTo>
                    <a:pt x="28024" y="8763"/>
                    <a:pt x="28043" y="8765"/>
                    <a:pt x="28064" y="8765"/>
                  </a:cubicBezTo>
                  <a:cubicBezTo>
                    <a:pt x="28097" y="8765"/>
                    <a:pt x="28135" y="8759"/>
                    <a:pt x="28165" y="8747"/>
                  </a:cubicBezTo>
                  <a:cubicBezTo>
                    <a:pt x="28166" y="8746"/>
                    <a:pt x="28167" y="8746"/>
                    <a:pt x="28167" y="8746"/>
                  </a:cubicBezTo>
                  <a:cubicBezTo>
                    <a:pt x="28173" y="8746"/>
                    <a:pt x="28178" y="8755"/>
                    <a:pt x="28175" y="8771"/>
                  </a:cubicBezTo>
                  <a:cubicBezTo>
                    <a:pt x="28175" y="8788"/>
                    <a:pt x="28189" y="8802"/>
                    <a:pt x="28210" y="8802"/>
                  </a:cubicBezTo>
                  <a:cubicBezTo>
                    <a:pt x="28213" y="8803"/>
                    <a:pt x="28216" y="8803"/>
                    <a:pt x="28218" y="8803"/>
                  </a:cubicBezTo>
                  <a:cubicBezTo>
                    <a:pt x="28237" y="8803"/>
                    <a:pt x="28247" y="8793"/>
                    <a:pt x="28241" y="8778"/>
                  </a:cubicBezTo>
                  <a:cubicBezTo>
                    <a:pt x="28237" y="8761"/>
                    <a:pt x="28251" y="8750"/>
                    <a:pt x="28279" y="8747"/>
                  </a:cubicBezTo>
                  <a:cubicBezTo>
                    <a:pt x="28307" y="8747"/>
                    <a:pt x="28331" y="8737"/>
                    <a:pt x="28335" y="8722"/>
                  </a:cubicBezTo>
                  <a:cubicBezTo>
                    <a:pt x="28338" y="8713"/>
                    <a:pt x="28351" y="8704"/>
                    <a:pt x="28368" y="8704"/>
                  </a:cubicBezTo>
                  <a:cubicBezTo>
                    <a:pt x="28371" y="8704"/>
                    <a:pt x="28374" y="8704"/>
                    <a:pt x="28376" y="8705"/>
                  </a:cubicBezTo>
                  <a:cubicBezTo>
                    <a:pt x="28397" y="8705"/>
                    <a:pt x="28407" y="8698"/>
                    <a:pt x="28404" y="8677"/>
                  </a:cubicBezTo>
                  <a:cubicBezTo>
                    <a:pt x="28397" y="8660"/>
                    <a:pt x="28370" y="8649"/>
                    <a:pt x="28338" y="8649"/>
                  </a:cubicBezTo>
                  <a:cubicBezTo>
                    <a:pt x="28311" y="8649"/>
                    <a:pt x="28258" y="8628"/>
                    <a:pt x="28224" y="8604"/>
                  </a:cubicBezTo>
                  <a:cubicBezTo>
                    <a:pt x="28192" y="8579"/>
                    <a:pt x="28151" y="8562"/>
                    <a:pt x="28131" y="8562"/>
                  </a:cubicBezTo>
                  <a:cubicBezTo>
                    <a:pt x="28130" y="8562"/>
                    <a:pt x="28128" y="8562"/>
                    <a:pt x="28127" y="8563"/>
                  </a:cubicBezTo>
                  <a:cubicBezTo>
                    <a:pt x="28121" y="8564"/>
                    <a:pt x="28117" y="8565"/>
                    <a:pt x="28114" y="8565"/>
                  </a:cubicBezTo>
                  <a:cubicBezTo>
                    <a:pt x="28104" y="8565"/>
                    <a:pt x="28108" y="8555"/>
                    <a:pt x="28127" y="8532"/>
                  </a:cubicBezTo>
                  <a:cubicBezTo>
                    <a:pt x="28147" y="8511"/>
                    <a:pt x="28151" y="8490"/>
                    <a:pt x="28141" y="8483"/>
                  </a:cubicBezTo>
                  <a:cubicBezTo>
                    <a:pt x="28120" y="8473"/>
                    <a:pt x="28187" y="8386"/>
                    <a:pt x="28215" y="8386"/>
                  </a:cubicBezTo>
                  <a:cubicBezTo>
                    <a:pt x="28215" y="8386"/>
                    <a:pt x="28216" y="8386"/>
                    <a:pt x="28216" y="8386"/>
                  </a:cubicBezTo>
                  <a:cubicBezTo>
                    <a:pt x="28224" y="8386"/>
                    <a:pt x="28224" y="8365"/>
                    <a:pt x="28213" y="8337"/>
                  </a:cubicBezTo>
                  <a:cubicBezTo>
                    <a:pt x="28205" y="8314"/>
                    <a:pt x="28189" y="8301"/>
                    <a:pt x="28175" y="8301"/>
                  </a:cubicBezTo>
                  <a:cubicBezTo>
                    <a:pt x="28171" y="8301"/>
                    <a:pt x="28168" y="8301"/>
                    <a:pt x="28165" y="8303"/>
                  </a:cubicBezTo>
                  <a:cubicBezTo>
                    <a:pt x="28160" y="8305"/>
                    <a:pt x="28155" y="8306"/>
                    <a:pt x="28151" y="8306"/>
                  </a:cubicBezTo>
                  <a:cubicBezTo>
                    <a:pt x="28135" y="8306"/>
                    <a:pt x="28120" y="8294"/>
                    <a:pt x="28109" y="8274"/>
                  </a:cubicBezTo>
                  <a:cubicBezTo>
                    <a:pt x="28098" y="8250"/>
                    <a:pt x="28083" y="8237"/>
                    <a:pt x="28070" y="8237"/>
                  </a:cubicBezTo>
                  <a:cubicBezTo>
                    <a:pt x="28059" y="8237"/>
                    <a:pt x="28050" y="8246"/>
                    <a:pt x="28043" y="8264"/>
                  </a:cubicBezTo>
                  <a:cubicBezTo>
                    <a:pt x="28038" y="8275"/>
                    <a:pt x="28024" y="8281"/>
                    <a:pt x="28001" y="8281"/>
                  </a:cubicBezTo>
                  <a:cubicBezTo>
                    <a:pt x="27993" y="8281"/>
                    <a:pt x="27984" y="8280"/>
                    <a:pt x="27974" y="8279"/>
                  </a:cubicBezTo>
                  <a:cubicBezTo>
                    <a:pt x="27922" y="8271"/>
                    <a:pt x="27912" y="8261"/>
                    <a:pt x="27912" y="8216"/>
                  </a:cubicBezTo>
                  <a:cubicBezTo>
                    <a:pt x="27905" y="8112"/>
                    <a:pt x="27917" y="8066"/>
                    <a:pt x="27941" y="8066"/>
                  </a:cubicBezTo>
                  <a:cubicBezTo>
                    <a:pt x="27942" y="8066"/>
                    <a:pt x="27944" y="8066"/>
                    <a:pt x="27946" y="8066"/>
                  </a:cubicBezTo>
                  <a:cubicBezTo>
                    <a:pt x="27952" y="8068"/>
                    <a:pt x="27956" y="8069"/>
                    <a:pt x="27959" y="8069"/>
                  </a:cubicBezTo>
                  <a:cubicBezTo>
                    <a:pt x="27966" y="8069"/>
                    <a:pt x="27963" y="8063"/>
                    <a:pt x="27953" y="8056"/>
                  </a:cubicBezTo>
                  <a:cubicBezTo>
                    <a:pt x="27946" y="8050"/>
                    <a:pt x="27935" y="8048"/>
                    <a:pt x="27925" y="8048"/>
                  </a:cubicBezTo>
                  <a:cubicBezTo>
                    <a:pt x="27916" y="8048"/>
                    <a:pt x="27907" y="8050"/>
                    <a:pt x="27901" y="8053"/>
                  </a:cubicBezTo>
                  <a:cubicBezTo>
                    <a:pt x="27896" y="8056"/>
                    <a:pt x="27892" y="8057"/>
                    <a:pt x="27889" y="8057"/>
                  </a:cubicBezTo>
                  <a:cubicBezTo>
                    <a:pt x="27880" y="8057"/>
                    <a:pt x="27877" y="8047"/>
                    <a:pt x="27877" y="8025"/>
                  </a:cubicBezTo>
                  <a:cubicBezTo>
                    <a:pt x="27877" y="8002"/>
                    <a:pt x="27874" y="7993"/>
                    <a:pt x="27864" y="7993"/>
                  </a:cubicBezTo>
                  <a:cubicBezTo>
                    <a:pt x="27859" y="7993"/>
                    <a:pt x="27852" y="7996"/>
                    <a:pt x="27842" y="8000"/>
                  </a:cubicBezTo>
                  <a:cubicBezTo>
                    <a:pt x="27831" y="8009"/>
                    <a:pt x="27819" y="8012"/>
                    <a:pt x="27807" y="8012"/>
                  </a:cubicBezTo>
                  <a:cubicBezTo>
                    <a:pt x="27799" y="8012"/>
                    <a:pt x="27792" y="8011"/>
                    <a:pt x="27787" y="8008"/>
                  </a:cubicBezTo>
                  <a:cubicBezTo>
                    <a:pt x="27779" y="8000"/>
                    <a:pt x="27779" y="7994"/>
                    <a:pt x="27786" y="7994"/>
                  </a:cubicBezTo>
                  <a:cubicBezTo>
                    <a:pt x="27788" y="7994"/>
                    <a:pt x="27792" y="7995"/>
                    <a:pt x="27797" y="7997"/>
                  </a:cubicBezTo>
                  <a:cubicBezTo>
                    <a:pt x="27799" y="7998"/>
                    <a:pt x="27802" y="7998"/>
                    <a:pt x="27804" y="7998"/>
                  </a:cubicBezTo>
                  <a:cubicBezTo>
                    <a:pt x="27814" y="7998"/>
                    <a:pt x="27820" y="7991"/>
                    <a:pt x="27818" y="7980"/>
                  </a:cubicBezTo>
                  <a:cubicBezTo>
                    <a:pt x="27814" y="7966"/>
                    <a:pt x="27835" y="7956"/>
                    <a:pt x="27863" y="7956"/>
                  </a:cubicBezTo>
                  <a:cubicBezTo>
                    <a:pt x="27915" y="7956"/>
                    <a:pt x="28008" y="7893"/>
                    <a:pt x="28002" y="7869"/>
                  </a:cubicBezTo>
                  <a:cubicBezTo>
                    <a:pt x="27999" y="7861"/>
                    <a:pt x="27989" y="7857"/>
                    <a:pt x="27976" y="7857"/>
                  </a:cubicBezTo>
                  <a:cubicBezTo>
                    <a:pt x="27972" y="7857"/>
                    <a:pt x="27968" y="7857"/>
                    <a:pt x="27963" y="7858"/>
                  </a:cubicBezTo>
                  <a:cubicBezTo>
                    <a:pt x="27957" y="7860"/>
                    <a:pt x="27952" y="7861"/>
                    <a:pt x="27947" y="7861"/>
                  </a:cubicBezTo>
                  <a:cubicBezTo>
                    <a:pt x="27934" y="7861"/>
                    <a:pt x="27924" y="7855"/>
                    <a:pt x="27922" y="7848"/>
                  </a:cubicBezTo>
                  <a:cubicBezTo>
                    <a:pt x="27919" y="7840"/>
                    <a:pt x="27909" y="7836"/>
                    <a:pt x="27896" y="7836"/>
                  </a:cubicBezTo>
                  <a:cubicBezTo>
                    <a:pt x="27892" y="7836"/>
                    <a:pt x="27888" y="7836"/>
                    <a:pt x="27883" y="7837"/>
                  </a:cubicBezTo>
                  <a:cubicBezTo>
                    <a:pt x="27881" y="7838"/>
                    <a:pt x="27879" y="7838"/>
                    <a:pt x="27876" y="7838"/>
                  </a:cubicBezTo>
                  <a:cubicBezTo>
                    <a:pt x="27858" y="7838"/>
                    <a:pt x="27841" y="7824"/>
                    <a:pt x="27832" y="7796"/>
                  </a:cubicBezTo>
                  <a:lnTo>
                    <a:pt x="27818" y="7744"/>
                  </a:lnTo>
                  <a:lnTo>
                    <a:pt x="27995" y="7712"/>
                  </a:lnTo>
                  <a:cubicBezTo>
                    <a:pt x="28083" y="7701"/>
                    <a:pt x="28171" y="7691"/>
                    <a:pt x="28207" y="7691"/>
                  </a:cubicBezTo>
                  <a:cubicBezTo>
                    <a:pt x="28213" y="7691"/>
                    <a:pt x="28217" y="7691"/>
                    <a:pt x="28220" y="7692"/>
                  </a:cubicBezTo>
                  <a:cubicBezTo>
                    <a:pt x="28229" y="7693"/>
                    <a:pt x="28236" y="7694"/>
                    <a:pt x="28243" y="7694"/>
                  </a:cubicBezTo>
                  <a:cubicBezTo>
                    <a:pt x="28263" y="7694"/>
                    <a:pt x="28274" y="7686"/>
                    <a:pt x="28279" y="7671"/>
                  </a:cubicBezTo>
                  <a:cubicBezTo>
                    <a:pt x="28283" y="7658"/>
                    <a:pt x="28288" y="7652"/>
                    <a:pt x="28291" y="7652"/>
                  </a:cubicBezTo>
                  <a:cubicBezTo>
                    <a:pt x="28293" y="7652"/>
                    <a:pt x="28295" y="7655"/>
                    <a:pt x="28296" y="7661"/>
                  </a:cubicBezTo>
                  <a:cubicBezTo>
                    <a:pt x="28299" y="7667"/>
                    <a:pt x="28309" y="7671"/>
                    <a:pt x="28324" y="7671"/>
                  </a:cubicBezTo>
                  <a:cubicBezTo>
                    <a:pt x="28331" y="7671"/>
                    <a:pt x="28340" y="7670"/>
                    <a:pt x="28349" y="7667"/>
                  </a:cubicBezTo>
                  <a:cubicBezTo>
                    <a:pt x="28373" y="7661"/>
                    <a:pt x="28391" y="7650"/>
                    <a:pt x="28386" y="7640"/>
                  </a:cubicBezTo>
                  <a:cubicBezTo>
                    <a:pt x="28386" y="7634"/>
                    <a:pt x="28379" y="7628"/>
                    <a:pt x="28369" y="7628"/>
                  </a:cubicBezTo>
                  <a:cubicBezTo>
                    <a:pt x="28367" y="7628"/>
                    <a:pt x="28365" y="7629"/>
                    <a:pt x="28362" y="7629"/>
                  </a:cubicBezTo>
                  <a:cubicBezTo>
                    <a:pt x="28361" y="7629"/>
                    <a:pt x="28360" y="7630"/>
                    <a:pt x="28359" y="7630"/>
                  </a:cubicBezTo>
                  <a:cubicBezTo>
                    <a:pt x="28331" y="7630"/>
                    <a:pt x="28287" y="7535"/>
                    <a:pt x="28300" y="7504"/>
                  </a:cubicBezTo>
                  <a:cubicBezTo>
                    <a:pt x="28311" y="7483"/>
                    <a:pt x="28300" y="7477"/>
                    <a:pt x="28272" y="7477"/>
                  </a:cubicBezTo>
                  <a:cubicBezTo>
                    <a:pt x="28237" y="7477"/>
                    <a:pt x="28237" y="7477"/>
                    <a:pt x="28279" y="7463"/>
                  </a:cubicBezTo>
                  <a:cubicBezTo>
                    <a:pt x="28289" y="7460"/>
                    <a:pt x="28299" y="7458"/>
                    <a:pt x="28309" y="7458"/>
                  </a:cubicBezTo>
                  <a:cubicBezTo>
                    <a:pt x="28322" y="7458"/>
                    <a:pt x="28333" y="7462"/>
                    <a:pt x="28335" y="7470"/>
                  </a:cubicBezTo>
                  <a:cubicBezTo>
                    <a:pt x="28337" y="7478"/>
                    <a:pt x="28345" y="7485"/>
                    <a:pt x="28355" y="7485"/>
                  </a:cubicBezTo>
                  <a:cubicBezTo>
                    <a:pt x="28357" y="7485"/>
                    <a:pt x="28360" y="7484"/>
                    <a:pt x="28362" y="7483"/>
                  </a:cubicBezTo>
                  <a:cubicBezTo>
                    <a:pt x="28373" y="7480"/>
                    <a:pt x="28380" y="7463"/>
                    <a:pt x="28376" y="7449"/>
                  </a:cubicBezTo>
                  <a:cubicBezTo>
                    <a:pt x="28370" y="7435"/>
                    <a:pt x="28380" y="7418"/>
                    <a:pt x="28397" y="7414"/>
                  </a:cubicBezTo>
                  <a:cubicBezTo>
                    <a:pt x="28411" y="7411"/>
                    <a:pt x="28442" y="7400"/>
                    <a:pt x="28470" y="7393"/>
                  </a:cubicBezTo>
                  <a:cubicBezTo>
                    <a:pt x="28508" y="7379"/>
                    <a:pt x="28508" y="7376"/>
                    <a:pt x="28466" y="7369"/>
                  </a:cubicBezTo>
                  <a:cubicBezTo>
                    <a:pt x="28442" y="7363"/>
                    <a:pt x="28418" y="7352"/>
                    <a:pt x="28415" y="7342"/>
                  </a:cubicBezTo>
                  <a:cubicBezTo>
                    <a:pt x="28409" y="7326"/>
                    <a:pt x="28503" y="7305"/>
                    <a:pt x="28566" y="7305"/>
                  </a:cubicBezTo>
                  <a:cubicBezTo>
                    <a:pt x="28584" y="7305"/>
                    <a:pt x="28599" y="7306"/>
                    <a:pt x="28609" y="7310"/>
                  </a:cubicBezTo>
                  <a:cubicBezTo>
                    <a:pt x="28620" y="7316"/>
                    <a:pt x="28638" y="7319"/>
                    <a:pt x="28656" y="7319"/>
                  </a:cubicBezTo>
                  <a:cubicBezTo>
                    <a:pt x="28672" y="7319"/>
                    <a:pt x="28688" y="7317"/>
                    <a:pt x="28703" y="7314"/>
                  </a:cubicBezTo>
                  <a:cubicBezTo>
                    <a:pt x="28716" y="7312"/>
                    <a:pt x="28733" y="7311"/>
                    <a:pt x="28748" y="7311"/>
                  </a:cubicBezTo>
                  <a:cubicBezTo>
                    <a:pt x="28763" y="7311"/>
                    <a:pt x="28777" y="7312"/>
                    <a:pt x="28786" y="7314"/>
                  </a:cubicBezTo>
                  <a:cubicBezTo>
                    <a:pt x="28793" y="7316"/>
                    <a:pt x="28800" y="7317"/>
                    <a:pt x="28807" y="7317"/>
                  </a:cubicBezTo>
                  <a:cubicBezTo>
                    <a:pt x="28821" y="7317"/>
                    <a:pt x="28834" y="7312"/>
                    <a:pt x="28841" y="7304"/>
                  </a:cubicBezTo>
                  <a:cubicBezTo>
                    <a:pt x="28848" y="7298"/>
                    <a:pt x="28853" y="7295"/>
                    <a:pt x="28856" y="7295"/>
                  </a:cubicBezTo>
                  <a:lnTo>
                    <a:pt x="28856" y="7295"/>
                  </a:lnTo>
                  <a:cubicBezTo>
                    <a:pt x="28859" y="7295"/>
                    <a:pt x="28859" y="7300"/>
                    <a:pt x="28855" y="7310"/>
                  </a:cubicBezTo>
                  <a:cubicBezTo>
                    <a:pt x="28852" y="7322"/>
                    <a:pt x="28871" y="7329"/>
                    <a:pt x="28907" y="7329"/>
                  </a:cubicBezTo>
                  <a:cubicBezTo>
                    <a:pt x="28915" y="7329"/>
                    <a:pt x="28923" y="7328"/>
                    <a:pt x="28932" y="7328"/>
                  </a:cubicBezTo>
                  <a:cubicBezTo>
                    <a:pt x="28944" y="7327"/>
                    <a:pt x="28956" y="7326"/>
                    <a:pt x="28967" y="7326"/>
                  </a:cubicBezTo>
                  <a:cubicBezTo>
                    <a:pt x="28998" y="7326"/>
                    <a:pt x="29024" y="7329"/>
                    <a:pt x="29032" y="7334"/>
                  </a:cubicBezTo>
                  <a:cubicBezTo>
                    <a:pt x="29035" y="7337"/>
                    <a:pt x="29042" y="7338"/>
                    <a:pt x="29049" y="7338"/>
                  </a:cubicBezTo>
                  <a:cubicBezTo>
                    <a:pt x="29063" y="7338"/>
                    <a:pt x="29082" y="7334"/>
                    <a:pt x="29098" y="7328"/>
                  </a:cubicBezTo>
                  <a:cubicBezTo>
                    <a:pt x="29114" y="7319"/>
                    <a:pt x="29122" y="7315"/>
                    <a:pt x="29125" y="7315"/>
                  </a:cubicBezTo>
                  <a:lnTo>
                    <a:pt x="29125" y="7315"/>
                  </a:lnTo>
                  <a:cubicBezTo>
                    <a:pt x="29127" y="7315"/>
                    <a:pt x="29124" y="7319"/>
                    <a:pt x="29115" y="7328"/>
                  </a:cubicBezTo>
                  <a:cubicBezTo>
                    <a:pt x="29094" y="7352"/>
                    <a:pt x="29105" y="7359"/>
                    <a:pt x="29167" y="7376"/>
                  </a:cubicBezTo>
                  <a:cubicBezTo>
                    <a:pt x="29183" y="7380"/>
                    <a:pt x="29204" y="7382"/>
                    <a:pt x="29227" y="7382"/>
                  </a:cubicBezTo>
                  <a:cubicBezTo>
                    <a:pt x="29322" y="7382"/>
                    <a:pt x="29457" y="7352"/>
                    <a:pt x="29452" y="7324"/>
                  </a:cubicBezTo>
                  <a:cubicBezTo>
                    <a:pt x="29452" y="7320"/>
                    <a:pt x="29453" y="7318"/>
                    <a:pt x="29455" y="7318"/>
                  </a:cubicBezTo>
                  <a:cubicBezTo>
                    <a:pt x="29459" y="7318"/>
                    <a:pt x="29467" y="7328"/>
                    <a:pt x="29480" y="7345"/>
                  </a:cubicBezTo>
                  <a:cubicBezTo>
                    <a:pt x="29504" y="7376"/>
                    <a:pt x="29504" y="7400"/>
                    <a:pt x="29486" y="7428"/>
                  </a:cubicBezTo>
                  <a:cubicBezTo>
                    <a:pt x="29472" y="7446"/>
                    <a:pt x="29467" y="7454"/>
                    <a:pt x="29470" y="7454"/>
                  </a:cubicBezTo>
                  <a:cubicBezTo>
                    <a:pt x="29472" y="7454"/>
                    <a:pt x="29480" y="7449"/>
                    <a:pt x="29494" y="7442"/>
                  </a:cubicBezTo>
                  <a:cubicBezTo>
                    <a:pt x="29509" y="7432"/>
                    <a:pt x="29539" y="7427"/>
                    <a:pt x="29569" y="7427"/>
                  </a:cubicBezTo>
                  <a:cubicBezTo>
                    <a:pt x="29612" y="7427"/>
                    <a:pt x="29656" y="7436"/>
                    <a:pt x="29660" y="7453"/>
                  </a:cubicBezTo>
                  <a:cubicBezTo>
                    <a:pt x="29664" y="7459"/>
                    <a:pt x="29639" y="7477"/>
                    <a:pt x="29608" y="7488"/>
                  </a:cubicBezTo>
                  <a:lnTo>
                    <a:pt x="29549" y="7508"/>
                  </a:lnTo>
                  <a:lnTo>
                    <a:pt x="29619" y="7522"/>
                  </a:lnTo>
                  <a:cubicBezTo>
                    <a:pt x="29637" y="7526"/>
                    <a:pt x="29652" y="7528"/>
                    <a:pt x="29664" y="7528"/>
                  </a:cubicBezTo>
                  <a:cubicBezTo>
                    <a:pt x="29683" y="7528"/>
                    <a:pt x="29694" y="7523"/>
                    <a:pt x="29698" y="7512"/>
                  </a:cubicBezTo>
                  <a:cubicBezTo>
                    <a:pt x="29704" y="7497"/>
                    <a:pt x="29720" y="7490"/>
                    <a:pt x="29742" y="7490"/>
                  </a:cubicBezTo>
                  <a:cubicBezTo>
                    <a:pt x="29747" y="7490"/>
                    <a:pt x="29752" y="7490"/>
                    <a:pt x="29757" y="7491"/>
                  </a:cubicBezTo>
                  <a:cubicBezTo>
                    <a:pt x="29806" y="7494"/>
                    <a:pt x="29806" y="7494"/>
                    <a:pt x="29764" y="7508"/>
                  </a:cubicBezTo>
                  <a:cubicBezTo>
                    <a:pt x="29736" y="7515"/>
                    <a:pt x="29754" y="7525"/>
                    <a:pt x="29819" y="7536"/>
                  </a:cubicBezTo>
                  <a:cubicBezTo>
                    <a:pt x="29872" y="7545"/>
                    <a:pt x="29902" y="7550"/>
                    <a:pt x="29915" y="7550"/>
                  </a:cubicBezTo>
                  <a:cubicBezTo>
                    <a:pt x="29933" y="7550"/>
                    <a:pt x="29927" y="7543"/>
                    <a:pt x="29913" y="7525"/>
                  </a:cubicBezTo>
                  <a:cubicBezTo>
                    <a:pt x="29896" y="7508"/>
                    <a:pt x="29910" y="7498"/>
                    <a:pt x="29965" y="7488"/>
                  </a:cubicBezTo>
                  <a:cubicBezTo>
                    <a:pt x="30007" y="7480"/>
                    <a:pt x="30045" y="7477"/>
                    <a:pt x="30048" y="7477"/>
                  </a:cubicBezTo>
                  <a:cubicBezTo>
                    <a:pt x="30050" y="7478"/>
                    <a:pt x="30055" y="7479"/>
                    <a:pt x="30061" y="7479"/>
                  </a:cubicBezTo>
                  <a:cubicBezTo>
                    <a:pt x="30067" y="7479"/>
                    <a:pt x="30075" y="7478"/>
                    <a:pt x="30080" y="7477"/>
                  </a:cubicBezTo>
                  <a:cubicBezTo>
                    <a:pt x="30083" y="7476"/>
                    <a:pt x="30087" y="7476"/>
                    <a:pt x="30089" y="7476"/>
                  </a:cubicBezTo>
                  <a:cubicBezTo>
                    <a:pt x="30128" y="7476"/>
                    <a:pt x="30104" y="7516"/>
                    <a:pt x="30056" y="7525"/>
                  </a:cubicBezTo>
                  <a:cubicBezTo>
                    <a:pt x="30027" y="7529"/>
                    <a:pt x="30007" y="7543"/>
                    <a:pt x="30018" y="7550"/>
                  </a:cubicBezTo>
                  <a:cubicBezTo>
                    <a:pt x="30024" y="7555"/>
                    <a:pt x="30035" y="7557"/>
                    <a:pt x="30049" y="7557"/>
                  </a:cubicBezTo>
                  <a:cubicBezTo>
                    <a:pt x="30066" y="7557"/>
                    <a:pt x="30088" y="7554"/>
                    <a:pt x="30111" y="7546"/>
                  </a:cubicBezTo>
                  <a:cubicBezTo>
                    <a:pt x="30130" y="7541"/>
                    <a:pt x="30154" y="7538"/>
                    <a:pt x="30178" y="7538"/>
                  </a:cubicBezTo>
                  <a:cubicBezTo>
                    <a:pt x="30201" y="7538"/>
                    <a:pt x="30224" y="7541"/>
                    <a:pt x="30239" y="7546"/>
                  </a:cubicBezTo>
                  <a:cubicBezTo>
                    <a:pt x="30259" y="7553"/>
                    <a:pt x="30272" y="7556"/>
                    <a:pt x="30281" y="7556"/>
                  </a:cubicBezTo>
                  <a:cubicBezTo>
                    <a:pt x="30296" y="7556"/>
                    <a:pt x="30298" y="7547"/>
                    <a:pt x="30298" y="7525"/>
                  </a:cubicBezTo>
                  <a:cubicBezTo>
                    <a:pt x="30298" y="7510"/>
                    <a:pt x="30299" y="7502"/>
                    <a:pt x="30303" y="7502"/>
                  </a:cubicBezTo>
                  <a:cubicBezTo>
                    <a:pt x="30306" y="7502"/>
                    <a:pt x="30314" y="7511"/>
                    <a:pt x="30326" y="7529"/>
                  </a:cubicBezTo>
                  <a:cubicBezTo>
                    <a:pt x="30346" y="7555"/>
                    <a:pt x="30383" y="7570"/>
                    <a:pt x="30416" y="7570"/>
                  </a:cubicBezTo>
                  <a:cubicBezTo>
                    <a:pt x="30436" y="7570"/>
                    <a:pt x="30455" y="7565"/>
                    <a:pt x="30468" y="7553"/>
                  </a:cubicBezTo>
                  <a:cubicBezTo>
                    <a:pt x="30474" y="7547"/>
                    <a:pt x="30488" y="7545"/>
                    <a:pt x="30505" y="7545"/>
                  </a:cubicBezTo>
                  <a:cubicBezTo>
                    <a:pt x="30519" y="7545"/>
                    <a:pt x="30536" y="7547"/>
                    <a:pt x="30551" y="7550"/>
                  </a:cubicBezTo>
                  <a:cubicBezTo>
                    <a:pt x="30570" y="7556"/>
                    <a:pt x="30587" y="7558"/>
                    <a:pt x="30598" y="7558"/>
                  </a:cubicBezTo>
                  <a:cubicBezTo>
                    <a:pt x="30607" y="7558"/>
                    <a:pt x="30612" y="7556"/>
                    <a:pt x="30610" y="7553"/>
                  </a:cubicBezTo>
                  <a:cubicBezTo>
                    <a:pt x="30610" y="7549"/>
                    <a:pt x="30612" y="7547"/>
                    <a:pt x="30614" y="7547"/>
                  </a:cubicBezTo>
                  <a:cubicBezTo>
                    <a:pt x="30618" y="7547"/>
                    <a:pt x="30623" y="7550"/>
                    <a:pt x="30631" y="7557"/>
                  </a:cubicBezTo>
                  <a:cubicBezTo>
                    <a:pt x="30645" y="7567"/>
                    <a:pt x="30697" y="7577"/>
                    <a:pt x="30749" y="7584"/>
                  </a:cubicBezTo>
                  <a:cubicBezTo>
                    <a:pt x="30778" y="7587"/>
                    <a:pt x="30798" y="7588"/>
                    <a:pt x="30811" y="7588"/>
                  </a:cubicBezTo>
                  <a:cubicBezTo>
                    <a:pt x="30837" y="7588"/>
                    <a:pt x="30839" y="7582"/>
                    <a:pt x="30833" y="7563"/>
                  </a:cubicBezTo>
                  <a:cubicBezTo>
                    <a:pt x="30828" y="7550"/>
                    <a:pt x="30819" y="7543"/>
                    <a:pt x="30808" y="7543"/>
                  </a:cubicBezTo>
                  <a:cubicBezTo>
                    <a:pt x="30805" y="7543"/>
                    <a:pt x="30801" y="7544"/>
                    <a:pt x="30798" y="7546"/>
                  </a:cubicBezTo>
                  <a:cubicBezTo>
                    <a:pt x="30773" y="7554"/>
                    <a:pt x="30754" y="7559"/>
                    <a:pt x="30740" y="7559"/>
                  </a:cubicBezTo>
                  <a:cubicBezTo>
                    <a:pt x="30718" y="7559"/>
                    <a:pt x="30707" y="7548"/>
                    <a:pt x="30701" y="7525"/>
                  </a:cubicBezTo>
                  <a:cubicBezTo>
                    <a:pt x="30691" y="7494"/>
                    <a:pt x="30722" y="7470"/>
                    <a:pt x="30753" y="7470"/>
                  </a:cubicBezTo>
                  <a:cubicBezTo>
                    <a:pt x="30767" y="7470"/>
                    <a:pt x="30781" y="7475"/>
                    <a:pt x="30791" y="7488"/>
                  </a:cubicBezTo>
                  <a:cubicBezTo>
                    <a:pt x="30799" y="7496"/>
                    <a:pt x="30809" y="7501"/>
                    <a:pt x="30821" y="7501"/>
                  </a:cubicBezTo>
                  <a:cubicBezTo>
                    <a:pt x="30832" y="7501"/>
                    <a:pt x="30844" y="7497"/>
                    <a:pt x="30857" y="7491"/>
                  </a:cubicBezTo>
                  <a:cubicBezTo>
                    <a:pt x="30871" y="7484"/>
                    <a:pt x="30887" y="7480"/>
                    <a:pt x="30904" y="7480"/>
                  </a:cubicBezTo>
                  <a:cubicBezTo>
                    <a:pt x="30920" y="7480"/>
                    <a:pt x="30937" y="7484"/>
                    <a:pt x="30951" y="7491"/>
                  </a:cubicBezTo>
                  <a:cubicBezTo>
                    <a:pt x="30967" y="7497"/>
                    <a:pt x="30983" y="7500"/>
                    <a:pt x="30995" y="7500"/>
                  </a:cubicBezTo>
                  <a:cubicBezTo>
                    <a:pt x="31004" y="7500"/>
                    <a:pt x="31010" y="7498"/>
                    <a:pt x="31013" y="7494"/>
                  </a:cubicBezTo>
                  <a:cubicBezTo>
                    <a:pt x="31016" y="7491"/>
                    <a:pt x="31019" y="7490"/>
                    <a:pt x="31021" y="7490"/>
                  </a:cubicBezTo>
                  <a:cubicBezTo>
                    <a:pt x="31025" y="7490"/>
                    <a:pt x="31028" y="7493"/>
                    <a:pt x="31030" y="7501"/>
                  </a:cubicBezTo>
                  <a:cubicBezTo>
                    <a:pt x="31033" y="7510"/>
                    <a:pt x="31046" y="7515"/>
                    <a:pt x="31063" y="7515"/>
                  </a:cubicBezTo>
                  <a:cubicBezTo>
                    <a:pt x="31071" y="7515"/>
                    <a:pt x="31080" y="7514"/>
                    <a:pt x="31089" y="7512"/>
                  </a:cubicBezTo>
                  <a:cubicBezTo>
                    <a:pt x="31107" y="7508"/>
                    <a:pt x="31122" y="7506"/>
                    <a:pt x="31136" y="7506"/>
                  </a:cubicBezTo>
                  <a:cubicBezTo>
                    <a:pt x="31171" y="7506"/>
                    <a:pt x="31196" y="7519"/>
                    <a:pt x="31222" y="7546"/>
                  </a:cubicBezTo>
                  <a:cubicBezTo>
                    <a:pt x="31233" y="7562"/>
                    <a:pt x="31255" y="7570"/>
                    <a:pt x="31282" y="7570"/>
                  </a:cubicBezTo>
                  <a:cubicBezTo>
                    <a:pt x="31302" y="7570"/>
                    <a:pt x="31324" y="7566"/>
                    <a:pt x="31346" y="7557"/>
                  </a:cubicBezTo>
                  <a:cubicBezTo>
                    <a:pt x="31347" y="7556"/>
                    <a:pt x="31348" y="7556"/>
                    <a:pt x="31349" y="7556"/>
                  </a:cubicBezTo>
                  <a:cubicBezTo>
                    <a:pt x="31357" y="7556"/>
                    <a:pt x="31368" y="7565"/>
                    <a:pt x="31371" y="7577"/>
                  </a:cubicBezTo>
                  <a:cubicBezTo>
                    <a:pt x="31374" y="7595"/>
                    <a:pt x="31409" y="7612"/>
                    <a:pt x="31446" y="7616"/>
                  </a:cubicBezTo>
                  <a:cubicBezTo>
                    <a:pt x="31485" y="7616"/>
                    <a:pt x="31526" y="7626"/>
                    <a:pt x="31540" y="7640"/>
                  </a:cubicBezTo>
                  <a:cubicBezTo>
                    <a:pt x="31548" y="7646"/>
                    <a:pt x="31552" y="7649"/>
                    <a:pt x="31555" y="7649"/>
                  </a:cubicBezTo>
                  <a:cubicBezTo>
                    <a:pt x="31560" y="7649"/>
                    <a:pt x="31560" y="7643"/>
                    <a:pt x="31558" y="7633"/>
                  </a:cubicBezTo>
                  <a:cubicBezTo>
                    <a:pt x="31550" y="7611"/>
                    <a:pt x="31561" y="7600"/>
                    <a:pt x="31577" y="7600"/>
                  </a:cubicBezTo>
                  <a:cubicBezTo>
                    <a:pt x="31597" y="7600"/>
                    <a:pt x="31624" y="7615"/>
                    <a:pt x="31638" y="7643"/>
                  </a:cubicBezTo>
                  <a:cubicBezTo>
                    <a:pt x="31651" y="7675"/>
                    <a:pt x="31679" y="7692"/>
                    <a:pt x="31710" y="7692"/>
                  </a:cubicBezTo>
                  <a:cubicBezTo>
                    <a:pt x="31738" y="7692"/>
                    <a:pt x="31763" y="7709"/>
                    <a:pt x="31773" y="7737"/>
                  </a:cubicBezTo>
                  <a:cubicBezTo>
                    <a:pt x="31785" y="7769"/>
                    <a:pt x="31790" y="7781"/>
                    <a:pt x="31765" y="7781"/>
                  </a:cubicBezTo>
                  <a:cubicBezTo>
                    <a:pt x="31749" y="7781"/>
                    <a:pt x="31721" y="7776"/>
                    <a:pt x="31675" y="7768"/>
                  </a:cubicBezTo>
                  <a:cubicBezTo>
                    <a:pt x="31624" y="7758"/>
                    <a:pt x="31550" y="7754"/>
                    <a:pt x="31516" y="7754"/>
                  </a:cubicBezTo>
                  <a:cubicBezTo>
                    <a:pt x="31508" y="7755"/>
                    <a:pt x="31500" y="7755"/>
                    <a:pt x="31493" y="7755"/>
                  </a:cubicBezTo>
                  <a:cubicBezTo>
                    <a:pt x="31466" y="7755"/>
                    <a:pt x="31452" y="7749"/>
                    <a:pt x="31457" y="7744"/>
                  </a:cubicBezTo>
                  <a:cubicBezTo>
                    <a:pt x="31474" y="7713"/>
                    <a:pt x="31372" y="7692"/>
                    <a:pt x="31247" y="7692"/>
                  </a:cubicBezTo>
                  <a:cubicBezTo>
                    <a:pt x="31216" y="7692"/>
                    <a:pt x="31184" y="7693"/>
                    <a:pt x="31152" y="7696"/>
                  </a:cubicBezTo>
                  <a:cubicBezTo>
                    <a:pt x="31103" y="7702"/>
                    <a:pt x="31092" y="7706"/>
                    <a:pt x="31113" y="7717"/>
                  </a:cubicBezTo>
                  <a:cubicBezTo>
                    <a:pt x="31123" y="7722"/>
                    <a:pt x="31140" y="7725"/>
                    <a:pt x="31159" y="7725"/>
                  </a:cubicBezTo>
                  <a:cubicBezTo>
                    <a:pt x="31175" y="7725"/>
                    <a:pt x="31192" y="7723"/>
                    <a:pt x="31207" y="7720"/>
                  </a:cubicBezTo>
                  <a:cubicBezTo>
                    <a:pt x="31214" y="7718"/>
                    <a:pt x="31222" y="7718"/>
                    <a:pt x="31230" y="7718"/>
                  </a:cubicBezTo>
                  <a:cubicBezTo>
                    <a:pt x="31266" y="7718"/>
                    <a:pt x="31315" y="7730"/>
                    <a:pt x="31346" y="7744"/>
                  </a:cubicBezTo>
                  <a:cubicBezTo>
                    <a:pt x="31418" y="7776"/>
                    <a:pt x="31516" y="7799"/>
                    <a:pt x="31564" y="7799"/>
                  </a:cubicBezTo>
                  <a:cubicBezTo>
                    <a:pt x="31579" y="7799"/>
                    <a:pt x="31589" y="7797"/>
                    <a:pt x="31592" y="7792"/>
                  </a:cubicBezTo>
                  <a:cubicBezTo>
                    <a:pt x="31594" y="7790"/>
                    <a:pt x="31598" y="7788"/>
                    <a:pt x="31603" y="7788"/>
                  </a:cubicBezTo>
                  <a:cubicBezTo>
                    <a:pt x="31623" y="7788"/>
                    <a:pt x="31668" y="7811"/>
                    <a:pt x="31738" y="7858"/>
                  </a:cubicBezTo>
                  <a:cubicBezTo>
                    <a:pt x="31756" y="7870"/>
                    <a:pt x="31768" y="7877"/>
                    <a:pt x="31773" y="7877"/>
                  </a:cubicBezTo>
                  <a:cubicBezTo>
                    <a:pt x="31776" y="7877"/>
                    <a:pt x="31775" y="7873"/>
                    <a:pt x="31769" y="7866"/>
                  </a:cubicBezTo>
                  <a:cubicBezTo>
                    <a:pt x="31755" y="7848"/>
                    <a:pt x="31752" y="7831"/>
                    <a:pt x="31766" y="7831"/>
                  </a:cubicBezTo>
                  <a:cubicBezTo>
                    <a:pt x="31768" y="7830"/>
                    <a:pt x="31770" y="7830"/>
                    <a:pt x="31771" y="7830"/>
                  </a:cubicBezTo>
                  <a:cubicBezTo>
                    <a:pt x="31781" y="7830"/>
                    <a:pt x="31791" y="7836"/>
                    <a:pt x="31794" y="7848"/>
                  </a:cubicBezTo>
                  <a:cubicBezTo>
                    <a:pt x="31797" y="7857"/>
                    <a:pt x="31800" y="7861"/>
                    <a:pt x="31803" y="7861"/>
                  </a:cubicBezTo>
                  <a:cubicBezTo>
                    <a:pt x="31806" y="7861"/>
                    <a:pt x="31808" y="7857"/>
                    <a:pt x="31808" y="7848"/>
                  </a:cubicBezTo>
                  <a:cubicBezTo>
                    <a:pt x="31810" y="7834"/>
                    <a:pt x="31823" y="7828"/>
                    <a:pt x="31851" y="7828"/>
                  </a:cubicBezTo>
                  <a:cubicBezTo>
                    <a:pt x="31864" y="7828"/>
                    <a:pt x="31879" y="7829"/>
                    <a:pt x="31898" y="7831"/>
                  </a:cubicBezTo>
                  <a:cubicBezTo>
                    <a:pt x="31932" y="7833"/>
                    <a:pt x="31957" y="7834"/>
                    <a:pt x="31973" y="7834"/>
                  </a:cubicBezTo>
                  <a:cubicBezTo>
                    <a:pt x="32006" y="7834"/>
                    <a:pt x="32007" y="7828"/>
                    <a:pt x="31988" y="7810"/>
                  </a:cubicBezTo>
                  <a:cubicBezTo>
                    <a:pt x="31981" y="7805"/>
                    <a:pt x="31980" y="7803"/>
                    <a:pt x="31983" y="7803"/>
                  </a:cubicBezTo>
                  <a:lnTo>
                    <a:pt x="31983" y="7803"/>
                  </a:lnTo>
                  <a:cubicBezTo>
                    <a:pt x="31987" y="7803"/>
                    <a:pt x="31995" y="7806"/>
                    <a:pt x="32008" y="7813"/>
                  </a:cubicBezTo>
                  <a:cubicBezTo>
                    <a:pt x="32024" y="7823"/>
                    <a:pt x="32039" y="7828"/>
                    <a:pt x="32054" y="7828"/>
                  </a:cubicBezTo>
                  <a:cubicBezTo>
                    <a:pt x="32066" y="7828"/>
                    <a:pt x="32077" y="7824"/>
                    <a:pt x="32088" y="7816"/>
                  </a:cubicBezTo>
                  <a:cubicBezTo>
                    <a:pt x="32099" y="7811"/>
                    <a:pt x="32106" y="7807"/>
                    <a:pt x="32111" y="7807"/>
                  </a:cubicBezTo>
                  <a:cubicBezTo>
                    <a:pt x="32117" y="7807"/>
                    <a:pt x="32118" y="7812"/>
                    <a:pt x="32117" y="7824"/>
                  </a:cubicBezTo>
                  <a:cubicBezTo>
                    <a:pt x="32109" y="7837"/>
                    <a:pt x="32127" y="7851"/>
                    <a:pt x="32151" y="7851"/>
                  </a:cubicBezTo>
                  <a:cubicBezTo>
                    <a:pt x="32153" y="7852"/>
                    <a:pt x="32156" y="7852"/>
                    <a:pt x="32159" y="7852"/>
                  </a:cubicBezTo>
                  <a:cubicBezTo>
                    <a:pt x="32177" y="7852"/>
                    <a:pt x="32192" y="7843"/>
                    <a:pt x="32192" y="7831"/>
                  </a:cubicBezTo>
                  <a:cubicBezTo>
                    <a:pt x="32195" y="7812"/>
                    <a:pt x="32224" y="7796"/>
                    <a:pt x="32245" y="7796"/>
                  </a:cubicBezTo>
                  <a:cubicBezTo>
                    <a:pt x="32254" y="7796"/>
                    <a:pt x="32262" y="7799"/>
                    <a:pt x="32266" y="7806"/>
                  </a:cubicBezTo>
                  <a:cubicBezTo>
                    <a:pt x="32266" y="7810"/>
                    <a:pt x="32282" y="7813"/>
                    <a:pt x="32308" y="7813"/>
                  </a:cubicBezTo>
                  <a:cubicBezTo>
                    <a:pt x="32329" y="7813"/>
                    <a:pt x="32357" y="7811"/>
                    <a:pt x="32387" y="7806"/>
                  </a:cubicBezTo>
                  <a:cubicBezTo>
                    <a:pt x="32415" y="7803"/>
                    <a:pt x="32445" y="7802"/>
                    <a:pt x="32470" y="7802"/>
                  </a:cubicBezTo>
                  <a:cubicBezTo>
                    <a:pt x="32502" y="7802"/>
                    <a:pt x="32528" y="7804"/>
                    <a:pt x="32540" y="7810"/>
                  </a:cubicBezTo>
                  <a:cubicBezTo>
                    <a:pt x="32554" y="7819"/>
                    <a:pt x="32589" y="7825"/>
                    <a:pt x="32625" y="7825"/>
                  </a:cubicBezTo>
                  <a:cubicBezTo>
                    <a:pt x="32632" y="7825"/>
                    <a:pt x="32640" y="7825"/>
                    <a:pt x="32647" y="7824"/>
                  </a:cubicBezTo>
                  <a:cubicBezTo>
                    <a:pt x="32652" y="7824"/>
                    <a:pt x="32657" y="7824"/>
                    <a:pt x="32663" y="7824"/>
                  </a:cubicBezTo>
                  <a:cubicBezTo>
                    <a:pt x="32766" y="7824"/>
                    <a:pt x="32933" y="7853"/>
                    <a:pt x="32959" y="7876"/>
                  </a:cubicBezTo>
                  <a:cubicBezTo>
                    <a:pt x="32973" y="7886"/>
                    <a:pt x="33028" y="7904"/>
                    <a:pt x="33084" y="7911"/>
                  </a:cubicBezTo>
                  <a:cubicBezTo>
                    <a:pt x="33185" y="7925"/>
                    <a:pt x="33244" y="7941"/>
                    <a:pt x="33341" y="7987"/>
                  </a:cubicBezTo>
                  <a:cubicBezTo>
                    <a:pt x="33365" y="7999"/>
                    <a:pt x="33392" y="8009"/>
                    <a:pt x="33403" y="8009"/>
                  </a:cubicBezTo>
                  <a:cubicBezTo>
                    <a:pt x="33405" y="8009"/>
                    <a:pt x="33406" y="8008"/>
                    <a:pt x="33407" y="8008"/>
                  </a:cubicBezTo>
                  <a:cubicBezTo>
                    <a:pt x="33414" y="8008"/>
                    <a:pt x="33452" y="8015"/>
                    <a:pt x="33494" y="8029"/>
                  </a:cubicBezTo>
                  <a:cubicBezTo>
                    <a:pt x="33519" y="8037"/>
                    <a:pt x="33554" y="8041"/>
                    <a:pt x="33589" y="8041"/>
                  </a:cubicBezTo>
                  <a:cubicBezTo>
                    <a:pt x="33612" y="8041"/>
                    <a:pt x="33634" y="8039"/>
                    <a:pt x="33653" y="8035"/>
                  </a:cubicBezTo>
                  <a:cubicBezTo>
                    <a:pt x="33676" y="8032"/>
                    <a:pt x="33697" y="8030"/>
                    <a:pt x="33712" y="8030"/>
                  </a:cubicBezTo>
                  <a:cubicBezTo>
                    <a:pt x="33728" y="8030"/>
                    <a:pt x="33738" y="8032"/>
                    <a:pt x="33740" y="8035"/>
                  </a:cubicBezTo>
                  <a:cubicBezTo>
                    <a:pt x="33742" y="8040"/>
                    <a:pt x="33746" y="8041"/>
                    <a:pt x="33753" y="8041"/>
                  </a:cubicBezTo>
                  <a:cubicBezTo>
                    <a:pt x="33762" y="8041"/>
                    <a:pt x="33775" y="8038"/>
                    <a:pt x="33789" y="8032"/>
                  </a:cubicBezTo>
                  <a:cubicBezTo>
                    <a:pt x="33801" y="8025"/>
                    <a:pt x="33811" y="8021"/>
                    <a:pt x="33818" y="8021"/>
                  </a:cubicBezTo>
                  <a:cubicBezTo>
                    <a:pt x="33824" y="8021"/>
                    <a:pt x="33827" y="8024"/>
                    <a:pt x="33827" y="8029"/>
                  </a:cubicBezTo>
                  <a:cubicBezTo>
                    <a:pt x="33821" y="8040"/>
                    <a:pt x="33922" y="8056"/>
                    <a:pt x="33984" y="8056"/>
                  </a:cubicBezTo>
                  <a:cubicBezTo>
                    <a:pt x="33997" y="8056"/>
                    <a:pt x="34009" y="8055"/>
                    <a:pt x="34018" y="8053"/>
                  </a:cubicBezTo>
                  <a:cubicBezTo>
                    <a:pt x="34028" y="8053"/>
                    <a:pt x="34042" y="8056"/>
                    <a:pt x="34056" y="8063"/>
                  </a:cubicBezTo>
                  <a:cubicBezTo>
                    <a:pt x="34060" y="8064"/>
                    <a:pt x="34067" y="8065"/>
                    <a:pt x="34077" y="8065"/>
                  </a:cubicBezTo>
                  <a:cubicBezTo>
                    <a:pt x="34093" y="8065"/>
                    <a:pt x="34117" y="8063"/>
                    <a:pt x="34139" y="8056"/>
                  </a:cubicBezTo>
                  <a:cubicBezTo>
                    <a:pt x="34154" y="8053"/>
                    <a:pt x="34169" y="8052"/>
                    <a:pt x="34181" y="8052"/>
                  </a:cubicBezTo>
                  <a:cubicBezTo>
                    <a:pt x="34196" y="8052"/>
                    <a:pt x="34206" y="8054"/>
                    <a:pt x="34208" y="8060"/>
                  </a:cubicBezTo>
                  <a:cubicBezTo>
                    <a:pt x="34211" y="8068"/>
                    <a:pt x="34225" y="8072"/>
                    <a:pt x="34243" y="8072"/>
                  </a:cubicBezTo>
                  <a:cubicBezTo>
                    <a:pt x="34248" y="8072"/>
                    <a:pt x="34255" y="8071"/>
                    <a:pt x="34261" y="8070"/>
                  </a:cubicBezTo>
                  <a:cubicBezTo>
                    <a:pt x="34269" y="8067"/>
                    <a:pt x="34279" y="8066"/>
                    <a:pt x="34288" y="8066"/>
                  </a:cubicBezTo>
                  <a:cubicBezTo>
                    <a:pt x="34303" y="8066"/>
                    <a:pt x="34317" y="8069"/>
                    <a:pt x="34323" y="8074"/>
                  </a:cubicBezTo>
                  <a:cubicBezTo>
                    <a:pt x="34328" y="8079"/>
                    <a:pt x="34335" y="8081"/>
                    <a:pt x="34342" y="8081"/>
                  </a:cubicBezTo>
                  <a:cubicBezTo>
                    <a:pt x="34349" y="8081"/>
                    <a:pt x="34356" y="8079"/>
                    <a:pt x="34361" y="8074"/>
                  </a:cubicBezTo>
                  <a:cubicBezTo>
                    <a:pt x="34364" y="8068"/>
                    <a:pt x="34369" y="8066"/>
                    <a:pt x="34373" y="8066"/>
                  </a:cubicBezTo>
                  <a:cubicBezTo>
                    <a:pt x="34376" y="8066"/>
                    <a:pt x="34380" y="8068"/>
                    <a:pt x="34381" y="8074"/>
                  </a:cubicBezTo>
                  <a:cubicBezTo>
                    <a:pt x="34386" y="8084"/>
                    <a:pt x="34423" y="8091"/>
                    <a:pt x="34465" y="8091"/>
                  </a:cubicBezTo>
                  <a:cubicBezTo>
                    <a:pt x="34520" y="8091"/>
                    <a:pt x="34552" y="8105"/>
                    <a:pt x="34569" y="8136"/>
                  </a:cubicBezTo>
                  <a:cubicBezTo>
                    <a:pt x="34580" y="8159"/>
                    <a:pt x="34580" y="8172"/>
                    <a:pt x="34570" y="8172"/>
                  </a:cubicBezTo>
                  <a:cubicBezTo>
                    <a:pt x="34568" y="8172"/>
                    <a:pt x="34565" y="8172"/>
                    <a:pt x="34562" y="8170"/>
                  </a:cubicBezTo>
                  <a:cubicBezTo>
                    <a:pt x="34559" y="8170"/>
                    <a:pt x="34557" y="8170"/>
                    <a:pt x="34554" y="8170"/>
                  </a:cubicBezTo>
                  <a:cubicBezTo>
                    <a:pt x="34542" y="8170"/>
                    <a:pt x="34535" y="8176"/>
                    <a:pt x="34538" y="8184"/>
                  </a:cubicBezTo>
                  <a:cubicBezTo>
                    <a:pt x="34541" y="8195"/>
                    <a:pt x="34555" y="8209"/>
                    <a:pt x="34573" y="8212"/>
                  </a:cubicBezTo>
                  <a:cubicBezTo>
                    <a:pt x="34575" y="8213"/>
                    <a:pt x="34578" y="8213"/>
                    <a:pt x="34580" y="8213"/>
                  </a:cubicBezTo>
                  <a:cubicBezTo>
                    <a:pt x="34589" y="8213"/>
                    <a:pt x="34593" y="8207"/>
                    <a:pt x="34590" y="8199"/>
                  </a:cubicBezTo>
                  <a:cubicBezTo>
                    <a:pt x="34586" y="8184"/>
                    <a:pt x="34597" y="8175"/>
                    <a:pt x="34618" y="8167"/>
                  </a:cubicBezTo>
                  <a:cubicBezTo>
                    <a:pt x="34620" y="8167"/>
                    <a:pt x="34621" y="8167"/>
                    <a:pt x="34623" y="8167"/>
                  </a:cubicBezTo>
                  <a:cubicBezTo>
                    <a:pt x="34639" y="8167"/>
                    <a:pt x="34657" y="8180"/>
                    <a:pt x="34663" y="8199"/>
                  </a:cubicBezTo>
                  <a:cubicBezTo>
                    <a:pt x="34670" y="8223"/>
                    <a:pt x="34694" y="8240"/>
                    <a:pt x="34714" y="8244"/>
                  </a:cubicBezTo>
                  <a:cubicBezTo>
                    <a:pt x="34777" y="8247"/>
                    <a:pt x="34777" y="8299"/>
                    <a:pt x="34711" y="8309"/>
                  </a:cubicBezTo>
                  <a:cubicBezTo>
                    <a:pt x="34698" y="8311"/>
                    <a:pt x="34685" y="8312"/>
                    <a:pt x="34673" y="8312"/>
                  </a:cubicBezTo>
                  <a:cubicBezTo>
                    <a:pt x="34656" y="8312"/>
                    <a:pt x="34641" y="8310"/>
                    <a:pt x="34635" y="8306"/>
                  </a:cubicBezTo>
                  <a:cubicBezTo>
                    <a:pt x="34628" y="8303"/>
                    <a:pt x="34618" y="8301"/>
                    <a:pt x="34609" y="8301"/>
                  </a:cubicBezTo>
                  <a:cubicBezTo>
                    <a:pt x="34582" y="8301"/>
                    <a:pt x="34555" y="8315"/>
                    <a:pt x="34562" y="8334"/>
                  </a:cubicBezTo>
                  <a:cubicBezTo>
                    <a:pt x="34564" y="8339"/>
                    <a:pt x="34570" y="8342"/>
                    <a:pt x="34577" y="8342"/>
                  </a:cubicBezTo>
                  <a:cubicBezTo>
                    <a:pt x="34584" y="8342"/>
                    <a:pt x="34591" y="8340"/>
                    <a:pt x="34597" y="8337"/>
                  </a:cubicBezTo>
                  <a:cubicBezTo>
                    <a:pt x="34605" y="8332"/>
                    <a:pt x="34611" y="8329"/>
                    <a:pt x="34615" y="8329"/>
                  </a:cubicBezTo>
                  <a:cubicBezTo>
                    <a:pt x="34622" y="8329"/>
                    <a:pt x="34623" y="8335"/>
                    <a:pt x="34621" y="8348"/>
                  </a:cubicBezTo>
                  <a:cubicBezTo>
                    <a:pt x="34621" y="8362"/>
                    <a:pt x="34623" y="8369"/>
                    <a:pt x="34630" y="8369"/>
                  </a:cubicBezTo>
                  <a:cubicBezTo>
                    <a:pt x="34635" y="8369"/>
                    <a:pt x="34642" y="8365"/>
                    <a:pt x="34652" y="8358"/>
                  </a:cubicBezTo>
                  <a:cubicBezTo>
                    <a:pt x="34661" y="8353"/>
                    <a:pt x="34668" y="8350"/>
                    <a:pt x="34674" y="8350"/>
                  </a:cubicBezTo>
                  <a:cubicBezTo>
                    <a:pt x="34688" y="8350"/>
                    <a:pt x="34694" y="8367"/>
                    <a:pt x="34704" y="8413"/>
                  </a:cubicBezTo>
                  <a:cubicBezTo>
                    <a:pt x="34717" y="8474"/>
                    <a:pt x="34726" y="8487"/>
                    <a:pt x="34759" y="8487"/>
                  </a:cubicBezTo>
                  <a:cubicBezTo>
                    <a:pt x="34763" y="8487"/>
                    <a:pt x="34768" y="8487"/>
                    <a:pt x="34774" y="8487"/>
                  </a:cubicBezTo>
                  <a:cubicBezTo>
                    <a:pt x="34802" y="8483"/>
                    <a:pt x="34823" y="8469"/>
                    <a:pt x="34819" y="8458"/>
                  </a:cubicBezTo>
                  <a:cubicBezTo>
                    <a:pt x="34815" y="8448"/>
                    <a:pt x="34829" y="8434"/>
                    <a:pt x="34847" y="8431"/>
                  </a:cubicBezTo>
                  <a:cubicBezTo>
                    <a:pt x="34868" y="8424"/>
                    <a:pt x="34874" y="8413"/>
                    <a:pt x="34864" y="8403"/>
                  </a:cubicBezTo>
                  <a:cubicBezTo>
                    <a:pt x="34850" y="8396"/>
                    <a:pt x="34860" y="8383"/>
                    <a:pt x="34888" y="8375"/>
                  </a:cubicBezTo>
                  <a:cubicBezTo>
                    <a:pt x="34916" y="8369"/>
                    <a:pt x="34927" y="8358"/>
                    <a:pt x="34909" y="8337"/>
                  </a:cubicBezTo>
                  <a:cubicBezTo>
                    <a:pt x="34901" y="8327"/>
                    <a:pt x="34890" y="8321"/>
                    <a:pt x="34882" y="8321"/>
                  </a:cubicBezTo>
                  <a:cubicBezTo>
                    <a:pt x="34879" y="8321"/>
                    <a:pt x="34876" y="8322"/>
                    <a:pt x="34874" y="8324"/>
                  </a:cubicBezTo>
                  <a:cubicBezTo>
                    <a:pt x="34873" y="8325"/>
                    <a:pt x="34870" y="8326"/>
                    <a:pt x="34867" y="8326"/>
                  </a:cubicBezTo>
                  <a:cubicBezTo>
                    <a:pt x="34857" y="8326"/>
                    <a:pt x="34842" y="8319"/>
                    <a:pt x="34826" y="8306"/>
                  </a:cubicBezTo>
                  <a:cubicBezTo>
                    <a:pt x="34798" y="8285"/>
                    <a:pt x="34791" y="8268"/>
                    <a:pt x="34805" y="8258"/>
                  </a:cubicBezTo>
                  <a:cubicBezTo>
                    <a:pt x="34809" y="8253"/>
                    <a:pt x="34813" y="8251"/>
                    <a:pt x="34817" y="8251"/>
                  </a:cubicBezTo>
                  <a:cubicBezTo>
                    <a:pt x="34823" y="8251"/>
                    <a:pt x="34827" y="8256"/>
                    <a:pt x="34829" y="8264"/>
                  </a:cubicBezTo>
                  <a:cubicBezTo>
                    <a:pt x="34831" y="8271"/>
                    <a:pt x="34837" y="8274"/>
                    <a:pt x="34846" y="8274"/>
                  </a:cubicBezTo>
                  <a:cubicBezTo>
                    <a:pt x="34857" y="8274"/>
                    <a:pt x="34874" y="8269"/>
                    <a:pt x="34895" y="8258"/>
                  </a:cubicBezTo>
                  <a:cubicBezTo>
                    <a:pt x="34918" y="8246"/>
                    <a:pt x="34931" y="8240"/>
                    <a:pt x="34935" y="8240"/>
                  </a:cubicBezTo>
                  <a:lnTo>
                    <a:pt x="34935" y="8240"/>
                  </a:lnTo>
                  <a:cubicBezTo>
                    <a:pt x="34940" y="8240"/>
                    <a:pt x="34934" y="8248"/>
                    <a:pt x="34919" y="8264"/>
                  </a:cubicBezTo>
                  <a:cubicBezTo>
                    <a:pt x="34888" y="8306"/>
                    <a:pt x="34906" y="8327"/>
                    <a:pt x="34989" y="8344"/>
                  </a:cubicBezTo>
                  <a:cubicBezTo>
                    <a:pt x="35003" y="8347"/>
                    <a:pt x="35015" y="8348"/>
                    <a:pt x="35024" y="8348"/>
                  </a:cubicBezTo>
                  <a:cubicBezTo>
                    <a:pt x="35064" y="8348"/>
                    <a:pt x="35065" y="8326"/>
                    <a:pt x="35034" y="8279"/>
                  </a:cubicBezTo>
                  <a:cubicBezTo>
                    <a:pt x="35016" y="8252"/>
                    <a:pt x="35011" y="8241"/>
                    <a:pt x="35020" y="8241"/>
                  </a:cubicBezTo>
                  <a:cubicBezTo>
                    <a:pt x="35025" y="8241"/>
                    <a:pt x="35034" y="8244"/>
                    <a:pt x="35048" y="8250"/>
                  </a:cubicBezTo>
                  <a:cubicBezTo>
                    <a:pt x="35068" y="8261"/>
                    <a:pt x="35097" y="8299"/>
                    <a:pt x="35107" y="8330"/>
                  </a:cubicBezTo>
                  <a:cubicBezTo>
                    <a:pt x="35118" y="8372"/>
                    <a:pt x="35129" y="8385"/>
                    <a:pt x="35160" y="8385"/>
                  </a:cubicBezTo>
                  <a:cubicBezTo>
                    <a:pt x="35167" y="8385"/>
                    <a:pt x="35176" y="8384"/>
                    <a:pt x="35187" y="8383"/>
                  </a:cubicBezTo>
                  <a:cubicBezTo>
                    <a:pt x="35199" y="8380"/>
                    <a:pt x="35212" y="8379"/>
                    <a:pt x="35222" y="8379"/>
                  </a:cubicBezTo>
                  <a:cubicBezTo>
                    <a:pt x="35240" y="8379"/>
                    <a:pt x="35254" y="8382"/>
                    <a:pt x="35256" y="8389"/>
                  </a:cubicBezTo>
                  <a:cubicBezTo>
                    <a:pt x="35258" y="8399"/>
                    <a:pt x="35295" y="8404"/>
                    <a:pt x="35335" y="8404"/>
                  </a:cubicBezTo>
                  <a:cubicBezTo>
                    <a:pt x="35367" y="8404"/>
                    <a:pt x="35402" y="8401"/>
                    <a:pt x="35419" y="8393"/>
                  </a:cubicBezTo>
                  <a:cubicBezTo>
                    <a:pt x="35423" y="8391"/>
                    <a:pt x="35428" y="8390"/>
                    <a:pt x="35432" y="8390"/>
                  </a:cubicBezTo>
                  <a:cubicBezTo>
                    <a:pt x="35443" y="8390"/>
                    <a:pt x="35452" y="8397"/>
                    <a:pt x="35457" y="8410"/>
                  </a:cubicBezTo>
                  <a:cubicBezTo>
                    <a:pt x="35463" y="8428"/>
                    <a:pt x="35472" y="8436"/>
                    <a:pt x="35482" y="8436"/>
                  </a:cubicBezTo>
                  <a:cubicBezTo>
                    <a:pt x="35497" y="8436"/>
                    <a:pt x="35514" y="8416"/>
                    <a:pt x="35520" y="8383"/>
                  </a:cubicBezTo>
                  <a:cubicBezTo>
                    <a:pt x="35523" y="8358"/>
                    <a:pt x="35525" y="8339"/>
                    <a:pt x="35529" y="8339"/>
                  </a:cubicBezTo>
                  <a:cubicBezTo>
                    <a:pt x="35529" y="8339"/>
                    <a:pt x="35530" y="8340"/>
                    <a:pt x="35530" y="8341"/>
                  </a:cubicBezTo>
                  <a:cubicBezTo>
                    <a:pt x="35564" y="8384"/>
                    <a:pt x="35571" y="8408"/>
                    <a:pt x="35552" y="8408"/>
                  </a:cubicBezTo>
                  <a:cubicBezTo>
                    <a:pt x="35550" y="8408"/>
                    <a:pt x="35547" y="8408"/>
                    <a:pt x="35544" y="8407"/>
                  </a:cubicBezTo>
                  <a:cubicBezTo>
                    <a:pt x="35542" y="8406"/>
                    <a:pt x="35541" y="8406"/>
                    <a:pt x="35539" y="8406"/>
                  </a:cubicBezTo>
                  <a:cubicBezTo>
                    <a:pt x="35532" y="8406"/>
                    <a:pt x="35537" y="8415"/>
                    <a:pt x="35558" y="8428"/>
                  </a:cubicBezTo>
                  <a:cubicBezTo>
                    <a:pt x="35575" y="8439"/>
                    <a:pt x="35586" y="8445"/>
                    <a:pt x="35593" y="8445"/>
                  </a:cubicBezTo>
                  <a:cubicBezTo>
                    <a:pt x="35601" y="8445"/>
                    <a:pt x="35603" y="8436"/>
                    <a:pt x="35603" y="8417"/>
                  </a:cubicBezTo>
                  <a:cubicBezTo>
                    <a:pt x="35606" y="8396"/>
                    <a:pt x="35614" y="8383"/>
                    <a:pt x="35620" y="8383"/>
                  </a:cubicBezTo>
                  <a:cubicBezTo>
                    <a:pt x="35621" y="8383"/>
                    <a:pt x="35622" y="8383"/>
                    <a:pt x="35623" y="8383"/>
                  </a:cubicBezTo>
                  <a:cubicBezTo>
                    <a:pt x="35631" y="8383"/>
                    <a:pt x="35655" y="8374"/>
                    <a:pt x="35680" y="8362"/>
                  </a:cubicBezTo>
                  <a:cubicBezTo>
                    <a:pt x="35731" y="8334"/>
                    <a:pt x="35721" y="8261"/>
                    <a:pt x="35662" y="8258"/>
                  </a:cubicBezTo>
                  <a:cubicBezTo>
                    <a:pt x="35641" y="8254"/>
                    <a:pt x="35624" y="8247"/>
                    <a:pt x="35624" y="8240"/>
                  </a:cubicBezTo>
                  <a:cubicBezTo>
                    <a:pt x="35617" y="8185"/>
                    <a:pt x="35587" y="8142"/>
                    <a:pt x="35560" y="8142"/>
                  </a:cubicBezTo>
                  <a:cubicBezTo>
                    <a:pt x="35558" y="8142"/>
                    <a:pt x="35556" y="8142"/>
                    <a:pt x="35555" y="8143"/>
                  </a:cubicBezTo>
                  <a:cubicBezTo>
                    <a:pt x="35544" y="8146"/>
                    <a:pt x="35536" y="8148"/>
                    <a:pt x="35530" y="8148"/>
                  </a:cubicBezTo>
                  <a:cubicBezTo>
                    <a:pt x="35515" y="8148"/>
                    <a:pt x="35515" y="8135"/>
                    <a:pt x="35520" y="8098"/>
                  </a:cubicBezTo>
                  <a:cubicBezTo>
                    <a:pt x="35521" y="8085"/>
                    <a:pt x="35524" y="8078"/>
                    <a:pt x="35529" y="8078"/>
                  </a:cubicBezTo>
                  <a:cubicBezTo>
                    <a:pt x="35536" y="8078"/>
                    <a:pt x="35548" y="8088"/>
                    <a:pt x="35568" y="8108"/>
                  </a:cubicBezTo>
                  <a:cubicBezTo>
                    <a:pt x="35596" y="8133"/>
                    <a:pt x="35620" y="8160"/>
                    <a:pt x="35624" y="8170"/>
                  </a:cubicBezTo>
                  <a:cubicBezTo>
                    <a:pt x="35629" y="8196"/>
                    <a:pt x="35673" y="8218"/>
                    <a:pt x="35699" y="8218"/>
                  </a:cubicBezTo>
                  <a:cubicBezTo>
                    <a:pt x="35709" y="8218"/>
                    <a:pt x="35716" y="8215"/>
                    <a:pt x="35718" y="8209"/>
                  </a:cubicBezTo>
                  <a:cubicBezTo>
                    <a:pt x="35722" y="8199"/>
                    <a:pt x="35731" y="8195"/>
                    <a:pt x="35745" y="8195"/>
                  </a:cubicBezTo>
                  <a:cubicBezTo>
                    <a:pt x="35756" y="8195"/>
                    <a:pt x="35770" y="8197"/>
                    <a:pt x="35787" y="8202"/>
                  </a:cubicBezTo>
                  <a:cubicBezTo>
                    <a:pt x="35797" y="8204"/>
                    <a:pt x="35809" y="8205"/>
                    <a:pt x="35821" y="8205"/>
                  </a:cubicBezTo>
                  <a:cubicBezTo>
                    <a:pt x="35846" y="8205"/>
                    <a:pt x="35873" y="8201"/>
                    <a:pt x="35891" y="8191"/>
                  </a:cubicBezTo>
                  <a:cubicBezTo>
                    <a:pt x="35929" y="8175"/>
                    <a:pt x="35933" y="8154"/>
                    <a:pt x="35912" y="8087"/>
                  </a:cubicBezTo>
                  <a:cubicBezTo>
                    <a:pt x="35888" y="8013"/>
                    <a:pt x="35890" y="7957"/>
                    <a:pt x="35908" y="7957"/>
                  </a:cubicBezTo>
                  <a:lnTo>
                    <a:pt x="35908" y="7957"/>
                  </a:lnTo>
                  <a:cubicBezTo>
                    <a:pt x="35914" y="7957"/>
                    <a:pt x="35923" y="7964"/>
                    <a:pt x="35933" y="7980"/>
                  </a:cubicBezTo>
                  <a:cubicBezTo>
                    <a:pt x="35944" y="7998"/>
                    <a:pt x="35952" y="8008"/>
                    <a:pt x="35963" y="8008"/>
                  </a:cubicBezTo>
                  <a:cubicBezTo>
                    <a:pt x="35974" y="8008"/>
                    <a:pt x="35989" y="7998"/>
                    <a:pt x="36016" y="7976"/>
                  </a:cubicBezTo>
                  <a:cubicBezTo>
                    <a:pt x="36044" y="7950"/>
                    <a:pt x="36063" y="7939"/>
                    <a:pt x="36080" y="7939"/>
                  </a:cubicBezTo>
                  <a:cubicBezTo>
                    <a:pt x="36088" y="7939"/>
                    <a:pt x="36095" y="7941"/>
                    <a:pt x="36102" y="7946"/>
                  </a:cubicBezTo>
                  <a:cubicBezTo>
                    <a:pt x="36112" y="7950"/>
                    <a:pt x="36120" y="7953"/>
                    <a:pt x="36124" y="7953"/>
                  </a:cubicBezTo>
                  <a:cubicBezTo>
                    <a:pt x="36142" y="7953"/>
                    <a:pt x="36120" y="7918"/>
                    <a:pt x="36068" y="7866"/>
                  </a:cubicBezTo>
                  <a:cubicBezTo>
                    <a:pt x="36039" y="7840"/>
                    <a:pt x="36008" y="7820"/>
                    <a:pt x="35995" y="7820"/>
                  </a:cubicBezTo>
                  <a:cubicBezTo>
                    <a:pt x="35994" y="7820"/>
                    <a:pt x="35993" y="7820"/>
                    <a:pt x="35992" y="7821"/>
                  </a:cubicBezTo>
                  <a:cubicBezTo>
                    <a:pt x="35991" y="7821"/>
                    <a:pt x="35991" y="7821"/>
                    <a:pt x="35990" y="7821"/>
                  </a:cubicBezTo>
                  <a:cubicBezTo>
                    <a:pt x="35967" y="7821"/>
                    <a:pt x="35859" y="7774"/>
                    <a:pt x="35856" y="7762"/>
                  </a:cubicBezTo>
                  <a:cubicBezTo>
                    <a:pt x="35854" y="7752"/>
                    <a:pt x="35901" y="7748"/>
                    <a:pt x="35951" y="7748"/>
                  </a:cubicBezTo>
                  <a:cubicBezTo>
                    <a:pt x="35995" y="7748"/>
                    <a:pt x="36041" y="7751"/>
                    <a:pt x="36054" y="7758"/>
                  </a:cubicBezTo>
                  <a:cubicBezTo>
                    <a:pt x="36070" y="7766"/>
                    <a:pt x="36082" y="7770"/>
                    <a:pt x="36091" y="7770"/>
                  </a:cubicBezTo>
                  <a:cubicBezTo>
                    <a:pt x="36110" y="7770"/>
                    <a:pt x="36117" y="7751"/>
                    <a:pt x="36117" y="7709"/>
                  </a:cubicBezTo>
                  <a:cubicBezTo>
                    <a:pt x="36117" y="7661"/>
                    <a:pt x="36123" y="7654"/>
                    <a:pt x="36189" y="7650"/>
                  </a:cubicBezTo>
                  <a:cubicBezTo>
                    <a:pt x="36210" y="7648"/>
                    <a:pt x="36230" y="7647"/>
                    <a:pt x="36245" y="7647"/>
                  </a:cubicBezTo>
                  <a:cubicBezTo>
                    <a:pt x="36261" y="7647"/>
                    <a:pt x="36272" y="7648"/>
                    <a:pt x="36276" y="7650"/>
                  </a:cubicBezTo>
                  <a:cubicBezTo>
                    <a:pt x="36293" y="7657"/>
                    <a:pt x="36248" y="7796"/>
                    <a:pt x="36227" y="7803"/>
                  </a:cubicBezTo>
                  <a:cubicBezTo>
                    <a:pt x="36213" y="7803"/>
                    <a:pt x="36213" y="7813"/>
                    <a:pt x="36224" y="7821"/>
                  </a:cubicBezTo>
                  <a:cubicBezTo>
                    <a:pt x="36229" y="7825"/>
                    <a:pt x="36237" y="7826"/>
                    <a:pt x="36248" y="7826"/>
                  </a:cubicBezTo>
                  <a:cubicBezTo>
                    <a:pt x="36292" y="7826"/>
                    <a:pt x="36374" y="7796"/>
                    <a:pt x="36363" y="7779"/>
                  </a:cubicBezTo>
                  <a:cubicBezTo>
                    <a:pt x="36358" y="7771"/>
                    <a:pt x="36351" y="7766"/>
                    <a:pt x="36345" y="7766"/>
                  </a:cubicBezTo>
                  <a:cubicBezTo>
                    <a:pt x="36342" y="7766"/>
                    <a:pt x="36340" y="7766"/>
                    <a:pt x="36338" y="7768"/>
                  </a:cubicBezTo>
                  <a:cubicBezTo>
                    <a:pt x="36335" y="7770"/>
                    <a:pt x="36332" y="7771"/>
                    <a:pt x="36330" y="7771"/>
                  </a:cubicBezTo>
                  <a:cubicBezTo>
                    <a:pt x="36309" y="7771"/>
                    <a:pt x="36332" y="7685"/>
                    <a:pt x="36366" y="7650"/>
                  </a:cubicBezTo>
                  <a:cubicBezTo>
                    <a:pt x="36390" y="7626"/>
                    <a:pt x="36402" y="7616"/>
                    <a:pt x="36413" y="7616"/>
                  </a:cubicBezTo>
                  <a:cubicBezTo>
                    <a:pt x="36421" y="7616"/>
                    <a:pt x="36428" y="7622"/>
                    <a:pt x="36439" y="7633"/>
                  </a:cubicBezTo>
                  <a:cubicBezTo>
                    <a:pt x="36454" y="7646"/>
                    <a:pt x="36482" y="7652"/>
                    <a:pt x="36509" y="7652"/>
                  </a:cubicBezTo>
                  <a:cubicBezTo>
                    <a:pt x="36535" y="7652"/>
                    <a:pt x="36559" y="7647"/>
                    <a:pt x="36571" y="7637"/>
                  </a:cubicBezTo>
                  <a:cubicBezTo>
                    <a:pt x="36578" y="7629"/>
                    <a:pt x="36567" y="7605"/>
                    <a:pt x="36550" y="7581"/>
                  </a:cubicBezTo>
                  <a:cubicBezTo>
                    <a:pt x="36530" y="7557"/>
                    <a:pt x="36522" y="7533"/>
                    <a:pt x="36533" y="7515"/>
                  </a:cubicBezTo>
                  <a:cubicBezTo>
                    <a:pt x="36552" y="7486"/>
                    <a:pt x="36521" y="7437"/>
                    <a:pt x="36489" y="7437"/>
                  </a:cubicBezTo>
                  <a:cubicBezTo>
                    <a:pt x="36486" y="7437"/>
                    <a:pt x="36483" y="7438"/>
                    <a:pt x="36481" y="7438"/>
                  </a:cubicBezTo>
                  <a:cubicBezTo>
                    <a:pt x="36467" y="7442"/>
                    <a:pt x="36463" y="7453"/>
                    <a:pt x="36471" y="7459"/>
                  </a:cubicBezTo>
                  <a:cubicBezTo>
                    <a:pt x="36493" y="7476"/>
                    <a:pt x="36461" y="7555"/>
                    <a:pt x="36437" y="7555"/>
                  </a:cubicBezTo>
                  <a:cubicBezTo>
                    <a:pt x="36436" y="7555"/>
                    <a:pt x="36434" y="7554"/>
                    <a:pt x="36432" y="7553"/>
                  </a:cubicBezTo>
                  <a:cubicBezTo>
                    <a:pt x="36418" y="7550"/>
                    <a:pt x="36401" y="7525"/>
                    <a:pt x="36391" y="7501"/>
                  </a:cubicBezTo>
                  <a:cubicBezTo>
                    <a:pt x="36366" y="7450"/>
                    <a:pt x="36359" y="7434"/>
                    <a:pt x="36351" y="7434"/>
                  </a:cubicBezTo>
                  <a:cubicBezTo>
                    <a:pt x="36347" y="7434"/>
                    <a:pt x="36343" y="7437"/>
                    <a:pt x="36338" y="7442"/>
                  </a:cubicBezTo>
                  <a:cubicBezTo>
                    <a:pt x="36336" y="7444"/>
                    <a:pt x="36334" y="7445"/>
                    <a:pt x="36332" y="7445"/>
                  </a:cubicBezTo>
                  <a:cubicBezTo>
                    <a:pt x="36325" y="7445"/>
                    <a:pt x="36321" y="7433"/>
                    <a:pt x="36321" y="7414"/>
                  </a:cubicBezTo>
                  <a:cubicBezTo>
                    <a:pt x="36321" y="7392"/>
                    <a:pt x="36325" y="7381"/>
                    <a:pt x="36334" y="7381"/>
                  </a:cubicBezTo>
                  <a:cubicBezTo>
                    <a:pt x="36338" y="7381"/>
                    <a:pt x="36343" y="7383"/>
                    <a:pt x="36349" y="7387"/>
                  </a:cubicBezTo>
                  <a:cubicBezTo>
                    <a:pt x="36364" y="7394"/>
                    <a:pt x="36377" y="7397"/>
                    <a:pt x="36387" y="7397"/>
                  </a:cubicBezTo>
                  <a:cubicBezTo>
                    <a:pt x="36406" y="7397"/>
                    <a:pt x="36415" y="7384"/>
                    <a:pt x="36408" y="7359"/>
                  </a:cubicBezTo>
                  <a:cubicBezTo>
                    <a:pt x="36399" y="7337"/>
                    <a:pt x="36414" y="7325"/>
                    <a:pt x="36445" y="7325"/>
                  </a:cubicBezTo>
                  <a:cubicBezTo>
                    <a:pt x="36463" y="7325"/>
                    <a:pt x="36487" y="7329"/>
                    <a:pt x="36515" y="7338"/>
                  </a:cubicBezTo>
                  <a:cubicBezTo>
                    <a:pt x="36531" y="7343"/>
                    <a:pt x="36545" y="7346"/>
                    <a:pt x="36554" y="7346"/>
                  </a:cubicBezTo>
                  <a:cubicBezTo>
                    <a:pt x="36564" y="7346"/>
                    <a:pt x="36569" y="7343"/>
                    <a:pt x="36567" y="7338"/>
                  </a:cubicBezTo>
                  <a:cubicBezTo>
                    <a:pt x="36566" y="7336"/>
                    <a:pt x="36567" y="7335"/>
                    <a:pt x="36569" y="7335"/>
                  </a:cubicBezTo>
                  <a:cubicBezTo>
                    <a:pt x="36575" y="7335"/>
                    <a:pt x="36592" y="7343"/>
                    <a:pt x="36613" y="7359"/>
                  </a:cubicBezTo>
                  <a:cubicBezTo>
                    <a:pt x="36638" y="7374"/>
                    <a:pt x="36668" y="7387"/>
                    <a:pt x="36687" y="7387"/>
                  </a:cubicBezTo>
                  <a:cubicBezTo>
                    <a:pt x="36689" y="7387"/>
                    <a:pt x="36690" y="7387"/>
                    <a:pt x="36692" y="7387"/>
                  </a:cubicBezTo>
                  <a:cubicBezTo>
                    <a:pt x="36738" y="7373"/>
                    <a:pt x="36727" y="7355"/>
                    <a:pt x="36671" y="7331"/>
                  </a:cubicBezTo>
                  <a:cubicBezTo>
                    <a:pt x="36651" y="7324"/>
                    <a:pt x="36642" y="7319"/>
                    <a:pt x="36646" y="7319"/>
                  </a:cubicBezTo>
                  <a:lnTo>
                    <a:pt x="36646" y="7319"/>
                  </a:lnTo>
                  <a:cubicBezTo>
                    <a:pt x="36647" y="7319"/>
                    <a:pt x="36650" y="7320"/>
                    <a:pt x="36655" y="7321"/>
                  </a:cubicBezTo>
                  <a:cubicBezTo>
                    <a:pt x="36657" y="7322"/>
                    <a:pt x="36660" y="7322"/>
                    <a:pt x="36662" y="7322"/>
                  </a:cubicBezTo>
                  <a:cubicBezTo>
                    <a:pt x="36674" y="7322"/>
                    <a:pt x="36682" y="7315"/>
                    <a:pt x="36682" y="7307"/>
                  </a:cubicBezTo>
                  <a:cubicBezTo>
                    <a:pt x="36678" y="7292"/>
                    <a:pt x="36692" y="7286"/>
                    <a:pt x="36711" y="7286"/>
                  </a:cubicBezTo>
                  <a:cubicBezTo>
                    <a:pt x="36739" y="7286"/>
                    <a:pt x="36776" y="7299"/>
                    <a:pt x="36783" y="7317"/>
                  </a:cubicBezTo>
                  <a:cubicBezTo>
                    <a:pt x="36786" y="7327"/>
                    <a:pt x="36788" y="7333"/>
                    <a:pt x="36791" y="7333"/>
                  </a:cubicBezTo>
                  <a:cubicBezTo>
                    <a:pt x="36796" y="7333"/>
                    <a:pt x="36801" y="7322"/>
                    <a:pt x="36807" y="7300"/>
                  </a:cubicBezTo>
                  <a:cubicBezTo>
                    <a:pt x="36815" y="7269"/>
                    <a:pt x="36824" y="7256"/>
                    <a:pt x="36847" y="7256"/>
                  </a:cubicBezTo>
                  <a:cubicBezTo>
                    <a:pt x="36852" y="7256"/>
                    <a:pt x="36859" y="7257"/>
                    <a:pt x="36866" y="7259"/>
                  </a:cubicBezTo>
                  <a:cubicBezTo>
                    <a:pt x="36894" y="7265"/>
                    <a:pt x="36918" y="7286"/>
                    <a:pt x="36921" y="7314"/>
                  </a:cubicBezTo>
                  <a:cubicBezTo>
                    <a:pt x="36931" y="7355"/>
                    <a:pt x="36938" y="7375"/>
                    <a:pt x="36949" y="7375"/>
                  </a:cubicBezTo>
                  <a:cubicBezTo>
                    <a:pt x="36958" y="7375"/>
                    <a:pt x="36970" y="7361"/>
                    <a:pt x="36988" y="7334"/>
                  </a:cubicBezTo>
                  <a:cubicBezTo>
                    <a:pt x="37015" y="7295"/>
                    <a:pt x="37034" y="7282"/>
                    <a:pt x="37075" y="7282"/>
                  </a:cubicBezTo>
                  <a:cubicBezTo>
                    <a:pt x="37080" y="7282"/>
                    <a:pt x="37086" y="7282"/>
                    <a:pt x="37092" y="7283"/>
                  </a:cubicBezTo>
                  <a:cubicBezTo>
                    <a:pt x="37126" y="7286"/>
                    <a:pt x="37161" y="7296"/>
                    <a:pt x="37164" y="7307"/>
                  </a:cubicBezTo>
                  <a:cubicBezTo>
                    <a:pt x="37167" y="7318"/>
                    <a:pt x="37178" y="7322"/>
                    <a:pt x="37192" y="7322"/>
                  </a:cubicBezTo>
                  <a:cubicBezTo>
                    <a:pt x="37196" y="7322"/>
                    <a:pt x="37201" y="7322"/>
                    <a:pt x="37206" y="7321"/>
                  </a:cubicBezTo>
                  <a:cubicBezTo>
                    <a:pt x="37223" y="7314"/>
                    <a:pt x="37233" y="7304"/>
                    <a:pt x="37230" y="7289"/>
                  </a:cubicBezTo>
                  <a:cubicBezTo>
                    <a:pt x="37226" y="7280"/>
                    <a:pt x="37228" y="7275"/>
                    <a:pt x="37235" y="7275"/>
                  </a:cubicBezTo>
                  <a:cubicBezTo>
                    <a:pt x="37240" y="7275"/>
                    <a:pt x="37249" y="7278"/>
                    <a:pt x="37262" y="7283"/>
                  </a:cubicBezTo>
                  <a:cubicBezTo>
                    <a:pt x="37268" y="7285"/>
                    <a:pt x="37276" y="7285"/>
                    <a:pt x="37285" y="7285"/>
                  </a:cubicBezTo>
                  <a:cubicBezTo>
                    <a:pt x="37311" y="7285"/>
                    <a:pt x="37346" y="7279"/>
                    <a:pt x="37379" y="7269"/>
                  </a:cubicBezTo>
                  <a:cubicBezTo>
                    <a:pt x="37406" y="7258"/>
                    <a:pt x="37424" y="7252"/>
                    <a:pt x="37439" y="7252"/>
                  </a:cubicBezTo>
                  <a:cubicBezTo>
                    <a:pt x="37463" y="7252"/>
                    <a:pt x="37476" y="7269"/>
                    <a:pt x="37504" y="7310"/>
                  </a:cubicBezTo>
                  <a:cubicBezTo>
                    <a:pt x="37530" y="7350"/>
                    <a:pt x="37564" y="7374"/>
                    <a:pt x="37581" y="7374"/>
                  </a:cubicBezTo>
                  <a:cubicBezTo>
                    <a:pt x="37591" y="7374"/>
                    <a:pt x="37596" y="7366"/>
                    <a:pt x="37591" y="7349"/>
                  </a:cubicBezTo>
                  <a:cubicBezTo>
                    <a:pt x="37587" y="7342"/>
                    <a:pt x="37619" y="7321"/>
                    <a:pt x="37660" y="7307"/>
                  </a:cubicBezTo>
                  <a:cubicBezTo>
                    <a:pt x="37687" y="7296"/>
                    <a:pt x="37708" y="7291"/>
                    <a:pt x="37722" y="7291"/>
                  </a:cubicBezTo>
                  <a:cubicBezTo>
                    <a:pt x="37735" y="7291"/>
                    <a:pt x="37742" y="7295"/>
                    <a:pt x="37744" y="7304"/>
                  </a:cubicBezTo>
                  <a:cubicBezTo>
                    <a:pt x="37746" y="7312"/>
                    <a:pt x="37762" y="7317"/>
                    <a:pt x="37786" y="7317"/>
                  </a:cubicBezTo>
                  <a:cubicBezTo>
                    <a:pt x="37798" y="7317"/>
                    <a:pt x="37812" y="7316"/>
                    <a:pt x="37827" y="7314"/>
                  </a:cubicBezTo>
                  <a:cubicBezTo>
                    <a:pt x="37889" y="7301"/>
                    <a:pt x="37919" y="7295"/>
                    <a:pt x="37941" y="7295"/>
                  </a:cubicBezTo>
                  <a:cubicBezTo>
                    <a:pt x="37960" y="7295"/>
                    <a:pt x="37973" y="7299"/>
                    <a:pt x="37993" y="7307"/>
                  </a:cubicBezTo>
                  <a:cubicBezTo>
                    <a:pt x="38005" y="7310"/>
                    <a:pt x="38013" y="7312"/>
                    <a:pt x="38020" y="7312"/>
                  </a:cubicBezTo>
                  <a:cubicBezTo>
                    <a:pt x="38032" y="7312"/>
                    <a:pt x="38036" y="7304"/>
                    <a:pt x="38038" y="7286"/>
                  </a:cubicBezTo>
                  <a:cubicBezTo>
                    <a:pt x="38038" y="7273"/>
                    <a:pt x="38037" y="7266"/>
                    <a:pt x="38031" y="7266"/>
                  </a:cubicBezTo>
                  <a:cubicBezTo>
                    <a:pt x="38029" y="7266"/>
                    <a:pt x="38027" y="7267"/>
                    <a:pt x="38024" y="7269"/>
                  </a:cubicBezTo>
                  <a:cubicBezTo>
                    <a:pt x="38021" y="7272"/>
                    <a:pt x="38016" y="7273"/>
                    <a:pt x="38010" y="7273"/>
                  </a:cubicBezTo>
                  <a:cubicBezTo>
                    <a:pt x="37984" y="7273"/>
                    <a:pt x="37940" y="7247"/>
                    <a:pt x="37952" y="7230"/>
                  </a:cubicBezTo>
                  <a:cubicBezTo>
                    <a:pt x="37955" y="7224"/>
                    <a:pt x="37945" y="7217"/>
                    <a:pt x="37920" y="7213"/>
                  </a:cubicBezTo>
                  <a:cubicBezTo>
                    <a:pt x="37893" y="7213"/>
                    <a:pt x="37886" y="7220"/>
                    <a:pt x="37899" y="7238"/>
                  </a:cubicBezTo>
                  <a:cubicBezTo>
                    <a:pt x="37912" y="7249"/>
                    <a:pt x="37911" y="7259"/>
                    <a:pt x="37896" y="7259"/>
                  </a:cubicBezTo>
                  <a:cubicBezTo>
                    <a:pt x="37894" y="7259"/>
                    <a:pt x="37892" y="7259"/>
                    <a:pt x="37889" y="7259"/>
                  </a:cubicBezTo>
                  <a:cubicBezTo>
                    <a:pt x="37865" y="7259"/>
                    <a:pt x="37862" y="7238"/>
                    <a:pt x="37879" y="7168"/>
                  </a:cubicBezTo>
                  <a:cubicBezTo>
                    <a:pt x="37891" y="7124"/>
                    <a:pt x="37907" y="7094"/>
                    <a:pt x="37915" y="7094"/>
                  </a:cubicBezTo>
                  <a:cubicBezTo>
                    <a:pt x="37915" y="7094"/>
                    <a:pt x="37916" y="7095"/>
                    <a:pt x="37917" y="7095"/>
                  </a:cubicBezTo>
                  <a:cubicBezTo>
                    <a:pt x="37922" y="7103"/>
                    <a:pt x="37933" y="7107"/>
                    <a:pt x="37944" y="7107"/>
                  </a:cubicBezTo>
                  <a:cubicBezTo>
                    <a:pt x="37948" y="7107"/>
                    <a:pt x="37952" y="7106"/>
                    <a:pt x="37955" y="7105"/>
                  </a:cubicBezTo>
                  <a:cubicBezTo>
                    <a:pt x="37966" y="7105"/>
                    <a:pt x="37958" y="7088"/>
                    <a:pt x="37934" y="7075"/>
                  </a:cubicBezTo>
                  <a:cubicBezTo>
                    <a:pt x="37910" y="7060"/>
                    <a:pt x="37875" y="7033"/>
                    <a:pt x="37862" y="7015"/>
                  </a:cubicBezTo>
                  <a:cubicBezTo>
                    <a:pt x="37852" y="7005"/>
                    <a:pt x="37840" y="6997"/>
                    <a:pt x="37830" y="6997"/>
                  </a:cubicBezTo>
                  <a:cubicBezTo>
                    <a:pt x="37826" y="6997"/>
                    <a:pt x="37823" y="6998"/>
                    <a:pt x="37820" y="7001"/>
                  </a:cubicBezTo>
                  <a:cubicBezTo>
                    <a:pt x="37816" y="7005"/>
                    <a:pt x="37808" y="7007"/>
                    <a:pt x="37797" y="7007"/>
                  </a:cubicBezTo>
                  <a:cubicBezTo>
                    <a:pt x="37786" y="7007"/>
                    <a:pt x="37773" y="7005"/>
                    <a:pt x="37761" y="7001"/>
                  </a:cubicBezTo>
                  <a:cubicBezTo>
                    <a:pt x="37723" y="6988"/>
                    <a:pt x="37719" y="6980"/>
                    <a:pt x="37740" y="6939"/>
                  </a:cubicBezTo>
                  <a:cubicBezTo>
                    <a:pt x="37754" y="6909"/>
                    <a:pt x="37763" y="6898"/>
                    <a:pt x="37793" y="6898"/>
                  </a:cubicBezTo>
                  <a:cubicBezTo>
                    <a:pt x="37801" y="6898"/>
                    <a:pt x="37811" y="6899"/>
                    <a:pt x="37824" y="6901"/>
                  </a:cubicBezTo>
                  <a:cubicBezTo>
                    <a:pt x="37838" y="6903"/>
                    <a:pt x="37851" y="6905"/>
                    <a:pt x="37863" y="6905"/>
                  </a:cubicBezTo>
                  <a:cubicBezTo>
                    <a:pt x="37884" y="6905"/>
                    <a:pt x="37900" y="6901"/>
                    <a:pt x="37907" y="6894"/>
                  </a:cubicBezTo>
                  <a:cubicBezTo>
                    <a:pt x="37912" y="6889"/>
                    <a:pt x="37918" y="6887"/>
                    <a:pt x="37923" y="6887"/>
                  </a:cubicBezTo>
                  <a:cubicBezTo>
                    <a:pt x="37945" y="6887"/>
                    <a:pt x="37962" y="6923"/>
                    <a:pt x="37945" y="6956"/>
                  </a:cubicBezTo>
                  <a:cubicBezTo>
                    <a:pt x="37936" y="6974"/>
                    <a:pt x="37932" y="6983"/>
                    <a:pt x="37934" y="6983"/>
                  </a:cubicBezTo>
                  <a:cubicBezTo>
                    <a:pt x="37935" y="6983"/>
                    <a:pt x="37943" y="6974"/>
                    <a:pt x="37958" y="6956"/>
                  </a:cubicBezTo>
                  <a:cubicBezTo>
                    <a:pt x="37973" y="6939"/>
                    <a:pt x="37981" y="6929"/>
                    <a:pt x="37987" y="6929"/>
                  </a:cubicBezTo>
                  <a:cubicBezTo>
                    <a:pt x="37993" y="6929"/>
                    <a:pt x="37995" y="6943"/>
                    <a:pt x="37997" y="6974"/>
                  </a:cubicBezTo>
                  <a:cubicBezTo>
                    <a:pt x="38000" y="7002"/>
                    <a:pt x="38009" y="7026"/>
                    <a:pt x="38019" y="7026"/>
                  </a:cubicBezTo>
                  <a:cubicBezTo>
                    <a:pt x="38019" y="7026"/>
                    <a:pt x="38020" y="7026"/>
                    <a:pt x="38021" y="7025"/>
                  </a:cubicBezTo>
                  <a:cubicBezTo>
                    <a:pt x="38032" y="7025"/>
                    <a:pt x="38038" y="7040"/>
                    <a:pt x="38038" y="7064"/>
                  </a:cubicBezTo>
                  <a:cubicBezTo>
                    <a:pt x="38038" y="7086"/>
                    <a:pt x="38048" y="7102"/>
                    <a:pt x="38059" y="7102"/>
                  </a:cubicBezTo>
                  <a:cubicBezTo>
                    <a:pt x="38060" y="7102"/>
                    <a:pt x="38061" y="7102"/>
                    <a:pt x="38063" y="7102"/>
                  </a:cubicBezTo>
                  <a:cubicBezTo>
                    <a:pt x="38077" y="7099"/>
                    <a:pt x="38087" y="7085"/>
                    <a:pt x="38083" y="7075"/>
                  </a:cubicBezTo>
                  <a:cubicBezTo>
                    <a:pt x="38080" y="7064"/>
                    <a:pt x="38087" y="7054"/>
                    <a:pt x="38098" y="7050"/>
                  </a:cubicBezTo>
                  <a:cubicBezTo>
                    <a:pt x="38100" y="7050"/>
                    <a:pt x="38102" y="7050"/>
                    <a:pt x="38104" y="7050"/>
                  </a:cubicBezTo>
                  <a:cubicBezTo>
                    <a:pt x="38115" y="7050"/>
                    <a:pt x="38125" y="7060"/>
                    <a:pt x="38128" y="7075"/>
                  </a:cubicBezTo>
                  <a:cubicBezTo>
                    <a:pt x="38133" y="7086"/>
                    <a:pt x="38141" y="7093"/>
                    <a:pt x="38149" y="7093"/>
                  </a:cubicBezTo>
                  <a:cubicBezTo>
                    <a:pt x="38153" y="7093"/>
                    <a:pt x="38156" y="7091"/>
                    <a:pt x="38160" y="7088"/>
                  </a:cubicBezTo>
                  <a:cubicBezTo>
                    <a:pt x="38170" y="7078"/>
                    <a:pt x="38160" y="7054"/>
                    <a:pt x="38136" y="7025"/>
                  </a:cubicBezTo>
                  <a:cubicBezTo>
                    <a:pt x="38101" y="6991"/>
                    <a:pt x="38098" y="6977"/>
                    <a:pt x="38118" y="6956"/>
                  </a:cubicBezTo>
                  <a:cubicBezTo>
                    <a:pt x="38128" y="6948"/>
                    <a:pt x="38139" y="6944"/>
                    <a:pt x="38149" y="6944"/>
                  </a:cubicBezTo>
                  <a:cubicBezTo>
                    <a:pt x="38157" y="6944"/>
                    <a:pt x="38164" y="6947"/>
                    <a:pt x="38170" y="6953"/>
                  </a:cubicBezTo>
                  <a:cubicBezTo>
                    <a:pt x="38178" y="6959"/>
                    <a:pt x="38183" y="6963"/>
                    <a:pt x="38186" y="6963"/>
                  </a:cubicBezTo>
                  <a:cubicBezTo>
                    <a:pt x="38189" y="6963"/>
                    <a:pt x="38189" y="6958"/>
                    <a:pt x="38187" y="6946"/>
                  </a:cubicBezTo>
                  <a:cubicBezTo>
                    <a:pt x="38185" y="6937"/>
                    <a:pt x="38195" y="6928"/>
                    <a:pt x="38211" y="6928"/>
                  </a:cubicBezTo>
                  <a:cubicBezTo>
                    <a:pt x="38214" y="6928"/>
                    <a:pt x="38216" y="6928"/>
                    <a:pt x="38219" y="6929"/>
                  </a:cubicBezTo>
                  <a:cubicBezTo>
                    <a:pt x="38253" y="6929"/>
                    <a:pt x="38253" y="6936"/>
                    <a:pt x="38219" y="6956"/>
                  </a:cubicBezTo>
                  <a:cubicBezTo>
                    <a:pt x="38195" y="6974"/>
                    <a:pt x="38177" y="6995"/>
                    <a:pt x="38181" y="7005"/>
                  </a:cubicBezTo>
                  <a:cubicBezTo>
                    <a:pt x="38184" y="7014"/>
                    <a:pt x="38193" y="7018"/>
                    <a:pt x="38206" y="7018"/>
                  </a:cubicBezTo>
                  <a:cubicBezTo>
                    <a:pt x="38236" y="7018"/>
                    <a:pt x="38282" y="6995"/>
                    <a:pt x="38285" y="6970"/>
                  </a:cubicBezTo>
                  <a:cubicBezTo>
                    <a:pt x="38287" y="6955"/>
                    <a:pt x="38289" y="6948"/>
                    <a:pt x="38297" y="6948"/>
                  </a:cubicBezTo>
                  <a:cubicBezTo>
                    <a:pt x="38303" y="6948"/>
                    <a:pt x="38313" y="6952"/>
                    <a:pt x="38330" y="6960"/>
                  </a:cubicBezTo>
                  <a:cubicBezTo>
                    <a:pt x="38351" y="6970"/>
                    <a:pt x="38368" y="6988"/>
                    <a:pt x="38365" y="6998"/>
                  </a:cubicBezTo>
                  <a:cubicBezTo>
                    <a:pt x="38362" y="7004"/>
                    <a:pt x="38367" y="7006"/>
                    <a:pt x="38376" y="7006"/>
                  </a:cubicBezTo>
                  <a:cubicBezTo>
                    <a:pt x="38406" y="7006"/>
                    <a:pt x="38479" y="6981"/>
                    <a:pt x="38490" y="6960"/>
                  </a:cubicBezTo>
                  <a:cubicBezTo>
                    <a:pt x="38492" y="6955"/>
                    <a:pt x="38494" y="6953"/>
                    <a:pt x="38496" y="6953"/>
                  </a:cubicBezTo>
                  <a:cubicBezTo>
                    <a:pt x="38500" y="6953"/>
                    <a:pt x="38503" y="6960"/>
                    <a:pt x="38503" y="6974"/>
                  </a:cubicBezTo>
                  <a:cubicBezTo>
                    <a:pt x="38500" y="6998"/>
                    <a:pt x="38517" y="7022"/>
                    <a:pt x="38535" y="7030"/>
                  </a:cubicBezTo>
                  <a:cubicBezTo>
                    <a:pt x="38546" y="7035"/>
                    <a:pt x="38561" y="7038"/>
                    <a:pt x="38578" y="7038"/>
                  </a:cubicBezTo>
                  <a:cubicBezTo>
                    <a:pt x="38633" y="7038"/>
                    <a:pt x="38704" y="7012"/>
                    <a:pt x="38690" y="6988"/>
                  </a:cubicBezTo>
                  <a:cubicBezTo>
                    <a:pt x="38682" y="6976"/>
                    <a:pt x="38685" y="6970"/>
                    <a:pt x="38695" y="6970"/>
                  </a:cubicBezTo>
                  <a:cubicBezTo>
                    <a:pt x="38697" y="6970"/>
                    <a:pt x="38699" y="6970"/>
                    <a:pt x="38701" y="6970"/>
                  </a:cubicBezTo>
                  <a:cubicBezTo>
                    <a:pt x="38715" y="6974"/>
                    <a:pt x="38725" y="6995"/>
                    <a:pt x="38725" y="7019"/>
                  </a:cubicBezTo>
                  <a:cubicBezTo>
                    <a:pt x="38725" y="7043"/>
                    <a:pt x="38730" y="7053"/>
                    <a:pt x="38740" y="7053"/>
                  </a:cubicBezTo>
                  <a:cubicBezTo>
                    <a:pt x="38745" y="7053"/>
                    <a:pt x="38750" y="7051"/>
                    <a:pt x="38757" y="7046"/>
                  </a:cubicBezTo>
                  <a:cubicBezTo>
                    <a:pt x="38763" y="7043"/>
                    <a:pt x="38771" y="7041"/>
                    <a:pt x="38781" y="7041"/>
                  </a:cubicBezTo>
                  <a:cubicBezTo>
                    <a:pt x="38812" y="7041"/>
                    <a:pt x="38854" y="7061"/>
                    <a:pt x="38857" y="7085"/>
                  </a:cubicBezTo>
                  <a:cubicBezTo>
                    <a:pt x="38864" y="7121"/>
                    <a:pt x="38880" y="7144"/>
                    <a:pt x="38899" y="7144"/>
                  </a:cubicBezTo>
                  <a:cubicBezTo>
                    <a:pt x="38900" y="7144"/>
                    <a:pt x="38901" y="7144"/>
                    <a:pt x="38903" y="7144"/>
                  </a:cubicBezTo>
                  <a:cubicBezTo>
                    <a:pt x="38916" y="7140"/>
                    <a:pt x="38924" y="7126"/>
                    <a:pt x="38916" y="7113"/>
                  </a:cubicBezTo>
                  <a:cubicBezTo>
                    <a:pt x="38888" y="7060"/>
                    <a:pt x="38888" y="7024"/>
                    <a:pt x="38910" y="7024"/>
                  </a:cubicBezTo>
                  <a:cubicBezTo>
                    <a:pt x="38913" y="7024"/>
                    <a:pt x="38916" y="7024"/>
                    <a:pt x="38919" y="7025"/>
                  </a:cubicBezTo>
                  <a:cubicBezTo>
                    <a:pt x="38925" y="7027"/>
                    <a:pt x="38932" y="7027"/>
                    <a:pt x="38939" y="7027"/>
                  </a:cubicBezTo>
                  <a:cubicBezTo>
                    <a:pt x="38997" y="7027"/>
                    <a:pt x="39108" y="6995"/>
                    <a:pt x="39118" y="6974"/>
                  </a:cubicBezTo>
                  <a:cubicBezTo>
                    <a:pt x="39121" y="6965"/>
                    <a:pt x="39131" y="6961"/>
                    <a:pt x="39144" y="6961"/>
                  </a:cubicBezTo>
                  <a:cubicBezTo>
                    <a:pt x="39180" y="6961"/>
                    <a:pt x="39239" y="6989"/>
                    <a:pt x="39277" y="7030"/>
                  </a:cubicBezTo>
                  <a:cubicBezTo>
                    <a:pt x="39299" y="7051"/>
                    <a:pt x="39319" y="7067"/>
                    <a:pt x="39329" y="7067"/>
                  </a:cubicBezTo>
                  <a:cubicBezTo>
                    <a:pt x="39332" y="7067"/>
                    <a:pt x="39334" y="7066"/>
                    <a:pt x="39336" y="7064"/>
                  </a:cubicBezTo>
                  <a:cubicBezTo>
                    <a:pt x="39339" y="7061"/>
                    <a:pt x="39345" y="7060"/>
                    <a:pt x="39352" y="7060"/>
                  </a:cubicBezTo>
                  <a:cubicBezTo>
                    <a:pt x="39366" y="7060"/>
                    <a:pt x="39384" y="7064"/>
                    <a:pt x="39402" y="7071"/>
                  </a:cubicBezTo>
                  <a:cubicBezTo>
                    <a:pt x="39427" y="7080"/>
                    <a:pt x="39446" y="7084"/>
                    <a:pt x="39460" y="7084"/>
                  </a:cubicBezTo>
                  <a:cubicBezTo>
                    <a:pt x="39478" y="7084"/>
                    <a:pt x="39486" y="7076"/>
                    <a:pt x="39481" y="7060"/>
                  </a:cubicBezTo>
                  <a:cubicBezTo>
                    <a:pt x="39479" y="7053"/>
                    <a:pt x="39469" y="7047"/>
                    <a:pt x="39458" y="7047"/>
                  </a:cubicBezTo>
                  <a:cubicBezTo>
                    <a:pt x="39453" y="7047"/>
                    <a:pt x="39449" y="7048"/>
                    <a:pt x="39444" y="7050"/>
                  </a:cubicBezTo>
                  <a:cubicBezTo>
                    <a:pt x="39441" y="7051"/>
                    <a:pt x="39438" y="7051"/>
                    <a:pt x="39435" y="7051"/>
                  </a:cubicBezTo>
                  <a:cubicBezTo>
                    <a:pt x="39418" y="7051"/>
                    <a:pt x="39395" y="7044"/>
                    <a:pt x="39377" y="7033"/>
                  </a:cubicBezTo>
                  <a:cubicBezTo>
                    <a:pt x="39365" y="7024"/>
                    <a:pt x="39351" y="7020"/>
                    <a:pt x="39340" y="7020"/>
                  </a:cubicBezTo>
                  <a:cubicBezTo>
                    <a:pt x="39334" y="7020"/>
                    <a:pt x="39328" y="7022"/>
                    <a:pt x="39326" y="7025"/>
                  </a:cubicBezTo>
                  <a:cubicBezTo>
                    <a:pt x="39317" y="7033"/>
                    <a:pt x="39312" y="7036"/>
                    <a:pt x="39308" y="7036"/>
                  </a:cubicBezTo>
                  <a:cubicBezTo>
                    <a:pt x="39295" y="7036"/>
                    <a:pt x="39310" y="6992"/>
                    <a:pt x="39340" y="6946"/>
                  </a:cubicBezTo>
                  <a:cubicBezTo>
                    <a:pt x="39358" y="6921"/>
                    <a:pt x="39372" y="6905"/>
                    <a:pt x="39376" y="6905"/>
                  </a:cubicBezTo>
                  <a:cubicBezTo>
                    <a:pt x="39378" y="6905"/>
                    <a:pt x="39378" y="6907"/>
                    <a:pt x="39377" y="6911"/>
                  </a:cubicBezTo>
                  <a:cubicBezTo>
                    <a:pt x="39372" y="6922"/>
                    <a:pt x="39378" y="6931"/>
                    <a:pt x="39388" y="6931"/>
                  </a:cubicBezTo>
                  <a:cubicBezTo>
                    <a:pt x="39391" y="6931"/>
                    <a:pt x="39394" y="6930"/>
                    <a:pt x="39398" y="6929"/>
                  </a:cubicBezTo>
                  <a:cubicBezTo>
                    <a:pt x="39438" y="6918"/>
                    <a:pt x="39489" y="6769"/>
                    <a:pt x="39451" y="6769"/>
                  </a:cubicBezTo>
                  <a:cubicBezTo>
                    <a:pt x="39450" y="6769"/>
                    <a:pt x="39449" y="6769"/>
                    <a:pt x="39447" y="6769"/>
                  </a:cubicBezTo>
                  <a:cubicBezTo>
                    <a:pt x="39444" y="6770"/>
                    <a:pt x="39440" y="6770"/>
                    <a:pt x="39436" y="6770"/>
                  </a:cubicBezTo>
                  <a:cubicBezTo>
                    <a:pt x="39424" y="6770"/>
                    <a:pt x="39411" y="6766"/>
                    <a:pt x="39409" y="6759"/>
                  </a:cubicBezTo>
                  <a:cubicBezTo>
                    <a:pt x="39407" y="6752"/>
                    <a:pt x="39394" y="6748"/>
                    <a:pt x="39377" y="6748"/>
                  </a:cubicBezTo>
                  <a:cubicBezTo>
                    <a:pt x="39368" y="6748"/>
                    <a:pt x="39357" y="6749"/>
                    <a:pt x="39346" y="6752"/>
                  </a:cubicBezTo>
                  <a:cubicBezTo>
                    <a:pt x="39333" y="6756"/>
                    <a:pt x="39322" y="6757"/>
                    <a:pt x="39314" y="6757"/>
                  </a:cubicBezTo>
                  <a:cubicBezTo>
                    <a:pt x="39283" y="6757"/>
                    <a:pt x="39298" y="6728"/>
                    <a:pt x="39356" y="6703"/>
                  </a:cubicBezTo>
                  <a:cubicBezTo>
                    <a:pt x="39372" y="6695"/>
                    <a:pt x="39385" y="6692"/>
                    <a:pt x="39395" y="6692"/>
                  </a:cubicBezTo>
                  <a:cubicBezTo>
                    <a:pt x="39407" y="6692"/>
                    <a:pt x="39414" y="6697"/>
                    <a:pt x="39416" y="6707"/>
                  </a:cubicBezTo>
                  <a:cubicBezTo>
                    <a:pt x="39421" y="6717"/>
                    <a:pt x="39436" y="6723"/>
                    <a:pt x="39451" y="6723"/>
                  </a:cubicBezTo>
                  <a:cubicBezTo>
                    <a:pt x="39457" y="6723"/>
                    <a:pt x="39463" y="6722"/>
                    <a:pt x="39468" y="6721"/>
                  </a:cubicBezTo>
                  <a:cubicBezTo>
                    <a:pt x="39477" y="6719"/>
                    <a:pt x="39484" y="6718"/>
                    <a:pt x="39490" y="6718"/>
                  </a:cubicBezTo>
                  <a:cubicBezTo>
                    <a:pt x="39511" y="6718"/>
                    <a:pt x="39512" y="6732"/>
                    <a:pt x="39510" y="6786"/>
                  </a:cubicBezTo>
                  <a:cubicBezTo>
                    <a:pt x="39510" y="6828"/>
                    <a:pt x="39492" y="6870"/>
                    <a:pt x="39475" y="6876"/>
                  </a:cubicBezTo>
                  <a:cubicBezTo>
                    <a:pt x="39461" y="6883"/>
                    <a:pt x="39459" y="6887"/>
                    <a:pt x="39469" y="6887"/>
                  </a:cubicBezTo>
                  <a:cubicBezTo>
                    <a:pt x="39475" y="6887"/>
                    <a:pt x="39483" y="6886"/>
                    <a:pt x="39496" y="6884"/>
                  </a:cubicBezTo>
                  <a:cubicBezTo>
                    <a:pt x="39582" y="6866"/>
                    <a:pt x="39617" y="6776"/>
                    <a:pt x="39565" y="6703"/>
                  </a:cubicBezTo>
                  <a:cubicBezTo>
                    <a:pt x="39561" y="6700"/>
                    <a:pt x="39558" y="6692"/>
                    <a:pt x="39558" y="6686"/>
                  </a:cubicBezTo>
                  <a:cubicBezTo>
                    <a:pt x="39558" y="6679"/>
                    <a:pt x="39540" y="6668"/>
                    <a:pt x="39520" y="6662"/>
                  </a:cubicBezTo>
                  <a:cubicBezTo>
                    <a:pt x="39499" y="6655"/>
                    <a:pt x="39513" y="6647"/>
                    <a:pt x="39561" y="6644"/>
                  </a:cubicBezTo>
                  <a:cubicBezTo>
                    <a:pt x="39641" y="6641"/>
                    <a:pt x="39662" y="6599"/>
                    <a:pt x="39590" y="6592"/>
                  </a:cubicBezTo>
                  <a:cubicBezTo>
                    <a:pt x="39569" y="6592"/>
                    <a:pt x="39544" y="6575"/>
                    <a:pt x="39540" y="6554"/>
                  </a:cubicBezTo>
                  <a:cubicBezTo>
                    <a:pt x="39534" y="6533"/>
                    <a:pt x="39502" y="6523"/>
                    <a:pt x="39461" y="6523"/>
                  </a:cubicBezTo>
                  <a:lnTo>
                    <a:pt x="39395" y="6523"/>
                  </a:lnTo>
                  <a:lnTo>
                    <a:pt x="39457" y="6474"/>
                  </a:lnTo>
                  <a:cubicBezTo>
                    <a:pt x="39496" y="6447"/>
                    <a:pt x="39523" y="6408"/>
                    <a:pt x="39523" y="6391"/>
                  </a:cubicBezTo>
                  <a:cubicBezTo>
                    <a:pt x="39525" y="6377"/>
                    <a:pt x="39525" y="6370"/>
                    <a:pt x="39522" y="6370"/>
                  </a:cubicBezTo>
                  <a:cubicBezTo>
                    <a:pt x="39520" y="6370"/>
                    <a:pt x="39514" y="6376"/>
                    <a:pt x="39506" y="6388"/>
                  </a:cubicBezTo>
                  <a:cubicBezTo>
                    <a:pt x="39493" y="6412"/>
                    <a:pt x="39478" y="6425"/>
                    <a:pt x="39466" y="6425"/>
                  </a:cubicBezTo>
                  <a:cubicBezTo>
                    <a:pt x="39456" y="6425"/>
                    <a:pt x="39448" y="6417"/>
                    <a:pt x="39444" y="6401"/>
                  </a:cubicBezTo>
                  <a:cubicBezTo>
                    <a:pt x="39437" y="6386"/>
                    <a:pt x="39426" y="6376"/>
                    <a:pt x="39414" y="6376"/>
                  </a:cubicBezTo>
                  <a:cubicBezTo>
                    <a:pt x="39412" y="6376"/>
                    <a:pt x="39411" y="6376"/>
                    <a:pt x="39409" y="6377"/>
                  </a:cubicBezTo>
                  <a:cubicBezTo>
                    <a:pt x="39395" y="6380"/>
                    <a:pt x="39395" y="6391"/>
                    <a:pt x="39419" y="6412"/>
                  </a:cubicBezTo>
                  <a:cubicBezTo>
                    <a:pt x="39454" y="6443"/>
                    <a:pt x="39451" y="6471"/>
                    <a:pt x="39412" y="6481"/>
                  </a:cubicBezTo>
                  <a:cubicBezTo>
                    <a:pt x="39411" y="6481"/>
                    <a:pt x="39410" y="6482"/>
                    <a:pt x="39409" y="6482"/>
                  </a:cubicBezTo>
                  <a:cubicBezTo>
                    <a:pt x="39401" y="6482"/>
                    <a:pt x="39399" y="6472"/>
                    <a:pt x="39402" y="6460"/>
                  </a:cubicBezTo>
                  <a:cubicBezTo>
                    <a:pt x="39406" y="6451"/>
                    <a:pt x="39403" y="6445"/>
                    <a:pt x="39396" y="6445"/>
                  </a:cubicBezTo>
                  <a:cubicBezTo>
                    <a:pt x="39389" y="6445"/>
                    <a:pt x="39380" y="6449"/>
                    <a:pt x="39367" y="6457"/>
                  </a:cubicBezTo>
                  <a:cubicBezTo>
                    <a:pt x="39354" y="6464"/>
                    <a:pt x="39343" y="6468"/>
                    <a:pt x="39335" y="6468"/>
                  </a:cubicBezTo>
                  <a:cubicBezTo>
                    <a:pt x="39323" y="6468"/>
                    <a:pt x="39314" y="6461"/>
                    <a:pt x="39308" y="6447"/>
                  </a:cubicBezTo>
                  <a:cubicBezTo>
                    <a:pt x="39303" y="6433"/>
                    <a:pt x="39301" y="6426"/>
                    <a:pt x="39300" y="6426"/>
                  </a:cubicBezTo>
                  <a:cubicBezTo>
                    <a:pt x="39298" y="6426"/>
                    <a:pt x="39298" y="6434"/>
                    <a:pt x="39298" y="6450"/>
                  </a:cubicBezTo>
                  <a:cubicBezTo>
                    <a:pt x="39298" y="6484"/>
                    <a:pt x="39270" y="6510"/>
                    <a:pt x="39241" y="6510"/>
                  </a:cubicBezTo>
                  <a:cubicBezTo>
                    <a:pt x="39232" y="6510"/>
                    <a:pt x="39223" y="6508"/>
                    <a:pt x="39215" y="6502"/>
                  </a:cubicBezTo>
                  <a:cubicBezTo>
                    <a:pt x="39169" y="6474"/>
                    <a:pt x="39159" y="6418"/>
                    <a:pt x="39197" y="6408"/>
                  </a:cubicBezTo>
                  <a:cubicBezTo>
                    <a:pt x="39215" y="6405"/>
                    <a:pt x="39218" y="6391"/>
                    <a:pt x="39207" y="6384"/>
                  </a:cubicBezTo>
                  <a:cubicBezTo>
                    <a:pt x="39201" y="6379"/>
                    <a:pt x="39192" y="6377"/>
                    <a:pt x="39181" y="6377"/>
                  </a:cubicBezTo>
                  <a:cubicBezTo>
                    <a:pt x="39169" y="6377"/>
                    <a:pt x="39155" y="6380"/>
                    <a:pt x="39142" y="6388"/>
                  </a:cubicBezTo>
                  <a:cubicBezTo>
                    <a:pt x="39127" y="6394"/>
                    <a:pt x="39118" y="6397"/>
                    <a:pt x="39113" y="6397"/>
                  </a:cubicBezTo>
                  <a:cubicBezTo>
                    <a:pt x="39109" y="6397"/>
                    <a:pt x="39110" y="6393"/>
                    <a:pt x="39118" y="6384"/>
                  </a:cubicBezTo>
                  <a:cubicBezTo>
                    <a:pt x="39126" y="6368"/>
                    <a:pt x="39138" y="6361"/>
                    <a:pt x="39160" y="6361"/>
                  </a:cubicBezTo>
                  <a:cubicBezTo>
                    <a:pt x="39182" y="6361"/>
                    <a:pt x="39215" y="6368"/>
                    <a:pt x="39263" y="6384"/>
                  </a:cubicBezTo>
                  <a:cubicBezTo>
                    <a:pt x="39280" y="6390"/>
                    <a:pt x="39292" y="6393"/>
                    <a:pt x="39301" y="6393"/>
                  </a:cubicBezTo>
                  <a:cubicBezTo>
                    <a:pt x="39313" y="6393"/>
                    <a:pt x="39317" y="6388"/>
                    <a:pt x="39315" y="6380"/>
                  </a:cubicBezTo>
                  <a:cubicBezTo>
                    <a:pt x="39312" y="6367"/>
                    <a:pt x="39246" y="6343"/>
                    <a:pt x="39177" y="6325"/>
                  </a:cubicBezTo>
                  <a:cubicBezTo>
                    <a:pt x="39058" y="6294"/>
                    <a:pt x="39044" y="6287"/>
                    <a:pt x="39069" y="6255"/>
                  </a:cubicBezTo>
                  <a:cubicBezTo>
                    <a:pt x="39088" y="6236"/>
                    <a:pt x="39129" y="6223"/>
                    <a:pt x="39160" y="6223"/>
                  </a:cubicBezTo>
                  <a:cubicBezTo>
                    <a:pt x="39179" y="6223"/>
                    <a:pt x="39193" y="6228"/>
                    <a:pt x="39197" y="6239"/>
                  </a:cubicBezTo>
                  <a:cubicBezTo>
                    <a:pt x="39199" y="6244"/>
                    <a:pt x="39206" y="6247"/>
                    <a:pt x="39216" y="6247"/>
                  </a:cubicBezTo>
                  <a:cubicBezTo>
                    <a:pt x="39225" y="6247"/>
                    <a:pt x="39235" y="6245"/>
                    <a:pt x="39246" y="6242"/>
                  </a:cubicBezTo>
                  <a:cubicBezTo>
                    <a:pt x="39270" y="6234"/>
                    <a:pt x="39281" y="6221"/>
                    <a:pt x="39270" y="6214"/>
                  </a:cubicBezTo>
                  <a:cubicBezTo>
                    <a:pt x="39265" y="6209"/>
                    <a:pt x="39267" y="6206"/>
                    <a:pt x="39277" y="6206"/>
                  </a:cubicBezTo>
                  <a:cubicBezTo>
                    <a:pt x="39281" y="6206"/>
                    <a:pt x="39285" y="6206"/>
                    <a:pt x="39291" y="6207"/>
                  </a:cubicBezTo>
                  <a:cubicBezTo>
                    <a:pt x="39308" y="6207"/>
                    <a:pt x="39329" y="6228"/>
                    <a:pt x="39336" y="6252"/>
                  </a:cubicBezTo>
                  <a:cubicBezTo>
                    <a:pt x="39342" y="6277"/>
                    <a:pt x="39360" y="6291"/>
                    <a:pt x="39386" y="6291"/>
                  </a:cubicBezTo>
                  <a:cubicBezTo>
                    <a:pt x="39389" y="6291"/>
                    <a:pt x="39392" y="6291"/>
                    <a:pt x="39395" y="6290"/>
                  </a:cubicBezTo>
                  <a:cubicBezTo>
                    <a:pt x="39400" y="6290"/>
                    <a:pt x="39405" y="6289"/>
                    <a:pt x="39410" y="6289"/>
                  </a:cubicBezTo>
                  <a:cubicBezTo>
                    <a:pt x="39433" y="6289"/>
                    <a:pt x="39456" y="6295"/>
                    <a:pt x="39465" y="6304"/>
                  </a:cubicBezTo>
                  <a:cubicBezTo>
                    <a:pt x="39469" y="6309"/>
                    <a:pt x="39474" y="6310"/>
                    <a:pt x="39480" y="6310"/>
                  </a:cubicBezTo>
                  <a:cubicBezTo>
                    <a:pt x="39487" y="6310"/>
                    <a:pt x="39495" y="6307"/>
                    <a:pt x="39499" y="6301"/>
                  </a:cubicBezTo>
                  <a:cubicBezTo>
                    <a:pt x="39506" y="6290"/>
                    <a:pt x="39499" y="6280"/>
                    <a:pt x="39486" y="6280"/>
                  </a:cubicBezTo>
                  <a:cubicBezTo>
                    <a:pt x="39471" y="6276"/>
                    <a:pt x="39436" y="6269"/>
                    <a:pt x="39406" y="6259"/>
                  </a:cubicBezTo>
                  <a:cubicBezTo>
                    <a:pt x="39374" y="6249"/>
                    <a:pt x="39372" y="6244"/>
                    <a:pt x="39414" y="6244"/>
                  </a:cubicBezTo>
                  <a:cubicBezTo>
                    <a:pt x="39427" y="6244"/>
                    <a:pt x="39444" y="6244"/>
                    <a:pt x="39465" y="6245"/>
                  </a:cubicBezTo>
                  <a:cubicBezTo>
                    <a:pt x="39527" y="6249"/>
                    <a:pt x="39600" y="6252"/>
                    <a:pt x="39624" y="6259"/>
                  </a:cubicBezTo>
                  <a:cubicBezTo>
                    <a:pt x="39632" y="6261"/>
                    <a:pt x="39640" y="6262"/>
                    <a:pt x="39647" y="6262"/>
                  </a:cubicBezTo>
                  <a:cubicBezTo>
                    <a:pt x="39670" y="6262"/>
                    <a:pt x="39684" y="6252"/>
                    <a:pt x="39700" y="6228"/>
                  </a:cubicBezTo>
                  <a:cubicBezTo>
                    <a:pt x="39722" y="6199"/>
                    <a:pt x="39740" y="6184"/>
                    <a:pt x="39749" y="6184"/>
                  </a:cubicBezTo>
                  <a:lnTo>
                    <a:pt x="39749" y="6184"/>
                  </a:lnTo>
                  <a:cubicBezTo>
                    <a:pt x="39757" y="6184"/>
                    <a:pt x="39757" y="6197"/>
                    <a:pt x="39742" y="6224"/>
                  </a:cubicBezTo>
                  <a:cubicBezTo>
                    <a:pt x="39725" y="6251"/>
                    <a:pt x="39722" y="6261"/>
                    <a:pt x="39738" y="6261"/>
                  </a:cubicBezTo>
                  <a:cubicBezTo>
                    <a:pt x="39745" y="6261"/>
                    <a:pt x="39757" y="6259"/>
                    <a:pt x="39773" y="6255"/>
                  </a:cubicBezTo>
                  <a:cubicBezTo>
                    <a:pt x="39804" y="6249"/>
                    <a:pt x="39825" y="6234"/>
                    <a:pt x="39822" y="6221"/>
                  </a:cubicBezTo>
                  <a:cubicBezTo>
                    <a:pt x="39820" y="6214"/>
                    <a:pt x="39821" y="6210"/>
                    <a:pt x="39825" y="6210"/>
                  </a:cubicBezTo>
                  <a:cubicBezTo>
                    <a:pt x="39828" y="6210"/>
                    <a:pt x="39834" y="6214"/>
                    <a:pt x="39843" y="6221"/>
                  </a:cubicBezTo>
                  <a:cubicBezTo>
                    <a:pt x="39851" y="6228"/>
                    <a:pt x="39857" y="6232"/>
                    <a:pt x="39862" y="6232"/>
                  </a:cubicBezTo>
                  <a:cubicBezTo>
                    <a:pt x="39868" y="6232"/>
                    <a:pt x="39872" y="6224"/>
                    <a:pt x="39874" y="6207"/>
                  </a:cubicBezTo>
                  <a:cubicBezTo>
                    <a:pt x="39876" y="6187"/>
                    <a:pt x="39872" y="6178"/>
                    <a:pt x="39857" y="6178"/>
                  </a:cubicBezTo>
                  <a:cubicBezTo>
                    <a:pt x="39848" y="6178"/>
                    <a:pt x="39836" y="6181"/>
                    <a:pt x="39819" y="6186"/>
                  </a:cubicBezTo>
                  <a:cubicBezTo>
                    <a:pt x="39818" y="6187"/>
                    <a:pt x="39817" y="6187"/>
                    <a:pt x="39816" y="6187"/>
                  </a:cubicBezTo>
                  <a:cubicBezTo>
                    <a:pt x="39808" y="6187"/>
                    <a:pt x="39788" y="6178"/>
                    <a:pt x="39769" y="6169"/>
                  </a:cubicBezTo>
                  <a:cubicBezTo>
                    <a:pt x="39752" y="6157"/>
                    <a:pt x="39722" y="6150"/>
                    <a:pt x="39697" y="6150"/>
                  </a:cubicBezTo>
                  <a:cubicBezTo>
                    <a:pt x="39692" y="6150"/>
                    <a:pt x="39687" y="6151"/>
                    <a:pt x="39683" y="6151"/>
                  </a:cubicBezTo>
                  <a:cubicBezTo>
                    <a:pt x="39673" y="6154"/>
                    <a:pt x="39663" y="6155"/>
                    <a:pt x="39655" y="6155"/>
                  </a:cubicBezTo>
                  <a:cubicBezTo>
                    <a:pt x="39640" y="6155"/>
                    <a:pt x="39630" y="6151"/>
                    <a:pt x="39627" y="6145"/>
                  </a:cubicBezTo>
                  <a:cubicBezTo>
                    <a:pt x="39626" y="6141"/>
                    <a:pt x="39621" y="6139"/>
                    <a:pt x="39615" y="6139"/>
                  </a:cubicBezTo>
                  <a:cubicBezTo>
                    <a:pt x="39605" y="6139"/>
                    <a:pt x="39590" y="6143"/>
                    <a:pt x="39575" y="6151"/>
                  </a:cubicBezTo>
                  <a:cubicBezTo>
                    <a:pt x="39559" y="6161"/>
                    <a:pt x="39549" y="6166"/>
                    <a:pt x="39546" y="6166"/>
                  </a:cubicBezTo>
                  <a:cubicBezTo>
                    <a:pt x="39542" y="6166"/>
                    <a:pt x="39546" y="6160"/>
                    <a:pt x="39555" y="6151"/>
                  </a:cubicBezTo>
                  <a:cubicBezTo>
                    <a:pt x="39576" y="6127"/>
                    <a:pt x="39557" y="6094"/>
                    <a:pt x="39526" y="6094"/>
                  </a:cubicBezTo>
                  <a:cubicBezTo>
                    <a:pt x="39522" y="6094"/>
                    <a:pt x="39518" y="6095"/>
                    <a:pt x="39513" y="6096"/>
                  </a:cubicBezTo>
                  <a:cubicBezTo>
                    <a:pt x="39499" y="6100"/>
                    <a:pt x="39496" y="6106"/>
                    <a:pt x="39506" y="6114"/>
                  </a:cubicBezTo>
                  <a:cubicBezTo>
                    <a:pt x="39516" y="6120"/>
                    <a:pt x="39506" y="6130"/>
                    <a:pt x="39489" y="6135"/>
                  </a:cubicBezTo>
                  <a:cubicBezTo>
                    <a:pt x="39487" y="6135"/>
                    <a:pt x="39485" y="6135"/>
                    <a:pt x="39483" y="6135"/>
                  </a:cubicBezTo>
                  <a:cubicBezTo>
                    <a:pt x="39436" y="6135"/>
                    <a:pt x="39290" y="6074"/>
                    <a:pt x="39284" y="6051"/>
                  </a:cubicBezTo>
                  <a:cubicBezTo>
                    <a:pt x="39281" y="6044"/>
                    <a:pt x="39236" y="6026"/>
                    <a:pt x="39187" y="6013"/>
                  </a:cubicBezTo>
                  <a:cubicBezTo>
                    <a:pt x="39135" y="5999"/>
                    <a:pt x="39090" y="5978"/>
                    <a:pt x="39086" y="5971"/>
                  </a:cubicBezTo>
                  <a:cubicBezTo>
                    <a:pt x="39081" y="5955"/>
                    <a:pt x="39113" y="5945"/>
                    <a:pt x="39149" y="5945"/>
                  </a:cubicBezTo>
                  <a:cubicBezTo>
                    <a:pt x="39167" y="5945"/>
                    <a:pt x="39186" y="5948"/>
                    <a:pt x="39201" y="5954"/>
                  </a:cubicBezTo>
                  <a:cubicBezTo>
                    <a:pt x="39216" y="5961"/>
                    <a:pt x="39237" y="5965"/>
                    <a:pt x="39254" y="5965"/>
                  </a:cubicBezTo>
                  <a:cubicBezTo>
                    <a:pt x="39260" y="5965"/>
                    <a:pt x="39265" y="5965"/>
                    <a:pt x="39270" y="5964"/>
                  </a:cubicBezTo>
                  <a:cubicBezTo>
                    <a:pt x="39274" y="5963"/>
                    <a:pt x="39278" y="5963"/>
                    <a:pt x="39283" y="5963"/>
                  </a:cubicBezTo>
                  <a:cubicBezTo>
                    <a:pt x="39295" y="5963"/>
                    <a:pt x="39306" y="5966"/>
                    <a:pt x="39308" y="5975"/>
                  </a:cubicBezTo>
                  <a:cubicBezTo>
                    <a:pt x="39311" y="5983"/>
                    <a:pt x="39324" y="5990"/>
                    <a:pt x="39338" y="5990"/>
                  </a:cubicBezTo>
                  <a:cubicBezTo>
                    <a:pt x="39341" y="5990"/>
                    <a:pt x="39344" y="5989"/>
                    <a:pt x="39346" y="5989"/>
                  </a:cubicBezTo>
                  <a:cubicBezTo>
                    <a:pt x="39349" y="5988"/>
                    <a:pt x="39352" y="5988"/>
                    <a:pt x="39356" y="5988"/>
                  </a:cubicBezTo>
                  <a:cubicBezTo>
                    <a:pt x="39377" y="5988"/>
                    <a:pt x="39414" y="5998"/>
                    <a:pt x="39447" y="6016"/>
                  </a:cubicBezTo>
                  <a:cubicBezTo>
                    <a:pt x="39482" y="6033"/>
                    <a:pt x="39500" y="6042"/>
                    <a:pt x="39506" y="6042"/>
                  </a:cubicBezTo>
                  <a:cubicBezTo>
                    <a:pt x="39513" y="6042"/>
                    <a:pt x="39507" y="6031"/>
                    <a:pt x="39492" y="6010"/>
                  </a:cubicBezTo>
                  <a:cubicBezTo>
                    <a:pt x="39477" y="5985"/>
                    <a:pt x="39473" y="5975"/>
                    <a:pt x="39482" y="5975"/>
                  </a:cubicBezTo>
                  <a:cubicBezTo>
                    <a:pt x="39488" y="5975"/>
                    <a:pt x="39498" y="5979"/>
                    <a:pt x="39513" y="5985"/>
                  </a:cubicBezTo>
                  <a:cubicBezTo>
                    <a:pt x="39530" y="5992"/>
                    <a:pt x="39542" y="5995"/>
                    <a:pt x="39551" y="5995"/>
                  </a:cubicBezTo>
                  <a:cubicBezTo>
                    <a:pt x="39563" y="5995"/>
                    <a:pt x="39570" y="5988"/>
                    <a:pt x="39579" y="5971"/>
                  </a:cubicBezTo>
                  <a:cubicBezTo>
                    <a:pt x="39587" y="5955"/>
                    <a:pt x="39591" y="5948"/>
                    <a:pt x="39588" y="5948"/>
                  </a:cubicBezTo>
                  <a:lnTo>
                    <a:pt x="39588" y="5948"/>
                  </a:lnTo>
                  <a:cubicBezTo>
                    <a:pt x="39587" y="5948"/>
                    <a:pt x="39583" y="5951"/>
                    <a:pt x="39575" y="5957"/>
                  </a:cubicBezTo>
                  <a:cubicBezTo>
                    <a:pt x="39571" y="5962"/>
                    <a:pt x="39567" y="5964"/>
                    <a:pt x="39563" y="5964"/>
                  </a:cubicBezTo>
                  <a:cubicBezTo>
                    <a:pt x="39553" y="5964"/>
                    <a:pt x="39546" y="5947"/>
                    <a:pt x="39540" y="5909"/>
                  </a:cubicBezTo>
                  <a:cubicBezTo>
                    <a:pt x="39534" y="5839"/>
                    <a:pt x="39527" y="5836"/>
                    <a:pt x="39419" y="5822"/>
                  </a:cubicBezTo>
                  <a:cubicBezTo>
                    <a:pt x="39305" y="5808"/>
                    <a:pt x="39257" y="5776"/>
                    <a:pt x="39322" y="5760"/>
                  </a:cubicBezTo>
                  <a:cubicBezTo>
                    <a:pt x="39340" y="5756"/>
                    <a:pt x="39356" y="5739"/>
                    <a:pt x="39364" y="5725"/>
                  </a:cubicBezTo>
                  <a:cubicBezTo>
                    <a:pt x="39366" y="5713"/>
                    <a:pt x="39365" y="5708"/>
                    <a:pt x="39360" y="5708"/>
                  </a:cubicBezTo>
                  <a:cubicBezTo>
                    <a:pt x="39356" y="5708"/>
                    <a:pt x="39349" y="5712"/>
                    <a:pt x="39340" y="5718"/>
                  </a:cubicBezTo>
                  <a:cubicBezTo>
                    <a:pt x="39327" y="5726"/>
                    <a:pt x="39316" y="5731"/>
                    <a:pt x="39309" y="5731"/>
                  </a:cubicBezTo>
                  <a:cubicBezTo>
                    <a:pt x="39304" y="5731"/>
                    <a:pt x="39302" y="5729"/>
                    <a:pt x="39302" y="5725"/>
                  </a:cubicBezTo>
                  <a:cubicBezTo>
                    <a:pt x="39298" y="5714"/>
                    <a:pt x="39263" y="5704"/>
                    <a:pt x="39225" y="5701"/>
                  </a:cubicBezTo>
                  <a:cubicBezTo>
                    <a:pt x="39166" y="5693"/>
                    <a:pt x="39162" y="5687"/>
                    <a:pt x="39190" y="5662"/>
                  </a:cubicBezTo>
                  <a:cubicBezTo>
                    <a:pt x="39205" y="5649"/>
                    <a:pt x="39227" y="5642"/>
                    <a:pt x="39251" y="5642"/>
                  </a:cubicBezTo>
                  <a:cubicBezTo>
                    <a:pt x="39260" y="5642"/>
                    <a:pt x="39268" y="5643"/>
                    <a:pt x="39277" y="5645"/>
                  </a:cubicBezTo>
                  <a:cubicBezTo>
                    <a:pt x="39285" y="5646"/>
                    <a:pt x="39293" y="5646"/>
                    <a:pt x="39301" y="5646"/>
                  </a:cubicBezTo>
                  <a:cubicBezTo>
                    <a:pt x="39322" y="5646"/>
                    <a:pt x="39343" y="5643"/>
                    <a:pt x="39353" y="5638"/>
                  </a:cubicBezTo>
                  <a:cubicBezTo>
                    <a:pt x="39367" y="5631"/>
                    <a:pt x="39406" y="5627"/>
                    <a:pt x="39436" y="5627"/>
                  </a:cubicBezTo>
                  <a:cubicBezTo>
                    <a:pt x="39440" y="5628"/>
                    <a:pt x="39443" y="5628"/>
                    <a:pt x="39446" y="5628"/>
                  </a:cubicBezTo>
                  <a:cubicBezTo>
                    <a:pt x="39505" y="5628"/>
                    <a:pt x="39526" y="5597"/>
                    <a:pt x="39506" y="5538"/>
                  </a:cubicBezTo>
                  <a:cubicBezTo>
                    <a:pt x="39503" y="5521"/>
                    <a:pt x="39496" y="5513"/>
                    <a:pt x="39482" y="5513"/>
                  </a:cubicBezTo>
                  <a:cubicBezTo>
                    <a:pt x="39468" y="5513"/>
                    <a:pt x="39448" y="5520"/>
                    <a:pt x="39416" y="5534"/>
                  </a:cubicBezTo>
                  <a:cubicBezTo>
                    <a:pt x="39389" y="5544"/>
                    <a:pt x="39372" y="5549"/>
                    <a:pt x="39365" y="5549"/>
                  </a:cubicBezTo>
                  <a:cubicBezTo>
                    <a:pt x="39360" y="5549"/>
                    <a:pt x="39361" y="5545"/>
                    <a:pt x="39371" y="5538"/>
                  </a:cubicBezTo>
                  <a:cubicBezTo>
                    <a:pt x="39406" y="5513"/>
                    <a:pt x="39402" y="5510"/>
                    <a:pt x="39346" y="5503"/>
                  </a:cubicBezTo>
                  <a:cubicBezTo>
                    <a:pt x="39287" y="5496"/>
                    <a:pt x="39267" y="5472"/>
                    <a:pt x="39273" y="5409"/>
                  </a:cubicBezTo>
                  <a:cubicBezTo>
                    <a:pt x="39277" y="5388"/>
                    <a:pt x="39273" y="5357"/>
                    <a:pt x="39267" y="5323"/>
                  </a:cubicBezTo>
                  <a:cubicBezTo>
                    <a:pt x="39260" y="5295"/>
                    <a:pt x="39282" y="5276"/>
                    <a:pt x="39304" y="5276"/>
                  </a:cubicBezTo>
                  <a:cubicBezTo>
                    <a:pt x="39317" y="5276"/>
                    <a:pt x="39330" y="5284"/>
                    <a:pt x="39336" y="5302"/>
                  </a:cubicBezTo>
                  <a:cubicBezTo>
                    <a:pt x="39342" y="5316"/>
                    <a:pt x="39335" y="5327"/>
                    <a:pt x="39324" y="5327"/>
                  </a:cubicBezTo>
                  <a:cubicBezTo>
                    <a:pt x="39322" y="5327"/>
                    <a:pt x="39321" y="5326"/>
                    <a:pt x="39319" y="5326"/>
                  </a:cubicBezTo>
                  <a:cubicBezTo>
                    <a:pt x="39316" y="5325"/>
                    <a:pt x="39313" y="5325"/>
                    <a:pt x="39310" y="5325"/>
                  </a:cubicBezTo>
                  <a:cubicBezTo>
                    <a:pt x="39301" y="5325"/>
                    <a:pt x="39296" y="5329"/>
                    <a:pt x="39302" y="5339"/>
                  </a:cubicBezTo>
                  <a:cubicBezTo>
                    <a:pt x="39303" y="5346"/>
                    <a:pt x="39308" y="5349"/>
                    <a:pt x="39318" y="5349"/>
                  </a:cubicBezTo>
                  <a:cubicBezTo>
                    <a:pt x="39333" y="5349"/>
                    <a:pt x="39360" y="5341"/>
                    <a:pt x="39398" y="5326"/>
                  </a:cubicBezTo>
                  <a:cubicBezTo>
                    <a:pt x="39469" y="5299"/>
                    <a:pt x="39517" y="5271"/>
                    <a:pt x="39494" y="5271"/>
                  </a:cubicBezTo>
                  <a:cubicBezTo>
                    <a:pt x="39490" y="5271"/>
                    <a:pt x="39484" y="5272"/>
                    <a:pt x="39475" y="5274"/>
                  </a:cubicBezTo>
                  <a:cubicBezTo>
                    <a:pt x="39472" y="5274"/>
                    <a:pt x="39469" y="5275"/>
                    <a:pt x="39466" y="5275"/>
                  </a:cubicBezTo>
                  <a:cubicBezTo>
                    <a:pt x="39438" y="5275"/>
                    <a:pt x="39429" y="5227"/>
                    <a:pt x="39457" y="5208"/>
                  </a:cubicBezTo>
                  <a:cubicBezTo>
                    <a:pt x="39478" y="5198"/>
                    <a:pt x="39468" y="5184"/>
                    <a:pt x="39430" y="5163"/>
                  </a:cubicBezTo>
                  <a:cubicBezTo>
                    <a:pt x="39385" y="5139"/>
                    <a:pt x="39381" y="5131"/>
                    <a:pt x="39409" y="5115"/>
                  </a:cubicBezTo>
                  <a:cubicBezTo>
                    <a:pt x="39426" y="5100"/>
                    <a:pt x="39430" y="5069"/>
                    <a:pt x="39419" y="5027"/>
                  </a:cubicBezTo>
                  <a:cubicBezTo>
                    <a:pt x="39410" y="4998"/>
                    <a:pt x="39402" y="4983"/>
                    <a:pt x="39396" y="4983"/>
                  </a:cubicBezTo>
                  <a:cubicBezTo>
                    <a:pt x="39393" y="4983"/>
                    <a:pt x="39390" y="4986"/>
                    <a:pt x="39388" y="4993"/>
                  </a:cubicBezTo>
                  <a:cubicBezTo>
                    <a:pt x="39384" y="5008"/>
                    <a:pt x="39379" y="5015"/>
                    <a:pt x="39369" y="5015"/>
                  </a:cubicBezTo>
                  <a:cubicBezTo>
                    <a:pt x="39361" y="5015"/>
                    <a:pt x="39349" y="5011"/>
                    <a:pt x="39332" y="5003"/>
                  </a:cubicBezTo>
                  <a:cubicBezTo>
                    <a:pt x="39270" y="4972"/>
                    <a:pt x="39270" y="4965"/>
                    <a:pt x="39329" y="4955"/>
                  </a:cubicBezTo>
                  <a:cubicBezTo>
                    <a:pt x="39332" y="4954"/>
                    <a:pt x="39336" y="4954"/>
                    <a:pt x="39339" y="4954"/>
                  </a:cubicBezTo>
                  <a:cubicBezTo>
                    <a:pt x="39364" y="4954"/>
                    <a:pt x="39397" y="4964"/>
                    <a:pt x="39416" y="4979"/>
                  </a:cubicBezTo>
                  <a:cubicBezTo>
                    <a:pt x="39430" y="4988"/>
                    <a:pt x="39440" y="4992"/>
                    <a:pt x="39448" y="4992"/>
                  </a:cubicBezTo>
                  <a:cubicBezTo>
                    <a:pt x="39456" y="4992"/>
                    <a:pt x="39461" y="4988"/>
                    <a:pt x="39465" y="4979"/>
                  </a:cubicBezTo>
                  <a:cubicBezTo>
                    <a:pt x="39468" y="4965"/>
                    <a:pt x="39489" y="4955"/>
                    <a:pt x="39510" y="4955"/>
                  </a:cubicBezTo>
                  <a:cubicBezTo>
                    <a:pt x="39513" y="4955"/>
                    <a:pt x="39516" y="4955"/>
                    <a:pt x="39519" y="4955"/>
                  </a:cubicBezTo>
                  <a:cubicBezTo>
                    <a:pt x="39540" y="4955"/>
                    <a:pt x="39538" y="4943"/>
                    <a:pt x="39516" y="4902"/>
                  </a:cubicBezTo>
                  <a:cubicBezTo>
                    <a:pt x="39496" y="4865"/>
                    <a:pt x="39492" y="4844"/>
                    <a:pt x="39510" y="4836"/>
                  </a:cubicBezTo>
                  <a:cubicBezTo>
                    <a:pt x="39531" y="4830"/>
                    <a:pt x="39527" y="4826"/>
                    <a:pt x="39506" y="4826"/>
                  </a:cubicBezTo>
                  <a:cubicBezTo>
                    <a:pt x="39492" y="4823"/>
                    <a:pt x="39478" y="4809"/>
                    <a:pt x="39481" y="4791"/>
                  </a:cubicBezTo>
                  <a:cubicBezTo>
                    <a:pt x="39484" y="4777"/>
                    <a:pt x="39490" y="4770"/>
                    <a:pt x="39513" y="4770"/>
                  </a:cubicBezTo>
                  <a:cubicBezTo>
                    <a:pt x="39530" y="4770"/>
                    <a:pt x="39555" y="4774"/>
                    <a:pt x="39593" y="4781"/>
                  </a:cubicBezTo>
                  <a:cubicBezTo>
                    <a:pt x="39652" y="4791"/>
                    <a:pt x="39707" y="4806"/>
                    <a:pt x="39721" y="4816"/>
                  </a:cubicBezTo>
                  <a:cubicBezTo>
                    <a:pt x="39727" y="4820"/>
                    <a:pt x="39734" y="4823"/>
                    <a:pt x="39737" y="4823"/>
                  </a:cubicBezTo>
                  <a:cubicBezTo>
                    <a:pt x="39739" y="4823"/>
                    <a:pt x="39740" y="4822"/>
                    <a:pt x="39739" y="4819"/>
                  </a:cubicBezTo>
                  <a:cubicBezTo>
                    <a:pt x="39735" y="4809"/>
                    <a:pt x="39710" y="4785"/>
                    <a:pt x="39683" y="4764"/>
                  </a:cubicBezTo>
                  <a:cubicBezTo>
                    <a:pt x="39655" y="4743"/>
                    <a:pt x="39641" y="4722"/>
                    <a:pt x="39652" y="4719"/>
                  </a:cubicBezTo>
                  <a:cubicBezTo>
                    <a:pt x="39662" y="4715"/>
                    <a:pt x="39648" y="4705"/>
                    <a:pt x="39620" y="4694"/>
                  </a:cubicBezTo>
                  <a:cubicBezTo>
                    <a:pt x="39590" y="4684"/>
                    <a:pt x="39579" y="4673"/>
                    <a:pt x="39593" y="4660"/>
                  </a:cubicBezTo>
                  <a:cubicBezTo>
                    <a:pt x="39599" y="4654"/>
                    <a:pt x="39612" y="4650"/>
                    <a:pt x="39626" y="4650"/>
                  </a:cubicBezTo>
                  <a:cubicBezTo>
                    <a:pt x="39637" y="4650"/>
                    <a:pt x="39648" y="4652"/>
                    <a:pt x="39659" y="4657"/>
                  </a:cubicBezTo>
                  <a:cubicBezTo>
                    <a:pt x="39674" y="4662"/>
                    <a:pt x="39683" y="4665"/>
                    <a:pt x="39687" y="4665"/>
                  </a:cubicBezTo>
                  <a:cubicBezTo>
                    <a:pt x="39694" y="4665"/>
                    <a:pt x="39689" y="4658"/>
                    <a:pt x="39676" y="4639"/>
                  </a:cubicBezTo>
                  <a:cubicBezTo>
                    <a:pt x="39662" y="4622"/>
                    <a:pt x="39655" y="4594"/>
                    <a:pt x="39665" y="4573"/>
                  </a:cubicBezTo>
                  <a:cubicBezTo>
                    <a:pt x="39673" y="4556"/>
                    <a:pt x="39673" y="4532"/>
                    <a:pt x="39659" y="4514"/>
                  </a:cubicBezTo>
                  <a:cubicBezTo>
                    <a:pt x="39645" y="4500"/>
                    <a:pt x="39645" y="4486"/>
                    <a:pt x="39659" y="4483"/>
                  </a:cubicBezTo>
                  <a:cubicBezTo>
                    <a:pt x="39690" y="4476"/>
                    <a:pt x="39652" y="4372"/>
                    <a:pt x="39610" y="4351"/>
                  </a:cubicBezTo>
                  <a:cubicBezTo>
                    <a:pt x="39585" y="4337"/>
                    <a:pt x="39582" y="4333"/>
                    <a:pt x="39603" y="4327"/>
                  </a:cubicBezTo>
                  <a:cubicBezTo>
                    <a:pt x="39617" y="4323"/>
                    <a:pt x="39624" y="4306"/>
                    <a:pt x="39620" y="4289"/>
                  </a:cubicBezTo>
                  <a:cubicBezTo>
                    <a:pt x="39616" y="4278"/>
                    <a:pt x="39610" y="4272"/>
                    <a:pt x="39604" y="4272"/>
                  </a:cubicBezTo>
                  <a:cubicBezTo>
                    <a:pt x="39600" y="4272"/>
                    <a:pt x="39597" y="4274"/>
                    <a:pt x="39593" y="4278"/>
                  </a:cubicBezTo>
                  <a:cubicBezTo>
                    <a:pt x="39591" y="4280"/>
                    <a:pt x="39588" y="4281"/>
                    <a:pt x="39585" y="4281"/>
                  </a:cubicBezTo>
                  <a:cubicBezTo>
                    <a:pt x="39575" y="4281"/>
                    <a:pt x="39563" y="4267"/>
                    <a:pt x="39558" y="4244"/>
                  </a:cubicBezTo>
                  <a:cubicBezTo>
                    <a:pt x="39549" y="4215"/>
                    <a:pt x="39551" y="4198"/>
                    <a:pt x="39564" y="4198"/>
                  </a:cubicBezTo>
                  <a:cubicBezTo>
                    <a:pt x="39566" y="4198"/>
                    <a:pt x="39567" y="4198"/>
                    <a:pt x="39569" y="4199"/>
                  </a:cubicBezTo>
                  <a:cubicBezTo>
                    <a:pt x="39572" y="4199"/>
                    <a:pt x="39575" y="4199"/>
                    <a:pt x="39578" y="4199"/>
                  </a:cubicBezTo>
                  <a:cubicBezTo>
                    <a:pt x="39591" y="4199"/>
                    <a:pt x="39585" y="4191"/>
                    <a:pt x="39561" y="4170"/>
                  </a:cubicBezTo>
                  <a:cubicBezTo>
                    <a:pt x="39531" y="4139"/>
                    <a:pt x="39531" y="4136"/>
                    <a:pt x="39582" y="4132"/>
                  </a:cubicBezTo>
                  <a:cubicBezTo>
                    <a:pt x="39631" y="4125"/>
                    <a:pt x="39638" y="4119"/>
                    <a:pt x="39617" y="4066"/>
                  </a:cubicBezTo>
                  <a:cubicBezTo>
                    <a:pt x="39603" y="4028"/>
                    <a:pt x="39579" y="4004"/>
                    <a:pt x="39544" y="3997"/>
                  </a:cubicBezTo>
                  <a:cubicBezTo>
                    <a:pt x="39533" y="3995"/>
                    <a:pt x="39525" y="3994"/>
                    <a:pt x="39519" y="3994"/>
                  </a:cubicBezTo>
                  <a:cubicBezTo>
                    <a:pt x="39508" y="3994"/>
                    <a:pt x="39507" y="3997"/>
                    <a:pt x="39516" y="4004"/>
                  </a:cubicBezTo>
                  <a:cubicBezTo>
                    <a:pt x="39539" y="4024"/>
                    <a:pt x="39522" y="4045"/>
                    <a:pt x="39491" y="4045"/>
                  </a:cubicBezTo>
                  <a:cubicBezTo>
                    <a:pt x="39485" y="4045"/>
                    <a:pt x="39478" y="4044"/>
                    <a:pt x="39471" y="4042"/>
                  </a:cubicBezTo>
                  <a:cubicBezTo>
                    <a:pt x="39444" y="4035"/>
                    <a:pt x="39419" y="4004"/>
                    <a:pt x="39395" y="3949"/>
                  </a:cubicBezTo>
                  <a:cubicBezTo>
                    <a:pt x="39392" y="3943"/>
                    <a:pt x="39380" y="3940"/>
                    <a:pt x="39367" y="3940"/>
                  </a:cubicBezTo>
                  <a:cubicBezTo>
                    <a:pt x="39363" y="3940"/>
                    <a:pt x="39358" y="3940"/>
                    <a:pt x="39353" y="3941"/>
                  </a:cubicBezTo>
                  <a:cubicBezTo>
                    <a:pt x="39348" y="3943"/>
                    <a:pt x="39343" y="3944"/>
                    <a:pt x="39338" y="3944"/>
                  </a:cubicBezTo>
                  <a:cubicBezTo>
                    <a:pt x="39301" y="3944"/>
                    <a:pt x="39303" y="3893"/>
                    <a:pt x="39346" y="3841"/>
                  </a:cubicBezTo>
                  <a:cubicBezTo>
                    <a:pt x="39378" y="3804"/>
                    <a:pt x="39397" y="3790"/>
                    <a:pt x="39425" y="3790"/>
                  </a:cubicBezTo>
                  <a:cubicBezTo>
                    <a:pt x="39431" y="3790"/>
                    <a:pt x="39437" y="3791"/>
                    <a:pt x="39444" y="3792"/>
                  </a:cubicBezTo>
                  <a:cubicBezTo>
                    <a:pt x="39454" y="3794"/>
                    <a:pt x="39463" y="3796"/>
                    <a:pt x="39469" y="3796"/>
                  </a:cubicBezTo>
                  <a:cubicBezTo>
                    <a:pt x="39482" y="3796"/>
                    <a:pt x="39488" y="3791"/>
                    <a:pt x="39486" y="3782"/>
                  </a:cubicBezTo>
                  <a:cubicBezTo>
                    <a:pt x="39482" y="3773"/>
                    <a:pt x="39487" y="3764"/>
                    <a:pt x="39495" y="3764"/>
                  </a:cubicBezTo>
                  <a:cubicBezTo>
                    <a:pt x="39496" y="3764"/>
                    <a:pt x="39498" y="3764"/>
                    <a:pt x="39499" y="3765"/>
                  </a:cubicBezTo>
                  <a:cubicBezTo>
                    <a:pt x="39500" y="3765"/>
                    <a:pt x="39500" y="3765"/>
                    <a:pt x="39501" y="3765"/>
                  </a:cubicBezTo>
                  <a:cubicBezTo>
                    <a:pt x="39510" y="3765"/>
                    <a:pt x="39513" y="3742"/>
                    <a:pt x="39506" y="3709"/>
                  </a:cubicBezTo>
                  <a:cubicBezTo>
                    <a:pt x="39496" y="3674"/>
                    <a:pt x="39502" y="3632"/>
                    <a:pt x="39513" y="3612"/>
                  </a:cubicBezTo>
                  <a:cubicBezTo>
                    <a:pt x="39527" y="3591"/>
                    <a:pt x="39534" y="3563"/>
                    <a:pt x="39531" y="3549"/>
                  </a:cubicBezTo>
                  <a:cubicBezTo>
                    <a:pt x="39529" y="3544"/>
                    <a:pt x="39527" y="3541"/>
                    <a:pt x="39525" y="3541"/>
                  </a:cubicBezTo>
                  <a:cubicBezTo>
                    <a:pt x="39521" y="3541"/>
                    <a:pt x="39516" y="3548"/>
                    <a:pt x="39510" y="3563"/>
                  </a:cubicBezTo>
                  <a:cubicBezTo>
                    <a:pt x="39505" y="3575"/>
                    <a:pt x="39502" y="3581"/>
                    <a:pt x="39500" y="3581"/>
                  </a:cubicBezTo>
                  <a:cubicBezTo>
                    <a:pt x="39496" y="3581"/>
                    <a:pt x="39494" y="3569"/>
                    <a:pt x="39492" y="3542"/>
                  </a:cubicBezTo>
                  <a:cubicBezTo>
                    <a:pt x="39489" y="3501"/>
                    <a:pt x="39478" y="3487"/>
                    <a:pt x="39440" y="3487"/>
                  </a:cubicBezTo>
                  <a:cubicBezTo>
                    <a:pt x="39437" y="3487"/>
                    <a:pt x="39434" y="3487"/>
                    <a:pt x="39432" y="3487"/>
                  </a:cubicBezTo>
                  <a:cubicBezTo>
                    <a:pt x="39408" y="3487"/>
                    <a:pt x="39387" y="3471"/>
                    <a:pt x="39377" y="3449"/>
                  </a:cubicBezTo>
                  <a:cubicBezTo>
                    <a:pt x="39371" y="3428"/>
                    <a:pt x="39340" y="3397"/>
                    <a:pt x="39308" y="3379"/>
                  </a:cubicBezTo>
                  <a:cubicBezTo>
                    <a:pt x="39277" y="3366"/>
                    <a:pt x="39242" y="3328"/>
                    <a:pt x="39236" y="3299"/>
                  </a:cubicBezTo>
                  <a:cubicBezTo>
                    <a:pt x="39201" y="3192"/>
                    <a:pt x="39135" y="3147"/>
                    <a:pt x="38951" y="3116"/>
                  </a:cubicBezTo>
                  <a:cubicBezTo>
                    <a:pt x="38857" y="3102"/>
                    <a:pt x="38736" y="3067"/>
                    <a:pt x="38684" y="3040"/>
                  </a:cubicBezTo>
                  <a:cubicBezTo>
                    <a:pt x="38594" y="2995"/>
                    <a:pt x="38486" y="2977"/>
                    <a:pt x="38299" y="2977"/>
                  </a:cubicBezTo>
                  <a:cubicBezTo>
                    <a:pt x="38247" y="2977"/>
                    <a:pt x="38104" y="2963"/>
                    <a:pt x="37987" y="2945"/>
                  </a:cubicBezTo>
                  <a:cubicBezTo>
                    <a:pt x="37869" y="2929"/>
                    <a:pt x="37719" y="2908"/>
                    <a:pt x="37657" y="2900"/>
                  </a:cubicBezTo>
                  <a:cubicBezTo>
                    <a:pt x="37595" y="2894"/>
                    <a:pt x="37476" y="2880"/>
                    <a:pt x="37393" y="2866"/>
                  </a:cubicBezTo>
                  <a:cubicBezTo>
                    <a:pt x="37272" y="2849"/>
                    <a:pt x="36727" y="2783"/>
                    <a:pt x="36488" y="2758"/>
                  </a:cubicBezTo>
                  <a:cubicBezTo>
                    <a:pt x="36460" y="2755"/>
                    <a:pt x="36311" y="2745"/>
                    <a:pt x="36155" y="2734"/>
                  </a:cubicBezTo>
                  <a:cubicBezTo>
                    <a:pt x="35968" y="2721"/>
                    <a:pt x="35864" y="2703"/>
                    <a:pt x="35849" y="2682"/>
                  </a:cubicBezTo>
                  <a:cubicBezTo>
                    <a:pt x="35841" y="2669"/>
                    <a:pt x="35828" y="2662"/>
                    <a:pt x="35816" y="2662"/>
                  </a:cubicBezTo>
                  <a:cubicBezTo>
                    <a:pt x="35812" y="2662"/>
                    <a:pt x="35808" y="2663"/>
                    <a:pt x="35804" y="2665"/>
                  </a:cubicBezTo>
                  <a:cubicBezTo>
                    <a:pt x="35799" y="2669"/>
                    <a:pt x="35793" y="2670"/>
                    <a:pt x="35788" y="2670"/>
                  </a:cubicBezTo>
                  <a:cubicBezTo>
                    <a:pt x="35757" y="2670"/>
                    <a:pt x="35729" y="2622"/>
                    <a:pt x="35755" y="2599"/>
                  </a:cubicBezTo>
                  <a:cubicBezTo>
                    <a:pt x="35773" y="2585"/>
                    <a:pt x="35773" y="2561"/>
                    <a:pt x="35755" y="2537"/>
                  </a:cubicBezTo>
                  <a:cubicBezTo>
                    <a:pt x="35743" y="2518"/>
                    <a:pt x="35737" y="2508"/>
                    <a:pt x="35732" y="2508"/>
                  </a:cubicBezTo>
                  <a:cubicBezTo>
                    <a:pt x="35726" y="2508"/>
                    <a:pt x="35721" y="2519"/>
                    <a:pt x="35710" y="2540"/>
                  </a:cubicBezTo>
                  <a:cubicBezTo>
                    <a:pt x="35703" y="2557"/>
                    <a:pt x="35696" y="2567"/>
                    <a:pt x="35691" y="2567"/>
                  </a:cubicBezTo>
                  <a:cubicBezTo>
                    <a:pt x="35689" y="2567"/>
                    <a:pt x="35687" y="2565"/>
                    <a:pt x="35686" y="2561"/>
                  </a:cubicBezTo>
                  <a:cubicBezTo>
                    <a:pt x="35683" y="2550"/>
                    <a:pt x="35669" y="2526"/>
                    <a:pt x="35655" y="2512"/>
                  </a:cubicBezTo>
                  <a:cubicBezTo>
                    <a:pt x="35641" y="2495"/>
                    <a:pt x="35643" y="2487"/>
                    <a:pt x="35661" y="2487"/>
                  </a:cubicBezTo>
                  <a:cubicBezTo>
                    <a:pt x="35664" y="2487"/>
                    <a:pt x="35668" y="2487"/>
                    <a:pt x="35672" y="2488"/>
                  </a:cubicBezTo>
                  <a:cubicBezTo>
                    <a:pt x="35697" y="2488"/>
                    <a:pt x="35707" y="2481"/>
                    <a:pt x="35700" y="2460"/>
                  </a:cubicBezTo>
                  <a:cubicBezTo>
                    <a:pt x="35697" y="2445"/>
                    <a:pt x="35681" y="2435"/>
                    <a:pt x="35666" y="2435"/>
                  </a:cubicBezTo>
                  <a:cubicBezTo>
                    <a:pt x="35663" y="2435"/>
                    <a:pt x="35661" y="2435"/>
                    <a:pt x="35659" y="2436"/>
                  </a:cubicBezTo>
                  <a:cubicBezTo>
                    <a:pt x="35651" y="2438"/>
                    <a:pt x="35645" y="2439"/>
                    <a:pt x="35639" y="2439"/>
                  </a:cubicBezTo>
                  <a:cubicBezTo>
                    <a:pt x="35602" y="2439"/>
                    <a:pt x="35614" y="2399"/>
                    <a:pt x="35669" y="2367"/>
                  </a:cubicBezTo>
                  <a:cubicBezTo>
                    <a:pt x="35728" y="2332"/>
                    <a:pt x="35728" y="2276"/>
                    <a:pt x="35672" y="2255"/>
                  </a:cubicBezTo>
                  <a:cubicBezTo>
                    <a:pt x="35659" y="2252"/>
                    <a:pt x="35659" y="2245"/>
                    <a:pt x="35680" y="2238"/>
                  </a:cubicBezTo>
                  <a:cubicBezTo>
                    <a:pt x="35697" y="2234"/>
                    <a:pt x="35672" y="2214"/>
                    <a:pt x="35617" y="2193"/>
                  </a:cubicBezTo>
                  <a:cubicBezTo>
                    <a:pt x="35530" y="2154"/>
                    <a:pt x="35526" y="2148"/>
                    <a:pt x="35544" y="2096"/>
                  </a:cubicBezTo>
                  <a:cubicBezTo>
                    <a:pt x="35568" y="2034"/>
                    <a:pt x="35551" y="1930"/>
                    <a:pt x="35520" y="1901"/>
                  </a:cubicBezTo>
                  <a:cubicBezTo>
                    <a:pt x="35505" y="1891"/>
                    <a:pt x="35516" y="1850"/>
                    <a:pt x="35544" y="1801"/>
                  </a:cubicBezTo>
                  <a:cubicBezTo>
                    <a:pt x="35585" y="1728"/>
                    <a:pt x="35592" y="1675"/>
                    <a:pt x="35563" y="1675"/>
                  </a:cubicBezTo>
                  <a:cubicBezTo>
                    <a:pt x="35560" y="1675"/>
                    <a:pt x="35558" y="1675"/>
                    <a:pt x="35555" y="1676"/>
                  </a:cubicBezTo>
                  <a:cubicBezTo>
                    <a:pt x="35544" y="1676"/>
                    <a:pt x="35520" y="1701"/>
                    <a:pt x="35505" y="1721"/>
                  </a:cubicBezTo>
                  <a:cubicBezTo>
                    <a:pt x="35493" y="1740"/>
                    <a:pt x="35487" y="1750"/>
                    <a:pt x="35481" y="1750"/>
                  </a:cubicBezTo>
                  <a:cubicBezTo>
                    <a:pt x="35476" y="1750"/>
                    <a:pt x="35473" y="1740"/>
                    <a:pt x="35468" y="1721"/>
                  </a:cubicBezTo>
                  <a:cubicBezTo>
                    <a:pt x="35461" y="1696"/>
                    <a:pt x="35468" y="1676"/>
                    <a:pt x="35489" y="1672"/>
                  </a:cubicBezTo>
                  <a:cubicBezTo>
                    <a:pt x="35505" y="1666"/>
                    <a:pt x="35520" y="1655"/>
                    <a:pt x="35516" y="1642"/>
                  </a:cubicBezTo>
                  <a:cubicBezTo>
                    <a:pt x="35514" y="1635"/>
                    <a:pt x="35508" y="1632"/>
                    <a:pt x="35499" y="1632"/>
                  </a:cubicBezTo>
                  <a:cubicBezTo>
                    <a:pt x="35492" y="1632"/>
                    <a:pt x="35484" y="1634"/>
                    <a:pt x="35475" y="1638"/>
                  </a:cubicBezTo>
                  <a:cubicBezTo>
                    <a:pt x="35468" y="1640"/>
                    <a:pt x="35461" y="1641"/>
                    <a:pt x="35454" y="1641"/>
                  </a:cubicBezTo>
                  <a:cubicBezTo>
                    <a:pt x="35439" y="1641"/>
                    <a:pt x="35426" y="1637"/>
                    <a:pt x="35419" y="1627"/>
                  </a:cubicBezTo>
                  <a:cubicBezTo>
                    <a:pt x="35406" y="1607"/>
                    <a:pt x="35412" y="1600"/>
                    <a:pt x="35447" y="1600"/>
                  </a:cubicBezTo>
                  <a:cubicBezTo>
                    <a:pt x="35513" y="1600"/>
                    <a:pt x="35544" y="1502"/>
                    <a:pt x="35492" y="1472"/>
                  </a:cubicBezTo>
                  <a:cubicBezTo>
                    <a:pt x="35471" y="1461"/>
                    <a:pt x="35457" y="1437"/>
                    <a:pt x="35457" y="1416"/>
                  </a:cubicBezTo>
                  <a:cubicBezTo>
                    <a:pt x="35461" y="1398"/>
                    <a:pt x="35451" y="1381"/>
                    <a:pt x="35433" y="1378"/>
                  </a:cubicBezTo>
                  <a:cubicBezTo>
                    <a:pt x="35419" y="1374"/>
                    <a:pt x="35398" y="1350"/>
                    <a:pt x="35391" y="1326"/>
                  </a:cubicBezTo>
                  <a:cubicBezTo>
                    <a:pt x="35380" y="1289"/>
                    <a:pt x="35365" y="1272"/>
                    <a:pt x="35346" y="1272"/>
                  </a:cubicBezTo>
                  <a:cubicBezTo>
                    <a:pt x="35337" y="1272"/>
                    <a:pt x="35327" y="1276"/>
                    <a:pt x="35315" y="1284"/>
                  </a:cubicBezTo>
                  <a:cubicBezTo>
                    <a:pt x="35291" y="1298"/>
                    <a:pt x="35294" y="1305"/>
                    <a:pt x="35318" y="1322"/>
                  </a:cubicBezTo>
                  <a:cubicBezTo>
                    <a:pt x="35343" y="1335"/>
                    <a:pt x="35346" y="1340"/>
                    <a:pt x="35332" y="1340"/>
                  </a:cubicBezTo>
                  <a:cubicBezTo>
                    <a:pt x="35327" y="1340"/>
                    <a:pt x="35322" y="1340"/>
                    <a:pt x="35315" y="1339"/>
                  </a:cubicBezTo>
                  <a:cubicBezTo>
                    <a:pt x="35252" y="1336"/>
                    <a:pt x="35193" y="1277"/>
                    <a:pt x="35218" y="1243"/>
                  </a:cubicBezTo>
                  <a:cubicBezTo>
                    <a:pt x="35239" y="1208"/>
                    <a:pt x="35214" y="1128"/>
                    <a:pt x="35177" y="1121"/>
                  </a:cubicBezTo>
                  <a:cubicBezTo>
                    <a:pt x="35159" y="1114"/>
                    <a:pt x="35145" y="1079"/>
                    <a:pt x="35138" y="1027"/>
                  </a:cubicBezTo>
                  <a:cubicBezTo>
                    <a:pt x="35127" y="958"/>
                    <a:pt x="35114" y="937"/>
                    <a:pt x="35068" y="910"/>
                  </a:cubicBezTo>
                  <a:cubicBezTo>
                    <a:pt x="35006" y="878"/>
                    <a:pt x="34985" y="857"/>
                    <a:pt x="35020" y="857"/>
                  </a:cubicBezTo>
                  <a:cubicBezTo>
                    <a:pt x="35022" y="858"/>
                    <a:pt x="35024" y="858"/>
                    <a:pt x="35025" y="858"/>
                  </a:cubicBezTo>
                  <a:cubicBezTo>
                    <a:pt x="35033" y="858"/>
                    <a:pt x="35038" y="852"/>
                    <a:pt x="35038" y="843"/>
                  </a:cubicBezTo>
                  <a:cubicBezTo>
                    <a:pt x="35038" y="836"/>
                    <a:pt x="35038" y="832"/>
                    <a:pt x="35036" y="832"/>
                  </a:cubicBezTo>
                  <a:cubicBezTo>
                    <a:pt x="35036" y="832"/>
                    <a:pt x="35035" y="832"/>
                    <a:pt x="35034" y="833"/>
                  </a:cubicBezTo>
                  <a:cubicBezTo>
                    <a:pt x="35034" y="834"/>
                    <a:pt x="35033" y="834"/>
                    <a:pt x="35031" y="834"/>
                  </a:cubicBezTo>
                  <a:cubicBezTo>
                    <a:pt x="35022" y="834"/>
                    <a:pt x="34993" y="828"/>
                    <a:pt x="34964" y="819"/>
                  </a:cubicBezTo>
                  <a:cubicBezTo>
                    <a:pt x="34940" y="812"/>
                    <a:pt x="34906" y="806"/>
                    <a:pt x="34880" y="806"/>
                  </a:cubicBezTo>
                  <a:cubicBezTo>
                    <a:pt x="34869" y="806"/>
                    <a:pt x="34860" y="807"/>
                    <a:pt x="34854" y="809"/>
                  </a:cubicBezTo>
                  <a:cubicBezTo>
                    <a:pt x="34850" y="810"/>
                    <a:pt x="34845" y="810"/>
                    <a:pt x="34840" y="810"/>
                  </a:cubicBezTo>
                  <a:cubicBezTo>
                    <a:pt x="34808" y="810"/>
                    <a:pt x="34748" y="795"/>
                    <a:pt x="34698" y="774"/>
                  </a:cubicBezTo>
                  <a:cubicBezTo>
                    <a:pt x="34635" y="750"/>
                    <a:pt x="34538" y="722"/>
                    <a:pt x="34475" y="715"/>
                  </a:cubicBezTo>
                  <a:cubicBezTo>
                    <a:pt x="34416" y="705"/>
                    <a:pt x="34357" y="687"/>
                    <a:pt x="34347" y="670"/>
                  </a:cubicBezTo>
                  <a:cubicBezTo>
                    <a:pt x="34329" y="643"/>
                    <a:pt x="34260" y="622"/>
                    <a:pt x="34200" y="622"/>
                  </a:cubicBezTo>
                  <a:cubicBezTo>
                    <a:pt x="34182" y="622"/>
                    <a:pt x="34164" y="624"/>
                    <a:pt x="34149" y="628"/>
                  </a:cubicBezTo>
                  <a:cubicBezTo>
                    <a:pt x="34144" y="629"/>
                    <a:pt x="34138" y="629"/>
                    <a:pt x="34133" y="629"/>
                  </a:cubicBezTo>
                  <a:cubicBezTo>
                    <a:pt x="34116" y="629"/>
                    <a:pt x="34098" y="626"/>
                    <a:pt x="34090" y="618"/>
                  </a:cubicBezTo>
                  <a:cubicBezTo>
                    <a:pt x="34067" y="601"/>
                    <a:pt x="33955" y="584"/>
                    <a:pt x="33888" y="584"/>
                  </a:cubicBezTo>
                  <a:cubicBezTo>
                    <a:pt x="33873" y="584"/>
                    <a:pt x="33860" y="585"/>
                    <a:pt x="33851" y="587"/>
                  </a:cubicBezTo>
                  <a:cubicBezTo>
                    <a:pt x="33849" y="587"/>
                    <a:pt x="33846" y="587"/>
                    <a:pt x="33842" y="587"/>
                  </a:cubicBezTo>
                  <a:cubicBezTo>
                    <a:pt x="33775" y="587"/>
                    <a:pt x="33394" y="535"/>
                    <a:pt x="33057" y="476"/>
                  </a:cubicBezTo>
                  <a:cubicBezTo>
                    <a:pt x="33006" y="467"/>
                    <a:pt x="32956" y="463"/>
                    <a:pt x="32922" y="463"/>
                  </a:cubicBezTo>
                  <a:cubicBezTo>
                    <a:pt x="32900" y="463"/>
                    <a:pt x="32885" y="464"/>
                    <a:pt x="32879" y="468"/>
                  </a:cubicBezTo>
                  <a:cubicBezTo>
                    <a:pt x="32871" y="474"/>
                    <a:pt x="32863" y="476"/>
                    <a:pt x="32857" y="476"/>
                  </a:cubicBezTo>
                  <a:cubicBezTo>
                    <a:pt x="32851" y="476"/>
                    <a:pt x="32847" y="474"/>
                    <a:pt x="32845" y="468"/>
                  </a:cubicBezTo>
                  <a:cubicBezTo>
                    <a:pt x="32842" y="461"/>
                    <a:pt x="32834" y="456"/>
                    <a:pt x="32825" y="456"/>
                  </a:cubicBezTo>
                  <a:cubicBezTo>
                    <a:pt x="32821" y="456"/>
                    <a:pt x="32817" y="456"/>
                    <a:pt x="32814" y="458"/>
                  </a:cubicBezTo>
                  <a:cubicBezTo>
                    <a:pt x="32811" y="459"/>
                    <a:pt x="32808" y="459"/>
                    <a:pt x="32805" y="459"/>
                  </a:cubicBezTo>
                  <a:cubicBezTo>
                    <a:pt x="32789" y="459"/>
                    <a:pt x="32764" y="453"/>
                    <a:pt x="32744" y="444"/>
                  </a:cubicBezTo>
                  <a:cubicBezTo>
                    <a:pt x="32720" y="438"/>
                    <a:pt x="32637" y="423"/>
                    <a:pt x="32564" y="417"/>
                  </a:cubicBezTo>
                  <a:cubicBezTo>
                    <a:pt x="32484" y="406"/>
                    <a:pt x="32341" y="389"/>
                    <a:pt x="32242" y="375"/>
                  </a:cubicBezTo>
                  <a:cubicBezTo>
                    <a:pt x="32158" y="363"/>
                    <a:pt x="32081" y="357"/>
                    <a:pt x="32050" y="357"/>
                  </a:cubicBezTo>
                  <a:cubicBezTo>
                    <a:pt x="32043" y="357"/>
                    <a:pt x="32039" y="357"/>
                    <a:pt x="32037" y="358"/>
                  </a:cubicBezTo>
                  <a:cubicBezTo>
                    <a:pt x="32023" y="358"/>
                    <a:pt x="32008" y="351"/>
                    <a:pt x="32005" y="340"/>
                  </a:cubicBezTo>
                  <a:cubicBezTo>
                    <a:pt x="32003" y="334"/>
                    <a:pt x="31997" y="331"/>
                    <a:pt x="31988" y="331"/>
                  </a:cubicBezTo>
                  <a:cubicBezTo>
                    <a:pt x="31978" y="331"/>
                    <a:pt x="31963" y="335"/>
                    <a:pt x="31946" y="340"/>
                  </a:cubicBezTo>
                  <a:cubicBezTo>
                    <a:pt x="31929" y="349"/>
                    <a:pt x="31915" y="353"/>
                    <a:pt x="31906" y="353"/>
                  </a:cubicBezTo>
                  <a:cubicBezTo>
                    <a:pt x="31901" y="353"/>
                    <a:pt x="31898" y="351"/>
                    <a:pt x="31898" y="348"/>
                  </a:cubicBezTo>
                  <a:cubicBezTo>
                    <a:pt x="31901" y="340"/>
                    <a:pt x="31846" y="327"/>
                    <a:pt x="31773" y="316"/>
                  </a:cubicBezTo>
                  <a:cubicBezTo>
                    <a:pt x="31704" y="309"/>
                    <a:pt x="31589" y="292"/>
                    <a:pt x="31520" y="281"/>
                  </a:cubicBezTo>
                  <a:cubicBezTo>
                    <a:pt x="31463" y="273"/>
                    <a:pt x="31403" y="267"/>
                    <a:pt x="31372" y="267"/>
                  </a:cubicBezTo>
                  <a:cubicBezTo>
                    <a:pt x="31365" y="267"/>
                    <a:pt x="31360" y="267"/>
                    <a:pt x="31356" y="268"/>
                  </a:cubicBezTo>
                  <a:cubicBezTo>
                    <a:pt x="31351" y="269"/>
                    <a:pt x="31344" y="269"/>
                    <a:pt x="31336" y="269"/>
                  </a:cubicBezTo>
                  <a:cubicBezTo>
                    <a:pt x="31314" y="269"/>
                    <a:pt x="31286" y="266"/>
                    <a:pt x="31263" y="260"/>
                  </a:cubicBezTo>
                  <a:cubicBezTo>
                    <a:pt x="31238" y="255"/>
                    <a:pt x="31212" y="252"/>
                    <a:pt x="31193" y="252"/>
                  </a:cubicBezTo>
                  <a:cubicBezTo>
                    <a:pt x="31186" y="252"/>
                    <a:pt x="31180" y="253"/>
                    <a:pt x="31176" y="253"/>
                  </a:cubicBezTo>
                  <a:cubicBezTo>
                    <a:pt x="31172" y="254"/>
                    <a:pt x="31167" y="255"/>
                    <a:pt x="31162" y="255"/>
                  </a:cubicBezTo>
                  <a:cubicBezTo>
                    <a:pt x="31146" y="255"/>
                    <a:pt x="31124" y="252"/>
                    <a:pt x="31107" y="247"/>
                  </a:cubicBezTo>
                  <a:cubicBezTo>
                    <a:pt x="31071" y="233"/>
                    <a:pt x="31005" y="226"/>
                    <a:pt x="30950" y="226"/>
                  </a:cubicBezTo>
                  <a:cubicBezTo>
                    <a:pt x="30907" y="226"/>
                    <a:pt x="30871" y="230"/>
                    <a:pt x="30860" y="239"/>
                  </a:cubicBezTo>
                  <a:cubicBezTo>
                    <a:pt x="30836" y="264"/>
                    <a:pt x="30846" y="290"/>
                    <a:pt x="30872" y="290"/>
                  </a:cubicBezTo>
                  <a:cubicBezTo>
                    <a:pt x="30876" y="290"/>
                    <a:pt x="30880" y="290"/>
                    <a:pt x="30884" y="288"/>
                  </a:cubicBezTo>
                  <a:cubicBezTo>
                    <a:pt x="30887" y="288"/>
                    <a:pt x="30891" y="288"/>
                    <a:pt x="30895" y="288"/>
                  </a:cubicBezTo>
                  <a:cubicBezTo>
                    <a:pt x="30913" y="288"/>
                    <a:pt x="30937" y="294"/>
                    <a:pt x="30954" y="302"/>
                  </a:cubicBezTo>
                  <a:cubicBezTo>
                    <a:pt x="30968" y="311"/>
                    <a:pt x="30982" y="316"/>
                    <a:pt x="30991" y="316"/>
                  </a:cubicBezTo>
                  <a:cubicBezTo>
                    <a:pt x="30995" y="316"/>
                    <a:pt x="30998" y="315"/>
                    <a:pt x="30999" y="313"/>
                  </a:cubicBezTo>
                  <a:cubicBezTo>
                    <a:pt x="31001" y="311"/>
                    <a:pt x="31004" y="310"/>
                    <a:pt x="31007" y="310"/>
                  </a:cubicBezTo>
                  <a:cubicBezTo>
                    <a:pt x="31018" y="310"/>
                    <a:pt x="31035" y="317"/>
                    <a:pt x="31051" y="330"/>
                  </a:cubicBezTo>
                  <a:cubicBezTo>
                    <a:pt x="31072" y="345"/>
                    <a:pt x="31101" y="352"/>
                    <a:pt x="31125" y="352"/>
                  </a:cubicBezTo>
                  <a:cubicBezTo>
                    <a:pt x="31130" y="352"/>
                    <a:pt x="31134" y="351"/>
                    <a:pt x="31138" y="351"/>
                  </a:cubicBezTo>
                  <a:cubicBezTo>
                    <a:pt x="31161" y="344"/>
                    <a:pt x="31184" y="341"/>
                    <a:pt x="31204" y="341"/>
                  </a:cubicBezTo>
                  <a:cubicBezTo>
                    <a:pt x="31235" y="341"/>
                    <a:pt x="31259" y="348"/>
                    <a:pt x="31263" y="361"/>
                  </a:cubicBezTo>
                  <a:cubicBezTo>
                    <a:pt x="31267" y="378"/>
                    <a:pt x="31256" y="386"/>
                    <a:pt x="31212" y="386"/>
                  </a:cubicBezTo>
                  <a:cubicBezTo>
                    <a:pt x="31154" y="386"/>
                    <a:pt x="31040" y="372"/>
                    <a:pt x="30833" y="340"/>
                  </a:cubicBezTo>
                  <a:cubicBezTo>
                    <a:pt x="30763" y="332"/>
                    <a:pt x="30693" y="326"/>
                    <a:pt x="30659" y="326"/>
                  </a:cubicBezTo>
                  <a:cubicBezTo>
                    <a:pt x="30651" y="326"/>
                    <a:pt x="30645" y="326"/>
                    <a:pt x="30642" y="327"/>
                  </a:cubicBezTo>
                  <a:cubicBezTo>
                    <a:pt x="30634" y="329"/>
                    <a:pt x="30626" y="330"/>
                    <a:pt x="30618" y="330"/>
                  </a:cubicBezTo>
                  <a:cubicBezTo>
                    <a:pt x="30605" y="330"/>
                    <a:pt x="30593" y="327"/>
                    <a:pt x="30586" y="323"/>
                  </a:cubicBezTo>
                  <a:cubicBezTo>
                    <a:pt x="30576" y="316"/>
                    <a:pt x="30503" y="306"/>
                    <a:pt x="30420" y="302"/>
                  </a:cubicBezTo>
                  <a:cubicBezTo>
                    <a:pt x="30316" y="295"/>
                    <a:pt x="30267" y="281"/>
                    <a:pt x="30264" y="257"/>
                  </a:cubicBezTo>
                  <a:cubicBezTo>
                    <a:pt x="30258" y="243"/>
                    <a:pt x="30257" y="236"/>
                    <a:pt x="30262" y="236"/>
                  </a:cubicBezTo>
                  <a:lnTo>
                    <a:pt x="30262" y="236"/>
                  </a:lnTo>
                  <a:cubicBezTo>
                    <a:pt x="30266" y="236"/>
                    <a:pt x="30272" y="239"/>
                    <a:pt x="30281" y="247"/>
                  </a:cubicBezTo>
                  <a:cubicBezTo>
                    <a:pt x="30289" y="253"/>
                    <a:pt x="30296" y="256"/>
                    <a:pt x="30302" y="256"/>
                  </a:cubicBezTo>
                  <a:cubicBezTo>
                    <a:pt x="30309" y="256"/>
                    <a:pt x="30314" y="252"/>
                    <a:pt x="30316" y="244"/>
                  </a:cubicBezTo>
                  <a:cubicBezTo>
                    <a:pt x="30321" y="228"/>
                    <a:pt x="30308" y="220"/>
                    <a:pt x="30289" y="220"/>
                  </a:cubicBezTo>
                  <a:cubicBezTo>
                    <a:pt x="30271" y="220"/>
                    <a:pt x="30246" y="228"/>
                    <a:pt x="30229" y="244"/>
                  </a:cubicBezTo>
                  <a:cubicBezTo>
                    <a:pt x="30202" y="270"/>
                    <a:pt x="30152" y="285"/>
                    <a:pt x="30100" y="285"/>
                  </a:cubicBezTo>
                  <a:cubicBezTo>
                    <a:pt x="30079" y="285"/>
                    <a:pt x="30058" y="283"/>
                    <a:pt x="30038" y="278"/>
                  </a:cubicBezTo>
                  <a:cubicBezTo>
                    <a:pt x="30024" y="273"/>
                    <a:pt x="30008" y="272"/>
                    <a:pt x="29994" y="272"/>
                  </a:cubicBezTo>
                  <a:cubicBezTo>
                    <a:pt x="29974" y="272"/>
                    <a:pt x="29958" y="275"/>
                    <a:pt x="29952" y="281"/>
                  </a:cubicBezTo>
                  <a:cubicBezTo>
                    <a:pt x="29945" y="286"/>
                    <a:pt x="29941" y="289"/>
                    <a:pt x="29939" y="289"/>
                  </a:cubicBezTo>
                  <a:cubicBezTo>
                    <a:pt x="29936" y="289"/>
                    <a:pt x="29936" y="285"/>
                    <a:pt x="29938" y="278"/>
                  </a:cubicBezTo>
                  <a:cubicBezTo>
                    <a:pt x="29943" y="260"/>
                    <a:pt x="29875" y="241"/>
                    <a:pt x="29824" y="241"/>
                  </a:cubicBezTo>
                  <a:cubicBezTo>
                    <a:pt x="29813" y="241"/>
                    <a:pt x="29803" y="242"/>
                    <a:pt x="29795" y="244"/>
                  </a:cubicBezTo>
                  <a:cubicBezTo>
                    <a:pt x="29793" y="244"/>
                    <a:pt x="29787" y="245"/>
                    <a:pt x="29780" y="245"/>
                  </a:cubicBezTo>
                  <a:cubicBezTo>
                    <a:pt x="29756" y="245"/>
                    <a:pt x="29711" y="241"/>
                    <a:pt x="29664" y="233"/>
                  </a:cubicBezTo>
                  <a:cubicBezTo>
                    <a:pt x="29636" y="230"/>
                    <a:pt x="29608" y="228"/>
                    <a:pt x="29586" y="228"/>
                  </a:cubicBezTo>
                  <a:cubicBezTo>
                    <a:pt x="29558" y="228"/>
                    <a:pt x="29537" y="231"/>
                    <a:pt x="29531" y="236"/>
                  </a:cubicBezTo>
                  <a:cubicBezTo>
                    <a:pt x="29529" y="238"/>
                    <a:pt x="29525" y="239"/>
                    <a:pt x="29522" y="239"/>
                  </a:cubicBezTo>
                  <a:cubicBezTo>
                    <a:pt x="29513" y="239"/>
                    <a:pt x="29501" y="231"/>
                    <a:pt x="29494" y="219"/>
                  </a:cubicBezTo>
                  <a:cubicBezTo>
                    <a:pt x="29481" y="202"/>
                    <a:pt x="29459" y="193"/>
                    <a:pt x="29423" y="193"/>
                  </a:cubicBezTo>
                  <a:cubicBezTo>
                    <a:pt x="29407" y="193"/>
                    <a:pt x="29389" y="195"/>
                    <a:pt x="29369" y="198"/>
                  </a:cubicBezTo>
                  <a:cubicBezTo>
                    <a:pt x="29355" y="199"/>
                    <a:pt x="29338" y="199"/>
                    <a:pt x="29318" y="199"/>
                  </a:cubicBezTo>
                  <a:cubicBezTo>
                    <a:pt x="29257" y="199"/>
                    <a:pt x="29173" y="194"/>
                    <a:pt x="29108" y="184"/>
                  </a:cubicBezTo>
                  <a:cubicBezTo>
                    <a:pt x="29025" y="174"/>
                    <a:pt x="28924" y="164"/>
                    <a:pt x="28890" y="164"/>
                  </a:cubicBezTo>
                  <a:cubicBezTo>
                    <a:pt x="28884" y="164"/>
                    <a:pt x="28878" y="164"/>
                    <a:pt x="28872" y="164"/>
                  </a:cubicBezTo>
                  <a:cubicBezTo>
                    <a:pt x="28845" y="164"/>
                    <a:pt x="28818" y="159"/>
                    <a:pt x="28810" y="153"/>
                  </a:cubicBezTo>
                  <a:cubicBezTo>
                    <a:pt x="28806" y="149"/>
                    <a:pt x="28793" y="146"/>
                    <a:pt x="28779" y="146"/>
                  </a:cubicBezTo>
                  <a:cubicBezTo>
                    <a:pt x="28770" y="146"/>
                    <a:pt x="28760" y="147"/>
                    <a:pt x="28751" y="149"/>
                  </a:cubicBezTo>
                  <a:cubicBezTo>
                    <a:pt x="28739" y="152"/>
                    <a:pt x="28723" y="154"/>
                    <a:pt x="28706" y="154"/>
                  </a:cubicBezTo>
                  <a:cubicBezTo>
                    <a:pt x="28685" y="154"/>
                    <a:pt x="28664" y="152"/>
                    <a:pt x="28647" y="146"/>
                  </a:cubicBezTo>
                  <a:cubicBezTo>
                    <a:pt x="28633" y="141"/>
                    <a:pt x="28612" y="139"/>
                    <a:pt x="28588" y="139"/>
                  </a:cubicBezTo>
                  <a:cubicBezTo>
                    <a:pt x="28558" y="139"/>
                    <a:pt x="28525" y="142"/>
                    <a:pt x="28498" y="146"/>
                  </a:cubicBezTo>
                  <a:cubicBezTo>
                    <a:pt x="28472" y="151"/>
                    <a:pt x="28444" y="154"/>
                    <a:pt x="28420" y="154"/>
                  </a:cubicBezTo>
                  <a:cubicBezTo>
                    <a:pt x="28396" y="154"/>
                    <a:pt x="28376" y="151"/>
                    <a:pt x="28366" y="146"/>
                  </a:cubicBezTo>
                  <a:cubicBezTo>
                    <a:pt x="28349" y="139"/>
                    <a:pt x="28332" y="135"/>
                    <a:pt x="28316" y="135"/>
                  </a:cubicBezTo>
                  <a:cubicBezTo>
                    <a:pt x="28287" y="135"/>
                    <a:pt x="28265" y="147"/>
                    <a:pt x="28272" y="167"/>
                  </a:cubicBezTo>
                  <a:cubicBezTo>
                    <a:pt x="28275" y="175"/>
                    <a:pt x="28271" y="182"/>
                    <a:pt x="28259" y="182"/>
                  </a:cubicBezTo>
                  <a:cubicBezTo>
                    <a:pt x="28257" y="182"/>
                    <a:pt x="28254" y="182"/>
                    <a:pt x="28251" y="181"/>
                  </a:cubicBezTo>
                  <a:cubicBezTo>
                    <a:pt x="28237" y="177"/>
                    <a:pt x="28231" y="164"/>
                    <a:pt x="28234" y="153"/>
                  </a:cubicBezTo>
                  <a:cubicBezTo>
                    <a:pt x="28237" y="142"/>
                    <a:pt x="28230" y="134"/>
                    <a:pt x="28222" y="134"/>
                  </a:cubicBezTo>
                  <a:cubicBezTo>
                    <a:pt x="28220" y="134"/>
                    <a:pt x="28218" y="135"/>
                    <a:pt x="28216" y="135"/>
                  </a:cubicBezTo>
                  <a:cubicBezTo>
                    <a:pt x="28203" y="139"/>
                    <a:pt x="28196" y="149"/>
                    <a:pt x="28196" y="160"/>
                  </a:cubicBezTo>
                  <a:cubicBezTo>
                    <a:pt x="28199" y="174"/>
                    <a:pt x="28175" y="177"/>
                    <a:pt x="28130" y="177"/>
                  </a:cubicBezTo>
                  <a:cubicBezTo>
                    <a:pt x="28088" y="174"/>
                    <a:pt x="28053" y="160"/>
                    <a:pt x="28047" y="146"/>
                  </a:cubicBezTo>
                  <a:cubicBezTo>
                    <a:pt x="28041" y="129"/>
                    <a:pt x="28016" y="119"/>
                    <a:pt x="27996" y="119"/>
                  </a:cubicBezTo>
                  <a:cubicBezTo>
                    <a:pt x="27980" y="119"/>
                    <a:pt x="27967" y="125"/>
                    <a:pt x="27970" y="139"/>
                  </a:cubicBezTo>
                  <a:cubicBezTo>
                    <a:pt x="27972" y="148"/>
                    <a:pt x="27972" y="152"/>
                    <a:pt x="27970" y="152"/>
                  </a:cubicBezTo>
                  <a:cubicBezTo>
                    <a:pt x="27968" y="152"/>
                    <a:pt x="27963" y="148"/>
                    <a:pt x="27957" y="139"/>
                  </a:cubicBezTo>
                  <a:cubicBezTo>
                    <a:pt x="27950" y="133"/>
                    <a:pt x="27945" y="129"/>
                    <a:pt x="27941" y="129"/>
                  </a:cubicBezTo>
                  <a:cubicBezTo>
                    <a:pt x="27936" y="129"/>
                    <a:pt x="27932" y="134"/>
                    <a:pt x="27928" y="143"/>
                  </a:cubicBezTo>
                  <a:cubicBezTo>
                    <a:pt x="27925" y="152"/>
                    <a:pt x="27919" y="156"/>
                    <a:pt x="27909" y="156"/>
                  </a:cubicBezTo>
                  <a:cubicBezTo>
                    <a:pt x="27896" y="156"/>
                    <a:pt x="27878" y="149"/>
                    <a:pt x="27853" y="135"/>
                  </a:cubicBezTo>
                  <a:cubicBezTo>
                    <a:pt x="27814" y="117"/>
                    <a:pt x="27783" y="108"/>
                    <a:pt x="27762" y="108"/>
                  </a:cubicBezTo>
                  <a:cubicBezTo>
                    <a:pt x="27739" y="108"/>
                    <a:pt x="27726" y="118"/>
                    <a:pt x="27724" y="139"/>
                  </a:cubicBezTo>
                  <a:cubicBezTo>
                    <a:pt x="27723" y="145"/>
                    <a:pt x="27721" y="147"/>
                    <a:pt x="27718" y="147"/>
                  </a:cubicBezTo>
                  <a:cubicBezTo>
                    <a:pt x="27715" y="147"/>
                    <a:pt x="27711" y="141"/>
                    <a:pt x="27707" y="129"/>
                  </a:cubicBezTo>
                  <a:cubicBezTo>
                    <a:pt x="27701" y="114"/>
                    <a:pt x="27695" y="106"/>
                    <a:pt x="27688" y="106"/>
                  </a:cubicBezTo>
                  <a:cubicBezTo>
                    <a:pt x="27683" y="106"/>
                    <a:pt x="27676" y="111"/>
                    <a:pt x="27669" y="122"/>
                  </a:cubicBezTo>
                  <a:cubicBezTo>
                    <a:pt x="27656" y="140"/>
                    <a:pt x="27625" y="150"/>
                    <a:pt x="27602" y="150"/>
                  </a:cubicBezTo>
                  <a:cubicBezTo>
                    <a:pt x="27582" y="150"/>
                    <a:pt x="27567" y="143"/>
                    <a:pt x="27571" y="129"/>
                  </a:cubicBezTo>
                  <a:cubicBezTo>
                    <a:pt x="27574" y="120"/>
                    <a:pt x="27565" y="114"/>
                    <a:pt x="27552" y="114"/>
                  </a:cubicBezTo>
                  <a:cubicBezTo>
                    <a:pt x="27549" y="114"/>
                    <a:pt x="27547" y="114"/>
                    <a:pt x="27544" y="114"/>
                  </a:cubicBezTo>
                  <a:cubicBezTo>
                    <a:pt x="27538" y="117"/>
                    <a:pt x="27532" y="117"/>
                    <a:pt x="27528" y="117"/>
                  </a:cubicBezTo>
                  <a:cubicBezTo>
                    <a:pt x="27516" y="117"/>
                    <a:pt x="27510" y="112"/>
                    <a:pt x="27512" y="104"/>
                  </a:cubicBezTo>
                  <a:cubicBezTo>
                    <a:pt x="27516" y="94"/>
                    <a:pt x="27467" y="84"/>
                    <a:pt x="27398" y="80"/>
                  </a:cubicBezTo>
                  <a:cubicBezTo>
                    <a:pt x="27360" y="79"/>
                    <a:pt x="27332" y="79"/>
                    <a:pt x="27312" y="79"/>
                  </a:cubicBezTo>
                  <a:cubicBezTo>
                    <a:pt x="27256" y="79"/>
                    <a:pt x="27254" y="84"/>
                    <a:pt x="27259" y="101"/>
                  </a:cubicBezTo>
                  <a:cubicBezTo>
                    <a:pt x="27260" y="105"/>
                    <a:pt x="27265" y="107"/>
                    <a:pt x="27271" y="107"/>
                  </a:cubicBezTo>
                  <a:cubicBezTo>
                    <a:pt x="27279" y="107"/>
                    <a:pt x="27290" y="104"/>
                    <a:pt x="27301" y="98"/>
                  </a:cubicBezTo>
                  <a:cubicBezTo>
                    <a:pt x="27314" y="89"/>
                    <a:pt x="27323" y="84"/>
                    <a:pt x="27326" y="84"/>
                  </a:cubicBezTo>
                  <a:lnTo>
                    <a:pt x="27326" y="84"/>
                  </a:lnTo>
                  <a:cubicBezTo>
                    <a:pt x="27332" y="84"/>
                    <a:pt x="27320" y="100"/>
                    <a:pt x="27287" y="139"/>
                  </a:cubicBezTo>
                  <a:cubicBezTo>
                    <a:pt x="27275" y="153"/>
                    <a:pt x="27266" y="160"/>
                    <a:pt x="27262" y="160"/>
                  </a:cubicBezTo>
                  <a:cubicBezTo>
                    <a:pt x="27259" y="160"/>
                    <a:pt x="27258" y="157"/>
                    <a:pt x="27259" y="149"/>
                  </a:cubicBezTo>
                  <a:cubicBezTo>
                    <a:pt x="27266" y="137"/>
                    <a:pt x="27260" y="125"/>
                    <a:pt x="27250" y="125"/>
                  </a:cubicBezTo>
                  <a:cubicBezTo>
                    <a:pt x="27248" y="125"/>
                    <a:pt x="27247" y="125"/>
                    <a:pt x="27246" y="125"/>
                  </a:cubicBezTo>
                  <a:cubicBezTo>
                    <a:pt x="27221" y="128"/>
                    <a:pt x="27196" y="130"/>
                    <a:pt x="27172" y="130"/>
                  </a:cubicBezTo>
                  <a:cubicBezTo>
                    <a:pt x="27118" y="130"/>
                    <a:pt x="27073" y="122"/>
                    <a:pt x="27068" y="108"/>
                  </a:cubicBezTo>
                  <a:cubicBezTo>
                    <a:pt x="27065" y="99"/>
                    <a:pt x="27055" y="93"/>
                    <a:pt x="27044" y="93"/>
                  </a:cubicBezTo>
                  <a:cubicBezTo>
                    <a:pt x="27042" y="93"/>
                    <a:pt x="27040" y="93"/>
                    <a:pt x="27037" y="94"/>
                  </a:cubicBezTo>
                  <a:cubicBezTo>
                    <a:pt x="27003" y="104"/>
                    <a:pt x="27084" y="160"/>
                    <a:pt x="27133" y="160"/>
                  </a:cubicBezTo>
                  <a:cubicBezTo>
                    <a:pt x="27135" y="160"/>
                    <a:pt x="27136" y="160"/>
                    <a:pt x="27137" y="160"/>
                  </a:cubicBezTo>
                  <a:cubicBezTo>
                    <a:pt x="27217" y="160"/>
                    <a:pt x="27204" y="209"/>
                    <a:pt x="27121" y="215"/>
                  </a:cubicBezTo>
                  <a:cubicBezTo>
                    <a:pt x="27079" y="219"/>
                    <a:pt x="27023" y="223"/>
                    <a:pt x="26996" y="226"/>
                  </a:cubicBezTo>
                  <a:cubicBezTo>
                    <a:pt x="26988" y="227"/>
                    <a:pt x="26978" y="227"/>
                    <a:pt x="26969" y="227"/>
                  </a:cubicBezTo>
                  <a:cubicBezTo>
                    <a:pt x="26947" y="227"/>
                    <a:pt x="26923" y="225"/>
                    <a:pt x="26908" y="223"/>
                  </a:cubicBezTo>
                  <a:cubicBezTo>
                    <a:pt x="26893" y="217"/>
                    <a:pt x="26878" y="214"/>
                    <a:pt x="26868" y="214"/>
                  </a:cubicBezTo>
                  <a:cubicBezTo>
                    <a:pt x="26865" y="214"/>
                    <a:pt x="26862" y="214"/>
                    <a:pt x="26860" y="215"/>
                  </a:cubicBezTo>
                  <a:cubicBezTo>
                    <a:pt x="26853" y="215"/>
                    <a:pt x="26812" y="215"/>
                    <a:pt x="26763" y="219"/>
                  </a:cubicBezTo>
                  <a:cubicBezTo>
                    <a:pt x="26718" y="219"/>
                    <a:pt x="26669" y="223"/>
                    <a:pt x="26659" y="226"/>
                  </a:cubicBezTo>
                  <a:cubicBezTo>
                    <a:pt x="26645" y="226"/>
                    <a:pt x="26579" y="226"/>
                    <a:pt x="26510" y="223"/>
                  </a:cubicBezTo>
                  <a:cubicBezTo>
                    <a:pt x="26399" y="215"/>
                    <a:pt x="26351" y="212"/>
                    <a:pt x="26173" y="191"/>
                  </a:cubicBezTo>
                  <a:cubicBezTo>
                    <a:pt x="26151" y="189"/>
                    <a:pt x="26117" y="186"/>
                    <a:pt x="26087" y="186"/>
                  </a:cubicBezTo>
                  <a:cubicBezTo>
                    <a:pt x="26074" y="186"/>
                    <a:pt x="26062" y="187"/>
                    <a:pt x="26052" y="188"/>
                  </a:cubicBezTo>
                  <a:cubicBezTo>
                    <a:pt x="26003" y="188"/>
                    <a:pt x="26000" y="191"/>
                    <a:pt x="26038" y="202"/>
                  </a:cubicBezTo>
                  <a:cubicBezTo>
                    <a:pt x="26062" y="205"/>
                    <a:pt x="26087" y="226"/>
                    <a:pt x="26093" y="239"/>
                  </a:cubicBezTo>
                  <a:cubicBezTo>
                    <a:pt x="26101" y="262"/>
                    <a:pt x="26091" y="275"/>
                    <a:pt x="26071" y="275"/>
                  </a:cubicBezTo>
                  <a:cubicBezTo>
                    <a:pt x="26063" y="275"/>
                    <a:pt x="26053" y="273"/>
                    <a:pt x="26042" y="268"/>
                  </a:cubicBezTo>
                  <a:cubicBezTo>
                    <a:pt x="26027" y="260"/>
                    <a:pt x="25965" y="257"/>
                    <a:pt x="25903" y="257"/>
                  </a:cubicBezTo>
                  <a:cubicBezTo>
                    <a:pt x="25823" y="257"/>
                    <a:pt x="25792" y="250"/>
                    <a:pt x="25792" y="229"/>
                  </a:cubicBezTo>
                  <a:cubicBezTo>
                    <a:pt x="25795" y="214"/>
                    <a:pt x="25787" y="205"/>
                    <a:pt x="25778" y="205"/>
                  </a:cubicBezTo>
                  <a:cubicBezTo>
                    <a:pt x="25777" y="205"/>
                    <a:pt x="25776" y="205"/>
                    <a:pt x="25774" y="205"/>
                  </a:cubicBezTo>
                  <a:cubicBezTo>
                    <a:pt x="25760" y="209"/>
                    <a:pt x="25747" y="223"/>
                    <a:pt x="25747" y="236"/>
                  </a:cubicBezTo>
                  <a:cubicBezTo>
                    <a:pt x="25745" y="244"/>
                    <a:pt x="25743" y="247"/>
                    <a:pt x="25740" y="247"/>
                  </a:cubicBezTo>
                  <a:cubicBezTo>
                    <a:pt x="25737" y="247"/>
                    <a:pt x="25733" y="241"/>
                    <a:pt x="25729" y="229"/>
                  </a:cubicBezTo>
                  <a:cubicBezTo>
                    <a:pt x="25724" y="215"/>
                    <a:pt x="25717" y="207"/>
                    <a:pt x="25704" y="207"/>
                  </a:cubicBezTo>
                  <a:cubicBezTo>
                    <a:pt x="25693" y="207"/>
                    <a:pt x="25677" y="213"/>
                    <a:pt x="25653" y="226"/>
                  </a:cubicBezTo>
                  <a:cubicBezTo>
                    <a:pt x="25629" y="237"/>
                    <a:pt x="25603" y="242"/>
                    <a:pt x="25581" y="242"/>
                  </a:cubicBezTo>
                  <a:cubicBezTo>
                    <a:pt x="25539" y="242"/>
                    <a:pt x="25509" y="225"/>
                    <a:pt x="25518" y="198"/>
                  </a:cubicBezTo>
                  <a:cubicBezTo>
                    <a:pt x="25520" y="191"/>
                    <a:pt x="25518" y="188"/>
                    <a:pt x="25512" y="188"/>
                  </a:cubicBezTo>
                  <a:cubicBezTo>
                    <a:pt x="25507" y="188"/>
                    <a:pt x="25498" y="191"/>
                    <a:pt x="25486" y="198"/>
                  </a:cubicBezTo>
                  <a:cubicBezTo>
                    <a:pt x="25474" y="206"/>
                    <a:pt x="25462" y="210"/>
                    <a:pt x="25449" y="210"/>
                  </a:cubicBezTo>
                  <a:cubicBezTo>
                    <a:pt x="25440" y="210"/>
                    <a:pt x="25431" y="208"/>
                    <a:pt x="25424" y="202"/>
                  </a:cubicBezTo>
                  <a:cubicBezTo>
                    <a:pt x="25414" y="194"/>
                    <a:pt x="25408" y="189"/>
                    <a:pt x="25405" y="189"/>
                  </a:cubicBezTo>
                  <a:lnTo>
                    <a:pt x="25405" y="189"/>
                  </a:lnTo>
                  <a:cubicBezTo>
                    <a:pt x="25402" y="189"/>
                    <a:pt x="25403" y="194"/>
                    <a:pt x="25406" y="205"/>
                  </a:cubicBezTo>
                  <a:cubicBezTo>
                    <a:pt x="25410" y="219"/>
                    <a:pt x="25403" y="236"/>
                    <a:pt x="25389" y="236"/>
                  </a:cubicBezTo>
                  <a:cubicBezTo>
                    <a:pt x="25388" y="236"/>
                    <a:pt x="25387" y="236"/>
                    <a:pt x="25386" y="236"/>
                  </a:cubicBezTo>
                  <a:cubicBezTo>
                    <a:pt x="25376" y="236"/>
                    <a:pt x="25361" y="221"/>
                    <a:pt x="25355" y="202"/>
                  </a:cubicBezTo>
                  <a:cubicBezTo>
                    <a:pt x="25348" y="181"/>
                    <a:pt x="25341" y="171"/>
                    <a:pt x="25327" y="171"/>
                  </a:cubicBezTo>
                  <a:cubicBezTo>
                    <a:pt x="25318" y="171"/>
                    <a:pt x="25306" y="176"/>
                    <a:pt x="25289" y="184"/>
                  </a:cubicBezTo>
                  <a:cubicBezTo>
                    <a:pt x="25272" y="190"/>
                    <a:pt x="25256" y="194"/>
                    <a:pt x="25245" y="194"/>
                  </a:cubicBezTo>
                  <a:cubicBezTo>
                    <a:pt x="25237" y="194"/>
                    <a:pt x="25231" y="192"/>
                    <a:pt x="25230" y="188"/>
                  </a:cubicBezTo>
                  <a:cubicBezTo>
                    <a:pt x="25228" y="183"/>
                    <a:pt x="25223" y="181"/>
                    <a:pt x="25216" y="181"/>
                  </a:cubicBezTo>
                  <a:cubicBezTo>
                    <a:pt x="25205" y="181"/>
                    <a:pt x="25189" y="185"/>
                    <a:pt x="25171" y="191"/>
                  </a:cubicBezTo>
                  <a:cubicBezTo>
                    <a:pt x="25152" y="200"/>
                    <a:pt x="25138" y="204"/>
                    <a:pt x="25129" y="204"/>
                  </a:cubicBezTo>
                  <a:cubicBezTo>
                    <a:pt x="25120" y="204"/>
                    <a:pt x="25117" y="200"/>
                    <a:pt x="25118" y="191"/>
                  </a:cubicBezTo>
                  <a:cubicBezTo>
                    <a:pt x="25118" y="175"/>
                    <a:pt x="25093" y="168"/>
                    <a:pt x="25045" y="168"/>
                  </a:cubicBezTo>
                  <a:cubicBezTo>
                    <a:pt x="25029" y="168"/>
                    <a:pt x="25011" y="169"/>
                    <a:pt x="24990" y="170"/>
                  </a:cubicBezTo>
                  <a:cubicBezTo>
                    <a:pt x="24971" y="171"/>
                    <a:pt x="24948" y="172"/>
                    <a:pt x="24925" y="172"/>
                  </a:cubicBezTo>
                  <a:cubicBezTo>
                    <a:pt x="24861" y="172"/>
                    <a:pt x="24789" y="168"/>
                    <a:pt x="24744" y="164"/>
                  </a:cubicBezTo>
                  <a:cubicBezTo>
                    <a:pt x="24712" y="160"/>
                    <a:pt x="24680" y="158"/>
                    <a:pt x="24653" y="158"/>
                  </a:cubicBezTo>
                  <a:cubicBezTo>
                    <a:pt x="24626" y="158"/>
                    <a:pt x="24603" y="160"/>
                    <a:pt x="24591" y="164"/>
                  </a:cubicBezTo>
                  <a:cubicBezTo>
                    <a:pt x="24583" y="166"/>
                    <a:pt x="24575" y="167"/>
                    <a:pt x="24568" y="167"/>
                  </a:cubicBezTo>
                  <a:cubicBezTo>
                    <a:pt x="24555" y="167"/>
                    <a:pt x="24545" y="163"/>
                    <a:pt x="24543" y="156"/>
                  </a:cubicBezTo>
                  <a:cubicBezTo>
                    <a:pt x="24540" y="146"/>
                    <a:pt x="24511" y="139"/>
                    <a:pt x="24477" y="139"/>
                  </a:cubicBezTo>
                  <a:cubicBezTo>
                    <a:pt x="24475" y="140"/>
                    <a:pt x="24473" y="140"/>
                    <a:pt x="24471" y="140"/>
                  </a:cubicBezTo>
                  <a:cubicBezTo>
                    <a:pt x="24406" y="140"/>
                    <a:pt x="24385" y="89"/>
                    <a:pt x="24439" y="59"/>
                  </a:cubicBezTo>
                  <a:cubicBezTo>
                    <a:pt x="24463" y="45"/>
                    <a:pt x="24477" y="31"/>
                    <a:pt x="24477" y="21"/>
                  </a:cubicBezTo>
                  <a:cubicBezTo>
                    <a:pt x="24473" y="11"/>
                    <a:pt x="24429" y="6"/>
                    <a:pt x="24383" y="6"/>
                  </a:cubicBezTo>
                  <a:cubicBezTo>
                    <a:pt x="24338" y="6"/>
                    <a:pt x="24291" y="11"/>
                    <a:pt x="24282" y="21"/>
                  </a:cubicBezTo>
                  <a:cubicBezTo>
                    <a:pt x="24279" y="23"/>
                    <a:pt x="24274" y="24"/>
                    <a:pt x="24269" y="24"/>
                  </a:cubicBezTo>
                  <a:cubicBezTo>
                    <a:pt x="24259" y="24"/>
                    <a:pt x="24246" y="20"/>
                    <a:pt x="24234" y="10"/>
                  </a:cubicBezTo>
                  <a:cubicBezTo>
                    <a:pt x="24223" y="4"/>
                    <a:pt x="24184" y="0"/>
                    <a:pt x="24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13"/>
            <p:cNvSpPr/>
            <p:nvPr/>
          </p:nvSpPr>
          <p:spPr>
            <a:xfrm>
              <a:off x="5025425" y="1234350"/>
              <a:ext cx="1150" cy="1000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31" y="1"/>
                  </a:moveTo>
                  <a:cubicBezTo>
                    <a:pt x="27" y="1"/>
                    <a:pt x="23" y="3"/>
                    <a:pt x="18" y="8"/>
                  </a:cubicBezTo>
                  <a:cubicBezTo>
                    <a:pt x="8" y="18"/>
                    <a:pt x="1" y="28"/>
                    <a:pt x="1" y="35"/>
                  </a:cubicBezTo>
                  <a:cubicBezTo>
                    <a:pt x="3" y="37"/>
                    <a:pt x="9" y="40"/>
                    <a:pt x="17" y="40"/>
                  </a:cubicBezTo>
                  <a:cubicBezTo>
                    <a:pt x="21" y="40"/>
                    <a:pt x="24" y="39"/>
                    <a:pt x="28" y="38"/>
                  </a:cubicBezTo>
                  <a:cubicBezTo>
                    <a:pt x="39" y="35"/>
                    <a:pt x="46" y="21"/>
                    <a:pt x="43" y="11"/>
                  </a:cubicBezTo>
                  <a:cubicBezTo>
                    <a:pt x="41" y="5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13"/>
            <p:cNvSpPr/>
            <p:nvPr/>
          </p:nvSpPr>
          <p:spPr>
            <a:xfrm>
              <a:off x="5025400" y="123157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06" y="0"/>
                  </a:moveTo>
                  <a:cubicBezTo>
                    <a:pt x="96" y="4"/>
                    <a:pt x="64" y="4"/>
                    <a:pt x="40" y="4"/>
                  </a:cubicBezTo>
                  <a:cubicBezTo>
                    <a:pt x="31" y="3"/>
                    <a:pt x="24" y="2"/>
                    <a:pt x="19" y="2"/>
                  </a:cubicBezTo>
                  <a:cubicBezTo>
                    <a:pt x="0" y="2"/>
                    <a:pt x="7" y="8"/>
                    <a:pt x="37" y="24"/>
                  </a:cubicBezTo>
                  <a:cubicBezTo>
                    <a:pt x="56" y="37"/>
                    <a:pt x="78" y="42"/>
                    <a:pt x="96" y="42"/>
                  </a:cubicBezTo>
                  <a:cubicBezTo>
                    <a:pt x="120" y="42"/>
                    <a:pt x="138" y="32"/>
                    <a:pt x="133" y="14"/>
                  </a:cubicBezTo>
                  <a:cubicBezTo>
                    <a:pt x="130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13"/>
            <p:cNvSpPr/>
            <p:nvPr/>
          </p:nvSpPr>
          <p:spPr>
            <a:xfrm>
              <a:off x="5027950" y="1239650"/>
              <a:ext cx="1950" cy="575"/>
            </a:xfrm>
            <a:custGeom>
              <a:avLst/>
              <a:gdLst/>
              <a:ahLst/>
              <a:cxnLst/>
              <a:rect l="l" t="t" r="r" b="b"/>
              <a:pathLst>
                <a:path w="78" h="23" extrusionOk="0">
                  <a:moveTo>
                    <a:pt x="39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1" y="22"/>
                    <a:pt x="59" y="22"/>
                  </a:cubicBezTo>
                  <a:cubicBezTo>
                    <a:pt x="66" y="22"/>
                    <a:pt x="72" y="20"/>
                    <a:pt x="73" y="17"/>
                  </a:cubicBezTo>
                  <a:cubicBezTo>
                    <a:pt x="77" y="10"/>
                    <a:pt x="63" y="4"/>
                    <a:pt x="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13"/>
            <p:cNvSpPr/>
            <p:nvPr/>
          </p:nvSpPr>
          <p:spPr>
            <a:xfrm>
              <a:off x="5028600" y="1236375"/>
              <a:ext cx="4850" cy="3950"/>
            </a:xfrm>
            <a:custGeom>
              <a:avLst/>
              <a:gdLst/>
              <a:ahLst/>
              <a:cxnLst/>
              <a:rect l="l" t="t" r="r" b="b"/>
              <a:pathLst>
                <a:path w="194" h="158" extrusionOk="0">
                  <a:moveTo>
                    <a:pt x="131" y="1"/>
                  </a:moveTo>
                  <a:cubicBezTo>
                    <a:pt x="119" y="1"/>
                    <a:pt x="101" y="6"/>
                    <a:pt x="75" y="16"/>
                  </a:cubicBezTo>
                  <a:cubicBezTo>
                    <a:pt x="11" y="39"/>
                    <a:pt x="1" y="54"/>
                    <a:pt x="43" y="54"/>
                  </a:cubicBezTo>
                  <a:cubicBezTo>
                    <a:pt x="53" y="54"/>
                    <a:pt x="66" y="53"/>
                    <a:pt x="82" y="51"/>
                  </a:cubicBezTo>
                  <a:cubicBezTo>
                    <a:pt x="110" y="44"/>
                    <a:pt x="138" y="41"/>
                    <a:pt x="145" y="41"/>
                  </a:cubicBezTo>
                  <a:cubicBezTo>
                    <a:pt x="148" y="41"/>
                    <a:pt x="135" y="65"/>
                    <a:pt x="114" y="93"/>
                  </a:cubicBezTo>
                  <a:cubicBezTo>
                    <a:pt x="93" y="121"/>
                    <a:pt x="85" y="152"/>
                    <a:pt x="96" y="155"/>
                  </a:cubicBezTo>
                  <a:cubicBezTo>
                    <a:pt x="98" y="157"/>
                    <a:pt x="101" y="158"/>
                    <a:pt x="103" y="158"/>
                  </a:cubicBezTo>
                  <a:cubicBezTo>
                    <a:pt x="112" y="158"/>
                    <a:pt x="122" y="148"/>
                    <a:pt x="127" y="135"/>
                  </a:cubicBezTo>
                  <a:cubicBezTo>
                    <a:pt x="133" y="120"/>
                    <a:pt x="147" y="110"/>
                    <a:pt x="163" y="110"/>
                  </a:cubicBezTo>
                  <a:cubicBezTo>
                    <a:pt x="166" y="110"/>
                    <a:pt x="169" y="110"/>
                    <a:pt x="172" y="111"/>
                  </a:cubicBezTo>
                  <a:cubicBezTo>
                    <a:pt x="180" y="113"/>
                    <a:pt x="185" y="114"/>
                    <a:pt x="188" y="114"/>
                  </a:cubicBezTo>
                  <a:cubicBezTo>
                    <a:pt x="194" y="114"/>
                    <a:pt x="193" y="111"/>
                    <a:pt x="186" y="106"/>
                  </a:cubicBezTo>
                  <a:cubicBezTo>
                    <a:pt x="172" y="100"/>
                    <a:pt x="172" y="82"/>
                    <a:pt x="179" y="61"/>
                  </a:cubicBezTo>
                  <a:cubicBezTo>
                    <a:pt x="190" y="45"/>
                    <a:pt x="190" y="35"/>
                    <a:pt x="179" y="35"/>
                  </a:cubicBezTo>
                  <a:cubicBezTo>
                    <a:pt x="177" y="35"/>
                    <a:pt x="173" y="36"/>
                    <a:pt x="169" y="37"/>
                  </a:cubicBezTo>
                  <a:cubicBezTo>
                    <a:pt x="167" y="38"/>
                    <a:pt x="165" y="38"/>
                    <a:pt x="164" y="38"/>
                  </a:cubicBezTo>
                  <a:cubicBezTo>
                    <a:pt x="153" y="38"/>
                    <a:pt x="145" y="29"/>
                    <a:pt x="145" y="16"/>
                  </a:cubicBezTo>
                  <a:cubicBezTo>
                    <a:pt x="146" y="6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13"/>
            <p:cNvSpPr/>
            <p:nvPr/>
          </p:nvSpPr>
          <p:spPr>
            <a:xfrm>
              <a:off x="5033150" y="1251175"/>
              <a:ext cx="1150" cy="1350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24" y="1"/>
                  </a:moveTo>
                  <a:cubicBezTo>
                    <a:pt x="21" y="1"/>
                    <a:pt x="18" y="2"/>
                    <a:pt x="15" y="4"/>
                  </a:cubicBezTo>
                  <a:cubicBezTo>
                    <a:pt x="4" y="14"/>
                    <a:pt x="1" y="28"/>
                    <a:pt x="4" y="39"/>
                  </a:cubicBezTo>
                  <a:cubicBezTo>
                    <a:pt x="7" y="47"/>
                    <a:pt x="15" y="53"/>
                    <a:pt x="23" y="53"/>
                  </a:cubicBezTo>
                  <a:cubicBezTo>
                    <a:pt x="25" y="53"/>
                    <a:pt x="27" y="53"/>
                    <a:pt x="28" y="52"/>
                  </a:cubicBezTo>
                  <a:cubicBezTo>
                    <a:pt x="42" y="49"/>
                    <a:pt x="46" y="35"/>
                    <a:pt x="39" y="18"/>
                  </a:cubicBezTo>
                  <a:cubicBezTo>
                    <a:pt x="37" y="6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13"/>
            <p:cNvSpPr/>
            <p:nvPr/>
          </p:nvSpPr>
          <p:spPr>
            <a:xfrm>
              <a:off x="5028325" y="123432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14" y="0"/>
                  </a:moveTo>
                  <a:cubicBezTo>
                    <a:pt x="5" y="0"/>
                    <a:pt x="0" y="7"/>
                    <a:pt x="3" y="15"/>
                  </a:cubicBezTo>
                  <a:cubicBezTo>
                    <a:pt x="6" y="24"/>
                    <a:pt x="13" y="30"/>
                    <a:pt x="24" y="30"/>
                  </a:cubicBezTo>
                  <a:cubicBezTo>
                    <a:pt x="26" y="30"/>
                    <a:pt x="28" y="30"/>
                    <a:pt x="31" y="29"/>
                  </a:cubicBezTo>
                  <a:cubicBezTo>
                    <a:pt x="45" y="26"/>
                    <a:pt x="51" y="19"/>
                    <a:pt x="51" y="15"/>
                  </a:cubicBezTo>
                  <a:cubicBezTo>
                    <a:pt x="48" y="12"/>
                    <a:pt x="37" y="5"/>
                    <a:pt x="21" y="1"/>
                  </a:cubicBezTo>
                  <a:cubicBezTo>
                    <a:pt x="18" y="0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13"/>
            <p:cNvSpPr/>
            <p:nvPr/>
          </p:nvSpPr>
          <p:spPr>
            <a:xfrm>
              <a:off x="5034600" y="1250100"/>
              <a:ext cx="1625" cy="800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38" y="1"/>
                  </a:moveTo>
                  <a:cubicBezTo>
                    <a:pt x="32" y="1"/>
                    <a:pt x="25" y="3"/>
                    <a:pt x="19" y="9"/>
                  </a:cubicBezTo>
                  <a:cubicBezTo>
                    <a:pt x="3" y="25"/>
                    <a:pt x="1" y="31"/>
                    <a:pt x="12" y="31"/>
                  </a:cubicBezTo>
                  <a:cubicBezTo>
                    <a:pt x="18" y="31"/>
                    <a:pt x="27" y="30"/>
                    <a:pt x="40" y="26"/>
                  </a:cubicBezTo>
                  <a:cubicBezTo>
                    <a:pt x="57" y="23"/>
                    <a:pt x="64" y="12"/>
                    <a:pt x="54" y="5"/>
                  </a:cubicBezTo>
                  <a:cubicBezTo>
                    <a:pt x="49" y="2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13"/>
            <p:cNvSpPr/>
            <p:nvPr/>
          </p:nvSpPr>
          <p:spPr>
            <a:xfrm>
              <a:off x="5034125" y="1233525"/>
              <a:ext cx="1650" cy="60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1" y="1"/>
                  </a:moveTo>
                  <a:cubicBezTo>
                    <a:pt x="47" y="1"/>
                    <a:pt x="41" y="1"/>
                    <a:pt x="34" y="2"/>
                  </a:cubicBezTo>
                  <a:cubicBezTo>
                    <a:pt x="13" y="9"/>
                    <a:pt x="0" y="16"/>
                    <a:pt x="10" y="20"/>
                  </a:cubicBezTo>
                  <a:cubicBezTo>
                    <a:pt x="14" y="22"/>
                    <a:pt x="18" y="23"/>
                    <a:pt x="24" y="23"/>
                  </a:cubicBezTo>
                  <a:cubicBezTo>
                    <a:pt x="33" y="23"/>
                    <a:pt x="44" y="19"/>
                    <a:pt x="55" y="12"/>
                  </a:cubicBezTo>
                  <a:cubicBezTo>
                    <a:pt x="66" y="5"/>
                    <a:pt x="65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13"/>
            <p:cNvSpPr/>
            <p:nvPr/>
          </p:nvSpPr>
          <p:spPr>
            <a:xfrm>
              <a:off x="5045475" y="1268500"/>
              <a:ext cx="2275" cy="1250"/>
            </a:xfrm>
            <a:custGeom>
              <a:avLst/>
              <a:gdLst/>
              <a:ahLst/>
              <a:cxnLst/>
              <a:rect l="l" t="t" r="r" b="b"/>
              <a:pathLst>
                <a:path w="91" h="50" extrusionOk="0">
                  <a:moveTo>
                    <a:pt x="34" y="1"/>
                  </a:moveTo>
                  <a:cubicBezTo>
                    <a:pt x="32" y="1"/>
                    <a:pt x="30" y="1"/>
                    <a:pt x="28" y="1"/>
                  </a:cubicBezTo>
                  <a:cubicBezTo>
                    <a:pt x="1" y="8"/>
                    <a:pt x="32" y="46"/>
                    <a:pt x="70" y="50"/>
                  </a:cubicBezTo>
                  <a:cubicBezTo>
                    <a:pt x="87" y="50"/>
                    <a:pt x="91" y="40"/>
                    <a:pt x="73" y="22"/>
                  </a:cubicBezTo>
                  <a:cubicBezTo>
                    <a:pt x="65" y="10"/>
                    <a:pt x="48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13"/>
            <p:cNvSpPr/>
            <p:nvPr/>
          </p:nvSpPr>
          <p:spPr>
            <a:xfrm>
              <a:off x="5046700" y="1271125"/>
              <a:ext cx="2350" cy="1075"/>
            </a:xfrm>
            <a:custGeom>
              <a:avLst/>
              <a:gdLst/>
              <a:ahLst/>
              <a:cxnLst/>
              <a:rect l="l" t="t" r="r" b="b"/>
              <a:pathLst>
                <a:path w="94" h="43" extrusionOk="0">
                  <a:moveTo>
                    <a:pt x="82" y="0"/>
                  </a:moveTo>
                  <a:cubicBezTo>
                    <a:pt x="74" y="0"/>
                    <a:pt x="60" y="3"/>
                    <a:pt x="45" y="7"/>
                  </a:cubicBezTo>
                  <a:cubicBezTo>
                    <a:pt x="18" y="14"/>
                    <a:pt x="0" y="24"/>
                    <a:pt x="3" y="35"/>
                  </a:cubicBezTo>
                  <a:cubicBezTo>
                    <a:pt x="5" y="40"/>
                    <a:pt x="10" y="42"/>
                    <a:pt x="18" y="42"/>
                  </a:cubicBezTo>
                  <a:cubicBezTo>
                    <a:pt x="27" y="42"/>
                    <a:pt x="39" y="39"/>
                    <a:pt x="52" y="32"/>
                  </a:cubicBezTo>
                  <a:cubicBezTo>
                    <a:pt x="77" y="18"/>
                    <a:pt x="93" y="7"/>
                    <a:pt x="90" y="4"/>
                  </a:cubicBezTo>
                  <a:cubicBezTo>
                    <a:pt x="90" y="1"/>
                    <a:pt x="87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13"/>
            <p:cNvSpPr/>
            <p:nvPr/>
          </p:nvSpPr>
          <p:spPr>
            <a:xfrm>
              <a:off x="5044325" y="1260675"/>
              <a:ext cx="2775" cy="775"/>
            </a:xfrm>
            <a:custGeom>
              <a:avLst/>
              <a:gdLst/>
              <a:ahLst/>
              <a:cxnLst/>
              <a:rect l="l" t="t" r="r" b="b"/>
              <a:pathLst>
                <a:path w="111" h="31" extrusionOk="0">
                  <a:moveTo>
                    <a:pt x="54" y="1"/>
                  </a:moveTo>
                  <a:cubicBezTo>
                    <a:pt x="48" y="1"/>
                    <a:pt x="42" y="1"/>
                    <a:pt x="36" y="2"/>
                  </a:cubicBezTo>
                  <a:cubicBezTo>
                    <a:pt x="1" y="13"/>
                    <a:pt x="1" y="13"/>
                    <a:pt x="36" y="23"/>
                  </a:cubicBezTo>
                  <a:cubicBezTo>
                    <a:pt x="55" y="28"/>
                    <a:pt x="72" y="30"/>
                    <a:pt x="83" y="30"/>
                  </a:cubicBezTo>
                  <a:cubicBezTo>
                    <a:pt x="105" y="30"/>
                    <a:pt x="111" y="22"/>
                    <a:pt x="95" y="9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13"/>
            <p:cNvSpPr/>
            <p:nvPr/>
          </p:nvSpPr>
          <p:spPr>
            <a:xfrm>
              <a:off x="5061050" y="1280275"/>
              <a:ext cx="750" cy="1200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7" y="0"/>
                  </a:moveTo>
                  <a:cubicBezTo>
                    <a:pt x="2" y="0"/>
                    <a:pt x="1" y="7"/>
                    <a:pt x="6" y="23"/>
                  </a:cubicBezTo>
                  <a:cubicBezTo>
                    <a:pt x="10" y="38"/>
                    <a:pt x="15" y="48"/>
                    <a:pt x="21" y="48"/>
                  </a:cubicBezTo>
                  <a:cubicBezTo>
                    <a:pt x="22" y="48"/>
                    <a:pt x="24" y="47"/>
                    <a:pt x="26" y="44"/>
                  </a:cubicBezTo>
                  <a:cubicBezTo>
                    <a:pt x="30" y="36"/>
                    <a:pt x="26" y="20"/>
                    <a:pt x="16" y="6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13"/>
            <p:cNvSpPr/>
            <p:nvPr/>
          </p:nvSpPr>
          <p:spPr>
            <a:xfrm>
              <a:off x="5060300" y="1275875"/>
              <a:ext cx="1050" cy="1150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25" y="0"/>
                  </a:moveTo>
                  <a:cubicBezTo>
                    <a:pt x="24" y="0"/>
                    <a:pt x="23" y="1"/>
                    <a:pt x="21" y="1"/>
                  </a:cubicBezTo>
                  <a:cubicBezTo>
                    <a:pt x="7" y="4"/>
                    <a:pt x="1" y="18"/>
                    <a:pt x="1" y="29"/>
                  </a:cubicBezTo>
                  <a:cubicBezTo>
                    <a:pt x="7" y="39"/>
                    <a:pt x="15" y="46"/>
                    <a:pt x="18" y="46"/>
                  </a:cubicBezTo>
                  <a:cubicBezTo>
                    <a:pt x="25" y="43"/>
                    <a:pt x="32" y="33"/>
                    <a:pt x="39" y="18"/>
                  </a:cubicBezTo>
                  <a:cubicBezTo>
                    <a:pt x="42" y="10"/>
                    <a:pt x="35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13"/>
            <p:cNvSpPr/>
            <p:nvPr/>
          </p:nvSpPr>
          <p:spPr>
            <a:xfrm>
              <a:off x="5061000" y="1276425"/>
              <a:ext cx="3700" cy="2200"/>
            </a:xfrm>
            <a:custGeom>
              <a:avLst/>
              <a:gdLst/>
              <a:ahLst/>
              <a:cxnLst/>
              <a:rect l="l" t="t" r="r" b="b"/>
              <a:pathLst>
                <a:path w="148" h="88" extrusionOk="0">
                  <a:moveTo>
                    <a:pt x="88" y="1"/>
                  </a:moveTo>
                  <a:cubicBezTo>
                    <a:pt x="80" y="1"/>
                    <a:pt x="66" y="9"/>
                    <a:pt x="42" y="24"/>
                  </a:cubicBezTo>
                  <a:cubicBezTo>
                    <a:pt x="0" y="52"/>
                    <a:pt x="25" y="80"/>
                    <a:pt x="97" y="86"/>
                  </a:cubicBezTo>
                  <a:cubicBezTo>
                    <a:pt x="109" y="87"/>
                    <a:pt x="119" y="88"/>
                    <a:pt x="126" y="88"/>
                  </a:cubicBezTo>
                  <a:cubicBezTo>
                    <a:pt x="147" y="88"/>
                    <a:pt x="146" y="83"/>
                    <a:pt x="125" y="73"/>
                  </a:cubicBezTo>
                  <a:cubicBezTo>
                    <a:pt x="108" y="62"/>
                    <a:pt x="94" y="41"/>
                    <a:pt x="94" y="24"/>
                  </a:cubicBezTo>
                  <a:cubicBezTo>
                    <a:pt x="96" y="9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13"/>
            <p:cNvSpPr/>
            <p:nvPr/>
          </p:nvSpPr>
          <p:spPr>
            <a:xfrm>
              <a:off x="5071150" y="1288825"/>
              <a:ext cx="800" cy="1875"/>
            </a:xfrm>
            <a:custGeom>
              <a:avLst/>
              <a:gdLst/>
              <a:ahLst/>
              <a:cxnLst/>
              <a:rect l="l" t="t" r="r" b="b"/>
              <a:pathLst>
                <a:path w="32" h="75" extrusionOk="0">
                  <a:moveTo>
                    <a:pt x="21" y="0"/>
                  </a:moveTo>
                  <a:cubicBezTo>
                    <a:pt x="19" y="0"/>
                    <a:pt x="17" y="1"/>
                    <a:pt x="15" y="3"/>
                  </a:cubicBezTo>
                  <a:cubicBezTo>
                    <a:pt x="4" y="14"/>
                    <a:pt x="0" y="35"/>
                    <a:pt x="7" y="48"/>
                  </a:cubicBezTo>
                  <a:cubicBezTo>
                    <a:pt x="12" y="66"/>
                    <a:pt x="17" y="74"/>
                    <a:pt x="21" y="74"/>
                  </a:cubicBezTo>
                  <a:cubicBezTo>
                    <a:pt x="27" y="74"/>
                    <a:pt x="31" y="59"/>
                    <a:pt x="31" y="32"/>
                  </a:cubicBezTo>
                  <a:cubicBezTo>
                    <a:pt x="31" y="12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13"/>
            <p:cNvSpPr/>
            <p:nvPr/>
          </p:nvSpPr>
          <p:spPr>
            <a:xfrm>
              <a:off x="5073725" y="1291875"/>
              <a:ext cx="2650" cy="975"/>
            </a:xfrm>
            <a:custGeom>
              <a:avLst/>
              <a:gdLst/>
              <a:ahLst/>
              <a:cxnLst/>
              <a:rect l="l" t="t" r="r" b="b"/>
              <a:pathLst>
                <a:path w="106" h="39" extrusionOk="0">
                  <a:moveTo>
                    <a:pt x="4" y="1"/>
                  </a:moveTo>
                  <a:cubicBezTo>
                    <a:pt x="1" y="1"/>
                    <a:pt x="2" y="6"/>
                    <a:pt x="8" y="17"/>
                  </a:cubicBezTo>
                  <a:cubicBezTo>
                    <a:pt x="18" y="29"/>
                    <a:pt x="42" y="39"/>
                    <a:pt x="65" y="39"/>
                  </a:cubicBezTo>
                  <a:cubicBezTo>
                    <a:pt x="68" y="39"/>
                    <a:pt x="71" y="38"/>
                    <a:pt x="74" y="38"/>
                  </a:cubicBezTo>
                  <a:cubicBezTo>
                    <a:pt x="102" y="30"/>
                    <a:pt x="106" y="27"/>
                    <a:pt x="81" y="27"/>
                  </a:cubicBezTo>
                  <a:cubicBezTo>
                    <a:pt x="57" y="24"/>
                    <a:pt x="32" y="17"/>
                    <a:pt x="16" y="6"/>
                  </a:cubicBezTo>
                  <a:cubicBezTo>
                    <a:pt x="10" y="3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13"/>
            <p:cNvSpPr/>
            <p:nvPr/>
          </p:nvSpPr>
          <p:spPr>
            <a:xfrm>
              <a:off x="5129525" y="1347600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7" y="0"/>
                    <a:pt x="42" y="0"/>
                    <a:pt x="35" y="1"/>
                  </a:cubicBezTo>
                  <a:cubicBezTo>
                    <a:pt x="11" y="8"/>
                    <a:pt x="0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3" y="19"/>
                    <a:pt x="53" y="12"/>
                  </a:cubicBezTo>
                  <a:cubicBezTo>
                    <a:pt x="65" y="4"/>
                    <a:pt x="64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13"/>
            <p:cNvSpPr/>
            <p:nvPr/>
          </p:nvSpPr>
          <p:spPr>
            <a:xfrm>
              <a:off x="5136625" y="1346825"/>
              <a:ext cx="19850" cy="6475"/>
            </a:xfrm>
            <a:custGeom>
              <a:avLst/>
              <a:gdLst/>
              <a:ahLst/>
              <a:cxnLst/>
              <a:rect l="l" t="t" r="r" b="b"/>
              <a:pathLst>
                <a:path w="794" h="259" extrusionOk="0">
                  <a:moveTo>
                    <a:pt x="775" y="0"/>
                  </a:moveTo>
                  <a:cubicBezTo>
                    <a:pt x="708" y="0"/>
                    <a:pt x="209" y="127"/>
                    <a:pt x="216" y="147"/>
                  </a:cubicBezTo>
                  <a:cubicBezTo>
                    <a:pt x="216" y="154"/>
                    <a:pt x="222" y="171"/>
                    <a:pt x="227" y="189"/>
                  </a:cubicBezTo>
                  <a:cubicBezTo>
                    <a:pt x="228" y="202"/>
                    <a:pt x="228" y="208"/>
                    <a:pt x="223" y="208"/>
                  </a:cubicBezTo>
                  <a:cubicBezTo>
                    <a:pt x="218" y="208"/>
                    <a:pt x="209" y="204"/>
                    <a:pt x="195" y="196"/>
                  </a:cubicBezTo>
                  <a:cubicBezTo>
                    <a:pt x="180" y="185"/>
                    <a:pt x="151" y="181"/>
                    <a:pt x="123" y="181"/>
                  </a:cubicBezTo>
                  <a:cubicBezTo>
                    <a:pt x="74" y="181"/>
                    <a:pt x="26" y="194"/>
                    <a:pt x="46" y="210"/>
                  </a:cubicBezTo>
                  <a:cubicBezTo>
                    <a:pt x="60" y="220"/>
                    <a:pt x="53" y="234"/>
                    <a:pt x="32" y="237"/>
                  </a:cubicBezTo>
                  <a:cubicBezTo>
                    <a:pt x="14" y="240"/>
                    <a:pt x="1" y="251"/>
                    <a:pt x="1" y="258"/>
                  </a:cubicBezTo>
                  <a:cubicBezTo>
                    <a:pt x="1" y="258"/>
                    <a:pt x="2" y="259"/>
                    <a:pt x="4" y="259"/>
                  </a:cubicBezTo>
                  <a:cubicBezTo>
                    <a:pt x="13" y="259"/>
                    <a:pt x="45" y="249"/>
                    <a:pt x="81" y="234"/>
                  </a:cubicBezTo>
                  <a:cubicBezTo>
                    <a:pt x="109" y="221"/>
                    <a:pt x="137" y="214"/>
                    <a:pt x="151" y="214"/>
                  </a:cubicBezTo>
                  <a:cubicBezTo>
                    <a:pt x="156" y="214"/>
                    <a:pt x="159" y="215"/>
                    <a:pt x="160" y="216"/>
                  </a:cubicBezTo>
                  <a:cubicBezTo>
                    <a:pt x="161" y="220"/>
                    <a:pt x="166" y="221"/>
                    <a:pt x="176" y="221"/>
                  </a:cubicBezTo>
                  <a:cubicBezTo>
                    <a:pt x="258" y="221"/>
                    <a:pt x="623" y="114"/>
                    <a:pt x="670" y="74"/>
                  </a:cubicBezTo>
                  <a:cubicBezTo>
                    <a:pt x="696" y="55"/>
                    <a:pt x="719" y="35"/>
                    <a:pt x="725" y="35"/>
                  </a:cubicBezTo>
                  <a:cubicBezTo>
                    <a:pt x="725" y="35"/>
                    <a:pt x="726" y="35"/>
                    <a:pt x="726" y="36"/>
                  </a:cubicBezTo>
                  <a:cubicBezTo>
                    <a:pt x="729" y="36"/>
                    <a:pt x="732" y="37"/>
                    <a:pt x="735" y="37"/>
                  </a:cubicBezTo>
                  <a:cubicBezTo>
                    <a:pt x="760" y="37"/>
                    <a:pt x="794" y="13"/>
                    <a:pt x="781" y="2"/>
                  </a:cubicBezTo>
                  <a:cubicBezTo>
                    <a:pt x="780" y="1"/>
                    <a:pt x="778" y="0"/>
                    <a:pt x="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13"/>
            <p:cNvSpPr/>
            <p:nvPr/>
          </p:nvSpPr>
          <p:spPr>
            <a:xfrm>
              <a:off x="5137925" y="1356325"/>
              <a:ext cx="1850" cy="1425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47" y="1"/>
                  </a:moveTo>
                  <a:cubicBezTo>
                    <a:pt x="41" y="1"/>
                    <a:pt x="35" y="2"/>
                    <a:pt x="29" y="6"/>
                  </a:cubicBezTo>
                  <a:cubicBezTo>
                    <a:pt x="11" y="20"/>
                    <a:pt x="1" y="34"/>
                    <a:pt x="4" y="44"/>
                  </a:cubicBezTo>
                  <a:cubicBezTo>
                    <a:pt x="4" y="52"/>
                    <a:pt x="15" y="56"/>
                    <a:pt x="28" y="56"/>
                  </a:cubicBezTo>
                  <a:cubicBezTo>
                    <a:pt x="33" y="56"/>
                    <a:pt x="38" y="56"/>
                    <a:pt x="42" y="54"/>
                  </a:cubicBezTo>
                  <a:cubicBezTo>
                    <a:pt x="63" y="48"/>
                    <a:pt x="74" y="34"/>
                    <a:pt x="66" y="17"/>
                  </a:cubicBezTo>
                  <a:cubicBezTo>
                    <a:pt x="64" y="6"/>
                    <a:pt x="57" y="1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13"/>
            <p:cNvSpPr/>
            <p:nvPr/>
          </p:nvSpPr>
          <p:spPr>
            <a:xfrm>
              <a:off x="5125750" y="1317300"/>
              <a:ext cx="5250" cy="900"/>
            </a:xfrm>
            <a:custGeom>
              <a:avLst/>
              <a:gdLst/>
              <a:ahLst/>
              <a:cxnLst/>
              <a:rect l="l" t="t" r="r" b="b"/>
              <a:pathLst>
                <a:path w="210" h="36" extrusionOk="0">
                  <a:moveTo>
                    <a:pt x="146" y="0"/>
                  </a:moveTo>
                  <a:cubicBezTo>
                    <a:pt x="130" y="0"/>
                    <a:pt x="111" y="2"/>
                    <a:pt x="92" y="6"/>
                  </a:cubicBezTo>
                  <a:cubicBezTo>
                    <a:pt x="18" y="18"/>
                    <a:pt x="1" y="31"/>
                    <a:pt x="33" y="31"/>
                  </a:cubicBezTo>
                  <a:cubicBezTo>
                    <a:pt x="47" y="31"/>
                    <a:pt x="69" y="29"/>
                    <a:pt x="100" y="23"/>
                  </a:cubicBezTo>
                  <a:cubicBezTo>
                    <a:pt x="110" y="23"/>
                    <a:pt x="120" y="22"/>
                    <a:pt x="130" y="22"/>
                  </a:cubicBezTo>
                  <a:cubicBezTo>
                    <a:pt x="157" y="22"/>
                    <a:pt x="182" y="25"/>
                    <a:pt x="193" y="30"/>
                  </a:cubicBezTo>
                  <a:cubicBezTo>
                    <a:pt x="198" y="34"/>
                    <a:pt x="202" y="35"/>
                    <a:pt x="204" y="35"/>
                  </a:cubicBezTo>
                  <a:cubicBezTo>
                    <a:pt x="209" y="35"/>
                    <a:pt x="207" y="28"/>
                    <a:pt x="199" y="17"/>
                  </a:cubicBezTo>
                  <a:cubicBezTo>
                    <a:pt x="193" y="6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13"/>
            <p:cNvSpPr/>
            <p:nvPr/>
          </p:nvSpPr>
          <p:spPr>
            <a:xfrm>
              <a:off x="5142875" y="1368575"/>
              <a:ext cx="2125" cy="575"/>
            </a:xfrm>
            <a:custGeom>
              <a:avLst/>
              <a:gdLst/>
              <a:ahLst/>
              <a:cxnLst/>
              <a:rect l="l" t="t" r="r" b="b"/>
              <a:pathLst>
                <a:path w="85" h="23" extrusionOk="0">
                  <a:moveTo>
                    <a:pt x="76" y="1"/>
                  </a:moveTo>
                  <a:cubicBezTo>
                    <a:pt x="70" y="1"/>
                    <a:pt x="60" y="2"/>
                    <a:pt x="46" y="6"/>
                  </a:cubicBezTo>
                  <a:cubicBezTo>
                    <a:pt x="14" y="12"/>
                    <a:pt x="1" y="19"/>
                    <a:pt x="18" y="22"/>
                  </a:cubicBezTo>
                  <a:cubicBezTo>
                    <a:pt x="35" y="22"/>
                    <a:pt x="63" y="16"/>
                    <a:pt x="76" y="9"/>
                  </a:cubicBezTo>
                  <a:cubicBezTo>
                    <a:pt x="84" y="3"/>
                    <a:pt x="84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13"/>
            <p:cNvSpPr/>
            <p:nvPr/>
          </p:nvSpPr>
          <p:spPr>
            <a:xfrm>
              <a:off x="5136300" y="1341375"/>
              <a:ext cx="15375" cy="5125"/>
            </a:xfrm>
            <a:custGeom>
              <a:avLst/>
              <a:gdLst/>
              <a:ahLst/>
              <a:cxnLst/>
              <a:rect l="l" t="t" r="r" b="b"/>
              <a:pathLst>
                <a:path w="615" h="205" extrusionOk="0">
                  <a:moveTo>
                    <a:pt x="524" y="1"/>
                  </a:moveTo>
                  <a:cubicBezTo>
                    <a:pt x="515" y="1"/>
                    <a:pt x="502" y="4"/>
                    <a:pt x="485" y="11"/>
                  </a:cubicBezTo>
                  <a:cubicBezTo>
                    <a:pt x="470" y="18"/>
                    <a:pt x="456" y="21"/>
                    <a:pt x="445" y="21"/>
                  </a:cubicBezTo>
                  <a:cubicBezTo>
                    <a:pt x="434" y="21"/>
                    <a:pt x="426" y="18"/>
                    <a:pt x="423" y="11"/>
                  </a:cubicBezTo>
                  <a:cubicBezTo>
                    <a:pt x="422" y="8"/>
                    <a:pt x="420" y="6"/>
                    <a:pt x="417" y="6"/>
                  </a:cubicBezTo>
                  <a:cubicBezTo>
                    <a:pt x="410" y="6"/>
                    <a:pt x="398" y="19"/>
                    <a:pt x="389" y="42"/>
                  </a:cubicBezTo>
                  <a:cubicBezTo>
                    <a:pt x="374" y="71"/>
                    <a:pt x="366" y="84"/>
                    <a:pt x="356" y="84"/>
                  </a:cubicBezTo>
                  <a:cubicBezTo>
                    <a:pt x="350" y="84"/>
                    <a:pt x="343" y="78"/>
                    <a:pt x="333" y="66"/>
                  </a:cubicBezTo>
                  <a:cubicBezTo>
                    <a:pt x="324" y="55"/>
                    <a:pt x="317" y="50"/>
                    <a:pt x="312" y="50"/>
                  </a:cubicBezTo>
                  <a:cubicBezTo>
                    <a:pt x="308" y="50"/>
                    <a:pt x="305" y="55"/>
                    <a:pt x="305" y="63"/>
                  </a:cubicBezTo>
                  <a:cubicBezTo>
                    <a:pt x="303" y="78"/>
                    <a:pt x="295" y="84"/>
                    <a:pt x="279" y="84"/>
                  </a:cubicBezTo>
                  <a:cubicBezTo>
                    <a:pt x="272" y="84"/>
                    <a:pt x="263" y="82"/>
                    <a:pt x="253" y="80"/>
                  </a:cubicBezTo>
                  <a:cubicBezTo>
                    <a:pt x="242" y="79"/>
                    <a:pt x="231" y="78"/>
                    <a:pt x="223" y="78"/>
                  </a:cubicBezTo>
                  <a:cubicBezTo>
                    <a:pt x="212" y="78"/>
                    <a:pt x="206" y="80"/>
                    <a:pt x="208" y="84"/>
                  </a:cubicBezTo>
                  <a:cubicBezTo>
                    <a:pt x="208" y="88"/>
                    <a:pt x="203" y="89"/>
                    <a:pt x="196" y="89"/>
                  </a:cubicBezTo>
                  <a:cubicBezTo>
                    <a:pt x="190" y="89"/>
                    <a:pt x="184" y="88"/>
                    <a:pt x="177" y="87"/>
                  </a:cubicBezTo>
                  <a:cubicBezTo>
                    <a:pt x="169" y="85"/>
                    <a:pt x="161" y="84"/>
                    <a:pt x="153" y="84"/>
                  </a:cubicBezTo>
                  <a:cubicBezTo>
                    <a:pt x="108" y="84"/>
                    <a:pt x="57" y="113"/>
                    <a:pt x="31" y="157"/>
                  </a:cubicBezTo>
                  <a:cubicBezTo>
                    <a:pt x="9" y="192"/>
                    <a:pt x="1" y="205"/>
                    <a:pt x="14" y="205"/>
                  </a:cubicBezTo>
                  <a:cubicBezTo>
                    <a:pt x="22" y="205"/>
                    <a:pt x="36" y="201"/>
                    <a:pt x="59" y="195"/>
                  </a:cubicBezTo>
                  <a:cubicBezTo>
                    <a:pt x="97" y="188"/>
                    <a:pt x="111" y="170"/>
                    <a:pt x="104" y="146"/>
                  </a:cubicBezTo>
                  <a:cubicBezTo>
                    <a:pt x="99" y="132"/>
                    <a:pt x="98" y="126"/>
                    <a:pt x="103" y="126"/>
                  </a:cubicBezTo>
                  <a:lnTo>
                    <a:pt x="103" y="126"/>
                  </a:lnTo>
                  <a:cubicBezTo>
                    <a:pt x="108" y="126"/>
                    <a:pt x="120" y="132"/>
                    <a:pt x="139" y="146"/>
                  </a:cubicBezTo>
                  <a:cubicBezTo>
                    <a:pt x="159" y="159"/>
                    <a:pt x="177" y="165"/>
                    <a:pt x="204" y="165"/>
                  </a:cubicBezTo>
                  <a:cubicBezTo>
                    <a:pt x="229" y="165"/>
                    <a:pt x="260" y="160"/>
                    <a:pt x="305" y="150"/>
                  </a:cubicBezTo>
                  <a:cubicBezTo>
                    <a:pt x="371" y="132"/>
                    <a:pt x="444" y="105"/>
                    <a:pt x="469" y="90"/>
                  </a:cubicBezTo>
                  <a:cubicBezTo>
                    <a:pt x="487" y="79"/>
                    <a:pt x="504" y="72"/>
                    <a:pt x="517" y="72"/>
                  </a:cubicBezTo>
                  <a:cubicBezTo>
                    <a:pt x="523" y="72"/>
                    <a:pt x="528" y="74"/>
                    <a:pt x="531" y="77"/>
                  </a:cubicBezTo>
                  <a:cubicBezTo>
                    <a:pt x="537" y="81"/>
                    <a:pt x="549" y="84"/>
                    <a:pt x="562" y="84"/>
                  </a:cubicBezTo>
                  <a:cubicBezTo>
                    <a:pt x="570" y="84"/>
                    <a:pt x="578" y="83"/>
                    <a:pt x="586" y="80"/>
                  </a:cubicBezTo>
                  <a:cubicBezTo>
                    <a:pt x="610" y="74"/>
                    <a:pt x="614" y="66"/>
                    <a:pt x="593" y="66"/>
                  </a:cubicBezTo>
                  <a:cubicBezTo>
                    <a:pt x="576" y="66"/>
                    <a:pt x="555" y="45"/>
                    <a:pt x="552" y="25"/>
                  </a:cubicBezTo>
                  <a:cubicBezTo>
                    <a:pt x="545" y="8"/>
                    <a:pt x="538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13"/>
            <p:cNvSpPr/>
            <p:nvPr/>
          </p:nvSpPr>
          <p:spPr>
            <a:xfrm>
              <a:off x="5139675" y="1354375"/>
              <a:ext cx="2275" cy="1100"/>
            </a:xfrm>
            <a:custGeom>
              <a:avLst/>
              <a:gdLst/>
              <a:ahLst/>
              <a:cxnLst/>
              <a:rect l="l" t="t" r="r" b="b"/>
              <a:pathLst>
                <a:path w="91" h="44" extrusionOk="0">
                  <a:moveTo>
                    <a:pt x="79" y="1"/>
                  </a:moveTo>
                  <a:cubicBezTo>
                    <a:pt x="71" y="1"/>
                    <a:pt x="57" y="3"/>
                    <a:pt x="42" y="8"/>
                  </a:cubicBezTo>
                  <a:cubicBezTo>
                    <a:pt x="14" y="15"/>
                    <a:pt x="0" y="25"/>
                    <a:pt x="4" y="36"/>
                  </a:cubicBezTo>
                  <a:cubicBezTo>
                    <a:pt x="5" y="41"/>
                    <a:pt x="10" y="43"/>
                    <a:pt x="17" y="43"/>
                  </a:cubicBezTo>
                  <a:cubicBezTo>
                    <a:pt x="25" y="43"/>
                    <a:pt x="36" y="40"/>
                    <a:pt x="49" y="33"/>
                  </a:cubicBezTo>
                  <a:cubicBezTo>
                    <a:pt x="73" y="22"/>
                    <a:pt x="90" y="8"/>
                    <a:pt x="87" y="4"/>
                  </a:cubicBezTo>
                  <a:cubicBezTo>
                    <a:pt x="87" y="2"/>
                    <a:pt x="84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13"/>
            <p:cNvSpPr/>
            <p:nvPr/>
          </p:nvSpPr>
          <p:spPr>
            <a:xfrm>
              <a:off x="5140100" y="1326200"/>
              <a:ext cx="208450" cy="31875"/>
            </a:xfrm>
            <a:custGeom>
              <a:avLst/>
              <a:gdLst/>
              <a:ahLst/>
              <a:cxnLst/>
              <a:rect l="l" t="t" r="r" b="b"/>
              <a:pathLst>
                <a:path w="8338" h="1275" extrusionOk="0">
                  <a:moveTo>
                    <a:pt x="6634" y="33"/>
                  </a:moveTo>
                  <a:cubicBezTo>
                    <a:pt x="6653" y="33"/>
                    <a:pt x="6649" y="44"/>
                    <a:pt x="6620" y="63"/>
                  </a:cubicBezTo>
                  <a:cubicBezTo>
                    <a:pt x="6611" y="68"/>
                    <a:pt x="6600" y="71"/>
                    <a:pt x="6591" y="71"/>
                  </a:cubicBezTo>
                  <a:cubicBezTo>
                    <a:pt x="6583" y="71"/>
                    <a:pt x="6576" y="69"/>
                    <a:pt x="6571" y="66"/>
                  </a:cubicBezTo>
                  <a:cubicBezTo>
                    <a:pt x="6561" y="56"/>
                    <a:pt x="6571" y="45"/>
                    <a:pt x="6599" y="39"/>
                  </a:cubicBezTo>
                  <a:cubicBezTo>
                    <a:pt x="6615" y="35"/>
                    <a:pt x="6626" y="33"/>
                    <a:pt x="6634" y="33"/>
                  </a:cubicBezTo>
                  <a:close/>
                  <a:moveTo>
                    <a:pt x="6197" y="219"/>
                  </a:moveTo>
                  <a:cubicBezTo>
                    <a:pt x="6228" y="219"/>
                    <a:pt x="6242" y="226"/>
                    <a:pt x="6232" y="244"/>
                  </a:cubicBezTo>
                  <a:cubicBezTo>
                    <a:pt x="6226" y="254"/>
                    <a:pt x="6211" y="261"/>
                    <a:pt x="6198" y="261"/>
                  </a:cubicBezTo>
                  <a:cubicBezTo>
                    <a:pt x="6195" y="261"/>
                    <a:pt x="6193" y="261"/>
                    <a:pt x="6190" y="260"/>
                  </a:cubicBezTo>
                  <a:cubicBezTo>
                    <a:pt x="6138" y="247"/>
                    <a:pt x="6145" y="219"/>
                    <a:pt x="6197" y="219"/>
                  </a:cubicBezTo>
                  <a:close/>
                  <a:moveTo>
                    <a:pt x="6587" y="363"/>
                  </a:moveTo>
                  <a:cubicBezTo>
                    <a:pt x="6599" y="363"/>
                    <a:pt x="6602" y="367"/>
                    <a:pt x="6589" y="375"/>
                  </a:cubicBezTo>
                  <a:cubicBezTo>
                    <a:pt x="6580" y="382"/>
                    <a:pt x="6568" y="386"/>
                    <a:pt x="6558" y="386"/>
                  </a:cubicBezTo>
                  <a:cubicBezTo>
                    <a:pt x="6552" y="386"/>
                    <a:pt x="6547" y="385"/>
                    <a:pt x="6544" y="382"/>
                  </a:cubicBezTo>
                  <a:cubicBezTo>
                    <a:pt x="6536" y="379"/>
                    <a:pt x="6547" y="372"/>
                    <a:pt x="6571" y="364"/>
                  </a:cubicBezTo>
                  <a:cubicBezTo>
                    <a:pt x="6577" y="364"/>
                    <a:pt x="6582" y="363"/>
                    <a:pt x="6587" y="363"/>
                  </a:cubicBezTo>
                  <a:close/>
                  <a:moveTo>
                    <a:pt x="6325" y="413"/>
                  </a:moveTo>
                  <a:cubicBezTo>
                    <a:pt x="6328" y="413"/>
                    <a:pt x="6330" y="413"/>
                    <a:pt x="6332" y="414"/>
                  </a:cubicBezTo>
                  <a:cubicBezTo>
                    <a:pt x="6346" y="417"/>
                    <a:pt x="6360" y="424"/>
                    <a:pt x="6360" y="431"/>
                  </a:cubicBezTo>
                  <a:cubicBezTo>
                    <a:pt x="6363" y="434"/>
                    <a:pt x="6353" y="441"/>
                    <a:pt x="6339" y="444"/>
                  </a:cubicBezTo>
                  <a:cubicBezTo>
                    <a:pt x="6337" y="445"/>
                    <a:pt x="6335" y="445"/>
                    <a:pt x="6333" y="445"/>
                  </a:cubicBezTo>
                  <a:cubicBezTo>
                    <a:pt x="6324" y="445"/>
                    <a:pt x="6314" y="439"/>
                    <a:pt x="6312" y="427"/>
                  </a:cubicBezTo>
                  <a:cubicBezTo>
                    <a:pt x="6308" y="419"/>
                    <a:pt x="6315" y="413"/>
                    <a:pt x="6325" y="413"/>
                  </a:cubicBezTo>
                  <a:close/>
                  <a:moveTo>
                    <a:pt x="6456" y="277"/>
                  </a:moveTo>
                  <a:cubicBezTo>
                    <a:pt x="6457" y="277"/>
                    <a:pt x="6459" y="277"/>
                    <a:pt x="6461" y="278"/>
                  </a:cubicBezTo>
                  <a:cubicBezTo>
                    <a:pt x="6502" y="285"/>
                    <a:pt x="6502" y="337"/>
                    <a:pt x="6461" y="379"/>
                  </a:cubicBezTo>
                  <a:cubicBezTo>
                    <a:pt x="6438" y="403"/>
                    <a:pt x="6426" y="414"/>
                    <a:pt x="6413" y="414"/>
                  </a:cubicBezTo>
                  <a:cubicBezTo>
                    <a:pt x="6404" y="414"/>
                    <a:pt x="6395" y="409"/>
                    <a:pt x="6381" y="399"/>
                  </a:cubicBezTo>
                  <a:cubicBezTo>
                    <a:pt x="6370" y="391"/>
                    <a:pt x="6356" y="387"/>
                    <a:pt x="6339" y="387"/>
                  </a:cubicBezTo>
                  <a:cubicBezTo>
                    <a:pt x="6318" y="387"/>
                    <a:pt x="6291" y="393"/>
                    <a:pt x="6256" y="406"/>
                  </a:cubicBezTo>
                  <a:cubicBezTo>
                    <a:pt x="6226" y="415"/>
                    <a:pt x="6196" y="422"/>
                    <a:pt x="6178" y="422"/>
                  </a:cubicBezTo>
                  <a:cubicBezTo>
                    <a:pt x="6169" y="422"/>
                    <a:pt x="6163" y="420"/>
                    <a:pt x="6162" y="417"/>
                  </a:cubicBezTo>
                  <a:cubicBezTo>
                    <a:pt x="6160" y="412"/>
                    <a:pt x="6157" y="410"/>
                    <a:pt x="6153" y="410"/>
                  </a:cubicBezTo>
                  <a:cubicBezTo>
                    <a:pt x="6147" y="410"/>
                    <a:pt x="6138" y="414"/>
                    <a:pt x="6128" y="420"/>
                  </a:cubicBezTo>
                  <a:cubicBezTo>
                    <a:pt x="6118" y="426"/>
                    <a:pt x="6108" y="429"/>
                    <a:pt x="6098" y="429"/>
                  </a:cubicBezTo>
                  <a:cubicBezTo>
                    <a:pt x="6089" y="429"/>
                    <a:pt x="6082" y="427"/>
                    <a:pt x="6075" y="424"/>
                  </a:cubicBezTo>
                  <a:cubicBezTo>
                    <a:pt x="6071" y="420"/>
                    <a:pt x="6063" y="418"/>
                    <a:pt x="6053" y="418"/>
                  </a:cubicBezTo>
                  <a:cubicBezTo>
                    <a:pt x="6035" y="418"/>
                    <a:pt x="6009" y="423"/>
                    <a:pt x="5985" y="434"/>
                  </a:cubicBezTo>
                  <a:cubicBezTo>
                    <a:pt x="5959" y="445"/>
                    <a:pt x="5930" y="452"/>
                    <a:pt x="5904" y="452"/>
                  </a:cubicBezTo>
                  <a:cubicBezTo>
                    <a:pt x="5888" y="452"/>
                    <a:pt x="5873" y="450"/>
                    <a:pt x="5860" y="444"/>
                  </a:cubicBezTo>
                  <a:cubicBezTo>
                    <a:pt x="5840" y="439"/>
                    <a:pt x="5827" y="436"/>
                    <a:pt x="5821" y="436"/>
                  </a:cubicBezTo>
                  <a:cubicBezTo>
                    <a:pt x="5811" y="436"/>
                    <a:pt x="5816" y="443"/>
                    <a:pt x="5829" y="462"/>
                  </a:cubicBezTo>
                  <a:cubicBezTo>
                    <a:pt x="5842" y="479"/>
                    <a:pt x="5848" y="486"/>
                    <a:pt x="5845" y="486"/>
                  </a:cubicBezTo>
                  <a:cubicBezTo>
                    <a:pt x="5842" y="486"/>
                    <a:pt x="5832" y="480"/>
                    <a:pt x="5812" y="468"/>
                  </a:cubicBezTo>
                  <a:cubicBezTo>
                    <a:pt x="5794" y="454"/>
                    <a:pt x="5759" y="447"/>
                    <a:pt x="5730" y="447"/>
                  </a:cubicBezTo>
                  <a:cubicBezTo>
                    <a:pt x="5725" y="447"/>
                    <a:pt x="5719" y="447"/>
                    <a:pt x="5715" y="448"/>
                  </a:cubicBezTo>
                  <a:lnTo>
                    <a:pt x="5655" y="458"/>
                  </a:lnTo>
                  <a:lnTo>
                    <a:pt x="5655" y="458"/>
                  </a:lnTo>
                  <a:lnTo>
                    <a:pt x="5704" y="431"/>
                  </a:lnTo>
                  <a:cubicBezTo>
                    <a:pt x="5756" y="401"/>
                    <a:pt x="6022" y="360"/>
                    <a:pt x="6134" y="360"/>
                  </a:cubicBezTo>
                  <a:cubicBezTo>
                    <a:pt x="6142" y="360"/>
                    <a:pt x="6149" y="361"/>
                    <a:pt x="6155" y="361"/>
                  </a:cubicBezTo>
                  <a:cubicBezTo>
                    <a:pt x="6160" y="361"/>
                    <a:pt x="6165" y="362"/>
                    <a:pt x="6169" y="362"/>
                  </a:cubicBezTo>
                  <a:cubicBezTo>
                    <a:pt x="6199" y="362"/>
                    <a:pt x="6219" y="352"/>
                    <a:pt x="6232" y="337"/>
                  </a:cubicBezTo>
                  <a:cubicBezTo>
                    <a:pt x="6239" y="324"/>
                    <a:pt x="6245" y="318"/>
                    <a:pt x="6254" y="318"/>
                  </a:cubicBezTo>
                  <a:cubicBezTo>
                    <a:pt x="6261" y="318"/>
                    <a:pt x="6269" y="322"/>
                    <a:pt x="6280" y="330"/>
                  </a:cubicBezTo>
                  <a:cubicBezTo>
                    <a:pt x="6292" y="339"/>
                    <a:pt x="6300" y="344"/>
                    <a:pt x="6304" y="344"/>
                  </a:cubicBezTo>
                  <a:cubicBezTo>
                    <a:pt x="6306" y="344"/>
                    <a:pt x="6307" y="343"/>
                    <a:pt x="6307" y="340"/>
                  </a:cubicBezTo>
                  <a:cubicBezTo>
                    <a:pt x="6305" y="334"/>
                    <a:pt x="6320" y="332"/>
                    <a:pt x="6343" y="332"/>
                  </a:cubicBezTo>
                  <a:cubicBezTo>
                    <a:pt x="6357" y="332"/>
                    <a:pt x="6373" y="332"/>
                    <a:pt x="6391" y="334"/>
                  </a:cubicBezTo>
                  <a:cubicBezTo>
                    <a:pt x="6422" y="337"/>
                    <a:pt x="6442" y="339"/>
                    <a:pt x="6454" y="339"/>
                  </a:cubicBezTo>
                  <a:cubicBezTo>
                    <a:pt x="6479" y="339"/>
                    <a:pt x="6473" y="331"/>
                    <a:pt x="6457" y="306"/>
                  </a:cubicBezTo>
                  <a:cubicBezTo>
                    <a:pt x="6445" y="288"/>
                    <a:pt x="6446" y="277"/>
                    <a:pt x="6456" y="277"/>
                  </a:cubicBezTo>
                  <a:close/>
                  <a:moveTo>
                    <a:pt x="4498" y="467"/>
                  </a:moveTo>
                  <a:cubicBezTo>
                    <a:pt x="4504" y="467"/>
                    <a:pt x="4507" y="469"/>
                    <a:pt x="4507" y="473"/>
                  </a:cubicBezTo>
                  <a:cubicBezTo>
                    <a:pt x="4511" y="476"/>
                    <a:pt x="4501" y="486"/>
                    <a:pt x="4483" y="497"/>
                  </a:cubicBezTo>
                  <a:cubicBezTo>
                    <a:pt x="4474" y="504"/>
                    <a:pt x="4464" y="507"/>
                    <a:pt x="4457" y="507"/>
                  </a:cubicBezTo>
                  <a:cubicBezTo>
                    <a:pt x="4451" y="507"/>
                    <a:pt x="4446" y="505"/>
                    <a:pt x="4445" y="500"/>
                  </a:cubicBezTo>
                  <a:cubicBezTo>
                    <a:pt x="4441" y="486"/>
                    <a:pt x="4455" y="476"/>
                    <a:pt x="4472" y="473"/>
                  </a:cubicBezTo>
                  <a:cubicBezTo>
                    <a:pt x="4483" y="469"/>
                    <a:pt x="4491" y="467"/>
                    <a:pt x="4498" y="467"/>
                  </a:cubicBezTo>
                  <a:close/>
                  <a:moveTo>
                    <a:pt x="3900" y="542"/>
                  </a:moveTo>
                  <a:cubicBezTo>
                    <a:pt x="3907" y="542"/>
                    <a:pt x="3913" y="544"/>
                    <a:pt x="3918" y="548"/>
                  </a:cubicBezTo>
                  <a:cubicBezTo>
                    <a:pt x="3928" y="559"/>
                    <a:pt x="3921" y="569"/>
                    <a:pt x="3904" y="573"/>
                  </a:cubicBezTo>
                  <a:cubicBezTo>
                    <a:pt x="3894" y="575"/>
                    <a:pt x="3885" y="577"/>
                    <a:pt x="3879" y="577"/>
                  </a:cubicBezTo>
                  <a:cubicBezTo>
                    <a:pt x="3862" y="577"/>
                    <a:pt x="3862" y="566"/>
                    <a:pt x="3879" y="548"/>
                  </a:cubicBezTo>
                  <a:cubicBezTo>
                    <a:pt x="3885" y="545"/>
                    <a:pt x="3893" y="542"/>
                    <a:pt x="3900" y="542"/>
                  </a:cubicBezTo>
                  <a:close/>
                  <a:moveTo>
                    <a:pt x="4135" y="542"/>
                  </a:moveTo>
                  <a:cubicBezTo>
                    <a:pt x="4140" y="542"/>
                    <a:pt x="4144" y="546"/>
                    <a:pt x="4147" y="552"/>
                  </a:cubicBezTo>
                  <a:cubicBezTo>
                    <a:pt x="4150" y="563"/>
                    <a:pt x="4147" y="580"/>
                    <a:pt x="4136" y="590"/>
                  </a:cubicBezTo>
                  <a:cubicBezTo>
                    <a:pt x="4132" y="595"/>
                    <a:pt x="4127" y="597"/>
                    <a:pt x="4123" y="597"/>
                  </a:cubicBezTo>
                  <a:cubicBezTo>
                    <a:pt x="4118" y="597"/>
                    <a:pt x="4114" y="593"/>
                    <a:pt x="4112" y="587"/>
                  </a:cubicBezTo>
                  <a:cubicBezTo>
                    <a:pt x="4105" y="577"/>
                    <a:pt x="4112" y="559"/>
                    <a:pt x="4122" y="548"/>
                  </a:cubicBezTo>
                  <a:cubicBezTo>
                    <a:pt x="4126" y="544"/>
                    <a:pt x="4131" y="542"/>
                    <a:pt x="4135" y="542"/>
                  </a:cubicBezTo>
                  <a:close/>
                  <a:moveTo>
                    <a:pt x="4497" y="638"/>
                  </a:moveTo>
                  <a:cubicBezTo>
                    <a:pt x="4506" y="638"/>
                    <a:pt x="4510" y="644"/>
                    <a:pt x="4507" y="652"/>
                  </a:cubicBezTo>
                  <a:cubicBezTo>
                    <a:pt x="4504" y="667"/>
                    <a:pt x="4496" y="677"/>
                    <a:pt x="4490" y="681"/>
                  </a:cubicBezTo>
                  <a:cubicBezTo>
                    <a:pt x="4483" y="681"/>
                    <a:pt x="4476" y="673"/>
                    <a:pt x="4472" y="663"/>
                  </a:cubicBezTo>
                  <a:cubicBezTo>
                    <a:pt x="4469" y="652"/>
                    <a:pt x="4480" y="639"/>
                    <a:pt x="4490" y="639"/>
                  </a:cubicBezTo>
                  <a:cubicBezTo>
                    <a:pt x="4493" y="638"/>
                    <a:pt x="4495" y="638"/>
                    <a:pt x="4497" y="638"/>
                  </a:cubicBezTo>
                  <a:close/>
                  <a:moveTo>
                    <a:pt x="4580" y="642"/>
                  </a:moveTo>
                  <a:cubicBezTo>
                    <a:pt x="4585" y="642"/>
                    <a:pt x="4589" y="645"/>
                    <a:pt x="4591" y="652"/>
                  </a:cubicBezTo>
                  <a:cubicBezTo>
                    <a:pt x="4594" y="663"/>
                    <a:pt x="4618" y="670"/>
                    <a:pt x="4639" y="670"/>
                  </a:cubicBezTo>
                  <a:cubicBezTo>
                    <a:pt x="4674" y="670"/>
                    <a:pt x="4670" y="673"/>
                    <a:pt x="4635" y="684"/>
                  </a:cubicBezTo>
                  <a:cubicBezTo>
                    <a:pt x="4621" y="689"/>
                    <a:pt x="4608" y="690"/>
                    <a:pt x="4597" y="690"/>
                  </a:cubicBezTo>
                  <a:cubicBezTo>
                    <a:pt x="4562" y="690"/>
                    <a:pt x="4543" y="673"/>
                    <a:pt x="4566" y="649"/>
                  </a:cubicBezTo>
                  <a:cubicBezTo>
                    <a:pt x="4571" y="645"/>
                    <a:pt x="4576" y="642"/>
                    <a:pt x="4580" y="642"/>
                  </a:cubicBezTo>
                  <a:close/>
                  <a:moveTo>
                    <a:pt x="3466" y="736"/>
                  </a:moveTo>
                  <a:lnTo>
                    <a:pt x="3466" y="736"/>
                  </a:lnTo>
                  <a:cubicBezTo>
                    <a:pt x="3468" y="736"/>
                    <a:pt x="3472" y="738"/>
                    <a:pt x="3476" y="743"/>
                  </a:cubicBezTo>
                  <a:cubicBezTo>
                    <a:pt x="3487" y="753"/>
                    <a:pt x="3491" y="771"/>
                    <a:pt x="3487" y="781"/>
                  </a:cubicBezTo>
                  <a:cubicBezTo>
                    <a:pt x="3486" y="782"/>
                    <a:pt x="3484" y="783"/>
                    <a:pt x="3483" y="783"/>
                  </a:cubicBezTo>
                  <a:cubicBezTo>
                    <a:pt x="3476" y="783"/>
                    <a:pt x="3469" y="773"/>
                    <a:pt x="3466" y="757"/>
                  </a:cubicBezTo>
                  <a:cubicBezTo>
                    <a:pt x="3462" y="743"/>
                    <a:pt x="3462" y="736"/>
                    <a:pt x="3466" y="736"/>
                  </a:cubicBezTo>
                  <a:close/>
                  <a:moveTo>
                    <a:pt x="6703" y="1"/>
                  </a:moveTo>
                  <a:cubicBezTo>
                    <a:pt x="6677" y="1"/>
                    <a:pt x="6643" y="5"/>
                    <a:pt x="6613" y="15"/>
                  </a:cubicBezTo>
                  <a:cubicBezTo>
                    <a:pt x="6579" y="22"/>
                    <a:pt x="6546" y="26"/>
                    <a:pt x="6526" y="26"/>
                  </a:cubicBezTo>
                  <a:cubicBezTo>
                    <a:pt x="6520" y="26"/>
                    <a:pt x="6515" y="25"/>
                    <a:pt x="6512" y="25"/>
                  </a:cubicBezTo>
                  <a:cubicBezTo>
                    <a:pt x="6509" y="21"/>
                    <a:pt x="6497" y="20"/>
                    <a:pt x="6480" y="20"/>
                  </a:cubicBezTo>
                  <a:cubicBezTo>
                    <a:pt x="6464" y="20"/>
                    <a:pt x="6443" y="21"/>
                    <a:pt x="6422" y="25"/>
                  </a:cubicBezTo>
                  <a:cubicBezTo>
                    <a:pt x="6347" y="36"/>
                    <a:pt x="6352" y="51"/>
                    <a:pt x="6416" y="51"/>
                  </a:cubicBezTo>
                  <a:cubicBezTo>
                    <a:pt x="6428" y="51"/>
                    <a:pt x="6443" y="50"/>
                    <a:pt x="6461" y="49"/>
                  </a:cubicBezTo>
                  <a:lnTo>
                    <a:pt x="6536" y="45"/>
                  </a:lnTo>
                  <a:lnTo>
                    <a:pt x="6491" y="90"/>
                  </a:lnTo>
                  <a:cubicBezTo>
                    <a:pt x="6432" y="150"/>
                    <a:pt x="6363" y="174"/>
                    <a:pt x="6176" y="191"/>
                  </a:cubicBezTo>
                  <a:cubicBezTo>
                    <a:pt x="6096" y="198"/>
                    <a:pt x="5979" y="215"/>
                    <a:pt x="5909" y="226"/>
                  </a:cubicBezTo>
                  <a:cubicBezTo>
                    <a:pt x="5839" y="239"/>
                    <a:pt x="5745" y="247"/>
                    <a:pt x="5697" y="247"/>
                  </a:cubicBezTo>
                  <a:cubicBezTo>
                    <a:pt x="5652" y="247"/>
                    <a:pt x="5611" y="250"/>
                    <a:pt x="5607" y="257"/>
                  </a:cubicBezTo>
                  <a:cubicBezTo>
                    <a:pt x="5605" y="262"/>
                    <a:pt x="5608" y="266"/>
                    <a:pt x="5615" y="266"/>
                  </a:cubicBezTo>
                  <a:cubicBezTo>
                    <a:pt x="5618" y="266"/>
                    <a:pt x="5621" y="265"/>
                    <a:pt x="5625" y="264"/>
                  </a:cubicBezTo>
                  <a:cubicBezTo>
                    <a:pt x="5629" y="263"/>
                    <a:pt x="5633" y="263"/>
                    <a:pt x="5636" y="263"/>
                  </a:cubicBezTo>
                  <a:cubicBezTo>
                    <a:pt x="5646" y="263"/>
                    <a:pt x="5653" y="267"/>
                    <a:pt x="5655" y="274"/>
                  </a:cubicBezTo>
                  <a:cubicBezTo>
                    <a:pt x="5662" y="295"/>
                    <a:pt x="5451" y="340"/>
                    <a:pt x="5287" y="351"/>
                  </a:cubicBezTo>
                  <a:cubicBezTo>
                    <a:pt x="5236" y="354"/>
                    <a:pt x="5194" y="364"/>
                    <a:pt x="5191" y="379"/>
                  </a:cubicBezTo>
                  <a:cubicBezTo>
                    <a:pt x="5190" y="383"/>
                    <a:pt x="5185" y="385"/>
                    <a:pt x="5178" y="385"/>
                  </a:cubicBezTo>
                  <a:cubicBezTo>
                    <a:pt x="5166" y="385"/>
                    <a:pt x="5148" y="379"/>
                    <a:pt x="5128" y="369"/>
                  </a:cubicBezTo>
                  <a:cubicBezTo>
                    <a:pt x="5109" y="356"/>
                    <a:pt x="5094" y="349"/>
                    <a:pt x="5086" y="349"/>
                  </a:cubicBezTo>
                  <a:cubicBezTo>
                    <a:pt x="5080" y="349"/>
                    <a:pt x="5078" y="352"/>
                    <a:pt x="5079" y="358"/>
                  </a:cubicBezTo>
                  <a:cubicBezTo>
                    <a:pt x="5087" y="375"/>
                    <a:pt x="5066" y="385"/>
                    <a:pt x="5021" y="385"/>
                  </a:cubicBezTo>
                  <a:cubicBezTo>
                    <a:pt x="4986" y="385"/>
                    <a:pt x="4896" y="403"/>
                    <a:pt x="4820" y="420"/>
                  </a:cubicBezTo>
                  <a:cubicBezTo>
                    <a:pt x="4756" y="435"/>
                    <a:pt x="4695" y="442"/>
                    <a:pt x="4664" y="442"/>
                  </a:cubicBezTo>
                  <a:cubicBezTo>
                    <a:pt x="4658" y="442"/>
                    <a:pt x="4653" y="442"/>
                    <a:pt x="4650" y="441"/>
                  </a:cubicBezTo>
                  <a:cubicBezTo>
                    <a:pt x="4645" y="440"/>
                    <a:pt x="4641" y="439"/>
                    <a:pt x="4636" y="439"/>
                  </a:cubicBezTo>
                  <a:cubicBezTo>
                    <a:pt x="4620" y="439"/>
                    <a:pt x="4604" y="448"/>
                    <a:pt x="4591" y="462"/>
                  </a:cubicBezTo>
                  <a:cubicBezTo>
                    <a:pt x="4582" y="475"/>
                    <a:pt x="4573" y="482"/>
                    <a:pt x="4567" y="482"/>
                  </a:cubicBezTo>
                  <a:cubicBezTo>
                    <a:pt x="4557" y="482"/>
                    <a:pt x="4551" y="470"/>
                    <a:pt x="4549" y="448"/>
                  </a:cubicBezTo>
                  <a:cubicBezTo>
                    <a:pt x="4549" y="445"/>
                    <a:pt x="4542" y="443"/>
                    <a:pt x="4530" y="443"/>
                  </a:cubicBezTo>
                  <a:cubicBezTo>
                    <a:pt x="4513" y="443"/>
                    <a:pt x="4486" y="447"/>
                    <a:pt x="4455" y="455"/>
                  </a:cubicBezTo>
                  <a:cubicBezTo>
                    <a:pt x="4392" y="473"/>
                    <a:pt x="4372" y="486"/>
                    <a:pt x="4386" y="497"/>
                  </a:cubicBezTo>
                  <a:cubicBezTo>
                    <a:pt x="4400" y="507"/>
                    <a:pt x="4397" y="514"/>
                    <a:pt x="4376" y="514"/>
                  </a:cubicBezTo>
                  <a:cubicBezTo>
                    <a:pt x="4358" y="510"/>
                    <a:pt x="4341" y="500"/>
                    <a:pt x="4341" y="486"/>
                  </a:cubicBezTo>
                  <a:cubicBezTo>
                    <a:pt x="4339" y="479"/>
                    <a:pt x="4329" y="475"/>
                    <a:pt x="4313" y="475"/>
                  </a:cubicBezTo>
                  <a:cubicBezTo>
                    <a:pt x="4300" y="475"/>
                    <a:pt x="4282" y="478"/>
                    <a:pt x="4261" y="483"/>
                  </a:cubicBezTo>
                  <a:cubicBezTo>
                    <a:pt x="4237" y="489"/>
                    <a:pt x="4212" y="493"/>
                    <a:pt x="4193" y="493"/>
                  </a:cubicBezTo>
                  <a:cubicBezTo>
                    <a:pt x="4179" y="493"/>
                    <a:pt x="4168" y="491"/>
                    <a:pt x="4163" y="486"/>
                  </a:cubicBezTo>
                  <a:cubicBezTo>
                    <a:pt x="4156" y="478"/>
                    <a:pt x="4144" y="475"/>
                    <a:pt x="4133" y="475"/>
                  </a:cubicBezTo>
                  <a:cubicBezTo>
                    <a:pt x="4129" y="475"/>
                    <a:pt x="4125" y="475"/>
                    <a:pt x="4122" y="476"/>
                  </a:cubicBezTo>
                  <a:cubicBezTo>
                    <a:pt x="4108" y="479"/>
                    <a:pt x="4112" y="489"/>
                    <a:pt x="4126" y="500"/>
                  </a:cubicBezTo>
                  <a:cubicBezTo>
                    <a:pt x="4133" y="508"/>
                    <a:pt x="4133" y="511"/>
                    <a:pt x="4126" y="511"/>
                  </a:cubicBezTo>
                  <a:cubicBezTo>
                    <a:pt x="4121" y="511"/>
                    <a:pt x="4111" y="508"/>
                    <a:pt x="4098" y="503"/>
                  </a:cubicBezTo>
                  <a:cubicBezTo>
                    <a:pt x="4081" y="497"/>
                    <a:pt x="4069" y="494"/>
                    <a:pt x="4061" y="494"/>
                  </a:cubicBezTo>
                  <a:cubicBezTo>
                    <a:pt x="4050" y="494"/>
                    <a:pt x="4046" y="500"/>
                    <a:pt x="4046" y="514"/>
                  </a:cubicBezTo>
                  <a:cubicBezTo>
                    <a:pt x="4044" y="526"/>
                    <a:pt x="4039" y="531"/>
                    <a:pt x="4026" y="531"/>
                  </a:cubicBezTo>
                  <a:cubicBezTo>
                    <a:pt x="4016" y="531"/>
                    <a:pt x="4000" y="527"/>
                    <a:pt x="3976" y="521"/>
                  </a:cubicBezTo>
                  <a:cubicBezTo>
                    <a:pt x="3966" y="519"/>
                    <a:pt x="3955" y="517"/>
                    <a:pt x="3942" y="517"/>
                  </a:cubicBezTo>
                  <a:cubicBezTo>
                    <a:pt x="3864" y="517"/>
                    <a:pt x="3752" y="560"/>
                    <a:pt x="3785" y="587"/>
                  </a:cubicBezTo>
                  <a:cubicBezTo>
                    <a:pt x="3791" y="590"/>
                    <a:pt x="3790" y="593"/>
                    <a:pt x="3782" y="593"/>
                  </a:cubicBezTo>
                  <a:cubicBezTo>
                    <a:pt x="3775" y="593"/>
                    <a:pt x="3765" y="591"/>
                    <a:pt x="3751" y="587"/>
                  </a:cubicBezTo>
                  <a:cubicBezTo>
                    <a:pt x="3713" y="577"/>
                    <a:pt x="3705" y="566"/>
                    <a:pt x="3720" y="552"/>
                  </a:cubicBezTo>
                  <a:cubicBezTo>
                    <a:pt x="3733" y="539"/>
                    <a:pt x="3734" y="534"/>
                    <a:pt x="3726" y="534"/>
                  </a:cubicBezTo>
                  <a:cubicBezTo>
                    <a:pt x="3724" y="534"/>
                    <a:pt x="3720" y="534"/>
                    <a:pt x="3716" y="535"/>
                  </a:cubicBezTo>
                  <a:cubicBezTo>
                    <a:pt x="3702" y="542"/>
                    <a:pt x="3678" y="563"/>
                    <a:pt x="3660" y="587"/>
                  </a:cubicBezTo>
                  <a:cubicBezTo>
                    <a:pt x="3647" y="608"/>
                    <a:pt x="3640" y="617"/>
                    <a:pt x="3631" y="617"/>
                  </a:cubicBezTo>
                  <a:cubicBezTo>
                    <a:pt x="3624" y="617"/>
                    <a:pt x="3615" y="612"/>
                    <a:pt x="3601" y="601"/>
                  </a:cubicBezTo>
                  <a:cubicBezTo>
                    <a:pt x="3590" y="591"/>
                    <a:pt x="3568" y="585"/>
                    <a:pt x="3544" y="585"/>
                  </a:cubicBezTo>
                  <a:cubicBezTo>
                    <a:pt x="3532" y="585"/>
                    <a:pt x="3520" y="587"/>
                    <a:pt x="3508" y="590"/>
                  </a:cubicBezTo>
                  <a:cubicBezTo>
                    <a:pt x="3489" y="594"/>
                    <a:pt x="3471" y="596"/>
                    <a:pt x="3455" y="596"/>
                  </a:cubicBezTo>
                  <a:cubicBezTo>
                    <a:pt x="3440" y="596"/>
                    <a:pt x="3428" y="594"/>
                    <a:pt x="3421" y="590"/>
                  </a:cubicBezTo>
                  <a:cubicBezTo>
                    <a:pt x="3417" y="586"/>
                    <a:pt x="3407" y="584"/>
                    <a:pt x="3394" y="584"/>
                  </a:cubicBezTo>
                  <a:cubicBezTo>
                    <a:pt x="3376" y="584"/>
                    <a:pt x="3352" y="588"/>
                    <a:pt x="3327" y="593"/>
                  </a:cubicBezTo>
                  <a:cubicBezTo>
                    <a:pt x="3310" y="598"/>
                    <a:pt x="3291" y="600"/>
                    <a:pt x="3273" y="600"/>
                  </a:cubicBezTo>
                  <a:cubicBezTo>
                    <a:pt x="3250" y="600"/>
                    <a:pt x="3229" y="596"/>
                    <a:pt x="3217" y="590"/>
                  </a:cubicBezTo>
                  <a:cubicBezTo>
                    <a:pt x="3207" y="583"/>
                    <a:pt x="3197" y="579"/>
                    <a:pt x="3186" y="579"/>
                  </a:cubicBezTo>
                  <a:cubicBezTo>
                    <a:pt x="3171" y="579"/>
                    <a:pt x="3154" y="587"/>
                    <a:pt x="3133" y="601"/>
                  </a:cubicBezTo>
                  <a:cubicBezTo>
                    <a:pt x="3100" y="624"/>
                    <a:pt x="2784" y="702"/>
                    <a:pt x="2732" y="702"/>
                  </a:cubicBezTo>
                  <a:cubicBezTo>
                    <a:pt x="2730" y="702"/>
                    <a:pt x="2728" y="702"/>
                    <a:pt x="2727" y="702"/>
                  </a:cubicBezTo>
                  <a:cubicBezTo>
                    <a:pt x="2725" y="700"/>
                    <a:pt x="2722" y="700"/>
                    <a:pt x="2718" y="700"/>
                  </a:cubicBezTo>
                  <a:cubicBezTo>
                    <a:pt x="2708" y="700"/>
                    <a:pt x="2693" y="703"/>
                    <a:pt x="2679" y="705"/>
                  </a:cubicBezTo>
                  <a:cubicBezTo>
                    <a:pt x="2655" y="708"/>
                    <a:pt x="2599" y="715"/>
                    <a:pt x="2557" y="718"/>
                  </a:cubicBezTo>
                  <a:cubicBezTo>
                    <a:pt x="2509" y="722"/>
                    <a:pt x="2401" y="739"/>
                    <a:pt x="2311" y="753"/>
                  </a:cubicBezTo>
                  <a:cubicBezTo>
                    <a:pt x="2065" y="795"/>
                    <a:pt x="2003" y="806"/>
                    <a:pt x="1839" y="830"/>
                  </a:cubicBezTo>
                  <a:cubicBezTo>
                    <a:pt x="1760" y="843"/>
                    <a:pt x="1662" y="857"/>
                    <a:pt x="1628" y="868"/>
                  </a:cubicBezTo>
                  <a:cubicBezTo>
                    <a:pt x="1615" y="871"/>
                    <a:pt x="1603" y="872"/>
                    <a:pt x="1593" y="872"/>
                  </a:cubicBezTo>
                  <a:cubicBezTo>
                    <a:pt x="1576" y="872"/>
                    <a:pt x="1564" y="869"/>
                    <a:pt x="1561" y="864"/>
                  </a:cubicBezTo>
                  <a:cubicBezTo>
                    <a:pt x="1560" y="860"/>
                    <a:pt x="1556" y="858"/>
                    <a:pt x="1549" y="858"/>
                  </a:cubicBezTo>
                  <a:cubicBezTo>
                    <a:pt x="1538" y="858"/>
                    <a:pt x="1522" y="863"/>
                    <a:pt x="1503" y="871"/>
                  </a:cubicBezTo>
                  <a:cubicBezTo>
                    <a:pt x="1482" y="880"/>
                    <a:pt x="1464" y="885"/>
                    <a:pt x="1454" y="885"/>
                  </a:cubicBezTo>
                  <a:cubicBezTo>
                    <a:pt x="1448" y="885"/>
                    <a:pt x="1445" y="884"/>
                    <a:pt x="1444" y="881"/>
                  </a:cubicBezTo>
                  <a:cubicBezTo>
                    <a:pt x="1444" y="878"/>
                    <a:pt x="1435" y="876"/>
                    <a:pt x="1421" y="876"/>
                  </a:cubicBezTo>
                  <a:cubicBezTo>
                    <a:pt x="1407" y="876"/>
                    <a:pt x="1388" y="878"/>
                    <a:pt x="1367" y="881"/>
                  </a:cubicBezTo>
                  <a:cubicBezTo>
                    <a:pt x="1326" y="892"/>
                    <a:pt x="1212" y="913"/>
                    <a:pt x="1114" y="931"/>
                  </a:cubicBezTo>
                  <a:cubicBezTo>
                    <a:pt x="1029" y="949"/>
                    <a:pt x="939" y="959"/>
                    <a:pt x="901" y="959"/>
                  </a:cubicBezTo>
                  <a:cubicBezTo>
                    <a:pt x="896" y="959"/>
                    <a:pt x="892" y="958"/>
                    <a:pt x="889" y="958"/>
                  </a:cubicBezTo>
                  <a:cubicBezTo>
                    <a:pt x="874" y="955"/>
                    <a:pt x="859" y="954"/>
                    <a:pt x="845" y="954"/>
                  </a:cubicBezTo>
                  <a:cubicBezTo>
                    <a:pt x="801" y="954"/>
                    <a:pt x="766" y="966"/>
                    <a:pt x="784" y="979"/>
                  </a:cubicBezTo>
                  <a:cubicBezTo>
                    <a:pt x="791" y="986"/>
                    <a:pt x="743" y="1003"/>
                    <a:pt x="670" y="1021"/>
                  </a:cubicBezTo>
                  <a:cubicBezTo>
                    <a:pt x="627" y="1031"/>
                    <a:pt x="587" y="1037"/>
                    <a:pt x="560" y="1037"/>
                  </a:cubicBezTo>
                  <a:cubicBezTo>
                    <a:pt x="543" y="1037"/>
                    <a:pt x="532" y="1035"/>
                    <a:pt x="528" y="1031"/>
                  </a:cubicBezTo>
                  <a:cubicBezTo>
                    <a:pt x="520" y="1020"/>
                    <a:pt x="509" y="1015"/>
                    <a:pt x="500" y="1015"/>
                  </a:cubicBezTo>
                  <a:cubicBezTo>
                    <a:pt x="485" y="1015"/>
                    <a:pt x="473" y="1027"/>
                    <a:pt x="479" y="1048"/>
                  </a:cubicBezTo>
                  <a:cubicBezTo>
                    <a:pt x="488" y="1078"/>
                    <a:pt x="465" y="1098"/>
                    <a:pt x="435" y="1098"/>
                  </a:cubicBezTo>
                  <a:cubicBezTo>
                    <a:pt x="420" y="1098"/>
                    <a:pt x="404" y="1093"/>
                    <a:pt x="389" y="1083"/>
                  </a:cubicBezTo>
                  <a:cubicBezTo>
                    <a:pt x="375" y="1073"/>
                    <a:pt x="359" y="1069"/>
                    <a:pt x="343" y="1069"/>
                  </a:cubicBezTo>
                  <a:cubicBezTo>
                    <a:pt x="306" y="1069"/>
                    <a:pt x="274" y="1094"/>
                    <a:pt x="299" y="1121"/>
                  </a:cubicBezTo>
                  <a:cubicBezTo>
                    <a:pt x="309" y="1135"/>
                    <a:pt x="309" y="1149"/>
                    <a:pt x="296" y="1149"/>
                  </a:cubicBezTo>
                  <a:cubicBezTo>
                    <a:pt x="294" y="1149"/>
                    <a:pt x="293" y="1149"/>
                    <a:pt x="291" y="1149"/>
                  </a:cubicBezTo>
                  <a:cubicBezTo>
                    <a:pt x="281" y="1149"/>
                    <a:pt x="267" y="1140"/>
                    <a:pt x="264" y="1125"/>
                  </a:cubicBezTo>
                  <a:cubicBezTo>
                    <a:pt x="260" y="1111"/>
                    <a:pt x="252" y="1105"/>
                    <a:pt x="242" y="1105"/>
                  </a:cubicBezTo>
                  <a:cubicBezTo>
                    <a:pt x="236" y="1105"/>
                    <a:pt x="230" y="1107"/>
                    <a:pt x="222" y="1110"/>
                  </a:cubicBezTo>
                  <a:cubicBezTo>
                    <a:pt x="213" y="1118"/>
                    <a:pt x="205" y="1122"/>
                    <a:pt x="199" y="1122"/>
                  </a:cubicBezTo>
                  <a:cubicBezTo>
                    <a:pt x="193" y="1122"/>
                    <a:pt x="189" y="1119"/>
                    <a:pt x="187" y="1114"/>
                  </a:cubicBezTo>
                  <a:cubicBezTo>
                    <a:pt x="185" y="1104"/>
                    <a:pt x="177" y="1099"/>
                    <a:pt x="167" y="1099"/>
                  </a:cubicBezTo>
                  <a:cubicBezTo>
                    <a:pt x="144" y="1099"/>
                    <a:pt x="106" y="1126"/>
                    <a:pt x="83" y="1163"/>
                  </a:cubicBezTo>
                  <a:cubicBezTo>
                    <a:pt x="64" y="1191"/>
                    <a:pt x="42" y="1208"/>
                    <a:pt x="29" y="1208"/>
                  </a:cubicBezTo>
                  <a:cubicBezTo>
                    <a:pt x="27" y="1208"/>
                    <a:pt x="26" y="1208"/>
                    <a:pt x="25" y="1208"/>
                  </a:cubicBezTo>
                  <a:cubicBezTo>
                    <a:pt x="23" y="1207"/>
                    <a:pt x="20" y="1207"/>
                    <a:pt x="18" y="1207"/>
                  </a:cubicBezTo>
                  <a:cubicBezTo>
                    <a:pt x="8" y="1207"/>
                    <a:pt x="1" y="1213"/>
                    <a:pt x="4" y="1222"/>
                  </a:cubicBezTo>
                  <a:cubicBezTo>
                    <a:pt x="7" y="1232"/>
                    <a:pt x="14" y="1237"/>
                    <a:pt x="24" y="1237"/>
                  </a:cubicBezTo>
                  <a:cubicBezTo>
                    <a:pt x="41" y="1237"/>
                    <a:pt x="66" y="1224"/>
                    <a:pt x="94" y="1201"/>
                  </a:cubicBezTo>
                  <a:cubicBezTo>
                    <a:pt x="109" y="1188"/>
                    <a:pt x="120" y="1182"/>
                    <a:pt x="132" y="1182"/>
                  </a:cubicBezTo>
                  <a:cubicBezTo>
                    <a:pt x="142" y="1182"/>
                    <a:pt x="152" y="1187"/>
                    <a:pt x="163" y="1197"/>
                  </a:cubicBezTo>
                  <a:cubicBezTo>
                    <a:pt x="178" y="1209"/>
                    <a:pt x="189" y="1214"/>
                    <a:pt x="193" y="1214"/>
                  </a:cubicBezTo>
                  <a:cubicBezTo>
                    <a:pt x="195" y="1214"/>
                    <a:pt x="196" y="1213"/>
                    <a:pt x="195" y="1211"/>
                  </a:cubicBezTo>
                  <a:cubicBezTo>
                    <a:pt x="193" y="1206"/>
                    <a:pt x="196" y="1204"/>
                    <a:pt x="202" y="1204"/>
                  </a:cubicBezTo>
                  <a:cubicBezTo>
                    <a:pt x="208" y="1204"/>
                    <a:pt x="217" y="1206"/>
                    <a:pt x="229" y="1211"/>
                  </a:cubicBezTo>
                  <a:cubicBezTo>
                    <a:pt x="254" y="1218"/>
                    <a:pt x="267" y="1232"/>
                    <a:pt x="264" y="1243"/>
                  </a:cubicBezTo>
                  <a:cubicBezTo>
                    <a:pt x="263" y="1246"/>
                    <a:pt x="265" y="1247"/>
                    <a:pt x="269" y="1247"/>
                  </a:cubicBezTo>
                  <a:cubicBezTo>
                    <a:pt x="279" y="1247"/>
                    <a:pt x="298" y="1241"/>
                    <a:pt x="320" y="1229"/>
                  </a:cubicBezTo>
                  <a:cubicBezTo>
                    <a:pt x="346" y="1214"/>
                    <a:pt x="369" y="1207"/>
                    <a:pt x="385" y="1207"/>
                  </a:cubicBezTo>
                  <a:cubicBezTo>
                    <a:pt x="391" y="1207"/>
                    <a:pt x="396" y="1208"/>
                    <a:pt x="400" y="1211"/>
                  </a:cubicBezTo>
                  <a:cubicBezTo>
                    <a:pt x="410" y="1218"/>
                    <a:pt x="403" y="1229"/>
                    <a:pt x="386" y="1235"/>
                  </a:cubicBezTo>
                  <a:cubicBezTo>
                    <a:pt x="365" y="1239"/>
                    <a:pt x="351" y="1253"/>
                    <a:pt x="358" y="1267"/>
                  </a:cubicBezTo>
                  <a:cubicBezTo>
                    <a:pt x="360" y="1272"/>
                    <a:pt x="365" y="1274"/>
                    <a:pt x="372" y="1274"/>
                  </a:cubicBezTo>
                  <a:cubicBezTo>
                    <a:pt x="379" y="1274"/>
                    <a:pt x="387" y="1272"/>
                    <a:pt x="396" y="1267"/>
                  </a:cubicBezTo>
                  <a:cubicBezTo>
                    <a:pt x="413" y="1253"/>
                    <a:pt x="437" y="1243"/>
                    <a:pt x="448" y="1239"/>
                  </a:cubicBezTo>
                  <a:cubicBezTo>
                    <a:pt x="462" y="1235"/>
                    <a:pt x="462" y="1229"/>
                    <a:pt x="451" y="1218"/>
                  </a:cubicBezTo>
                  <a:cubicBezTo>
                    <a:pt x="445" y="1211"/>
                    <a:pt x="451" y="1194"/>
                    <a:pt x="469" y="1184"/>
                  </a:cubicBezTo>
                  <a:cubicBezTo>
                    <a:pt x="478" y="1177"/>
                    <a:pt x="485" y="1173"/>
                    <a:pt x="490" y="1173"/>
                  </a:cubicBezTo>
                  <a:cubicBezTo>
                    <a:pt x="497" y="1173"/>
                    <a:pt x="500" y="1183"/>
                    <a:pt x="500" y="1205"/>
                  </a:cubicBezTo>
                  <a:cubicBezTo>
                    <a:pt x="502" y="1229"/>
                    <a:pt x="510" y="1241"/>
                    <a:pt x="519" y="1241"/>
                  </a:cubicBezTo>
                  <a:cubicBezTo>
                    <a:pt x="530" y="1241"/>
                    <a:pt x="543" y="1226"/>
                    <a:pt x="552" y="1197"/>
                  </a:cubicBezTo>
                  <a:cubicBezTo>
                    <a:pt x="559" y="1178"/>
                    <a:pt x="563" y="1169"/>
                    <a:pt x="565" y="1169"/>
                  </a:cubicBezTo>
                  <a:cubicBezTo>
                    <a:pt x="568" y="1169"/>
                    <a:pt x="570" y="1178"/>
                    <a:pt x="573" y="1197"/>
                  </a:cubicBezTo>
                  <a:cubicBezTo>
                    <a:pt x="576" y="1219"/>
                    <a:pt x="586" y="1228"/>
                    <a:pt x="613" y="1228"/>
                  </a:cubicBezTo>
                  <a:cubicBezTo>
                    <a:pt x="621" y="1228"/>
                    <a:pt x="631" y="1227"/>
                    <a:pt x="642" y="1225"/>
                  </a:cubicBezTo>
                  <a:cubicBezTo>
                    <a:pt x="680" y="1222"/>
                    <a:pt x="701" y="1211"/>
                    <a:pt x="695" y="1205"/>
                  </a:cubicBezTo>
                  <a:cubicBezTo>
                    <a:pt x="684" y="1197"/>
                    <a:pt x="757" y="1184"/>
                    <a:pt x="858" y="1173"/>
                  </a:cubicBezTo>
                  <a:cubicBezTo>
                    <a:pt x="1038" y="1155"/>
                    <a:pt x="1149" y="1139"/>
                    <a:pt x="1402" y="1090"/>
                  </a:cubicBezTo>
                  <a:cubicBezTo>
                    <a:pt x="1469" y="1078"/>
                    <a:pt x="1536" y="1068"/>
                    <a:pt x="1565" y="1068"/>
                  </a:cubicBezTo>
                  <a:cubicBezTo>
                    <a:pt x="1569" y="1068"/>
                    <a:pt x="1573" y="1068"/>
                    <a:pt x="1576" y="1069"/>
                  </a:cubicBezTo>
                  <a:cubicBezTo>
                    <a:pt x="1596" y="1069"/>
                    <a:pt x="1670" y="1059"/>
                    <a:pt x="1735" y="1048"/>
                  </a:cubicBezTo>
                  <a:cubicBezTo>
                    <a:pt x="1776" y="1040"/>
                    <a:pt x="1812" y="1036"/>
                    <a:pt x="1842" y="1036"/>
                  </a:cubicBezTo>
                  <a:cubicBezTo>
                    <a:pt x="1905" y="1036"/>
                    <a:pt x="1941" y="1053"/>
                    <a:pt x="1936" y="1083"/>
                  </a:cubicBezTo>
                  <a:cubicBezTo>
                    <a:pt x="1934" y="1094"/>
                    <a:pt x="1936" y="1100"/>
                    <a:pt x="1953" y="1100"/>
                  </a:cubicBezTo>
                  <a:cubicBezTo>
                    <a:pt x="1972" y="1100"/>
                    <a:pt x="2010" y="1093"/>
                    <a:pt x="2086" y="1076"/>
                  </a:cubicBezTo>
                  <a:cubicBezTo>
                    <a:pt x="2179" y="1059"/>
                    <a:pt x="2221" y="1041"/>
                    <a:pt x="2256" y="1006"/>
                  </a:cubicBezTo>
                  <a:cubicBezTo>
                    <a:pt x="2262" y="1000"/>
                    <a:pt x="2268" y="996"/>
                    <a:pt x="2273" y="996"/>
                  </a:cubicBezTo>
                  <a:cubicBezTo>
                    <a:pt x="2278" y="996"/>
                    <a:pt x="2282" y="1000"/>
                    <a:pt x="2283" y="1006"/>
                  </a:cubicBezTo>
                  <a:cubicBezTo>
                    <a:pt x="2285" y="1013"/>
                    <a:pt x="2290" y="1015"/>
                    <a:pt x="2298" y="1015"/>
                  </a:cubicBezTo>
                  <a:cubicBezTo>
                    <a:pt x="2308" y="1015"/>
                    <a:pt x="2322" y="1011"/>
                    <a:pt x="2336" y="1003"/>
                  </a:cubicBezTo>
                  <a:cubicBezTo>
                    <a:pt x="2353" y="994"/>
                    <a:pt x="2363" y="990"/>
                    <a:pt x="2367" y="990"/>
                  </a:cubicBezTo>
                  <a:lnTo>
                    <a:pt x="2367" y="990"/>
                  </a:lnTo>
                  <a:cubicBezTo>
                    <a:pt x="2371" y="990"/>
                    <a:pt x="2369" y="994"/>
                    <a:pt x="2360" y="1003"/>
                  </a:cubicBezTo>
                  <a:cubicBezTo>
                    <a:pt x="2341" y="1023"/>
                    <a:pt x="2344" y="1034"/>
                    <a:pt x="2373" y="1034"/>
                  </a:cubicBezTo>
                  <a:cubicBezTo>
                    <a:pt x="2394" y="1034"/>
                    <a:pt x="2428" y="1029"/>
                    <a:pt x="2477" y="1017"/>
                  </a:cubicBezTo>
                  <a:cubicBezTo>
                    <a:pt x="2526" y="1008"/>
                    <a:pt x="2572" y="1002"/>
                    <a:pt x="2595" y="1002"/>
                  </a:cubicBezTo>
                  <a:cubicBezTo>
                    <a:pt x="2600" y="1002"/>
                    <a:pt x="2604" y="1002"/>
                    <a:pt x="2606" y="1003"/>
                  </a:cubicBezTo>
                  <a:cubicBezTo>
                    <a:pt x="2608" y="1003"/>
                    <a:pt x="2609" y="1004"/>
                    <a:pt x="2610" y="1004"/>
                  </a:cubicBezTo>
                  <a:cubicBezTo>
                    <a:pt x="2621" y="1004"/>
                    <a:pt x="2635" y="994"/>
                    <a:pt x="2640" y="976"/>
                  </a:cubicBezTo>
                  <a:cubicBezTo>
                    <a:pt x="2645" y="964"/>
                    <a:pt x="2649" y="957"/>
                    <a:pt x="2652" y="957"/>
                  </a:cubicBezTo>
                  <a:cubicBezTo>
                    <a:pt x="2654" y="957"/>
                    <a:pt x="2657" y="961"/>
                    <a:pt x="2658" y="968"/>
                  </a:cubicBezTo>
                  <a:cubicBezTo>
                    <a:pt x="2661" y="975"/>
                    <a:pt x="2681" y="978"/>
                    <a:pt x="2710" y="978"/>
                  </a:cubicBezTo>
                  <a:cubicBezTo>
                    <a:pt x="2789" y="978"/>
                    <a:pt x="2936" y="957"/>
                    <a:pt x="3029" y="926"/>
                  </a:cubicBezTo>
                  <a:cubicBezTo>
                    <a:pt x="3057" y="918"/>
                    <a:pt x="3085" y="914"/>
                    <a:pt x="3108" y="914"/>
                  </a:cubicBezTo>
                  <a:cubicBezTo>
                    <a:pt x="3123" y="914"/>
                    <a:pt x="3135" y="916"/>
                    <a:pt x="3143" y="920"/>
                  </a:cubicBezTo>
                  <a:cubicBezTo>
                    <a:pt x="3149" y="922"/>
                    <a:pt x="3156" y="923"/>
                    <a:pt x="3163" y="923"/>
                  </a:cubicBezTo>
                  <a:cubicBezTo>
                    <a:pt x="3178" y="923"/>
                    <a:pt x="3193" y="919"/>
                    <a:pt x="3199" y="910"/>
                  </a:cubicBezTo>
                  <a:cubicBezTo>
                    <a:pt x="3230" y="882"/>
                    <a:pt x="3401" y="837"/>
                    <a:pt x="3457" y="837"/>
                  </a:cubicBezTo>
                  <a:cubicBezTo>
                    <a:pt x="3465" y="837"/>
                    <a:pt x="3471" y="838"/>
                    <a:pt x="3473" y="840"/>
                  </a:cubicBezTo>
                  <a:cubicBezTo>
                    <a:pt x="3477" y="845"/>
                    <a:pt x="3482" y="847"/>
                    <a:pt x="3488" y="847"/>
                  </a:cubicBezTo>
                  <a:cubicBezTo>
                    <a:pt x="3499" y="847"/>
                    <a:pt x="3513" y="839"/>
                    <a:pt x="3529" y="822"/>
                  </a:cubicBezTo>
                  <a:cubicBezTo>
                    <a:pt x="3557" y="796"/>
                    <a:pt x="3575" y="783"/>
                    <a:pt x="3585" y="783"/>
                  </a:cubicBezTo>
                  <a:cubicBezTo>
                    <a:pt x="3593" y="783"/>
                    <a:pt x="3596" y="793"/>
                    <a:pt x="3595" y="812"/>
                  </a:cubicBezTo>
                  <a:cubicBezTo>
                    <a:pt x="3593" y="827"/>
                    <a:pt x="3598" y="834"/>
                    <a:pt x="3615" y="834"/>
                  </a:cubicBezTo>
                  <a:cubicBezTo>
                    <a:pt x="3631" y="834"/>
                    <a:pt x="3655" y="829"/>
                    <a:pt x="3692" y="819"/>
                  </a:cubicBezTo>
                  <a:cubicBezTo>
                    <a:pt x="3747" y="806"/>
                    <a:pt x="3810" y="781"/>
                    <a:pt x="3830" y="764"/>
                  </a:cubicBezTo>
                  <a:cubicBezTo>
                    <a:pt x="3845" y="749"/>
                    <a:pt x="3855" y="742"/>
                    <a:pt x="3862" y="742"/>
                  </a:cubicBezTo>
                  <a:cubicBezTo>
                    <a:pt x="3868" y="742"/>
                    <a:pt x="3873" y="748"/>
                    <a:pt x="3876" y="760"/>
                  </a:cubicBezTo>
                  <a:cubicBezTo>
                    <a:pt x="3880" y="771"/>
                    <a:pt x="3890" y="777"/>
                    <a:pt x="3908" y="777"/>
                  </a:cubicBezTo>
                  <a:cubicBezTo>
                    <a:pt x="3923" y="777"/>
                    <a:pt x="3943" y="773"/>
                    <a:pt x="3969" y="767"/>
                  </a:cubicBezTo>
                  <a:cubicBezTo>
                    <a:pt x="4049" y="743"/>
                    <a:pt x="4205" y="718"/>
                    <a:pt x="4376" y="702"/>
                  </a:cubicBezTo>
                  <a:cubicBezTo>
                    <a:pt x="4386" y="700"/>
                    <a:pt x="4397" y="700"/>
                    <a:pt x="4406" y="700"/>
                  </a:cubicBezTo>
                  <a:cubicBezTo>
                    <a:pt x="4432" y="700"/>
                    <a:pt x="4454" y="703"/>
                    <a:pt x="4462" y="708"/>
                  </a:cubicBezTo>
                  <a:cubicBezTo>
                    <a:pt x="4471" y="715"/>
                    <a:pt x="4490" y="717"/>
                    <a:pt x="4514" y="717"/>
                  </a:cubicBezTo>
                  <a:cubicBezTo>
                    <a:pt x="4581" y="717"/>
                    <a:pt x="4684" y="696"/>
                    <a:pt x="4705" y="670"/>
                  </a:cubicBezTo>
                  <a:cubicBezTo>
                    <a:pt x="4719" y="649"/>
                    <a:pt x="4722" y="628"/>
                    <a:pt x="4712" y="622"/>
                  </a:cubicBezTo>
                  <a:cubicBezTo>
                    <a:pt x="4701" y="614"/>
                    <a:pt x="4712" y="604"/>
                    <a:pt x="4730" y="598"/>
                  </a:cubicBezTo>
                  <a:cubicBezTo>
                    <a:pt x="4735" y="596"/>
                    <a:pt x="4740" y="596"/>
                    <a:pt x="4744" y="596"/>
                  </a:cubicBezTo>
                  <a:cubicBezTo>
                    <a:pt x="4758" y="596"/>
                    <a:pt x="4768" y="601"/>
                    <a:pt x="4771" y="611"/>
                  </a:cubicBezTo>
                  <a:cubicBezTo>
                    <a:pt x="4775" y="622"/>
                    <a:pt x="4767" y="632"/>
                    <a:pt x="4757" y="635"/>
                  </a:cubicBezTo>
                  <a:cubicBezTo>
                    <a:pt x="4746" y="635"/>
                    <a:pt x="4736" y="652"/>
                    <a:pt x="4733" y="667"/>
                  </a:cubicBezTo>
                  <a:cubicBezTo>
                    <a:pt x="4733" y="679"/>
                    <a:pt x="4744" y="684"/>
                    <a:pt x="4768" y="684"/>
                  </a:cubicBezTo>
                  <a:cubicBezTo>
                    <a:pt x="4779" y="684"/>
                    <a:pt x="4793" y="683"/>
                    <a:pt x="4809" y="681"/>
                  </a:cubicBezTo>
                  <a:cubicBezTo>
                    <a:pt x="4850" y="670"/>
                    <a:pt x="4882" y="656"/>
                    <a:pt x="4879" y="646"/>
                  </a:cubicBezTo>
                  <a:cubicBezTo>
                    <a:pt x="4875" y="635"/>
                    <a:pt x="4889" y="628"/>
                    <a:pt x="4909" y="628"/>
                  </a:cubicBezTo>
                  <a:cubicBezTo>
                    <a:pt x="4912" y="629"/>
                    <a:pt x="4915" y="629"/>
                    <a:pt x="4918" y="629"/>
                  </a:cubicBezTo>
                  <a:cubicBezTo>
                    <a:pt x="4936" y="629"/>
                    <a:pt x="4944" y="619"/>
                    <a:pt x="4938" y="598"/>
                  </a:cubicBezTo>
                  <a:cubicBezTo>
                    <a:pt x="4931" y="579"/>
                    <a:pt x="4930" y="570"/>
                    <a:pt x="4935" y="570"/>
                  </a:cubicBezTo>
                  <a:lnTo>
                    <a:pt x="4935" y="570"/>
                  </a:lnTo>
                  <a:cubicBezTo>
                    <a:pt x="4938" y="570"/>
                    <a:pt x="4944" y="575"/>
                    <a:pt x="4954" y="583"/>
                  </a:cubicBezTo>
                  <a:cubicBezTo>
                    <a:pt x="4972" y="593"/>
                    <a:pt x="4983" y="614"/>
                    <a:pt x="4979" y="625"/>
                  </a:cubicBezTo>
                  <a:cubicBezTo>
                    <a:pt x="4976" y="632"/>
                    <a:pt x="4980" y="637"/>
                    <a:pt x="4987" y="637"/>
                  </a:cubicBezTo>
                  <a:cubicBezTo>
                    <a:pt x="4989" y="637"/>
                    <a:pt x="4993" y="636"/>
                    <a:pt x="4996" y="635"/>
                  </a:cubicBezTo>
                  <a:cubicBezTo>
                    <a:pt x="5010" y="632"/>
                    <a:pt x="5017" y="618"/>
                    <a:pt x="5014" y="608"/>
                  </a:cubicBezTo>
                  <a:cubicBezTo>
                    <a:pt x="5010" y="596"/>
                    <a:pt x="5009" y="591"/>
                    <a:pt x="5013" y="591"/>
                  </a:cubicBezTo>
                  <a:lnTo>
                    <a:pt x="5013" y="591"/>
                  </a:lnTo>
                  <a:cubicBezTo>
                    <a:pt x="5016" y="591"/>
                    <a:pt x="5022" y="594"/>
                    <a:pt x="5031" y="601"/>
                  </a:cubicBezTo>
                  <a:cubicBezTo>
                    <a:pt x="5044" y="611"/>
                    <a:pt x="5073" y="616"/>
                    <a:pt x="5103" y="616"/>
                  </a:cubicBezTo>
                  <a:cubicBezTo>
                    <a:pt x="5112" y="616"/>
                    <a:pt x="5122" y="615"/>
                    <a:pt x="5132" y="614"/>
                  </a:cubicBezTo>
                  <a:cubicBezTo>
                    <a:pt x="5194" y="608"/>
                    <a:pt x="5204" y="601"/>
                    <a:pt x="5194" y="573"/>
                  </a:cubicBezTo>
                  <a:cubicBezTo>
                    <a:pt x="5190" y="556"/>
                    <a:pt x="5190" y="548"/>
                    <a:pt x="5194" y="548"/>
                  </a:cubicBezTo>
                  <a:cubicBezTo>
                    <a:pt x="5198" y="548"/>
                    <a:pt x="5203" y="552"/>
                    <a:pt x="5212" y="559"/>
                  </a:cubicBezTo>
                  <a:cubicBezTo>
                    <a:pt x="5223" y="568"/>
                    <a:pt x="5231" y="572"/>
                    <a:pt x="5238" y="572"/>
                  </a:cubicBezTo>
                  <a:cubicBezTo>
                    <a:pt x="5248" y="572"/>
                    <a:pt x="5256" y="564"/>
                    <a:pt x="5271" y="545"/>
                  </a:cubicBezTo>
                  <a:cubicBezTo>
                    <a:pt x="5280" y="531"/>
                    <a:pt x="5288" y="524"/>
                    <a:pt x="5294" y="524"/>
                  </a:cubicBezTo>
                  <a:cubicBezTo>
                    <a:pt x="5299" y="524"/>
                    <a:pt x="5302" y="528"/>
                    <a:pt x="5305" y="535"/>
                  </a:cubicBezTo>
                  <a:cubicBezTo>
                    <a:pt x="5307" y="542"/>
                    <a:pt x="5312" y="545"/>
                    <a:pt x="5320" y="545"/>
                  </a:cubicBezTo>
                  <a:cubicBezTo>
                    <a:pt x="5328" y="545"/>
                    <a:pt x="5340" y="542"/>
                    <a:pt x="5354" y="535"/>
                  </a:cubicBezTo>
                  <a:cubicBezTo>
                    <a:pt x="5368" y="526"/>
                    <a:pt x="5383" y="523"/>
                    <a:pt x="5397" y="523"/>
                  </a:cubicBezTo>
                  <a:cubicBezTo>
                    <a:pt x="5432" y="523"/>
                    <a:pt x="5458" y="548"/>
                    <a:pt x="5430" y="573"/>
                  </a:cubicBezTo>
                  <a:cubicBezTo>
                    <a:pt x="5412" y="590"/>
                    <a:pt x="5420" y="601"/>
                    <a:pt x="5447" y="608"/>
                  </a:cubicBezTo>
                  <a:cubicBezTo>
                    <a:pt x="5464" y="612"/>
                    <a:pt x="5479" y="614"/>
                    <a:pt x="5490" y="614"/>
                  </a:cubicBezTo>
                  <a:cubicBezTo>
                    <a:pt x="5514" y="614"/>
                    <a:pt x="5522" y="605"/>
                    <a:pt x="5503" y="593"/>
                  </a:cubicBezTo>
                  <a:cubicBezTo>
                    <a:pt x="5487" y="579"/>
                    <a:pt x="5488" y="572"/>
                    <a:pt x="5506" y="572"/>
                  </a:cubicBezTo>
                  <a:cubicBezTo>
                    <a:pt x="5519" y="572"/>
                    <a:pt x="5540" y="576"/>
                    <a:pt x="5569" y="583"/>
                  </a:cubicBezTo>
                  <a:cubicBezTo>
                    <a:pt x="5600" y="591"/>
                    <a:pt x="5643" y="595"/>
                    <a:pt x="5678" y="595"/>
                  </a:cubicBezTo>
                  <a:cubicBezTo>
                    <a:pt x="5724" y="595"/>
                    <a:pt x="5760" y="588"/>
                    <a:pt x="5745" y="577"/>
                  </a:cubicBezTo>
                  <a:cubicBezTo>
                    <a:pt x="5735" y="569"/>
                    <a:pt x="5756" y="559"/>
                    <a:pt x="5787" y="552"/>
                  </a:cubicBezTo>
                  <a:cubicBezTo>
                    <a:pt x="6072" y="503"/>
                    <a:pt x="6183" y="486"/>
                    <a:pt x="6232" y="486"/>
                  </a:cubicBezTo>
                  <a:cubicBezTo>
                    <a:pt x="6283" y="483"/>
                    <a:pt x="6453" y="455"/>
                    <a:pt x="6606" y="420"/>
                  </a:cubicBezTo>
                  <a:cubicBezTo>
                    <a:pt x="6611" y="419"/>
                    <a:pt x="6616" y="419"/>
                    <a:pt x="6621" y="419"/>
                  </a:cubicBezTo>
                  <a:cubicBezTo>
                    <a:pt x="6636" y="419"/>
                    <a:pt x="6649" y="423"/>
                    <a:pt x="6651" y="434"/>
                  </a:cubicBezTo>
                  <a:cubicBezTo>
                    <a:pt x="6653" y="439"/>
                    <a:pt x="6657" y="442"/>
                    <a:pt x="6664" y="442"/>
                  </a:cubicBezTo>
                  <a:cubicBezTo>
                    <a:pt x="6670" y="442"/>
                    <a:pt x="6678" y="439"/>
                    <a:pt x="6686" y="434"/>
                  </a:cubicBezTo>
                  <a:cubicBezTo>
                    <a:pt x="6697" y="427"/>
                    <a:pt x="6710" y="423"/>
                    <a:pt x="6720" y="423"/>
                  </a:cubicBezTo>
                  <a:cubicBezTo>
                    <a:pt x="6726" y="423"/>
                    <a:pt x="6731" y="425"/>
                    <a:pt x="6735" y="427"/>
                  </a:cubicBezTo>
                  <a:cubicBezTo>
                    <a:pt x="6739" y="431"/>
                    <a:pt x="6747" y="433"/>
                    <a:pt x="6758" y="433"/>
                  </a:cubicBezTo>
                  <a:cubicBezTo>
                    <a:pt x="6775" y="433"/>
                    <a:pt x="6797" y="429"/>
                    <a:pt x="6818" y="420"/>
                  </a:cubicBezTo>
                  <a:cubicBezTo>
                    <a:pt x="6841" y="411"/>
                    <a:pt x="6862" y="406"/>
                    <a:pt x="6875" y="406"/>
                  </a:cubicBezTo>
                  <a:cubicBezTo>
                    <a:pt x="6881" y="406"/>
                    <a:pt x="6886" y="408"/>
                    <a:pt x="6887" y="410"/>
                  </a:cubicBezTo>
                  <a:cubicBezTo>
                    <a:pt x="6888" y="414"/>
                    <a:pt x="6905" y="416"/>
                    <a:pt x="6932" y="416"/>
                  </a:cubicBezTo>
                  <a:cubicBezTo>
                    <a:pt x="7018" y="416"/>
                    <a:pt x="7202" y="398"/>
                    <a:pt x="7210" y="382"/>
                  </a:cubicBezTo>
                  <a:cubicBezTo>
                    <a:pt x="7212" y="379"/>
                    <a:pt x="7219" y="377"/>
                    <a:pt x="7227" y="377"/>
                  </a:cubicBezTo>
                  <a:cubicBezTo>
                    <a:pt x="7236" y="377"/>
                    <a:pt x="7246" y="379"/>
                    <a:pt x="7255" y="382"/>
                  </a:cubicBezTo>
                  <a:cubicBezTo>
                    <a:pt x="7262" y="385"/>
                    <a:pt x="7270" y="387"/>
                    <a:pt x="7277" y="387"/>
                  </a:cubicBezTo>
                  <a:cubicBezTo>
                    <a:pt x="7293" y="387"/>
                    <a:pt x="7308" y="379"/>
                    <a:pt x="7327" y="364"/>
                  </a:cubicBezTo>
                  <a:cubicBezTo>
                    <a:pt x="7356" y="342"/>
                    <a:pt x="7376" y="331"/>
                    <a:pt x="7384" y="331"/>
                  </a:cubicBezTo>
                  <a:cubicBezTo>
                    <a:pt x="7390" y="331"/>
                    <a:pt x="7391" y="336"/>
                    <a:pt x="7387" y="348"/>
                  </a:cubicBezTo>
                  <a:cubicBezTo>
                    <a:pt x="7384" y="357"/>
                    <a:pt x="7391" y="361"/>
                    <a:pt x="7405" y="361"/>
                  </a:cubicBezTo>
                  <a:cubicBezTo>
                    <a:pt x="7412" y="361"/>
                    <a:pt x="7421" y="360"/>
                    <a:pt x="7432" y="358"/>
                  </a:cubicBezTo>
                  <a:cubicBezTo>
                    <a:pt x="7460" y="351"/>
                    <a:pt x="7556" y="330"/>
                    <a:pt x="7644" y="316"/>
                  </a:cubicBezTo>
                  <a:cubicBezTo>
                    <a:pt x="7730" y="302"/>
                    <a:pt x="7796" y="285"/>
                    <a:pt x="7790" y="281"/>
                  </a:cubicBezTo>
                  <a:cubicBezTo>
                    <a:pt x="7788" y="280"/>
                    <a:pt x="7783" y="280"/>
                    <a:pt x="7774" y="280"/>
                  </a:cubicBezTo>
                  <a:cubicBezTo>
                    <a:pt x="7695" y="280"/>
                    <a:pt x="7344" y="319"/>
                    <a:pt x="7168" y="348"/>
                  </a:cubicBezTo>
                  <a:cubicBezTo>
                    <a:pt x="7092" y="361"/>
                    <a:pt x="7005" y="375"/>
                    <a:pt x="6970" y="382"/>
                  </a:cubicBezTo>
                  <a:cubicBezTo>
                    <a:pt x="6955" y="384"/>
                    <a:pt x="6937" y="384"/>
                    <a:pt x="6920" y="384"/>
                  </a:cubicBezTo>
                  <a:cubicBezTo>
                    <a:pt x="6904" y="384"/>
                    <a:pt x="6889" y="384"/>
                    <a:pt x="6880" y="382"/>
                  </a:cubicBezTo>
                  <a:cubicBezTo>
                    <a:pt x="6876" y="381"/>
                    <a:pt x="6871" y="381"/>
                    <a:pt x="6867" y="381"/>
                  </a:cubicBezTo>
                  <a:cubicBezTo>
                    <a:pt x="6854" y="381"/>
                    <a:pt x="6843" y="384"/>
                    <a:pt x="6835" y="389"/>
                  </a:cubicBezTo>
                  <a:cubicBezTo>
                    <a:pt x="6833" y="391"/>
                    <a:pt x="6829" y="393"/>
                    <a:pt x="6825" y="393"/>
                  </a:cubicBezTo>
                  <a:cubicBezTo>
                    <a:pt x="6815" y="393"/>
                    <a:pt x="6801" y="387"/>
                    <a:pt x="6786" y="375"/>
                  </a:cubicBezTo>
                  <a:cubicBezTo>
                    <a:pt x="6759" y="354"/>
                    <a:pt x="6762" y="348"/>
                    <a:pt x="6804" y="334"/>
                  </a:cubicBezTo>
                  <a:cubicBezTo>
                    <a:pt x="6817" y="330"/>
                    <a:pt x="6827" y="328"/>
                    <a:pt x="6834" y="328"/>
                  </a:cubicBezTo>
                  <a:cubicBezTo>
                    <a:pt x="6847" y="328"/>
                    <a:pt x="6851" y="333"/>
                    <a:pt x="6849" y="344"/>
                  </a:cubicBezTo>
                  <a:cubicBezTo>
                    <a:pt x="6846" y="349"/>
                    <a:pt x="6846" y="351"/>
                    <a:pt x="6848" y="351"/>
                  </a:cubicBezTo>
                  <a:cubicBezTo>
                    <a:pt x="6851" y="351"/>
                    <a:pt x="6860" y="344"/>
                    <a:pt x="6874" y="330"/>
                  </a:cubicBezTo>
                  <a:cubicBezTo>
                    <a:pt x="6883" y="316"/>
                    <a:pt x="6891" y="309"/>
                    <a:pt x="6895" y="309"/>
                  </a:cubicBezTo>
                  <a:cubicBezTo>
                    <a:pt x="6898" y="309"/>
                    <a:pt x="6899" y="312"/>
                    <a:pt x="6898" y="319"/>
                  </a:cubicBezTo>
                  <a:cubicBezTo>
                    <a:pt x="6894" y="331"/>
                    <a:pt x="6900" y="338"/>
                    <a:pt x="6920" y="338"/>
                  </a:cubicBezTo>
                  <a:cubicBezTo>
                    <a:pt x="6934" y="338"/>
                    <a:pt x="6957" y="334"/>
                    <a:pt x="6988" y="327"/>
                  </a:cubicBezTo>
                  <a:cubicBezTo>
                    <a:pt x="7088" y="302"/>
                    <a:pt x="7158" y="292"/>
                    <a:pt x="7258" y="281"/>
                  </a:cubicBezTo>
                  <a:cubicBezTo>
                    <a:pt x="7290" y="278"/>
                    <a:pt x="7377" y="268"/>
                    <a:pt x="7457" y="257"/>
                  </a:cubicBezTo>
                  <a:cubicBezTo>
                    <a:pt x="7518" y="249"/>
                    <a:pt x="7595" y="242"/>
                    <a:pt x="7648" y="242"/>
                  </a:cubicBezTo>
                  <a:cubicBezTo>
                    <a:pt x="7661" y="242"/>
                    <a:pt x="7672" y="243"/>
                    <a:pt x="7681" y="244"/>
                  </a:cubicBezTo>
                  <a:cubicBezTo>
                    <a:pt x="7687" y="244"/>
                    <a:pt x="7693" y="244"/>
                    <a:pt x="7701" y="244"/>
                  </a:cubicBezTo>
                  <a:cubicBezTo>
                    <a:pt x="7754" y="244"/>
                    <a:pt x="7848" y="234"/>
                    <a:pt x="7924" y="219"/>
                  </a:cubicBezTo>
                  <a:cubicBezTo>
                    <a:pt x="8011" y="205"/>
                    <a:pt x="8108" y="191"/>
                    <a:pt x="8143" y="191"/>
                  </a:cubicBezTo>
                  <a:cubicBezTo>
                    <a:pt x="8188" y="191"/>
                    <a:pt x="8198" y="185"/>
                    <a:pt x="8181" y="170"/>
                  </a:cubicBezTo>
                  <a:cubicBezTo>
                    <a:pt x="8168" y="160"/>
                    <a:pt x="8168" y="150"/>
                    <a:pt x="8181" y="146"/>
                  </a:cubicBezTo>
                  <a:cubicBezTo>
                    <a:pt x="8183" y="146"/>
                    <a:pt x="8186" y="145"/>
                    <a:pt x="8188" y="145"/>
                  </a:cubicBezTo>
                  <a:cubicBezTo>
                    <a:pt x="8200" y="145"/>
                    <a:pt x="8210" y="151"/>
                    <a:pt x="8213" y="160"/>
                  </a:cubicBezTo>
                  <a:cubicBezTo>
                    <a:pt x="8214" y="166"/>
                    <a:pt x="8225" y="170"/>
                    <a:pt x="8240" y="170"/>
                  </a:cubicBezTo>
                  <a:cubicBezTo>
                    <a:pt x="8250" y="170"/>
                    <a:pt x="8264" y="168"/>
                    <a:pt x="8278" y="164"/>
                  </a:cubicBezTo>
                  <a:cubicBezTo>
                    <a:pt x="8337" y="146"/>
                    <a:pt x="8337" y="146"/>
                    <a:pt x="8282" y="135"/>
                  </a:cubicBezTo>
                  <a:cubicBezTo>
                    <a:pt x="8251" y="129"/>
                    <a:pt x="8223" y="115"/>
                    <a:pt x="8219" y="105"/>
                  </a:cubicBezTo>
                  <a:cubicBezTo>
                    <a:pt x="8217" y="98"/>
                    <a:pt x="8182" y="95"/>
                    <a:pt x="8137" y="95"/>
                  </a:cubicBezTo>
                  <a:cubicBezTo>
                    <a:pt x="8049" y="95"/>
                    <a:pt x="7920" y="106"/>
                    <a:pt x="7910" y="122"/>
                  </a:cubicBezTo>
                  <a:cubicBezTo>
                    <a:pt x="7908" y="126"/>
                    <a:pt x="7911" y="128"/>
                    <a:pt x="7918" y="128"/>
                  </a:cubicBezTo>
                  <a:cubicBezTo>
                    <a:pt x="7922" y="128"/>
                    <a:pt x="7928" y="127"/>
                    <a:pt x="7935" y="125"/>
                  </a:cubicBezTo>
                  <a:cubicBezTo>
                    <a:pt x="7941" y="124"/>
                    <a:pt x="7946" y="123"/>
                    <a:pt x="7950" y="123"/>
                  </a:cubicBezTo>
                  <a:cubicBezTo>
                    <a:pt x="7964" y="123"/>
                    <a:pt x="7975" y="130"/>
                    <a:pt x="7980" y="143"/>
                  </a:cubicBezTo>
                  <a:cubicBezTo>
                    <a:pt x="7987" y="167"/>
                    <a:pt x="7956" y="174"/>
                    <a:pt x="7814" y="185"/>
                  </a:cubicBezTo>
                  <a:cubicBezTo>
                    <a:pt x="7808" y="185"/>
                    <a:pt x="7803" y="185"/>
                    <a:pt x="7798" y="185"/>
                  </a:cubicBezTo>
                  <a:cubicBezTo>
                    <a:pt x="7731" y="185"/>
                    <a:pt x="7739" y="145"/>
                    <a:pt x="7817" y="135"/>
                  </a:cubicBezTo>
                  <a:cubicBezTo>
                    <a:pt x="7907" y="126"/>
                    <a:pt x="7897" y="104"/>
                    <a:pt x="7820" y="104"/>
                  </a:cubicBezTo>
                  <a:cubicBezTo>
                    <a:pt x="7811" y="104"/>
                    <a:pt x="7801" y="104"/>
                    <a:pt x="7790" y="105"/>
                  </a:cubicBezTo>
                  <a:cubicBezTo>
                    <a:pt x="7730" y="111"/>
                    <a:pt x="7702" y="122"/>
                    <a:pt x="7702" y="135"/>
                  </a:cubicBezTo>
                  <a:cubicBezTo>
                    <a:pt x="7699" y="153"/>
                    <a:pt x="7689" y="164"/>
                    <a:pt x="7678" y="167"/>
                  </a:cubicBezTo>
                  <a:cubicBezTo>
                    <a:pt x="7675" y="168"/>
                    <a:pt x="7672" y="168"/>
                    <a:pt x="7669" y="168"/>
                  </a:cubicBezTo>
                  <a:cubicBezTo>
                    <a:pt x="7662" y="168"/>
                    <a:pt x="7658" y="164"/>
                    <a:pt x="7660" y="156"/>
                  </a:cubicBezTo>
                  <a:cubicBezTo>
                    <a:pt x="7662" y="153"/>
                    <a:pt x="7658" y="152"/>
                    <a:pt x="7650" y="152"/>
                  </a:cubicBezTo>
                  <a:cubicBezTo>
                    <a:pt x="7629" y="152"/>
                    <a:pt x="7580" y="161"/>
                    <a:pt x="7522" y="174"/>
                  </a:cubicBezTo>
                  <a:cubicBezTo>
                    <a:pt x="7466" y="189"/>
                    <a:pt x="7414" y="199"/>
                    <a:pt x="7389" y="199"/>
                  </a:cubicBezTo>
                  <a:cubicBezTo>
                    <a:pt x="7380" y="199"/>
                    <a:pt x="7374" y="197"/>
                    <a:pt x="7373" y="195"/>
                  </a:cubicBezTo>
                  <a:cubicBezTo>
                    <a:pt x="7372" y="192"/>
                    <a:pt x="7370" y="191"/>
                    <a:pt x="7367" y="191"/>
                  </a:cubicBezTo>
                  <a:cubicBezTo>
                    <a:pt x="7362" y="191"/>
                    <a:pt x="7354" y="195"/>
                    <a:pt x="7345" y="202"/>
                  </a:cubicBezTo>
                  <a:cubicBezTo>
                    <a:pt x="7320" y="227"/>
                    <a:pt x="7251" y="244"/>
                    <a:pt x="7209" y="244"/>
                  </a:cubicBezTo>
                  <a:cubicBezTo>
                    <a:pt x="7192" y="244"/>
                    <a:pt x="7180" y="242"/>
                    <a:pt x="7175" y="236"/>
                  </a:cubicBezTo>
                  <a:cubicBezTo>
                    <a:pt x="7165" y="223"/>
                    <a:pt x="7182" y="209"/>
                    <a:pt x="7220" y="198"/>
                  </a:cubicBezTo>
                  <a:cubicBezTo>
                    <a:pt x="7255" y="191"/>
                    <a:pt x="7272" y="177"/>
                    <a:pt x="7262" y="174"/>
                  </a:cubicBezTo>
                  <a:cubicBezTo>
                    <a:pt x="7260" y="173"/>
                    <a:pt x="7257" y="172"/>
                    <a:pt x="7253" y="172"/>
                  </a:cubicBezTo>
                  <a:cubicBezTo>
                    <a:pt x="7232" y="172"/>
                    <a:pt x="7185" y="184"/>
                    <a:pt x="7133" y="198"/>
                  </a:cubicBezTo>
                  <a:cubicBezTo>
                    <a:pt x="7088" y="212"/>
                    <a:pt x="7061" y="219"/>
                    <a:pt x="7043" y="219"/>
                  </a:cubicBezTo>
                  <a:cubicBezTo>
                    <a:pt x="7025" y="219"/>
                    <a:pt x="7017" y="211"/>
                    <a:pt x="7012" y="195"/>
                  </a:cubicBezTo>
                  <a:cubicBezTo>
                    <a:pt x="7008" y="182"/>
                    <a:pt x="7005" y="175"/>
                    <a:pt x="7001" y="175"/>
                  </a:cubicBezTo>
                  <a:cubicBezTo>
                    <a:pt x="6998" y="175"/>
                    <a:pt x="6995" y="180"/>
                    <a:pt x="6991" y="191"/>
                  </a:cubicBezTo>
                  <a:cubicBezTo>
                    <a:pt x="6986" y="204"/>
                    <a:pt x="6981" y="210"/>
                    <a:pt x="6976" y="210"/>
                  </a:cubicBezTo>
                  <a:cubicBezTo>
                    <a:pt x="6971" y="210"/>
                    <a:pt x="6965" y="205"/>
                    <a:pt x="6957" y="195"/>
                  </a:cubicBezTo>
                  <a:cubicBezTo>
                    <a:pt x="6949" y="185"/>
                    <a:pt x="6941" y="181"/>
                    <a:pt x="6930" y="181"/>
                  </a:cubicBezTo>
                  <a:cubicBezTo>
                    <a:pt x="6916" y="181"/>
                    <a:pt x="6897" y="188"/>
                    <a:pt x="6869" y="202"/>
                  </a:cubicBezTo>
                  <a:cubicBezTo>
                    <a:pt x="6844" y="218"/>
                    <a:pt x="6820" y="225"/>
                    <a:pt x="6808" y="225"/>
                  </a:cubicBezTo>
                  <a:cubicBezTo>
                    <a:pt x="6804" y="225"/>
                    <a:pt x="6801" y="224"/>
                    <a:pt x="6800" y="223"/>
                  </a:cubicBezTo>
                  <a:cubicBezTo>
                    <a:pt x="6797" y="212"/>
                    <a:pt x="6776" y="205"/>
                    <a:pt x="6749" y="205"/>
                  </a:cubicBezTo>
                  <a:cubicBezTo>
                    <a:pt x="6720" y="209"/>
                    <a:pt x="6703" y="215"/>
                    <a:pt x="6707" y="226"/>
                  </a:cubicBezTo>
                  <a:cubicBezTo>
                    <a:pt x="6707" y="233"/>
                    <a:pt x="6696" y="239"/>
                    <a:pt x="6675" y="239"/>
                  </a:cubicBezTo>
                  <a:cubicBezTo>
                    <a:pt x="6651" y="236"/>
                    <a:pt x="6634" y="223"/>
                    <a:pt x="6627" y="209"/>
                  </a:cubicBezTo>
                  <a:cubicBezTo>
                    <a:pt x="6620" y="185"/>
                    <a:pt x="6641" y="177"/>
                    <a:pt x="6720" y="167"/>
                  </a:cubicBezTo>
                  <a:cubicBezTo>
                    <a:pt x="6856" y="153"/>
                    <a:pt x="6887" y="143"/>
                    <a:pt x="6936" y="90"/>
                  </a:cubicBezTo>
                  <a:cubicBezTo>
                    <a:pt x="6959" y="65"/>
                    <a:pt x="6959" y="52"/>
                    <a:pt x="6942" y="52"/>
                  </a:cubicBezTo>
                  <a:cubicBezTo>
                    <a:pt x="6930" y="52"/>
                    <a:pt x="6912" y="57"/>
                    <a:pt x="6887" y="70"/>
                  </a:cubicBezTo>
                  <a:cubicBezTo>
                    <a:pt x="6847" y="90"/>
                    <a:pt x="6718" y="115"/>
                    <a:pt x="6660" y="115"/>
                  </a:cubicBezTo>
                  <a:cubicBezTo>
                    <a:pt x="6648" y="115"/>
                    <a:pt x="6639" y="114"/>
                    <a:pt x="6634" y="111"/>
                  </a:cubicBezTo>
                  <a:cubicBezTo>
                    <a:pt x="6596" y="94"/>
                    <a:pt x="6661" y="25"/>
                    <a:pt x="6724" y="21"/>
                  </a:cubicBezTo>
                  <a:cubicBezTo>
                    <a:pt x="6765" y="18"/>
                    <a:pt x="6765" y="15"/>
                    <a:pt x="6735" y="4"/>
                  </a:cubicBezTo>
                  <a:cubicBezTo>
                    <a:pt x="6727" y="2"/>
                    <a:pt x="6716" y="1"/>
                    <a:pt x="6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13"/>
            <p:cNvSpPr/>
            <p:nvPr/>
          </p:nvSpPr>
          <p:spPr>
            <a:xfrm>
              <a:off x="5142175" y="1363000"/>
              <a:ext cx="4225" cy="1275"/>
            </a:xfrm>
            <a:custGeom>
              <a:avLst/>
              <a:gdLst/>
              <a:ahLst/>
              <a:cxnLst/>
              <a:rect l="l" t="t" r="r" b="b"/>
              <a:pathLst>
                <a:path w="169" h="51" extrusionOk="0">
                  <a:moveTo>
                    <a:pt x="49" y="0"/>
                  </a:moveTo>
                  <a:cubicBezTo>
                    <a:pt x="41" y="0"/>
                    <a:pt x="34" y="1"/>
                    <a:pt x="29" y="3"/>
                  </a:cubicBezTo>
                  <a:cubicBezTo>
                    <a:pt x="0" y="13"/>
                    <a:pt x="0" y="13"/>
                    <a:pt x="32" y="16"/>
                  </a:cubicBezTo>
                  <a:cubicBezTo>
                    <a:pt x="53" y="16"/>
                    <a:pt x="91" y="27"/>
                    <a:pt x="115" y="37"/>
                  </a:cubicBezTo>
                  <a:cubicBezTo>
                    <a:pt x="136" y="47"/>
                    <a:pt x="150" y="51"/>
                    <a:pt x="156" y="51"/>
                  </a:cubicBezTo>
                  <a:cubicBezTo>
                    <a:pt x="169" y="51"/>
                    <a:pt x="153" y="35"/>
                    <a:pt x="112" y="16"/>
                  </a:cubicBezTo>
                  <a:cubicBezTo>
                    <a:pt x="94" y="7"/>
                    <a:pt x="69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13"/>
            <p:cNvSpPr/>
            <p:nvPr/>
          </p:nvSpPr>
          <p:spPr>
            <a:xfrm>
              <a:off x="5142450" y="1356625"/>
              <a:ext cx="1650" cy="1575"/>
            </a:xfrm>
            <a:custGeom>
              <a:avLst/>
              <a:gdLst/>
              <a:ahLst/>
              <a:cxnLst/>
              <a:rect l="l" t="t" r="r" b="b"/>
              <a:pathLst>
                <a:path w="66" h="63" extrusionOk="0">
                  <a:moveTo>
                    <a:pt x="34" y="0"/>
                  </a:moveTo>
                  <a:cubicBezTo>
                    <a:pt x="32" y="0"/>
                    <a:pt x="30" y="0"/>
                    <a:pt x="28" y="1"/>
                  </a:cubicBezTo>
                  <a:cubicBezTo>
                    <a:pt x="14" y="5"/>
                    <a:pt x="14" y="12"/>
                    <a:pt x="24" y="22"/>
                  </a:cubicBezTo>
                  <a:cubicBezTo>
                    <a:pt x="35" y="32"/>
                    <a:pt x="35" y="39"/>
                    <a:pt x="21" y="42"/>
                  </a:cubicBezTo>
                  <a:cubicBezTo>
                    <a:pt x="7" y="47"/>
                    <a:pt x="0" y="53"/>
                    <a:pt x="0" y="60"/>
                  </a:cubicBezTo>
                  <a:cubicBezTo>
                    <a:pt x="2" y="62"/>
                    <a:pt x="6" y="62"/>
                    <a:pt x="13" y="62"/>
                  </a:cubicBezTo>
                  <a:cubicBezTo>
                    <a:pt x="19" y="62"/>
                    <a:pt x="28" y="62"/>
                    <a:pt x="39" y="60"/>
                  </a:cubicBezTo>
                  <a:cubicBezTo>
                    <a:pt x="56" y="57"/>
                    <a:pt x="66" y="39"/>
                    <a:pt x="59" y="22"/>
                  </a:cubicBezTo>
                  <a:cubicBezTo>
                    <a:pt x="57" y="8"/>
                    <a:pt x="4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13"/>
            <p:cNvSpPr/>
            <p:nvPr/>
          </p:nvSpPr>
          <p:spPr>
            <a:xfrm>
              <a:off x="5140825" y="13407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85" y="1"/>
                  </a:moveTo>
                  <a:cubicBezTo>
                    <a:pt x="79" y="1"/>
                    <a:pt x="73" y="2"/>
                    <a:pt x="65" y="5"/>
                  </a:cubicBezTo>
                  <a:cubicBezTo>
                    <a:pt x="44" y="8"/>
                    <a:pt x="24" y="22"/>
                    <a:pt x="17" y="29"/>
                  </a:cubicBezTo>
                  <a:cubicBezTo>
                    <a:pt x="0" y="56"/>
                    <a:pt x="27" y="82"/>
                    <a:pt x="62" y="82"/>
                  </a:cubicBezTo>
                  <a:cubicBezTo>
                    <a:pt x="64" y="82"/>
                    <a:pt x="66" y="81"/>
                    <a:pt x="69" y="81"/>
                  </a:cubicBezTo>
                  <a:cubicBezTo>
                    <a:pt x="89" y="81"/>
                    <a:pt x="107" y="60"/>
                    <a:pt x="107" y="36"/>
                  </a:cubicBezTo>
                  <a:cubicBezTo>
                    <a:pt x="107" y="13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13"/>
            <p:cNvSpPr/>
            <p:nvPr/>
          </p:nvSpPr>
          <p:spPr>
            <a:xfrm>
              <a:off x="5148850" y="1362350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extrusionOk="0">
                  <a:moveTo>
                    <a:pt x="52" y="0"/>
                  </a:moveTo>
                  <a:cubicBezTo>
                    <a:pt x="43" y="0"/>
                    <a:pt x="27" y="7"/>
                    <a:pt x="18" y="18"/>
                  </a:cubicBezTo>
                  <a:cubicBezTo>
                    <a:pt x="1" y="36"/>
                    <a:pt x="1" y="39"/>
                    <a:pt x="25" y="42"/>
                  </a:cubicBezTo>
                  <a:cubicBezTo>
                    <a:pt x="60" y="42"/>
                    <a:pt x="84" y="15"/>
                    <a:pt x="56" y="1"/>
                  </a:cubicBezTo>
                  <a:cubicBezTo>
                    <a:pt x="55" y="0"/>
                    <a:pt x="54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13"/>
            <p:cNvSpPr/>
            <p:nvPr/>
          </p:nvSpPr>
          <p:spPr>
            <a:xfrm>
              <a:off x="5149950" y="1362200"/>
              <a:ext cx="5700" cy="3150"/>
            </a:xfrm>
            <a:custGeom>
              <a:avLst/>
              <a:gdLst/>
              <a:ahLst/>
              <a:cxnLst/>
              <a:rect l="l" t="t" r="r" b="b"/>
              <a:pathLst>
                <a:path w="228" h="126" extrusionOk="0">
                  <a:moveTo>
                    <a:pt x="198" y="0"/>
                  </a:moveTo>
                  <a:cubicBezTo>
                    <a:pt x="193" y="0"/>
                    <a:pt x="187" y="2"/>
                    <a:pt x="179" y="3"/>
                  </a:cubicBezTo>
                  <a:cubicBezTo>
                    <a:pt x="162" y="7"/>
                    <a:pt x="147" y="21"/>
                    <a:pt x="152" y="32"/>
                  </a:cubicBezTo>
                  <a:cubicBezTo>
                    <a:pt x="154" y="41"/>
                    <a:pt x="148" y="45"/>
                    <a:pt x="134" y="45"/>
                  </a:cubicBezTo>
                  <a:cubicBezTo>
                    <a:pt x="127" y="45"/>
                    <a:pt x="117" y="44"/>
                    <a:pt x="106" y="42"/>
                  </a:cubicBezTo>
                  <a:cubicBezTo>
                    <a:pt x="99" y="41"/>
                    <a:pt x="92" y="41"/>
                    <a:pt x="85" y="41"/>
                  </a:cubicBezTo>
                  <a:cubicBezTo>
                    <a:pt x="62" y="41"/>
                    <a:pt x="40" y="44"/>
                    <a:pt x="30" y="53"/>
                  </a:cubicBezTo>
                  <a:cubicBezTo>
                    <a:pt x="0" y="72"/>
                    <a:pt x="5" y="126"/>
                    <a:pt x="32" y="126"/>
                  </a:cubicBezTo>
                  <a:cubicBezTo>
                    <a:pt x="33" y="126"/>
                    <a:pt x="35" y="125"/>
                    <a:pt x="37" y="125"/>
                  </a:cubicBezTo>
                  <a:cubicBezTo>
                    <a:pt x="47" y="122"/>
                    <a:pt x="51" y="111"/>
                    <a:pt x="47" y="98"/>
                  </a:cubicBezTo>
                  <a:cubicBezTo>
                    <a:pt x="42" y="82"/>
                    <a:pt x="51" y="74"/>
                    <a:pt x="69" y="74"/>
                  </a:cubicBezTo>
                  <a:cubicBezTo>
                    <a:pt x="87" y="74"/>
                    <a:pt x="113" y="82"/>
                    <a:pt x="141" y="98"/>
                  </a:cubicBezTo>
                  <a:cubicBezTo>
                    <a:pt x="165" y="113"/>
                    <a:pt x="192" y="122"/>
                    <a:pt x="208" y="122"/>
                  </a:cubicBezTo>
                  <a:cubicBezTo>
                    <a:pt x="210" y="122"/>
                    <a:pt x="212" y="122"/>
                    <a:pt x="214" y="122"/>
                  </a:cubicBezTo>
                  <a:cubicBezTo>
                    <a:pt x="227" y="118"/>
                    <a:pt x="221" y="108"/>
                    <a:pt x="196" y="104"/>
                  </a:cubicBezTo>
                  <a:cubicBezTo>
                    <a:pt x="165" y="94"/>
                    <a:pt x="162" y="90"/>
                    <a:pt x="189" y="83"/>
                  </a:cubicBezTo>
                  <a:cubicBezTo>
                    <a:pt x="206" y="80"/>
                    <a:pt x="210" y="73"/>
                    <a:pt x="200" y="66"/>
                  </a:cubicBezTo>
                  <a:cubicBezTo>
                    <a:pt x="193" y="63"/>
                    <a:pt x="189" y="45"/>
                    <a:pt x="200" y="24"/>
                  </a:cubicBezTo>
                  <a:cubicBezTo>
                    <a:pt x="210" y="7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13"/>
            <p:cNvSpPr/>
            <p:nvPr/>
          </p:nvSpPr>
          <p:spPr>
            <a:xfrm>
              <a:off x="5154575" y="13656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1"/>
                    <a:pt x="39" y="4"/>
                  </a:cubicBezTo>
                  <a:cubicBezTo>
                    <a:pt x="15" y="7"/>
                    <a:pt x="1" y="18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0" y="22"/>
                    <a:pt x="43" y="18"/>
                    <a:pt x="56" y="10"/>
                  </a:cubicBezTo>
                  <a:cubicBezTo>
                    <a:pt x="66" y="4"/>
                    <a:pt x="66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13"/>
            <p:cNvSpPr/>
            <p:nvPr/>
          </p:nvSpPr>
          <p:spPr>
            <a:xfrm>
              <a:off x="5146325" y="1335175"/>
              <a:ext cx="2425" cy="675"/>
            </a:xfrm>
            <a:custGeom>
              <a:avLst/>
              <a:gdLst/>
              <a:ahLst/>
              <a:cxnLst/>
              <a:rect l="l" t="t" r="r" b="b"/>
              <a:pathLst>
                <a:path w="97" h="27" extrusionOk="0">
                  <a:moveTo>
                    <a:pt x="89" y="1"/>
                  </a:moveTo>
                  <a:cubicBezTo>
                    <a:pt x="82" y="1"/>
                    <a:pt x="70" y="2"/>
                    <a:pt x="53" y="5"/>
                  </a:cubicBezTo>
                  <a:cubicBezTo>
                    <a:pt x="18" y="16"/>
                    <a:pt x="1" y="23"/>
                    <a:pt x="18" y="26"/>
                  </a:cubicBezTo>
                  <a:cubicBezTo>
                    <a:pt x="33" y="26"/>
                    <a:pt x="63" y="20"/>
                    <a:pt x="84" y="10"/>
                  </a:cubicBezTo>
                  <a:cubicBezTo>
                    <a:pt x="96" y="3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13"/>
            <p:cNvSpPr/>
            <p:nvPr/>
          </p:nvSpPr>
          <p:spPr>
            <a:xfrm>
              <a:off x="5155700" y="1350650"/>
              <a:ext cx="67800" cy="16050"/>
            </a:xfrm>
            <a:custGeom>
              <a:avLst/>
              <a:gdLst/>
              <a:ahLst/>
              <a:cxnLst/>
              <a:rect l="l" t="t" r="r" b="b"/>
              <a:pathLst>
                <a:path w="2712" h="642" extrusionOk="0">
                  <a:moveTo>
                    <a:pt x="2369" y="104"/>
                  </a:moveTo>
                  <a:cubicBezTo>
                    <a:pt x="2379" y="104"/>
                    <a:pt x="2389" y="107"/>
                    <a:pt x="2399" y="115"/>
                  </a:cubicBezTo>
                  <a:cubicBezTo>
                    <a:pt x="2409" y="122"/>
                    <a:pt x="2415" y="153"/>
                    <a:pt x="2412" y="182"/>
                  </a:cubicBezTo>
                  <a:cubicBezTo>
                    <a:pt x="2410" y="202"/>
                    <a:pt x="2405" y="215"/>
                    <a:pt x="2400" y="215"/>
                  </a:cubicBezTo>
                  <a:cubicBezTo>
                    <a:pt x="2398" y="215"/>
                    <a:pt x="2397" y="213"/>
                    <a:pt x="2394" y="209"/>
                  </a:cubicBezTo>
                  <a:cubicBezTo>
                    <a:pt x="2392" y="197"/>
                    <a:pt x="2382" y="191"/>
                    <a:pt x="2371" y="191"/>
                  </a:cubicBezTo>
                  <a:cubicBezTo>
                    <a:pt x="2368" y="191"/>
                    <a:pt x="2366" y="191"/>
                    <a:pt x="2364" y="192"/>
                  </a:cubicBezTo>
                  <a:cubicBezTo>
                    <a:pt x="2350" y="195"/>
                    <a:pt x="2346" y="209"/>
                    <a:pt x="2360" y="223"/>
                  </a:cubicBezTo>
                  <a:cubicBezTo>
                    <a:pt x="2372" y="237"/>
                    <a:pt x="2371" y="245"/>
                    <a:pt x="2362" y="245"/>
                  </a:cubicBezTo>
                  <a:cubicBezTo>
                    <a:pt x="2361" y="245"/>
                    <a:pt x="2359" y="245"/>
                    <a:pt x="2357" y="244"/>
                  </a:cubicBezTo>
                  <a:cubicBezTo>
                    <a:pt x="2343" y="240"/>
                    <a:pt x="2329" y="233"/>
                    <a:pt x="2329" y="223"/>
                  </a:cubicBezTo>
                  <a:cubicBezTo>
                    <a:pt x="2329" y="216"/>
                    <a:pt x="2325" y="188"/>
                    <a:pt x="2325" y="164"/>
                  </a:cubicBezTo>
                  <a:cubicBezTo>
                    <a:pt x="2321" y="128"/>
                    <a:pt x="2343" y="104"/>
                    <a:pt x="2369" y="104"/>
                  </a:cubicBezTo>
                  <a:close/>
                  <a:moveTo>
                    <a:pt x="1731" y="314"/>
                  </a:moveTo>
                  <a:cubicBezTo>
                    <a:pt x="1739" y="314"/>
                    <a:pt x="1747" y="319"/>
                    <a:pt x="1757" y="327"/>
                  </a:cubicBezTo>
                  <a:cubicBezTo>
                    <a:pt x="1774" y="341"/>
                    <a:pt x="1774" y="355"/>
                    <a:pt x="1753" y="365"/>
                  </a:cubicBezTo>
                  <a:cubicBezTo>
                    <a:pt x="1733" y="374"/>
                    <a:pt x="1716" y="378"/>
                    <a:pt x="1704" y="378"/>
                  </a:cubicBezTo>
                  <a:cubicBezTo>
                    <a:pt x="1683" y="378"/>
                    <a:pt x="1677" y="365"/>
                    <a:pt x="1698" y="341"/>
                  </a:cubicBezTo>
                  <a:cubicBezTo>
                    <a:pt x="1712" y="323"/>
                    <a:pt x="1721" y="314"/>
                    <a:pt x="1731" y="314"/>
                  </a:cubicBezTo>
                  <a:close/>
                  <a:moveTo>
                    <a:pt x="2675" y="0"/>
                  </a:moveTo>
                  <a:cubicBezTo>
                    <a:pt x="2646" y="0"/>
                    <a:pt x="2590" y="10"/>
                    <a:pt x="2506" y="28"/>
                  </a:cubicBezTo>
                  <a:cubicBezTo>
                    <a:pt x="2427" y="47"/>
                    <a:pt x="2350" y="64"/>
                    <a:pt x="2327" y="64"/>
                  </a:cubicBezTo>
                  <a:cubicBezTo>
                    <a:pt x="2325" y="64"/>
                    <a:pt x="2323" y="64"/>
                    <a:pt x="2322" y="63"/>
                  </a:cubicBezTo>
                  <a:cubicBezTo>
                    <a:pt x="2320" y="63"/>
                    <a:pt x="2317" y="62"/>
                    <a:pt x="2315" y="62"/>
                  </a:cubicBezTo>
                  <a:cubicBezTo>
                    <a:pt x="2306" y="62"/>
                    <a:pt x="2302" y="69"/>
                    <a:pt x="2305" y="81"/>
                  </a:cubicBezTo>
                  <a:cubicBezTo>
                    <a:pt x="2306" y="92"/>
                    <a:pt x="2306" y="97"/>
                    <a:pt x="2303" y="97"/>
                  </a:cubicBezTo>
                  <a:cubicBezTo>
                    <a:pt x="2301" y="97"/>
                    <a:pt x="2297" y="94"/>
                    <a:pt x="2290" y="87"/>
                  </a:cubicBezTo>
                  <a:cubicBezTo>
                    <a:pt x="2286" y="82"/>
                    <a:pt x="2279" y="79"/>
                    <a:pt x="2269" y="79"/>
                  </a:cubicBezTo>
                  <a:cubicBezTo>
                    <a:pt x="2255" y="79"/>
                    <a:pt x="2236" y="84"/>
                    <a:pt x="2211" y="94"/>
                  </a:cubicBezTo>
                  <a:cubicBezTo>
                    <a:pt x="2188" y="104"/>
                    <a:pt x="2166" y="110"/>
                    <a:pt x="2153" y="110"/>
                  </a:cubicBezTo>
                  <a:cubicBezTo>
                    <a:pt x="2147" y="110"/>
                    <a:pt x="2142" y="108"/>
                    <a:pt x="2141" y="105"/>
                  </a:cubicBezTo>
                  <a:cubicBezTo>
                    <a:pt x="2140" y="100"/>
                    <a:pt x="2131" y="99"/>
                    <a:pt x="2118" y="99"/>
                  </a:cubicBezTo>
                  <a:cubicBezTo>
                    <a:pt x="2100" y="99"/>
                    <a:pt x="2071" y="102"/>
                    <a:pt x="2041" y="108"/>
                  </a:cubicBezTo>
                  <a:cubicBezTo>
                    <a:pt x="1989" y="119"/>
                    <a:pt x="1941" y="129"/>
                    <a:pt x="1933" y="129"/>
                  </a:cubicBezTo>
                  <a:cubicBezTo>
                    <a:pt x="1927" y="129"/>
                    <a:pt x="1829" y="147"/>
                    <a:pt x="1718" y="174"/>
                  </a:cubicBezTo>
                  <a:cubicBezTo>
                    <a:pt x="1608" y="198"/>
                    <a:pt x="1424" y="237"/>
                    <a:pt x="1309" y="257"/>
                  </a:cubicBezTo>
                  <a:cubicBezTo>
                    <a:pt x="1198" y="278"/>
                    <a:pt x="972" y="327"/>
                    <a:pt x="809" y="361"/>
                  </a:cubicBezTo>
                  <a:cubicBezTo>
                    <a:pt x="454" y="439"/>
                    <a:pt x="295" y="470"/>
                    <a:pt x="241" y="470"/>
                  </a:cubicBezTo>
                  <a:cubicBezTo>
                    <a:pt x="235" y="470"/>
                    <a:pt x="230" y="470"/>
                    <a:pt x="226" y="469"/>
                  </a:cubicBezTo>
                  <a:cubicBezTo>
                    <a:pt x="223" y="468"/>
                    <a:pt x="219" y="468"/>
                    <a:pt x="215" y="468"/>
                  </a:cubicBezTo>
                  <a:cubicBezTo>
                    <a:pt x="203" y="468"/>
                    <a:pt x="189" y="471"/>
                    <a:pt x="181" y="476"/>
                  </a:cubicBezTo>
                  <a:cubicBezTo>
                    <a:pt x="179" y="479"/>
                    <a:pt x="176" y="481"/>
                    <a:pt x="171" y="481"/>
                  </a:cubicBezTo>
                  <a:cubicBezTo>
                    <a:pt x="162" y="481"/>
                    <a:pt x="149" y="474"/>
                    <a:pt x="140" y="462"/>
                  </a:cubicBezTo>
                  <a:cubicBezTo>
                    <a:pt x="130" y="450"/>
                    <a:pt x="123" y="444"/>
                    <a:pt x="118" y="444"/>
                  </a:cubicBezTo>
                  <a:cubicBezTo>
                    <a:pt x="112" y="444"/>
                    <a:pt x="109" y="451"/>
                    <a:pt x="105" y="465"/>
                  </a:cubicBezTo>
                  <a:cubicBezTo>
                    <a:pt x="100" y="482"/>
                    <a:pt x="96" y="490"/>
                    <a:pt x="93" y="490"/>
                  </a:cubicBezTo>
                  <a:cubicBezTo>
                    <a:pt x="89" y="490"/>
                    <a:pt x="86" y="483"/>
                    <a:pt x="81" y="469"/>
                  </a:cubicBezTo>
                  <a:cubicBezTo>
                    <a:pt x="75" y="451"/>
                    <a:pt x="61" y="441"/>
                    <a:pt x="43" y="441"/>
                  </a:cubicBezTo>
                  <a:cubicBezTo>
                    <a:pt x="41" y="441"/>
                    <a:pt x="38" y="441"/>
                    <a:pt x="36" y="441"/>
                  </a:cubicBezTo>
                  <a:cubicBezTo>
                    <a:pt x="18" y="448"/>
                    <a:pt x="15" y="462"/>
                    <a:pt x="29" y="476"/>
                  </a:cubicBezTo>
                  <a:cubicBezTo>
                    <a:pt x="39" y="490"/>
                    <a:pt x="39" y="504"/>
                    <a:pt x="21" y="507"/>
                  </a:cubicBezTo>
                  <a:cubicBezTo>
                    <a:pt x="8" y="510"/>
                    <a:pt x="1" y="525"/>
                    <a:pt x="5" y="535"/>
                  </a:cubicBezTo>
                  <a:cubicBezTo>
                    <a:pt x="8" y="544"/>
                    <a:pt x="15" y="550"/>
                    <a:pt x="25" y="550"/>
                  </a:cubicBezTo>
                  <a:cubicBezTo>
                    <a:pt x="27" y="550"/>
                    <a:pt x="30" y="549"/>
                    <a:pt x="32" y="549"/>
                  </a:cubicBezTo>
                  <a:cubicBezTo>
                    <a:pt x="33" y="548"/>
                    <a:pt x="34" y="548"/>
                    <a:pt x="35" y="548"/>
                  </a:cubicBezTo>
                  <a:cubicBezTo>
                    <a:pt x="46" y="548"/>
                    <a:pt x="64" y="565"/>
                    <a:pt x="74" y="587"/>
                  </a:cubicBezTo>
                  <a:cubicBezTo>
                    <a:pt x="86" y="607"/>
                    <a:pt x="99" y="616"/>
                    <a:pt x="117" y="616"/>
                  </a:cubicBezTo>
                  <a:cubicBezTo>
                    <a:pt x="125" y="616"/>
                    <a:pt x="133" y="614"/>
                    <a:pt x="143" y="611"/>
                  </a:cubicBezTo>
                  <a:cubicBezTo>
                    <a:pt x="157" y="606"/>
                    <a:pt x="170" y="604"/>
                    <a:pt x="180" y="604"/>
                  </a:cubicBezTo>
                  <a:cubicBezTo>
                    <a:pt x="190" y="604"/>
                    <a:pt x="197" y="606"/>
                    <a:pt x="199" y="611"/>
                  </a:cubicBezTo>
                  <a:cubicBezTo>
                    <a:pt x="202" y="622"/>
                    <a:pt x="212" y="627"/>
                    <a:pt x="223" y="627"/>
                  </a:cubicBezTo>
                  <a:cubicBezTo>
                    <a:pt x="243" y="627"/>
                    <a:pt x="269" y="611"/>
                    <a:pt x="271" y="590"/>
                  </a:cubicBezTo>
                  <a:cubicBezTo>
                    <a:pt x="273" y="580"/>
                    <a:pt x="275" y="575"/>
                    <a:pt x="277" y="575"/>
                  </a:cubicBezTo>
                  <a:cubicBezTo>
                    <a:pt x="280" y="575"/>
                    <a:pt x="282" y="580"/>
                    <a:pt x="285" y="590"/>
                  </a:cubicBezTo>
                  <a:cubicBezTo>
                    <a:pt x="292" y="605"/>
                    <a:pt x="324" y="625"/>
                    <a:pt x="354" y="632"/>
                  </a:cubicBezTo>
                  <a:cubicBezTo>
                    <a:pt x="376" y="638"/>
                    <a:pt x="389" y="642"/>
                    <a:pt x="395" y="642"/>
                  </a:cubicBezTo>
                  <a:cubicBezTo>
                    <a:pt x="404" y="642"/>
                    <a:pt x="400" y="636"/>
                    <a:pt x="386" y="622"/>
                  </a:cubicBezTo>
                  <a:cubicBezTo>
                    <a:pt x="368" y="601"/>
                    <a:pt x="374" y="589"/>
                    <a:pt x="389" y="589"/>
                  </a:cubicBezTo>
                  <a:cubicBezTo>
                    <a:pt x="401" y="589"/>
                    <a:pt x="419" y="596"/>
                    <a:pt x="438" y="611"/>
                  </a:cubicBezTo>
                  <a:cubicBezTo>
                    <a:pt x="449" y="619"/>
                    <a:pt x="458" y="624"/>
                    <a:pt x="463" y="624"/>
                  </a:cubicBezTo>
                  <a:cubicBezTo>
                    <a:pt x="466" y="624"/>
                    <a:pt x="468" y="621"/>
                    <a:pt x="466" y="615"/>
                  </a:cubicBezTo>
                  <a:cubicBezTo>
                    <a:pt x="460" y="594"/>
                    <a:pt x="491" y="582"/>
                    <a:pt x="523" y="582"/>
                  </a:cubicBezTo>
                  <a:cubicBezTo>
                    <a:pt x="546" y="582"/>
                    <a:pt x="569" y="588"/>
                    <a:pt x="580" y="601"/>
                  </a:cubicBezTo>
                  <a:cubicBezTo>
                    <a:pt x="593" y="616"/>
                    <a:pt x="616" y="624"/>
                    <a:pt x="633" y="624"/>
                  </a:cubicBezTo>
                  <a:cubicBezTo>
                    <a:pt x="648" y="624"/>
                    <a:pt x="660" y="617"/>
                    <a:pt x="657" y="605"/>
                  </a:cubicBezTo>
                  <a:cubicBezTo>
                    <a:pt x="648" y="585"/>
                    <a:pt x="745" y="554"/>
                    <a:pt x="796" y="554"/>
                  </a:cubicBezTo>
                  <a:cubicBezTo>
                    <a:pt x="808" y="554"/>
                    <a:pt x="818" y="556"/>
                    <a:pt x="823" y="560"/>
                  </a:cubicBezTo>
                  <a:cubicBezTo>
                    <a:pt x="826" y="562"/>
                    <a:pt x="833" y="563"/>
                    <a:pt x="844" y="563"/>
                  </a:cubicBezTo>
                  <a:cubicBezTo>
                    <a:pt x="864" y="563"/>
                    <a:pt x="896" y="559"/>
                    <a:pt x="927" y="552"/>
                  </a:cubicBezTo>
                  <a:cubicBezTo>
                    <a:pt x="969" y="541"/>
                    <a:pt x="1012" y="534"/>
                    <a:pt x="1036" y="534"/>
                  </a:cubicBezTo>
                  <a:cubicBezTo>
                    <a:pt x="1041" y="534"/>
                    <a:pt x="1046" y="535"/>
                    <a:pt x="1049" y="535"/>
                  </a:cubicBezTo>
                  <a:cubicBezTo>
                    <a:pt x="1056" y="538"/>
                    <a:pt x="1061" y="539"/>
                    <a:pt x="1064" y="539"/>
                  </a:cubicBezTo>
                  <a:cubicBezTo>
                    <a:pt x="1070" y="539"/>
                    <a:pt x="1068" y="534"/>
                    <a:pt x="1059" y="525"/>
                  </a:cubicBezTo>
                  <a:cubicBezTo>
                    <a:pt x="1046" y="515"/>
                    <a:pt x="1046" y="504"/>
                    <a:pt x="1059" y="500"/>
                  </a:cubicBezTo>
                  <a:cubicBezTo>
                    <a:pt x="1062" y="500"/>
                    <a:pt x="1064" y="499"/>
                    <a:pt x="1067" y="499"/>
                  </a:cubicBezTo>
                  <a:cubicBezTo>
                    <a:pt x="1076" y="499"/>
                    <a:pt x="1084" y="503"/>
                    <a:pt x="1087" y="510"/>
                  </a:cubicBezTo>
                  <a:cubicBezTo>
                    <a:pt x="1089" y="518"/>
                    <a:pt x="1114" y="522"/>
                    <a:pt x="1147" y="522"/>
                  </a:cubicBezTo>
                  <a:cubicBezTo>
                    <a:pt x="1219" y="522"/>
                    <a:pt x="1332" y="506"/>
                    <a:pt x="1344" y="486"/>
                  </a:cubicBezTo>
                  <a:cubicBezTo>
                    <a:pt x="1354" y="465"/>
                    <a:pt x="1392" y="459"/>
                    <a:pt x="1454" y="456"/>
                  </a:cubicBezTo>
                  <a:cubicBezTo>
                    <a:pt x="1524" y="456"/>
                    <a:pt x="1555" y="448"/>
                    <a:pt x="1569" y="427"/>
                  </a:cubicBezTo>
                  <a:cubicBezTo>
                    <a:pt x="1577" y="416"/>
                    <a:pt x="1581" y="411"/>
                    <a:pt x="1583" y="411"/>
                  </a:cubicBezTo>
                  <a:lnTo>
                    <a:pt x="1583" y="411"/>
                  </a:lnTo>
                  <a:cubicBezTo>
                    <a:pt x="1585" y="411"/>
                    <a:pt x="1585" y="414"/>
                    <a:pt x="1583" y="421"/>
                  </a:cubicBezTo>
                  <a:cubicBezTo>
                    <a:pt x="1581" y="427"/>
                    <a:pt x="1588" y="430"/>
                    <a:pt x="1603" y="430"/>
                  </a:cubicBezTo>
                  <a:cubicBezTo>
                    <a:pt x="1628" y="430"/>
                    <a:pt x="1677" y="421"/>
                    <a:pt x="1749" y="403"/>
                  </a:cubicBezTo>
                  <a:cubicBezTo>
                    <a:pt x="1843" y="382"/>
                    <a:pt x="1962" y="358"/>
                    <a:pt x="2010" y="351"/>
                  </a:cubicBezTo>
                  <a:cubicBezTo>
                    <a:pt x="2058" y="344"/>
                    <a:pt x="2093" y="331"/>
                    <a:pt x="2093" y="323"/>
                  </a:cubicBezTo>
                  <a:cubicBezTo>
                    <a:pt x="2086" y="308"/>
                    <a:pt x="2132" y="298"/>
                    <a:pt x="2175" y="298"/>
                  </a:cubicBezTo>
                  <a:cubicBezTo>
                    <a:pt x="2200" y="298"/>
                    <a:pt x="2225" y="302"/>
                    <a:pt x="2235" y="310"/>
                  </a:cubicBezTo>
                  <a:cubicBezTo>
                    <a:pt x="2244" y="316"/>
                    <a:pt x="2250" y="320"/>
                    <a:pt x="2254" y="320"/>
                  </a:cubicBezTo>
                  <a:cubicBezTo>
                    <a:pt x="2257" y="320"/>
                    <a:pt x="2258" y="316"/>
                    <a:pt x="2256" y="310"/>
                  </a:cubicBezTo>
                  <a:cubicBezTo>
                    <a:pt x="2253" y="296"/>
                    <a:pt x="2287" y="281"/>
                    <a:pt x="2346" y="271"/>
                  </a:cubicBezTo>
                  <a:cubicBezTo>
                    <a:pt x="2419" y="257"/>
                    <a:pt x="2450" y="244"/>
                    <a:pt x="2464" y="212"/>
                  </a:cubicBezTo>
                  <a:cubicBezTo>
                    <a:pt x="2471" y="196"/>
                    <a:pt x="2475" y="187"/>
                    <a:pt x="2480" y="187"/>
                  </a:cubicBezTo>
                  <a:cubicBezTo>
                    <a:pt x="2485" y="187"/>
                    <a:pt x="2490" y="197"/>
                    <a:pt x="2499" y="219"/>
                  </a:cubicBezTo>
                  <a:cubicBezTo>
                    <a:pt x="2505" y="238"/>
                    <a:pt x="2510" y="248"/>
                    <a:pt x="2514" y="248"/>
                  </a:cubicBezTo>
                  <a:cubicBezTo>
                    <a:pt x="2516" y="248"/>
                    <a:pt x="2518" y="245"/>
                    <a:pt x="2519" y="237"/>
                  </a:cubicBezTo>
                  <a:cubicBezTo>
                    <a:pt x="2519" y="216"/>
                    <a:pt x="2530" y="195"/>
                    <a:pt x="2540" y="185"/>
                  </a:cubicBezTo>
                  <a:cubicBezTo>
                    <a:pt x="2557" y="169"/>
                    <a:pt x="2534" y="139"/>
                    <a:pt x="2512" y="139"/>
                  </a:cubicBezTo>
                  <a:cubicBezTo>
                    <a:pt x="2506" y="139"/>
                    <a:pt x="2500" y="141"/>
                    <a:pt x="2495" y="147"/>
                  </a:cubicBezTo>
                  <a:cubicBezTo>
                    <a:pt x="2494" y="148"/>
                    <a:pt x="2493" y="149"/>
                    <a:pt x="2491" y="149"/>
                  </a:cubicBezTo>
                  <a:cubicBezTo>
                    <a:pt x="2486" y="149"/>
                    <a:pt x="2482" y="138"/>
                    <a:pt x="2482" y="119"/>
                  </a:cubicBezTo>
                  <a:cubicBezTo>
                    <a:pt x="2482" y="93"/>
                    <a:pt x="2486" y="85"/>
                    <a:pt x="2508" y="85"/>
                  </a:cubicBezTo>
                  <a:cubicBezTo>
                    <a:pt x="2516" y="85"/>
                    <a:pt x="2527" y="86"/>
                    <a:pt x="2540" y="87"/>
                  </a:cubicBezTo>
                  <a:cubicBezTo>
                    <a:pt x="2545" y="88"/>
                    <a:pt x="2550" y="88"/>
                    <a:pt x="2555" y="88"/>
                  </a:cubicBezTo>
                  <a:cubicBezTo>
                    <a:pt x="2590" y="88"/>
                    <a:pt x="2619" y="77"/>
                    <a:pt x="2658" y="49"/>
                  </a:cubicBezTo>
                  <a:cubicBezTo>
                    <a:pt x="2705" y="16"/>
                    <a:pt x="2711" y="0"/>
                    <a:pt x="2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13"/>
            <p:cNvSpPr/>
            <p:nvPr/>
          </p:nvSpPr>
          <p:spPr>
            <a:xfrm>
              <a:off x="5153025" y="1341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2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4" y="5"/>
                    <a:pt x="0" y="15"/>
                    <a:pt x="14" y="26"/>
                  </a:cubicBezTo>
                  <a:cubicBezTo>
                    <a:pt x="22" y="31"/>
                    <a:pt x="35" y="37"/>
                    <a:pt x="47" y="37"/>
                  </a:cubicBezTo>
                  <a:cubicBezTo>
                    <a:pt x="50" y="37"/>
                    <a:pt x="53" y="37"/>
                    <a:pt x="56" y="36"/>
                  </a:cubicBezTo>
                  <a:cubicBezTo>
                    <a:pt x="70" y="33"/>
                    <a:pt x="70" y="23"/>
                    <a:pt x="56" y="12"/>
                  </a:cubicBezTo>
                  <a:cubicBezTo>
                    <a:pt x="47" y="6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13"/>
            <p:cNvSpPr/>
            <p:nvPr/>
          </p:nvSpPr>
          <p:spPr>
            <a:xfrm>
              <a:off x="5156225" y="1344175"/>
              <a:ext cx="18850" cy="4475"/>
            </a:xfrm>
            <a:custGeom>
              <a:avLst/>
              <a:gdLst/>
              <a:ahLst/>
              <a:cxnLst/>
              <a:rect l="l" t="t" r="r" b="b"/>
              <a:pathLst>
                <a:path w="754" h="179" extrusionOk="0">
                  <a:moveTo>
                    <a:pt x="710" y="1"/>
                  </a:moveTo>
                  <a:cubicBezTo>
                    <a:pt x="662" y="1"/>
                    <a:pt x="532" y="25"/>
                    <a:pt x="348" y="69"/>
                  </a:cubicBezTo>
                  <a:cubicBezTo>
                    <a:pt x="130" y="124"/>
                    <a:pt x="0" y="162"/>
                    <a:pt x="5" y="173"/>
                  </a:cubicBezTo>
                  <a:cubicBezTo>
                    <a:pt x="6" y="177"/>
                    <a:pt x="14" y="179"/>
                    <a:pt x="28" y="179"/>
                  </a:cubicBezTo>
                  <a:cubicBezTo>
                    <a:pt x="53" y="179"/>
                    <a:pt x="95" y="173"/>
                    <a:pt x="139" y="159"/>
                  </a:cubicBezTo>
                  <a:cubicBezTo>
                    <a:pt x="213" y="142"/>
                    <a:pt x="379" y="103"/>
                    <a:pt x="514" y="73"/>
                  </a:cubicBezTo>
                  <a:cubicBezTo>
                    <a:pt x="698" y="34"/>
                    <a:pt x="754" y="13"/>
                    <a:pt x="729" y="3"/>
                  </a:cubicBezTo>
                  <a:cubicBezTo>
                    <a:pt x="726" y="2"/>
                    <a:pt x="719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5156575" y="1344650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0"/>
                  </a:moveTo>
                  <a:cubicBezTo>
                    <a:pt x="27" y="0"/>
                    <a:pt x="22" y="2"/>
                    <a:pt x="18" y="5"/>
                  </a:cubicBezTo>
                  <a:cubicBezTo>
                    <a:pt x="7" y="15"/>
                    <a:pt x="1" y="29"/>
                    <a:pt x="1" y="33"/>
                  </a:cubicBezTo>
                  <a:cubicBezTo>
                    <a:pt x="3" y="37"/>
                    <a:pt x="7" y="38"/>
                    <a:pt x="13" y="38"/>
                  </a:cubicBezTo>
                  <a:cubicBezTo>
                    <a:pt x="17" y="38"/>
                    <a:pt x="23" y="37"/>
                    <a:pt x="28" y="36"/>
                  </a:cubicBezTo>
                  <a:cubicBezTo>
                    <a:pt x="39" y="36"/>
                    <a:pt x="46" y="22"/>
                    <a:pt x="42" y="12"/>
                  </a:cubicBezTo>
                  <a:cubicBezTo>
                    <a:pt x="40" y="4"/>
                    <a:pt x="36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5158050" y="1344300"/>
              <a:ext cx="3275" cy="825"/>
            </a:xfrm>
            <a:custGeom>
              <a:avLst/>
              <a:gdLst/>
              <a:ahLst/>
              <a:cxnLst/>
              <a:rect l="l" t="t" r="r" b="b"/>
              <a:pathLst>
                <a:path w="131" h="33" extrusionOk="0">
                  <a:moveTo>
                    <a:pt x="103" y="1"/>
                  </a:moveTo>
                  <a:cubicBezTo>
                    <a:pt x="90" y="1"/>
                    <a:pt x="74" y="3"/>
                    <a:pt x="57" y="8"/>
                  </a:cubicBezTo>
                  <a:cubicBezTo>
                    <a:pt x="1" y="23"/>
                    <a:pt x="1" y="26"/>
                    <a:pt x="46" y="29"/>
                  </a:cubicBezTo>
                  <a:cubicBezTo>
                    <a:pt x="66" y="31"/>
                    <a:pt x="81" y="32"/>
                    <a:pt x="93" y="32"/>
                  </a:cubicBezTo>
                  <a:cubicBezTo>
                    <a:pt x="123" y="32"/>
                    <a:pt x="130" y="26"/>
                    <a:pt x="126" y="8"/>
                  </a:cubicBezTo>
                  <a:cubicBezTo>
                    <a:pt x="124" y="3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5162300" y="1344025"/>
              <a:ext cx="1600" cy="575"/>
            </a:xfrm>
            <a:custGeom>
              <a:avLst/>
              <a:gdLst/>
              <a:ahLst/>
              <a:cxnLst/>
              <a:rect l="l" t="t" r="r" b="b"/>
              <a:pathLst>
                <a:path w="64" h="23" extrusionOk="0">
                  <a:moveTo>
                    <a:pt x="50" y="1"/>
                  </a:moveTo>
                  <a:cubicBezTo>
                    <a:pt x="46" y="1"/>
                    <a:pt x="41" y="1"/>
                    <a:pt x="36" y="2"/>
                  </a:cubicBezTo>
                  <a:cubicBezTo>
                    <a:pt x="11" y="9"/>
                    <a:pt x="1" y="16"/>
                    <a:pt x="7" y="19"/>
                  </a:cubicBezTo>
                  <a:cubicBezTo>
                    <a:pt x="11" y="22"/>
                    <a:pt x="16" y="23"/>
                    <a:pt x="22" y="23"/>
                  </a:cubicBezTo>
                  <a:cubicBezTo>
                    <a:pt x="32" y="23"/>
                    <a:pt x="44" y="19"/>
                    <a:pt x="53" y="13"/>
                  </a:cubicBezTo>
                  <a:cubicBezTo>
                    <a:pt x="63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5165700" y="1342875"/>
              <a:ext cx="1150" cy="950"/>
            </a:xfrm>
            <a:custGeom>
              <a:avLst/>
              <a:gdLst/>
              <a:ahLst/>
              <a:cxnLst/>
              <a:rect l="l" t="t" r="r" b="b"/>
              <a:pathLst>
                <a:path w="46" h="38" extrusionOk="0">
                  <a:moveTo>
                    <a:pt x="30" y="0"/>
                  </a:moveTo>
                  <a:cubicBezTo>
                    <a:pt x="26" y="0"/>
                    <a:pt x="21" y="2"/>
                    <a:pt x="17" y="6"/>
                  </a:cubicBezTo>
                  <a:cubicBezTo>
                    <a:pt x="7" y="17"/>
                    <a:pt x="0" y="27"/>
                    <a:pt x="0" y="35"/>
                  </a:cubicBezTo>
                  <a:cubicBezTo>
                    <a:pt x="4" y="38"/>
                    <a:pt x="14" y="38"/>
                    <a:pt x="28" y="38"/>
                  </a:cubicBezTo>
                  <a:cubicBezTo>
                    <a:pt x="38" y="35"/>
                    <a:pt x="45" y="20"/>
                    <a:pt x="42" y="10"/>
                  </a:cubicBezTo>
                  <a:cubicBezTo>
                    <a:pt x="40" y="4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5168450" y="13422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36" y="1"/>
                  </a:moveTo>
                  <a:cubicBezTo>
                    <a:pt x="30" y="1"/>
                    <a:pt x="24" y="2"/>
                    <a:pt x="19" y="6"/>
                  </a:cubicBezTo>
                  <a:cubicBezTo>
                    <a:pt x="1" y="24"/>
                    <a:pt x="1" y="34"/>
                    <a:pt x="18" y="34"/>
                  </a:cubicBezTo>
                  <a:cubicBezTo>
                    <a:pt x="24" y="34"/>
                    <a:pt x="33" y="33"/>
                    <a:pt x="43" y="30"/>
                  </a:cubicBezTo>
                  <a:cubicBezTo>
                    <a:pt x="60" y="27"/>
                    <a:pt x="67" y="16"/>
                    <a:pt x="57" y="6"/>
                  </a:cubicBezTo>
                  <a:cubicBezTo>
                    <a:pt x="50" y="2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5178275" y="1343400"/>
              <a:ext cx="2700" cy="875"/>
            </a:xfrm>
            <a:custGeom>
              <a:avLst/>
              <a:gdLst/>
              <a:ahLst/>
              <a:cxnLst/>
              <a:rect l="l" t="t" r="r" b="b"/>
              <a:pathLst>
                <a:path w="108" h="35" extrusionOk="0">
                  <a:moveTo>
                    <a:pt x="44" y="0"/>
                  </a:moveTo>
                  <a:cubicBezTo>
                    <a:pt x="36" y="0"/>
                    <a:pt x="30" y="2"/>
                    <a:pt x="28" y="6"/>
                  </a:cubicBezTo>
                  <a:cubicBezTo>
                    <a:pt x="0" y="30"/>
                    <a:pt x="7" y="34"/>
                    <a:pt x="63" y="34"/>
                  </a:cubicBezTo>
                  <a:cubicBezTo>
                    <a:pt x="104" y="30"/>
                    <a:pt x="108" y="27"/>
                    <a:pt x="76" y="9"/>
                  </a:cubicBezTo>
                  <a:cubicBezTo>
                    <a:pt x="66" y="4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5181375" y="1342825"/>
              <a:ext cx="3075" cy="1125"/>
            </a:xfrm>
            <a:custGeom>
              <a:avLst/>
              <a:gdLst/>
              <a:ahLst/>
              <a:cxnLst/>
              <a:rect l="l" t="t" r="r" b="b"/>
              <a:pathLst>
                <a:path w="123" h="45" extrusionOk="0">
                  <a:moveTo>
                    <a:pt x="73" y="1"/>
                  </a:moveTo>
                  <a:cubicBezTo>
                    <a:pt x="59" y="1"/>
                    <a:pt x="45" y="4"/>
                    <a:pt x="35" y="12"/>
                  </a:cubicBezTo>
                  <a:cubicBezTo>
                    <a:pt x="3" y="33"/>
                    <a:pt x="0" y="45"/>
                    <a:pt x="22" y="45"/>
                  </a:cubicBezTo>
                  <a:cubicBezTo>
                    <a:pt x="33" y="45"/>
                    <a:pt x="49" y="42"/>
                    <a:pt x="70" y="37"/>
                  </a:cubicBezTo>
                  <a:cubicBezTo>
                    <a:pt x="115" y="26"/>
                    <a:pt x="123" y="19"/>
                    <a:pt x="98" y="5"/>
                  </a:cubicBezTo>
                  <a:cubicBezTo>
                    <a:pt x="91" y="2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5193700" y="13706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2" y="0"/>
                    <a:pt x="45" y="2"/>
                    <a:pt x="35" y="4"/>
                  </a:cubicBezTo>
                  <a:cubicBezTo>
                    <a:pt x="11" y="8"/>
                    <a:pt x="0" y="18"/>
                    <a:pt x="8" y="21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19"/>
                    <a:pt x="53" y="11"/>
                  </a:cubicBezTo>
                  <a:cubicBezTo>
                    <a:pt x="64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5187325" y="1340750"/>
              <a:ext cx="5050" cy="1625"/>
            </a:xfrm>
            <a:custGeom>
              <a:avLst/>
              <a:gdLst/>
              <a:ahLst/>
              <a:cxnLst/>
              <a:rect l="l" t="t" r="r" b="b"/>
              <a:pathLst>
                <a:path w="202" h="65" extrusionOk="0">
                  <a:moveTo>
                    <a:pt x="187" y="1"/>
                  </a:moveTo>
                  <a:cubicBezTo>
                    <a:pt x="170" y="1"/>
                    <a:pt x="130" y="13"/>
                    <a:pt x="44" y="43"/>
                  </a:cubicBezTo>
                  <a:cubicBezTo>
                    <a:pt x="1" y="56"/>
                    <a:pt x="6" y="64"/>
                    <a:pt x="49" y="64"/>
                  </a:cubicBezTo>
                  <a:cubicBezTo>
                    <a:pt x="65" y="64"/>
                    <a:pt x="87" y="63"/>
                    <a:pt x="114" y="60"/>
                  </a:cubicBezTo>
                  <a:cubicBezTo>
                    <a:pt x="172" y="53"/>
                    <a:pt x="200" y="43"/>
                    <a:pt x="200" y="22"/>
                  </a:cubicBezTo>
                  <a:cubicBezTo>
                    <a:pt x="202" y="8"/>
                    <a:pt x="201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5219375" y="1354425"/>
              <a:ext cx="2625" cy="2025"/>
            </a:xfrm>
            <a:custGeom>
              <a:avLst/>
              <a:gdLst/>
              <a:ahLst/>
              <a:cxnLst/>
              <a:rect l="l" t="t" r="r" b="b"/>
              <a:pathLst>
                <a:path w="105" h="81" extrusionOk="0">
                  <a:moveTo>
                    <a:pt x="61" y="0"/>
                  </a:moveTo>
                  <a:cubicBezTo>
                    <a:pt x="46" y="0"/>
                    <a:pt x="30" y="11"/>
                    <a:pt x="14" y="34"/>
                  </a:cubicBezTo>
                  <a:cubicBezTo>
                    <a:pt x="1" y="58"/>
                    <a:pt x="4" y="68"/>
                    <a:pt x="28" y="76"/>
                  </a:cubicBezTo>
                  <a:cubicBezTo>
                    <a:pt x="41" y="79"/>
                    <a:pt x="52" y="80"/>
                    <a:pt x="62" y="80"/>
                  </a:cubicBezTo>
                  <a:cubicBezTo>
                    <a:pt x="93" y="80"/>
                    <a:pt x="105" y="63"/>
                    <a:pt x="94" y="34"/>
                  </a:cubicBezTo>
                  <a:cubicBezTo>
                    <a:pt x="87" y="11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222875" y="1350650"/>
              <a:ext cx="10225" cy="5075"/>
            </a:xfrm>
            <a:custGeom>
              <a:avLst/>
              <a:gdLst/>
              <a:ahLst/>
              <a:cxnLst/>
              <a:rect l="l" t="t" r="r" b="b"/>
              <a:pathLst>
                <a:path w="409" h="203" extrusionOk="0">
                  <a:moveTo>
                    <a:pt x="370" y="0"/>
                  </a:moveTo>
                  <a:cubicBezTo>
                    <a:pt x="348" y="0"/>
                    <a:pt x="312" y="4"/>
                    <a:pt x="270" y="11"/>
                  </a:cubicBezTo>
                  <a:cubicBezTo>
                    <a:pt x="183" y="22"/>
                    <a:pt x="120" y="43"/>
                    <a:pt x="107" y="60"/>
                  </a:cubicBezTo>
                  <a:cubicBezTo>
                    <a:pt x="98" y="73"/>
                    <a:pt x="89" y="79"/>
                    <a:pt x="80" y="79"/>
                  </a:cubicBezTo>
                  <a:cubicBezTo>
                    <a:pt x="75" y="79"/>
                    <a:pt x="70" y="77"/>
                    <a:pt x="66" y="73"/>
                  </a:cubicBezTo>
                  <a:cubicBezTo>
                    <a:pt x="61" y="69"/>
                    <a:pt x="56" y="66"/>
                    <a:pt x="50" y="66"/>
                  </a:cubicBezTo>
                  <a:cubicBezTo>
                    <a:pt x="41" y="66"/>
                    <a:pt x="31" y="74"/>
                    <a:pt x="20" y="87"/>
                  </a:cubicBezTo>
                  <a:cubicBezTo>
                    <a:pt x="1" y="117"/>
                    <a:pt x="3" y="128"/>
                    <a:pt x="35" y="128"/>
                  </a:cubicBezTo>
                  <a:cubicBezTo>
                    <a:pt x="44" y="128"/>
                    <a:pt x="55" y="127"/>
                    <a:pt x="69" y="126"/>
                  </a:cubicBezTo>
                  <a:cubicBezTo>
                    <a:pt x="93" y="122"/>
                    <a:pt x="128" y="119"/>
                    <a:pt x="145" y="119"/>
                  </a:cubicBezTo>
                  <a:cubicBezTo>
                    <a:pt x="162" y="119"/>
                    <a:pt x="170" y="105"/>
                    <a:pt x="162" y="84"/>
                  </a:cubicBezTo>
                  <a:cubicBezTo>
                    <a:pt x="152" y="63"/>
                    <a:pt x="162" y="53"/>
                    <a:pt x="197" y="49"/>
                  </a:cubicBezTo>
                  <a:cubicBezTo>
                    <a:pt x="205" y="49"/>
                    <a:pt x="211" y="49"/>
                    <a:pt x="218" y="49"/>
                  </a:cubicBezTo>
                  <a:cubicBezTo>
                    <a:pt x="266" y="49"/>
                    <a:pt x="275" y="61"/>
                    <a:pt x="256" y="91"/>
                  </a:cubicBezTo>
                  <a:cubicBezTo>
                    <a:pt x="246" y="103"/>
                    <a:pt x="240" y="109"/>
                    <a:pt x="235" y="109"/>
                  </a:cubicBezTo>
                  <a:cubicBezTo>
                    <a:pt x="232" y="109"/>
                    <a:pt x="230" y="105"/>
                    <a:pt x="228" y="98"/>
                  </a:cubicBezTo>
                  <a:cubicBezTo>
                    <a:pt x="227" y="94"/>
                    <a:pt x="225" y="93"/>
                    <a:pt x="222" y="93"/>
                  </a:cubicBezTo>
                  <a:cubicBezTo>
                    <a:pt x="215" y="93"/>
                    <a:pt x="201" y="106"/>
                    <a:pt x="186" y="126"/>
                  </a:cubicBezTo>
                  <a:cubicBezTo>
                    <a:pt x="172" y="150"/>
                    <a:pt x="148" y="169"/>
                    <a:pt x="131" y="169"/>
                  </a:cubicBezTo>
                  <a:cubicBezTo>
                    <a:pt x="128" y="169"/>
                    <a:pt x="126" y="168"/>
                    <a:pt x="124" y="167"/>
                  </a:cubicBezTo>
                  <a:cubicBezTo>
                    <a:pt x="120" y="167"/>
                    <a:pt x="118" y="167"/>
                    <a:pt x="116" y="167"/>
                  </a:cubicBezTo>
                  <a:cubicBezTo>
                    <a:pt x="105" y="167"/>
                    <a:pt x="112" y="174"/>
                    <a:pt x="135" y="188"/>
                  </a:cubicBezTo>
                  <a:cubicBezTo>
                    <a:pt x="149" y="198"/>
                    <a:pt x="159" y="202"/>
                    <a:pt x="167" y="202"/>
                  </a:cubicBezTo>
                  <a:cubicBezTo>
                    <a:pt x="177" y="202"/>
                    <a:pt x="183" y="196"/>
                    <a:pt x="186" y="185"/>
                  </a:cubicBezTo>
                  <a:cubicBezTo>
                    <a:pt x="197" y="153"/>
                    <a:pt x="232" y="136"/>
                    <a:pt x="343" y="102"/>
                  </a:cubicBezTo>
                  <a:cubicBezTo>
                    <a:pt x="394" y="87"/>
                    <a:pt x="409" y="73"/>
                    <a:pt x="391" y="57"/>
                  </a:cubicBezTo>
                  <a:cubicBezTo>
                    <a:pt x="381" y="43"/>
                    <a:pt x="381" y="22"/>
                    <a:pt x="391" y="8"/>
                  </a:cubicBezTo>
                  <a:cubicBezTo>
                    <a:pt x="398" y="3"/>
                    <a:pt x="389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5223450" y="1354050"/>
              <a:ext cx="1675" cy="2200"/>
            </a:xfrm>
            <a:custGeom>
              <a:avLst/>
              <a:gdLst/>
              <a:ahLst/>
              <a:cxnLst/>
              <a:rect l="l" t="t" r="r" b="b"/>
              <a:pathLst>
                <a:path w="67" h="88" extrusionOk="0">
                  <a:moveTo>
                    <a:pt x="42" y="1"/>
                  </a:moveTo>
                  <a:cubicBezTo>
                    <a:pt x="38" y="1"/>
                    <a:pt x="32" y="12"/>
                    <a:pt x="22" y="35"/>
                  </a:cubicBezTo>
                  <a:cubicBezTo>
                    <a:pt x="4" y="75"/>
                    <a:pt x="1" y="88"/>
                    <a:pt x="15" y="88"/>
                  </a:cubicBezTo>
                  <a:cubicBezTo>
                    <a:pt x="20" y="88"/>
                    <a:pt x="28" y="86"/>
                    <a:pt x="38" y="83"/>
                  </a:cubicBezTo>
                  <a:cubicBezTo>
                    <a:pt x="59" y="80"/>
                    <a:pt x="67" y="59"/>
                    <a:pt x="56" y="31"/>
                  </a:cubicBezTo>
                  <a:cubicBezTo>
                    <a:pt x="49" y="1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5225950" y="1339000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54" y="1"/>
                  </a:moveTo>
                  <a:cubicBezTo>
                    <a:pt x="51" y="1"/>
                    <a:pt x="45" y="1"/>
                    <a:pt x="39" y="2"/>
                  </a:cubicBezTo>
                  <a:cubicBezTo>
                    <a:pt x="15" y="9"/>
                    <a:pt x="1" y="16"/>
                    <a:pt x="12" y="19"/>
                  </a:cubicBezTo>
                  <a:cubicBezTo>
                    <a:pt x="15" y="22"/>
                    <a:pt x="20" y="23"/>
                    <a:pt x="26" y="23"/>
                  </a:cubicBezTo>
                  <a:cubicBezTo>
                    <a:pt x="36" y="23"/>
                    <a:pt x="48" y="19"/>
                    <a:pt x="57" y="12"/>
                  </a:cubicBezTo>
                  <a:cubicBezTo>
                    <a:pt x="67" y="5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5234275" y="1350050"/>
              <a:ext cx="8350" cy="2200"/>
            </a:xfrm>
            <a:custGeom>
              <a:avLst/>
              <a:gdLst/>
              <a:ahLst/>
              <a:cxnLst/>
              <a:rect l="l" t="t" r="r" b="b"/>
              <a:pathLst>
                <a:path w="334" h="88" extrusionOk="0">
                  <a:moveTo>
                    <a:pt x="294" y="1"/>
                  </a:moveTo>
                  <a:cubicBezTo>
                    <a:pt x="226" y="1"/>
                    <a:pt x="75" y="33"/>
                    <a:pt x="33" y="63"/>
                  </a:cubicBezTo>
                  <a:cubicBezTo>
                    <a:pt x="18" y="73"/>
                    <a:pt x="1" y="84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18" y="88"/>
                    <a:pt x="89" y="71"/>
                    <a:pt x="178" y="49"/>
                  </a:cubicBezTo>
                  <a:cubicBezTo>
                    <a:pt x="286" y="22"/>
                    <a:pt x="334" y="4"/>
                    <a:pt x="303" y="1"/>
                  </a:cubicBezTo>
                  <a:cubicBezTo>
                    <a:pt x="300" y="1"/>
                    <a:pt x="297" y="1"/>
                    <a:pt x="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5245225" y="1347950"/>
              <a:ext cx="1925" cy="725"/>
            </a:xfrm>
            <a:custGeom>
              <a:avLst/>
              <a:gdLst/>
              <a:ahLst/>
              <a:cxnLst/>
              <a:rect l="l" t="t" r="r" b="b"/>
              <a:pathLst>
                <a:path w="77" h="29" extrusionOk="0">
                  <a:moveTo>
                    <a:pt x="46" y="0"/>
                  </a:moveTo>
                  <a:cubicBezTo>
                    <a:pt x="42" y="0"/>
                    <a:pt x="37" y="1"/>
                    <a:pt x="32" y="1"/>
                  </a:cubicBezTo>
                  <a:cubicBezTo>
                    <a:pt x="14" y="8"/>
                    <a:pt x="0" y="15"/>
                    <a:pt x="0" y="19"/>
                  </a:cubicBezTo>
                  <a:cubicBezTo>
                    <a:pt x="0" y="22"/>
                    <a:pt x="17" y="26"/>
                    <a:pt x="42" y="29"/>
                  </a:cubicBezTo>
                  <a:cubicBezTo>
                    <a:pt x="62" y="29"/>
                    <a:pt x="77" y="22"/>
                    <a:pt x="73" y="11"/>
                  </a:cubicBezTo>
                  <a:cubicBezTo>
                    <a:pt x="71" y="4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5268625" y="1334000"/>
              <a:ext cx="1575" cy="575"/>
            </a:xfrm>
            <a:custGeom>
              <a:avLst/>
              <a:gdLst/>
              <a:ahLst/>
              <a:cxnLst/>
              <a:rect l="l" t="t" r="r" b="b"/>
              <a:pathLst>
                <a:path w="63" h="23" extrusionOk="0">
                  <a:moveTo>
                    <a:pt x="55" y="1"/>
                  </a:moveTo>
                  <a:cubicBezTo>
                    <a:pt x="51" y="1"/>
                    <a:pt x="44" y="2"/>
                    <a:pt x="36" y="4"/>
                  </a:cubicBezTo>
                  <a:cubicBezTo>
                    <a:pt x="12" y="11"/>
                    <a:pt x="1" y="18"/>
                    <a:pt x="12" y="22"/>
                  </a:cubicBezTo>
                  <a:cubicBezTo>
                    <a:pt x="13" y="22"/>
                    <a:pt x="16" y="23"/>
                    <a:pt x="19" y="23"/>
                  </a:cubicBezTo>
                  <a:cubicBezTo>
                    <a:pt x="28" y="23"/>
                    <a:pt x="43" y="19"/>
                    <a:pt x="53" y="11"/>
                  </a:cubicBezTo>
                  <a:cubicBezTo>
                    <a:pt x="62" y="4"/>
                    <a:pt x="62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5271175" y="1333200"/>
              <a:ext cx="2700" cy="675"/>
            </a:xfrm>
            <a:custGeom>
              <a:avLst/>
              <a:gdLst/>
              <a:ahLst/>
              <a:cxnLst/>
              <a:rect l="l" t="t" r="r" b="b"/>
              <a:pathLst>
                <a:path w="108" h="27" extrusionOk="0">
                  <a:moveTo>
                    <a:pt x="100" y="0"/>
                  </a:moveTo>
                  <a:cubicBezTo>
                    <a:pt x="92" y="0"/>
                    <a:pt x="76" y="3"/>
                    <a:pt x="55" y="9"/>
                  </a:cubicBezTo>
                  <a:cubicBezTo>
                    <a:pt x="19" y="17"/>
                    <a:pt x="1" y="27"/>
                    <a:pt x="13" y="27"/>
                  </a:cubicBezTo>
                  <a:cubicBezTo>
                    <a:pt x="15" y="27"/>
                    <a:pt x="17" y="27"/>
                    <a:pt x="20" y="26"/>
                  </a:cubicBezTo>
                  <a:cubicBezTo>
                    <a:pt x="41" y="26"/>
                    <a:pt x="79" y="19"/>
                    <a:pt x="97" y="9"/>
                  </a:cubicBezTo>
                  <a:cubicBezTo>
                    <a:pt x="107" y="3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13"/>
            <p:cNvSpPr/>
            <p:nvPr/>
          </p:nvSpPr>
          <p:spPr>
            <a:xfrm>
              <a:off x="5283125" y="1325300"/>
              <a:ext cx="2800" cy="750"/>
            </a:xfrm>
            <a:custGeom>
              <a:avLst/>
              <a:gdLst/>
              <a:ahLst/>
              <a:cxnLst/>
              <a:rect l="l" t="t" r="r" b="b"/>
              <a:pathLst>
                <a:path w="112" h="30" extrusionOk="0">
                  <a:moveTo>
                    <a:pt x="104" y="1"/>
                  </a:moveTo>
                  <a:cubicBezTo>
                    <a:pt x="96" y="1"/>
                    <a:pt x="80" y="4"/>
                    <a:pt x="59" y="9"/>
                  </a:cubicBezTo>
                  <a:cubicBezTo>
                    <a:pt x="18" y="19"/>
                    <a:pt x="0" y="30"/>
                    <a:pt x="21" y="30"/>
                  </a:cubicBezTo>
                  <a:cubicBezTo>
                    <a:pt x="45" y="30"/>
                    <a:pt x="80" y="19"/>
                    <a:pt x="101" y="9"/>
                  </a:cubicBezTo>
                  <a:cubicBezTo>
                    <a:pt x="111" y="4"/>
                    <a:pt x="111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6" name="Google Shape;4386;p13"/>
            <p:cNvSpPr/>
            <p:nvPr/>
          </p:nvSpPr>
          <p:spPr>
            <a:xfrm>
              <a:off x="5284875" y="1329900"/>
              <a:ext cx="1625" cy="600"/>
            </a:xfrm>
            <a:custGeom>
              <a:avLst/>
              <a:gdLst/>
              <a:ahLst/>
              <a:cxnLst/>
              <a:rect l="l" t="t" r="r" b="b"/>
              <a:pathLst>
                <a:path w="65" h="24" extrusionOk="0">
                  <a:moveTo>
                    <a:pt x="51" y="0"/>
                  </a:moveTo>
                  <a:cubicBezTo>
                    <a:pt x="47" y="0"/>
                    <a:pt x="41" y="1"/>
                    <a:pt x="34" y="2"/>
                  </a:cubicBezTo>
                  <a:cubicBezTo>
                    <a:pt x="10" y="8"/>
                    <a:pt x="0" y="16"/>
                    <a:pt x="7" y="22"/>
                  </a:cubicBezTo>
                  <a:cubicBezTo>
                    <a:pt x="9" y="23"/>
                    <a:pt x="13" y="24"/>
                    <a:pt x="16" y="24"/>
                  </a:cubicBezTo>
                  <a:cubicBezTo>
                    <a:pt x="27" y="24"/>
                    <a:pt x="41" y="20"/>
                    <a:pt x="52" y="12"/>
                  </a:cubicBezTo>
                  <a:cubicBezTo>
                    <a:pt x="65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7" name="Google Shape;4387;p13"/>
            <p:cNvSpPr/>
            <p:nvPr/>
          </p:nvSpPr>
          <p:spPr>
            <a:xfrm>
              <a:off x="5288250" y="1329125"/>
              <a:ext cx="1325" cy="1100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29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7" y="5"/>
                    <a:pt x="0" y="15"/>
                    <a:pt x="3" y="29"/>
                  </a:cubicBezTo>
                  <a:cubicBezTo>
                    <a:pt x="7" y="39"/>
                    <a:pt x="21" y="43"/>
                    <a:pt x="35" y="43"/>
                  </a:cubicBezTo>
                  <a:cubicBezTo>
                    <a:pt x="45" y="39"/>
                    <a:pt x="53" y="26"/>
                    <a:pt x="48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13"/>
            <p:cNvSpPr/>
            <p:nvPr/>
          </p:nvSpPr>
          <p:spPr>
            <a:xfrm>
              <a:off x="5293100" y="1329025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22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0" y="6"/>
                    <a:pt x="4" y="12"/>
                    <a:pt x="14" y="22"/>
                  </a:cubicBezTo>
                  <a:cubicBezTo>
                    <a:pt x="21" y="29"/>
                    <a:pt x="34" y="32"/>
                    <a:pt x="47" y="32"/>
                  </a:cubicBezTo>
                  <a:cubicBezTo>
                    <a:pt x="55" y="32"/>
                    <a:pt x="63" y="31"/>
                    <a:pt x="70" y="30"/>
                  </a:cubicBezTo>
                  <a:cubicBezTo>
                    <a:pt x="104" y="19"/>
                    <a:pt x="104" y="16"/>
                    <a:pt x="70" y="9"/>
                  </a:cubicBezTo>
                  <a:cubicBezTo>
                    <a:pt x="52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13"/>
            <p:cNvSpPr/>
            <p:nvPr/>
          </p:nvSpPr>
          <p:spPr>
            <a:xfrm>
              <a:off x="5294125" y="1325400"/>
              <a:ext cx="3500" cy="700"/>
            </a:xfrm>
            <a:custGeom>
              <a:avLst/>
              <a:gdLst/>
              <a:ahLst/>
              <a:cxnLst/>
              <a:rect l="l" t="t" r="r" b="b"/>
              <a:pathLst>
                <a:path w="140" h="28" extrusionOk="0">
                  <a:moveTo>
                    <a:pt x="60" y="1"/>
                  </a:moveTo>
                  <a:cubicBezTo>
                    <a:pt x="49" y="1"/>
                    <a:pt x="38" y="2"/>
                    <a:pt x="29" y="5"/>
                  </a:cubicBezTo>
                  <a:cubicBezTo>
                    <a:pt x="1" y="12"/>
                    <a:pt x="1" y="15"/>
                    <a:pt x="36" y="22"/>
                  </a:cubicBezTo>
                  <a:cubicBezTo>
                    <a:pt x="48" y="26"/>
                    <a:pt x="66" y="28"/>
                    <a:pt x="82" y="28"/>
                  </a:cubicBezTo>
                  <a:cubicBezTo>
                    <a:pt x="92" y="28"/>
                    <a:pt x="102" y="27"/>
                    <a:pt x="109" y="26"/>
                  </a:cubicBezTo>
                  <a:cubicBezTo>
                    <a:pt x="140" y="18"/>
                    <a:pt x="140" y="15"/>
                    <a:pt x="101" y="5"/>
                  </a:cubicBezTo>
                  <a:cubicBezTo>
                    <a:pt x="90" y="3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0" name="Google Shape;4390;p13"/>
            <p:cNvSpPr/>
            <p:nvPr/>
          </p:nvSpPr>
          <p:spPr>
            <a:xfrm>
              <a:off x="5294925" y="1322925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76" y="0"/>
                  </a:moveTo>
                  <a:cubicBezTo>
                    <a:pt x="69" y="0"/>
                    <a:pt x="57" y="2"/>
                    <a:pt x="42" y="7"/>
                  </a:cubicBezTo>
                  <a:cubicBezTo>
                    <a:pt x="15" y="13"/>
                    <a:pt x="0" y="27"/>
                    <a:pt x="10" y="34"/>
                  </a:cubicBezTo>
                  <a:cubicBezTo>
                    <a:pt x="15" y="39"/>
                    <a:pt x="22" y="41"/>
                    <a:pt x="30" y="41"/>
                  </a:cubicBezTo>
                  <a:cubicBezTo>
                    <a:pt x="41" y="41"/>
                    <a:pt x="53" y="37"/>
                    <a:pt x="63" y="31"/>
                  </a:cubicBezTo>
                  <a:cubicBezTo>
                    <a:pt x="90" y="11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1" name="Google Shape;4391;p13"/>
            <p:cNvSpPr/>
            <p:nvPr/>
          </p:nvSpPr>
          <p:spPr>
            <a:xfrm>
              <a:off x="5297775" y="1324550"/>
              <a:ext cx="2375" cy="1075"/>
            </a:xfrm>
            <a:custGeom>
              <a:avLst/>
              <a:gdLst/>
              <a:ahLst/>
              <a:cxnLst/>
              <a:rect l="l" t="t" r="r" b="b"/>
              <a:pathLst>
                <a:path w="95" h="43" extrusionOk="0">
                  <a:moveTo>
                    <a:pt x="67" y="1"/>
                  </a:moveTo>
                  <a:cubicBezTo>
                    <a:pt x="60" y="1"/>
                    <a:pt x="51" y="2"/>
                    <a:pt x="42" y="4"/>
                  </a:cubicBezTo>
                  <a:cubicBezTo>
                    <a:pt x="15" y="7"/>
                    <a:pt x="0" y="18"/>
                    <a:pt x="0" y="32"/>
                  </a:cubicBezTo>
                  <a:cubicBezTo>
                    <a:pt x="3" y="39"/>
                    <a:pt x="14" y="42"/>
                    <a:pt x="29" y="42"/>
                  </a:cubicBezTo>
                  <a:cubicBezTo>
                    <a:pt x="36" y="42"/>
                    <a:pt x="44" y="41"/>
                    <a:pt x="53" y="39"/>
                  </a:cubicBezTo>
                  <a:cubicBezTo>
                    <a:pt x="77" y="32"/>
                    <a:pt x="95" y="18"/>
                    <a:pt x="95" y="11"/>
                  </a:cubicBezTo>
                  <a:cubicBezTo>
                    <a:pt x="92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2" name="Google Shape;4392;p13"/>
            <p:cNvSpPr/>
            <p:nvPr/>
          </p:nvSpPr>
          <p:spPr>
            <a:xfrm>
              <a:off x="5298475" y="1322775"/>
              <a:ext cx="4875" cy="2550"/>
            </a:xfrm>
            <a:custGeom>
              <a:avLst/>
              <a:gdLst/>
              <a:ahLst/>
              <a:cxnLst/>
              <a:rect l="l" t="t" r="r" b="b"/>
              <a:pathLst>
                <a:path w="195" h="102" extrusionOk="0">
                  <a:moveTo>
                    <a:pt x="101" y="1"/>
                  </a:moveTo>
                  <a:cubicBezTo>
                    <a:pt x="92" y="1"/>
                    <a:pt x="81" y="1"/>
                    <a:pt x="70" y="2"/>
                  </a:cubicBezTo>
                  <a:cubicBezTo>
                    <a:pt x="22" y="9"/>
                    <a:pt x="1" y="16"/>
                    <a:pt x="11" y="27"/>
                  </a:cubicBezTo>
                  <a:cubicBezTo>
                    <a:pt x="19" y="32"/>
                    <a:pt x="34" y="35"/>
                    <a:pt x="48" y="35"/>
                  </a:cubicBezTo>
                  <a:cubicBezTo>
                    <a:pt x="53" y="35"/>
                    <a:pt x="59" y="34"/>
                    <a:pt x="63" y="33"/>
                  </a:cubicBezTo>
                  <a:cubicBezTo>
                    <a:pt x="65" y="33"/>
                    <a:pt x="67" y="33"/>
                    <a:pt x="70" y="33"/>
                  </a:cubicBezTo>
                  <a:cubicBezTo>
                    <a:pt x="88" y="33"/>
                    <a:pt x="102" y="46"/>
                    <a:pt x="108" y="64"/>
                  </a:cubicBezTo>
                  <a:cubicBezTo>
                    <a:pt x="115" y="89"/>
                    <a:pt x="123" y="101"/>
                    <a:pt x="132" y="101"/>
                  </a:cubicBezTo>
                  <a:cubicBezTo>
                    <a:pt x="142" y="101"/>
                    <a:pt x="153" y="89"/>
                    <a:pt x="167" y="64"/>
                  </a:cubicBezTo>
                  <a:cubicBezTo>
                    <a:pt x="194" y="22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13"/>
            <p:cNvSpPr/>
            <p:nvPr/>
          </p:nvSpPr>
          <p:spPr>
            <a:xfrm>
              <a:off x="5309575" y="1325400"/>
              <a:ext cx="3500" cy="900"/>
            </a:xfrm>
            <a:custGeom>
              <a:avLst/>
              <a:gdLst/>
              <a:ahLst/>
              <a:cxnLst/>
              <a:rect l="l" t="t" r="r" b="b"/>
              <a:pathLst>
                <a:path w="140" h="36" extrusionOk="0">
                  <a:moveTo>
                    <a:pt x="115" y="0"/>
                  </a:moveTo>
                  <a:cubicBezTo>
                    <a:pt x="101" y="0"/>
                    <a:pt x="84" y="3"/>
                    <a:pt x="66" y="8"/>
                  </a:cubicBezTo>
                  <a:cubicBezTo>
                    <a:pt x="28" y="18"/>
                    <a:pt x="1" y="29"/>
                    <a:pt x="1" y="33"/>
                  </a:cubicBezTo>
                  <a:cubicBezTo>
                    <a:pt x="1" y="34"/>
                    <a:pt x="9" y="35"/>
                    <a:pt x="23" y="35"/>
                  </a:cubicBezTo>
                  <a:cubicBezTo>
                    <a:pt x="36" y="35"/>
                    <a:pt x="55" y="34"/>
                    <a:pt x="74" y="33"/>
                  </a:cubicBezTo>
                  <a:cubicBezTo>
                    <a:pt x="111" y="26"/>
                    <a:pt x="140" y="15"/>
                    <a:pt x="140" y="8"/>
                  </a:cubicBezTo>
                  <a:cubicBezTo>
                    <a:pt x="138" y="3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13"/>
            <p:cNvSpPr/>
            <p:nvPr/>
          </p:nvSpPr>
          <p:spPr>
            <a:xfrm>
              <a:off x="5313300" y="1327825"/>
              <a:ext cx="10975" cy="1800"/>
            </a:xfrm>
            <a:custGeom>
              <a:avLst/>
              <a:gdLst/>
              <a:ahLst/>
              <a:cxnLst/>
              <a:rect l="l" t="t" r="r" b="b"/>
              <a:pathLst>
                <a:path w="439" h="72" extrusionOk="0">
                  <a:moveTo>
                    <a:pt x="420" y="0"/>
                  </a:moveTo>
                  <a:cubicBezTo>
                    <a:pt x="402" y="0"/>
                    <a:pt x="366" y="5"/>
                    <a:pt x="306" y="15"/>
                  </a:cubicBezTo>
                  <a:cubicBezTo>
                    <a:pt x="220" y="29"/>
                    <a:pt x="116" y="40"/>
                    <a:pt x="74" y="40"/>
                  </a:cubicBezTo>
                  <a:cubicBezTo>
                    <a:pt x="4" y="40"/>
                    <a:pt x="1" y="40"/>
                    <a:pt x="42" y="60"/>
                  </a:cubicBezTo>
                  <a:cubicBezTo>
                    <a:pt x="56" y="67"/>
                    <a:pt x="79" y="71"/>
                    <a:pt x="107" y="71"/>
                  </a:cubicBezTo>
                  <a:cubicBezTo>
                    <a:pt x="135" y="71"/>
                    <a:pt x="168" y="67"/>
                    <a:pt x="202" y="60"/>
                  </a:cubicBezTo>
                  <a:cubicBezTo>
                    <a:pt x="254" y="49"/>
                    <a:pt x="306" y="42"/>
                    <a:pt x="330" y="42"/>
                  </a:cubicBezTo>
                  <a:cubicBezTo>
                    <a:pt x="335" y="42"/>
                    <a:pt x="339" y="42"/>
                    <a:pt x="341" y="43"/>
                  </a:cubicBezTo>
                  <a:cubicBezTo>
                    <a:pt x="343" y="43"/>
                    <a:pt x="346" y="44"/>
                    <a:pt x="348" y="44"/>
                  </a:cubicBezTo>
                  <a:cubicBezTo>
                    <a:pt x="366" y="44"/>
                    <a:pt x="393" y="34"/>
                    <a:pt x="417" y="19"/>
                  </a:cubicBezTo>
                  <a:cubicBezTo>
                    <a:pt x="435" y="6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13"/>
            <p:cNvSpPr/>
            <p:nvPr/>
          </p:nvSpPr>
          <p:spPr>
            <a:xfrm>
              <a:off x="5313375" y="13263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4" y="1"/>
                    <a:pt x="36" y="4"/>
                  </a:cubicBezTo>
                  <a:cubicBezTo>
                    <a:pt x="12" y="8"/>
                    <a:pt x="1" y="14"/>
                    <a:pt x="12" y="21"/>
                  </a:cubicBezTo>
                  <a:cubicBezTo>
                    <a:pt x="13" y="22"/>
                    <a:pt x="16" y="22"/>
                    <a:pt x="19" y="22"/>
                  </a:cubicBezTo>
                  <a:cubicBezTo>
                    <a:pt x="28" y="22"/>
                    <a:pt x="43" y="18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6" name="Google Shape;4396;p13"/>
            <p:cNvSpPr/>
            <p:nvPr/>
          </p:nvSpPr>
          <p:spPr>
            <a:xfrm>
              <a:off x="5325700" y="1326575"/>
              <a:ext cx="3300" cy="1450"/>
            </a:xfrm>
            <a:custGeom>
              <a:avLst/>
              <a:gdLst/>
              <a:ahLst/>
              <a:cxnLst/>
              <a:rect l="l" t="t" r="r" b="b"/>
              <a:pathLst>
                <a:path w="132" h="58" extrusionOk="0">
                  <a:moveTo>
                    <a:pt x="121" y="0"/>
                  </a:moveTo>
                  <a:cubicBezTo>
                    <a:pt x="113" y="0"/>
                    <a:pt x="97" y="4"/>
                    <a:pt x="70" y="10"/>
                  </a:cubicBezTo>
                  <a:cubicBezTo>
                    <a:pt x="33" y="20"/>
                    <a:pt x="1" y="34"/>
                    <a:pt x="4" y="45"/>
                  </a:cubicBezTo>
                  <a:cubicBezTo>
                    <a:pt x="7" y="53"/>
                    <a:pt x="14" y="58"/>
                    <a:pt x="24" y="58"/>
                  </a:cubicBezTo>
                  <a:cubicBezTo>
                    <a:pt x="43" y="58"/>
                    <a:pt x="72" y="44"/>
                    <a:pt x="105" y="20"/>
                  </a:cubicBezTo>
                  <a:cubicBezTo>
                    <a:pt x="125" y="6"/>
                    <a:pt x="131" y="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7" name="Google Shape;4397;p13"/>
            <p:cNvSpPr/>
            <p:nvPr/>
          </p:nvSpPr>
          <p:spPr>
            <a:xfrm>
              <a:off x="5330675" y="1317850"/>
              <a:ext cx="1300" cy="1025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1"/>
                    <a:pt x="0" y="16"/>
                    <a:pt x="3" y="26"/>
                  </a:cubicBezTo>
                  <a:cubicBezTo>
                    <a:pt x="6" y="35"/>
                    <a:pt x="16" y="41"/>
                    <a:pt x="25" y="41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45" y="36"/>
                    <a:pt x="52" y="26"/>
                    <a:pt x="48" y="16"/>
                  </a:cubicBezTo>
                  <a:cubicBezTo>
                    <a:pt x="46" y="5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13"/>
            <p:cNvSpPr/>
            <p:nvPr/>
          </p:nvSpPr>
          <p:spPr>
            <a:xfrm>
              <a:off x="5333150" y="1321850"/>
              <a:ext cx="6725" cy="2750"/>
            </a:xfrm>
            <a:custGeom>
              <a:avLst/>
              <a:gdLst/>
              <a:ahLst/>
              <a:cxnLst/>
              <a:rect l="l" t="t" r="r" b="b"/>
              <a:pathLst>
                <a:path w="269" h="110" extrusionOk="0">
                  <a:moveTo>
                    <a:pt x="190" y="0"/>
                  </a:moveTo>
                  <a:cubicBezTo>
                    <a:pt x="170" y="0"/>
                    <a:pt x="152" y="10"/>
                    <a:pt x="123" y="35"/>
                  </a:cubicBezTo>
                  <a:cubicBezTo>
                    <a:pt x="95" y="60"/>
                    <a:pt x="57" y="85"/>
                    <a:pt x="36" y="88"/>
                  </a:cubicBezTo>
                  <a:cubicBezTo>
                    <a:pt x="18" y="95"/>
                    <a:pt x="1" y="101"/>
                    <a:pt x="5" y="109"/>
                  </a:cubicBezTo>
                  <a:cubicBezTo>
                    <a:pt x="5" y="109"/>
                    <a:pt x="6" y="110"/>
                    <a:pt x="9" y="110"/>
                  </a:cubicBezTo>
                  <a:cubicBezTo>
                    <a:pt x="19" y="110"/>
                    <a:pt x="55" y="103"/>
                    <a:pt x="95" y="91"/>
                  </a:cubicBezTo>
                  <a:cubicBezTo>
                    <a:pt x="143" y="74"/>
                    <a:pt x="175" y="56"/>
                    <a:pt x="164" y="50"/>
                  </a:cubicBezTo>
                  <a:cubicBezTo>
                    <a:pt x="157" y="43"/>
                    <a:pt x="164" y="32"/>
                    <a:pt x="185" y="29"/>
                  </a:cubicBezTo>
                  <a:cubicBezTo>
                    <a:pt x="189" y="27"/>
                    <a:pt x="193" y="27"/>
                    <a:pt x="197" y="27"/>
                  </a:cubicBezTo>
                  <a:cubicBezTo>
                    <a:pt x="210" y="27"/>
                    <a:pt x="217" y="36"/>
                    <a:pt x="217" y="53"/>
                  </a:cubicBezTo>
                  <a:cubicBezTo>
                    <a:pt x="214" y="68"/>
                    <a:pt x="221" y="81"/>
                    <a:pt x="233" y="81"/>
                  </a:cubicBezTo>
                  <a:cubicBezTo>
                    <a:pt x="234" y="81"/>
                    <a:pt x="236" y="81"/>
                    <a:pt x="237" y="80"/>
                  </a:cubicBezTo>
                  <a:cubicBezTo>
                    <a:pt x="251" y="77"/>
                    <a:pt x="255" y="67"/>
                    <a:pt x="244" y="56"/>
                  </a:cubicBezTo>
                  <a:cubicBezTo>
                    <a:pt x="234" y="50"/>
                    <a:pt x="237" y="35"/>
                    <a:pt x="251" y="32"/>
                  </a:cubicBezTo>
                  <a:cubicBezTo>
                    <a:pt x="268" y="29"/>
                    <a:pt x="255" y="18"/>
                    <a:pt x="227" y="8"/>
                  </a:cubicBezTo>
                  <a:cubicBezTo>
                    <a:pt x="212" y="3"/>
                    <a:pt x="201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13"/>
            <p:cNvSpPr/>
            <p:nvPr/>
          </p:nvSpPr>
          <p:spPr>
            <a:xfrm>
              <a:off x="5334125" y="1326950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8" y="0"/>
                    <a:pt x="42" y="1"/>
                    <a:pt x="35" y="1"/>
                  </a:cubicBezTo>
                  <a:cubicBezTo>
                    <a:pt x="11" y="9"/>
                    <a:pt x="0" y="15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13"/>
            <p:cNvSpPr/>
            <p:nvPr/>
          </p:nvSpPr>
          <p:spPr>
            <a:xfrm>
              <a:off x="5332550" y="1317250"/>
              <a:ext cx="2300" cy="1250"/>
            </a:xfrm>
            <a:custGeom>
              <a:avLst/>
              <a:gdLst/>
              <a:ahLst/>
              <a:cxnLst/>
              <a:rect l="l" t="t" r="r" b="b"/>
              <a:pathLst>
                <a:path w="92" h="50" extrusionOk="0">
                  <a:moveTo>
                    <a:pt x="37" y="1"/>
                  </a:moveTo>
                  <a:cubicBezTo>
                    <a:pt x="35" y="1"/>
                    <a:pt x="34" y="1"/>
                    <a:pt x="32" y="1"/>
                  </a:cubicBezTo>
                  <a:cubicBezTo>
                    <a:pt x="1" y="8"/>
                    <a:pt x="32" y="50"/>
                    <a:pt x="71" y="50"/>
                  </a:cubicBezTo>
                  <a:cubicBezTo>
                    <a:pt x="87" y="50"/>
                    <a:pt x="92" y="40"/>
                    <a:pt x="77" y="25"/>
                  </a:cubicBezTo>
                  <a:cubicBezTo>
                    <a:pt x="65" y="10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13"/>
            <p:cNvSpPr/>
            <p:nvPr/>
          </p:nvSpPr>
          <p:spPr>
            <a:xfrm>
              <a:off x="5334400" y="131995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3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10" y="7"/>
                    <a:pt x="0" y="18"/>
                    <a:pt x="7" y="22"/>
                  </a:cubicBezTo>
                  <a:cubicBezTo>
                    <a:pt x="10" y="22"/>
                    <a:pt x="13" y="23"/>
                    <a:pt x="17" y="23"/>
                  </a:cubicBezTo>
                  <a:cubicBezTo>
                    <a:pt x="28" y="23"/>
                    <a:pt x="42" y="20"/>
                    <a:pt x="52" y="15"/>
                  </a:cubicBezTo>
                  <a:cubicBezTo>
                    <a:pt x="61" y="5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13"/>
            <p:cNvSpPr/>
            <p:nvPr/>
          </p:nvSpPr>
          <p:spPr>
            <a:xfrm>
              <a:off x="5335750" y="1317750"/>
              <a:ext cx="2900" cy="1400"/>
            </a:xfrm>
            <a:custGeom>
              <a:avLst/>
              <a:gdLst/>
              <a:ahLst/>
              <a:cxnLst/>
              <a:rect l="l" t="t" r="r" b="b"/>
              <a:pathLst>
                <a:path w="116" h="56" extrusionOk="0">
                  <a:moveTo>
                    <a:pt x="95" y="1"/>
                  </a:moveTo>
                  <a:cubicBezTo>
                    <a:pt x="89" y="1"/>
                    <a:pt x="80" y="2"/>
                    <a:pt x="68" y="5"/>
                  </a:cubicBezTo>
                  <a:cubicBezTo>
                    <a:pt x="43" y="12"/>
                    <a:pt x="19" y="23"/>
                    <a:pt x="12" y="33"/>
                  </a:cubicBezTo>
                  <a:cubicBezTo>
                    <a:pt x="2" y="48"/>
                    <a:pt x="0" y="55"/>
                    <a:pt x="7" y="55"/>
                  </a:cubicBezTo>
                  <a:cubicBezTo>
                    <a:pt x="14" y="55"/>
                    <a:pt x="27" y="50"/>
                    <a:pt x="50" y="40"/>
                  </a:cubicBezTo>
                  <a:cubicBezTo>
                    <a:pt x="99" y="18"/>
                    <a:pt x="116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13"/>
            <p:cNvSpPr/>
            <p:nvPr/>
          </p:nvSpPr>
          <p:spPr>
            <a:xfrm>
              <a:off x="5337850" y="1316050"/>
              <a:ext cx="8025" cy="4250"/>
            </a:xfrm>
            <a:custGeom>
              <a:avLst/>
              <a:gdLst/>
              <a:ahLst/>
              <a:cxnLst/>
              <a:rect l="l" t="t" r="r" b="b"/>
              <a:pathLst>
                <a:path w="321" h="170" extrusionOk="0">
                  <a:moveTo>
                    <a:pt x="282" y="0"/>
                  </a:moveTo>
                  <a:cubicBezTo>
                    <a:pt x="255" y="0"/>
                    <a:pt x="211" y="21"/>
                    <a:pt x="143" y="63"/>
                  </a:cubicBezTo>
                  <a:cubicBezTo>
                    <a:pt x="102" y="88"/>
                    <a:pt x="67" y="105"/>
                    <a:pt x="58" y="105"/>
                  </a:cubicBezTo>
                  <a:cubicBezTo>
                    <a:pt x="57" y="105"/>
                    <a:pt x="56" y="105"/>
                    <a:pt x="56" y="104"/>
                  </a:cubicBezTo>
                  <a:cubicBezTo>
                    <a:pt x="56" y="103"/>
                    <a:pt x="55" y="102"/>
                    <a:pt x="54" y="102"/>
                  </a:cubicBezTo>
                  <a:cubicBezTo>
                    <a:pt x="49" y="102"/>
                    <a:pt x="39" y="109"/>
                    <a:pt x="29" y="125"/>
                  </a:cubicBezTo>
                  <a:cubicBezTo>
                    <a:pt x="7" y="151"/>
                    <a:pt x="0" y="169"/>
                    <a:pt x="7" y="169"/>
                  </a:cubicBezTo>
                  <a:cubicBezTo>
                    <a:pt x="10" y="169"/>
                    <a:pt x="16" y="165"/>
                    <a:pt x="25" y="157"/>
                  </a:cubicBezTo>
                  <a:cubicBezTo>
                    <a:pt x="29" y="152"/>
                    <a:pt x="34" y="150"/>
                    <a:pt x="38" y="150"/>
                  </a:cubicBezTo>
                  <a:cubicBezTo>
                    <a:pt x="43" y="150"/>
                    <a:pt x="47" y="154"/>
                    <a:pt x="49" y="160"/>
                  </a:cubicBezTo>
                  <a:cubicBezTo>
                    <a:pt x="51" y="165"/>
                    <a:pt x="59" y="168"/>
                    <a:pt x="71" y="168"/>
                  </a:cubicBezTo>
                  <a:cubicBezTo>
                    <a:pt x="85" y="168"/>
                    <a:pt x="104" y="164"/>
                    <a:pt x="122" y="157"/>
                  </a:cubicBezTo>
                  <a:cubicBezTo>
                    <a:pt x="157" y="146"/>
                    <a:pt x="184" y="129"/>
                    <a:pt x="184" y="122"/>
                  </a:cubicBezTo>
                  <a:cubicBezTo>
                    <a:pt x="181" y="115"/>
                    <a:pt x="184" y="108"/>
                    <a:pt x="198" y="108"/>
                  </a:cubicBezTo>
                  <a:cubicBezTo>
                    <a:pt x="243" y="104"/>
                    <a:pt x="320" y="46"/>
                    <a:pt x="313" y="21"/>
                  </a:cubicBezTo>
                  <a:cubicBezTo>
                    <a:pt x="308" y="7"/>
                    <a:pt x="298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13"/>
            <p:cNvSpPr/>
            <p:nvPr/>
          </p:nvSpPr>
          <p:spPr>
            <a:xfrm>
              <a:off x="5346575" y="1326200"/>
              <a:ext cx="9000" cy="3700"/>
            </a:xfrm>
            <a:custGeom>
              <a:avLst/>
              <a:gdLst/>
              <a:ahLst/>
              <a:cxnLst/>
              <a:rect l="l" t="t" r="r" b="b"/>
              <a:pathLst>
                <a:path w="360" h="148" extrusionOk="0">
                  <a:moveTo>
                    <a:pt x="261" y="1"/>
                  </a:moveTo>
                  <a:cubicBezTo>
                    <a:pt x="234" y="1"/>
                    <a:pt x="195" y="18"/>
                    <a:pt x="113" y="56"/>
                  </a:cubicBezTo>
                  <a:cubicBezTo>
                    <a:pt x="31" y="95"/>
                    <a:pt x="0" y="118"/>
                    <a:pt x="21" y="118"/>
                  </a:cubicBezTo>
                  <a:cubicBezTo>
                    <a:pt x="33" y="118"/>
                    <a:pt x="65" y="109"/>
                    <a:pt x="117" y="90"/>
                  </a:cubicBezTo>
                  <a:cubicBezTo>
                    <a:pt x="155" y="77"/>
                    <a:pt x="179" y="70"/>
                    <a:pt x="188" y="70"/>
                  </a:cubicBezTo>
                  <a:cubicBezTo>
                    <a:pt x="196" y="70"/>
                    <a:pt x="195" y="75"/>
                    <a:pt x="186" y="84"/>
                  </a:cubicBezTo>
                  <a:cubicBezTo>
                    <a:pt x="151" y="112"/>
                    <a:pt x="152" y="137"/>
                    <a:pt x="176" y="137"/>
                  </a:cubicBezTo>
                  <a:cubicBezTo>
                    <a:pt x="184" y="137"/>
                    <a:pt x="196" y="134"/>
                    <a:pt x="210" y="125"/>
                  </a:cubicBezTo>
                  <a:cubicBezTo>
                    <a:pt x="224" y="117"/>
                    <a:pt x="235" y="112"/>
                    <a:pt x="241" y="112"/>
                  </a:cubicBezTo>
                  <a:cubicBezTo>
                    <a:pt x="247" y="112"/>
                    <a:pt x="248" y="117"/>
                    <a:pt x="245" y="125"/>
                  </a:cubicBezTo>
                  <a:cubicBezTo>
                    <a:pt x="242" y="140"/>
                    <a:pt x="246" y="147"/>
                    <a:pt x="256" y="147"/>
                  </a:cubicBezTo>
                  <a:cubicBezTo>
                    <a:pt x="258" y="147"/>
                    <a:pt x="260" y="147"/>
                    <a:pt x="262" y="146"/>
                  </a:cubicBezTo>
                  <a:cubicBezTo>
                    <a:pt x="272" y="143"/>
                    <a:pt x="280" y="125"/>
                    <a:pt x="272" y="108"/>
                  </a:cubicBezTo>
                  <a:cubicBezTo>
                    <a:pt x="267" y="90"/>
                    <a:pt x="277" y="80"/>
                    <a:pt x="302" y="80"/>
                  </a:cubicBezTo>
                  <a:cubicBezTo>
                    <a:pt x="306" y="80"/>
                    <a:pt x="310" y="80"/>
                    <a:pt x="314" y="80"/>
                  </a:cubicBezTo>
                  <a:cubicBezTo>
                    <a:pt x="359" y="80"/>
                    <a:pt x="359" y="77"/>
                    <a:pt x="317" y="35"/>
                  </a:cubicBezTo>
                  <a:cubicBezTo>
                    <a:pt x="297" y="13"/>
                    <a:pt x="284" y="1"/>
                    <a:pt x="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13"/>
            <p:cNvSpPr/>
            <p:nvPr/>
          </p:nvSpPr>
          <p:spPr>
            <a:xfrm>
              <a:off x="5349825" y="1323300"/>
              <a:ext cx="1925" cy="800"/>
            </a:xfrm>
            <a:custGeom>
              <a:avLst/>
              <a:gdLst/>
              <a:ahLst/>
              <a:cxnLst/>
              <a:rect l="l" t="t" r="r" b="b"/>
              <a:pathLst>
                <a:path w="77" h="32" extrusionOk="0">
                  <a:moveTo>
                    <a:pt x="25" y="1"/>
                  </a:moveTo>
                  <a:cubicBezTo>
                    <a:pt x="10" y="1"/>
                    <a:pt x="1" y="7"/>
                    <a:pt x="4" y="16"/>
                  </a:cubicBezTo>
                  <a:cubicBezTo>
                    <a:pt x="7" y="27"/>
                    <a:pt x="18" y="31"/>
                    <a:pt x="32" y="31"/>
                  </a:cubicBezTo>
                  <a:cubicBezTo>
                    <a:pt x="36" y="31"/>
                    <a:pt x="41" y="31"/>
                    <a:pt x="46" y="30"/>
                  </a:cubicBezTo>
                  <a:cubicBezTo>
                    <a:pt x="63" y="22"/>
                    <a:pt x="77" y="16"/>
                    <a:pt x="77" y="12"/>
                  </a:cubicBezTo>
                  <a:cubicBezTo>
                    <a:pt x="77" y="6"/>
                    <a:pt x="56" y="2"/>
                    <a:pt x="35" y="2"/>
                  </a:cubicBezTo>
                  <a:cubicBezTo>
                    <a:pt x="32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13"/>
            <p:cNvSpPr/>
            <p:nvPr/>
          </p:nvSpPr>
          <p:spPr>
            <a:xfrm>
              <a:off x="5348450" y="1315175"/>
              <a:ext cx="1400" cy="750"/>
            </a:xfrm>
            <a:custGeom>
              <a:avLst/>
              <a:gdLst/>
              <a:ahLst/>
              <a:cxnLst/>
              <a:rect l="l" t="t" r="r" b="b"/>
              <a:pathLst>
                <a:path w="56" h="30" extrusionOk="0">
                  <a:moveTo>
                    <a:pt x="17" y="0"/>
                  </a:moveTo>
                  <a:cubicBezTo>
                    <a:pt x="7" y="0"/>
                    <a:pt x="1" y="6"/>
                    <a:pt x="3" y="14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30" y="29"/>
                    <a:pt x="32" y="29"/>
                    <a:pt x="34" y="29"/>
                  </a:cubicBezTo>
                  <a:cubicBezTo>
                    <a:pt x="45" y="25"/>
                    <a:pt x="55" y="22"/>
                    <a:pt x="52" y="14"/>
                  </a:cubicBezTo>
                  <a:cubicBezTo>
                    <a:pt x="52" y="11"/>
                    <a:pt x="38" y="4"/>
                    <a:pt x="24" y="1"/>
                  </a:cubicBezTo>
                  <a:cubicBezTo>
                    <a:pt x="22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13"/>
            <p:cNvSpPr/>
            <p:nvPr/>
          </p:nvSpPr>
          <p:spPr>
            <a:xfrm>
              <a:off x="5355525" y="1328525"/>
              <a:ext cx="5925" cy="925"/>
            </a:xfrm>
            <a:custGeom>
              <a:avLst/>
              <a:gdLst/>
              <a:ahLst/>
              <a:cxnLst/>
              <a:rect l="l" t="t" r="r" b="b"/>
              <a:pathLst>
                <a:path w="237" h="37" extrusionOk="0">
                  <a:moveTo>
                    <a:pt x="147" y="0"/>
                  </a:moveTo>
                  <a:cubicBezTo>
                    <a:pt x="142" y="0"/>
                    <a:pt x="136" y="1"/>
                    <a:pt x="130" y="1"/>
                  </a:cubicBezTo>
                  <a:cubicBezTo>
                    <a:pt x="84" y="1"/>
                    <a:pt x="33" y="12"/>
                    <a:pt x="15" y="22"/>
                  </a:cubicBezTo>
                  <a:cubicBezTo>
                    <a:pt x="1" y="31"/>
                    <a:pt x="15" y="37"/>
                    <a:pt x="51" y="37"/>
                  </a:cubicBezTo>
                  <a:cubicBezTo>
                    <a:pt x="59" y="37"/>
                    <a:pt x="68" y="36"/>
                    <a:pt x="78" y="36"/>
                  </a:cubicBezTo>
                  <a:cubicBezTo>
                    <a:pt x="193" y="26"/>
                    <a:pt x="236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13"/>
            <p:cNvSpPr/>
            <p:nvPr/>
          </p:nvSpPr>
          <p:spPr>
            <a:xfrm>
              <a:off x="5355550" y="13163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8" y="0"/>
                  </a:moveTo>
                  <a:cubicBezTo>
                    <a:pt x="26" y="0"/>
                    <a:pt x="23" y="0"/>
                    <a:pt x="21" y="1"/>
                  </a:cubicBezTo>
                  <a:cubicBezTo>
                    <a:pt x="8" y="4"/>
                    <a:pt x="0" y="15"/>
                    <a:pt x="8" y="25"/>
                  </a:cubicBezTo>
                  <a:cubicBezTo>
                    <a:pt x="10" y="36"/>
                    <a:pt x="17" y="40"/>
                    <a:pt x="26" y="40"/>
                  </a:cubicBezTo>
                  <a:cubicBezTo>
                    <a:pt x="29" y="40"/>
                    <a:pt x="32" y="40"/>
                    <a:pt x="35" y="39"/>
                  </a:cubicBezTo>
                  <a:cubicBezTo>
                    <a:pt x="46" y="36"/>
                    <a:pt x="53" y="25"/>
                    <a:pt x="49" y="15"/>
                  </a:cubicBezTo>
                  <a:cubicBezTo>
                    <a:pt x="46" y="6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13"/>
            <p:cNvSpPr/>
            <p:nvPr/>
          </p:nvSpPr>
          <p:spPr>
            <a:xfrm>
              <a:off x="5358025" y="1315325"/>
              <a:ext cx="4350" cy="2250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141" y="1"/>
                  </a:moveTo>
                  <a:cubicBezTo>
                    <a:pt x="133" y="1"/>
                    <a:pt x="122" y="1"/>
                    <a:pt x="109" y="2"/>
                  </a:cubicBezTo>
                  <a:cubicBezTo>
                    <a:pt x="68" y="5"/>
                    <a:pt x="26" y="16"/>
                    <a:pt x="19" y="23"/>
                  </a:cubicBezTo>
                  <a:cubicBezTo>
                    <a:pt x="0" y="42"/>
                    <a:pt x="28" y="90"/>
                    <a:pt x="54" y="90"/>
                  </a:cubicBezTo>
                  <a:cubicBezTo>
                    <a:pt x="56" y="90"/>
                    <a:pt x="59" y="89"/>
                    <a:pt x="61" y="88"/>
                  </a:cubicBezTo>
                  <a:cubicBezTo>
                    <a:pt x="72" y="88"/>
                    <a:pt x="78" y="75"/>
                    <a:pt x="75" y="64"/>
                  </a:cubicBezTo>
                  <a:cubicBezTo>
                    <a:pt x="72" y="52"/>
                    <a:pt x="76" y="46"/>
                    <a:pt x="86" y="46"/>
                  </a:cubicBezTo>
                  <a:cubicBezTo>
                    <a:pt x="88" y="46"/>
                    <a:pt x="90" y="46"/>
                    <a:pt x="93" y="47"/>
                  </a:cubicBezTo>
                  <a:cubicBezTo>
                    <a:pt x="95" y="47"/>
                    <a:pt x="98" y="47"/>
                    <a:pt x="101" y="47"/>
                  </a:cubicBezTo>
                  <a:cubicBezTo>
                    <a:pt x="117" y="47"/>
                    <a:pt x="137" y="40"/>
                    <a:pt x="151" y="26"/>
                  </a:cubicBezTo>
                  <a:cubicBezTo>
                    <a:pt x="173" y="7"/>
                    <a:pt x="173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13"/>
            <p:cNvSpPr/>
            <p:nvPr/>
          </p:nvSpPr>
          <p:spPr>
            <a:xfrm>
              <a:off x="5365350" y="1314025"/>
              <a:ext cx="25600" cy="3675"/>
            </a:xfrm>
            <a:custGeom>
              <a:avLst/>
              <a:gdLst/>
              <a:ahLst/>
              <a:cxnLst/>
              <a:rect l="l" t="t" r="r" b="b"/>
              <a:pathLst>
                <a:path w="1024" h="147" extrusionOk="0">
                  <a:moveTo>
                    <a:pt x="1019" y="1"/>
                  </a:moveTo>
                  <a:cubicBezTo>
                    <a:pt x="1007" y="1"/>
                    <a:pt x="970" y="19"/>
                    <a:pt x="948" y="40"/>
                  </a:cubicBezTo>
                  <a:cubicBezTo>
                    <a:pt x="942" y="47"/>
                    <a:pt x="935" y="51"/>
                    <a:pt x="930" y="51"/>
                  </a:cubicBezTo>
                  <a:cubicBezTo>
                    <a:pt x="925" y="51"/>
                    <a:pt x="921" y="48"/>
                    <a:pt x="919" y="44"/>
                  </a:cubicBezTo>
                  <a:cubicBezTo>
                    <a:pt x="918" y="36"/>
                    <a:pt x="906" y="33"/>
                    <a:pt x="888" y="33"/>
                  </a:cubicBezTo>
                  <a:cubicBezTo>
                    <a:pt x="874" y="33"/>
                    <a:pt x="855" y="35"/>
                    <a:pt x="836" y="40"/>
                  </a:cubicBezTo>
                  <a:cubicBezTo>
                    <a:pt x="821" y="44"/>
                    <a:pt x="801" y="46"/>
                    <a:pt x="781" y="46"/>
                  </a:cubicBezTo>
                  <a:cubicBezTo>
                    <a:pt x="750" y="46"/>
                    <a:pt x="717" y="41"/>
                    <a:pt x="695" y="33"/>
                  </a:cubicBezTo>
                  <a:cubicBezTo>
                    <a:pt x="673" y="26"/>
                    <a:pt x="640" y="22"/>
                    <a:pt x="599" y="22"/>
                  </a:cubicBezTo>
                  <a:cubicBezTo>
                    <a:pt x="468" y="22"/>
                    <a:pt x="269" y="57"/>
                    <a:pt x="205" y="99"/>
                  </a:cubicBezTo>
                  <a:cubicBezTo>
                    <a:pt x="194" y="107"/>
                    <a:pt x="185" y="111"/>
                    <a:pt x="180" y="111"/>
                  </a:cubicBezTo>
                  <a:cubicBezTo>
                    <a:pt x="175" y="111"/>
                    <a:pt x="174" y="106"/>
                    <a:pt x="178" y="95"/>
                  </a:cubicBezTo>
                  <a:cubicBezTo>
                    <a:pt x="181" y="87"/>
                    <a:pt x="178" y="82"/>
                    <a:pt x="170" y="82"/>
                  </a:cubicBezTo>
                  <a:cubicBezTo>
                    <a:pt x="162" y="82"/>
                    <a:pt x="148" y="87"/>
                    <a:pt x="128" y="95"/>
                  </a:cubicBezTo>
                  <a:cubicBezTo>
                    <a:pt x="110" y="105"/>
                    <a:pt x="88" y="111"/>
                    <a:pt x="73" y="111"/>
                  </a:cubicBezTo>
                  <a:cubicBezTo>
                    <a:pt x="65" y="111"/>
                    <a:pt x="59" y="109"/>
                    <a:pt x="56" y="106"/>
                  </a:cubicBezTo>
                  <a:cubicBezTo>
                    <a:pt x="48" y="101"/>
                    <a:pt x="39" y="97"/>
                    <a:pt x="29" y="97"/>
                  </a:cubicBezTo>
                  <a:cubicBezTo>
                    <a:pt x="25" y="97"/>
                    <a:pt x="21" y="98"/>
                    <a:pt x="18" y="99"/>
                  </a:cubicBezTo>
                  <a:cubicBezTo>
                    <a:pt x="8" y="102"/>
                    <a:pt x="0" y="116"/>
                    <a:pt x="4" y="130"/>
                  </a:cubicBezTo>
                  <a:cubicBezTo>
                    <a:pt x="8" y="141"/>
                    <a:pt x="45" y="146"/>
                    <a:pt x="94" y="146"/>
                  </a:cubicBezTo>
                  <a:cubicBezTo>
                    <a:pt x="158" y="146"/>
                    <a:pt x="240" y="137"/>
                    <a:pt x="299" y="119"/>
                  </a:cubicBezTo>
                  <a:cubicBezTo>
                    <a:pt x="308" y="118"/>
                    <a:pt x="316" y="117"/>
                    <a:pt x="324" y="117"/>
                  </a:cubicBezTo>
                  <a:cubicBezTo>
                    <a:pt x="334" y="117"/>
                    <a:pt x="341" y="119"/>
                    <a:pt x="341" y="123"/>
                  </a:cubicBezTo>
                  <a:cubicBezTo>
                    <a:pt x="341" y="124"/>
                    <a:pt x="344" y="125"/>
                    <a:pt x="348" y="125"/>
                  </a:cubicBezTo>
                  <a:cubicBezTo>
                    <a:pt x="362" y="125"/>
                    <a:pt x="395" y="115"/>
                    <a:pt x="431" y="99"/>
                  </a:cubicBezTo>
                  <a:cubicBezTo>
                    <a:pt x="465" y="84"/>
                    <a:pt x="493" y="77"/>
                    <a:pt x="509" y="77"/>
                  </a:cubicBezTo>
                  <a:cubicBezTo>
                    <a:pt x="531" y="77"/>
                    <a:pt x="532" y="89"/>
                    <a:pt x="500" y="113"/>
                  </a:cubicBezTo>
                  <a:cubicBezTo>
                    <a:pt x="496" y="115"/>
                    <a:pt x="496" y="115"/>
                    <a:pt x="498" y="115"/>
                  </a:cubicBezTo>
                  <a:cubicBezTo>
                    <a:pt x="503" y="115"/>
                    <a:pt x="530" y="108"/>
                    <a:pt x="566" y="95"/>
                  </a:cubicBezTo>
                  <a:cubicBezTo>
                    <a:pt x="604" y="82"/>
                    <a:pt x="631" y="75"/>
                    <a:pt x="653" y="75"/>
                  </a:cubicBezTo>
                  <a:cubicBezTo>
                    <a:pt x="670" y="75"/>
                    <a:pt x="684" y="79"/>
                    <a:pt x="698" y="89"/>
                  </a:cubicBezTo>
                  <a:cubicBezTo>
                    <a:pt x="712" y="99"/>
                    <a:pt x="729" y="104"/>
                    <a:pt x="752" y="104"/>
                  </a:cubicBezTo>
                  <a:cubicBezTo>
                    <a:pt x="775" y="104"/>
                    <a:pt x="804" y="99"/>
                    <a:pt x="840" y="89"/>
                  </a:cubicBezTo>
                  <a:cubicBezTo>
                    <a:pt x="895" y="75"/>
                    <a:pt x="948" y="57"/>
                    <a:pt x="954" y="54"/>
                  </a:cubicBezTo>
                  <a:cubicBezTo>
                    <a:pt x="961" y="47"/>
                    <a:pt x="975" y="40"/>
                    <a:pt x="989" y="36"/>
                  </a:cubicBezTo>
                  <a:cubicBezTo>
                    <a:pt x="999" y="30"/>
                    <a:pt x="1014" y="19"/>
                    <a:pt x="1020" y="9"/>
                  </a:cubicBezTo>
                  <a:cubicBezTo>
                    <a:pt x="1024" y="3"/>
                    <a:pt x="1023" y="1"/>
                    <a:pt x="1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13"/>
            <p:cNvSpPr/>
            <p:nvPr/>
          </p:nvSpPr>
          <p:spPr>
            <a:xfrm>
              <a:off x="5369775" y="1311250"/>
              <a:ext cx="5050" cy="800"/>
            </a:xfrm>
            <a:custGeom>
              <a:avLst/>
              <a:gdLst/>
              <a:ahLst/>
              <a:cxnLst/>
              <a:rect l="l" t="t" r="r" b="b"/>
              <a:pathLst>
                <a:path w="202" h="32" extrusionOk="0">
                  <a:moveTo>
                    <a:pt x="163" y="0"/>
                  </a:moveTo>
                  <a:cubicBezTo>
                    <a:pt x="143" y="0"/>
                    <a:pt x="109" y="3"/>
                    <a:pt x="73" y="9"/>
                  </a:cubicBezTo>
                  <a:cubicBezTo>
                    <a:pt x="11" y="19"/>
                    <a:pt x="1" y="26"/>
                    <a:pt x="39" y="30"/>
                  </a:cubicBezTo>
                  <a:cubicBezTo>
                    <a:pt x="47" y="31"/>
                    <a:pt x="56" y="31"/>
                    <a:pt x="65" y="31"/>
                  </a:cubicBezTo>
                  <a:cubicBezTo>
                    <a:pt x="127" y="31"/>
                    <a:pt x="202" y="14"/>
                    <a:pt x="177" y="2"/>
                  </a:cubicBezTo>
                  <a:cubicBezTo>
                    <a:pt x="174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13"/>
            <p:cNvSpPr/>
            <p:nvPr/>
          </p:nvSpPr>
          <p:spPr>
            <a:xfrm>
              <a:off x="5375675" y="1310325"/>
              <a:ext cx="2650" cy="1200"/>
            </a:xfrm>
            <a:custGeom>
              <a:avLst/>
              <a:gdLst/>
              <a:ahLst/>
              <a:cxnLst/>
              <a:rect l="l" t="t" r="r" b="b"/>
              <a:pathLst>
                <a:path w="106" h="48" extrusionOk="0">
                  <a:moveTo>
                    <a:pt x="81" y="0"/>
                  </a:moveTo>
                  <a:cubicBezTo>
                    <a:pt x="73" y="0"/>
                    <a:pt x="63" y="2"/>
                    <a:pt x="53" y="4"/>
                  </a:cubicBezTo>
                  <a:cubicBezTo>
                    <a:pt x="18" y="14"/>
                    <a:pt x="0" y="29"/>
                    <a:pt x="11" y="35"/>
                  </a:cubicBezTo>
                  <a:cubicBezTo>
                    <a:pt x="21" y="43"/>
                    <a:pt x="35" y="47"/>
                    <a:pt x="49" y="47"/>
                  </a:cubicBezTo>
                  <a:cubicBezTo>
                    <a:pt x="54" y="47"/>
                    <a:pt x="58" y="47"/>
                    <a:pt x="63" y="46"/>
                  </a:cubicBezTo>
                  <a:cubicBezTo>
                    <a:pt x="80" y="42"/>
                    <a:pt x="98" y="29"/>
                    <a:pt x="101" y="14"/>
                  </a:cubicBezTo>
                  <a:cubicBezTo>
                    <a:pt x="105" y="5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13"/>
            <p:cNvSpPr/>
            <p:nvPr/>
          </p:nvSpPr>
          <p:spPr>
            <a:xfrm>
              <a:off x="5387000" y="1339300"/>
              <a:ext cx="1350" cy="2825"/>
            </a:xfrm>
            <a:custGeom>
              <a:avLst/>
              <a:gdLst/>
              <a:ahLst/>
              <a:cxnLst/>
              <a:rect l="l" t="t" r="r" b="b"/>
              <a:pathLst>
                <a:path w="54" h="113" extrusionOk="0">
                  <a:moveTo>
                    <a:pt x="14" y="0"/>
                  </a:moveTo>
                  <a:cubicBezTo>
                    <a:pt x="10" y="0"/>
                    <a:pt x="9" y="11"/>
                    <a:pt x="5" y="32"/>
                  </a:cubicBezTo>
                  <a:cubicBezTo>
                    <a:pt x="0" y="83"/>
                    <a:pt x="6" y="112"/>
                    <a:pt x="20" y="112"/>
                  </a:cubicBezTo>
                  <a:cubicBezTo>
                    <a:pt x="25" y="112"/>
                    <a:pt x="32" y="108"/>
                    <a:pt x="40" y="98"/>
                  </a:cubicBezTo>
                  <a:cubicBezTo>
                    <a:pt x="53" y="80"/>
                    <a:pt x="53" y="49"/>
                    <a:pt x="37" y="28"/>
                  </a:cubicBezTo>
                  <a:cubicBezTo>
                    <a:pt x="25" y="9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13"/>
            <p:cNvSpPr/>
            <p:nvPr/>
          </p:nvSpPr>
          <p:spPr>
            <a:xfrm>
              <a:off x="5379925" y="1316875"/>
              <a:ext cx="1675" cy="625"/>
            </a:xfrm>
            <a:custGeom>
              <a:avLst/>
              <a:gdLst/>
              <a:ahLst/>
              <a:cxnLst/>
              <a:rect l="l" t="t" r="r" b="b"/>
              <a:pathLst>
                <a:path w="67" h="25" extrusionOk="0">
                  <a:moveTo>
                    <a:pt x="53" y="1"/>
                  </a:moveTo>
                  <a:cubicBezTo>
                    <a:pt x="49" y="1"/>
                    <a:pt x="44" y="1"/>
                    <a:pt x="38" y="2"/>
                  </a:cubicBezTo>
                  <a:cubicBezTo>
                    <a:pt x="14" y="9"/>
                    <a:pt x="0" y="16"/>
                    <a:pt x="11" y="23"/>
                  </a:cubicBezTo>
                  <a:cubicBezTo>
                    <a:pt x="13" y="24"/>
                    <a:pt x="16" y="24"/>
                    <a:pt x="20" y="24"/>
                  </a:cubicBezTo>
                  <a:cubicBezTo>
                    <a:pt x="30" y="24"/>
                    <a:pt x="43" y="20"/>
                    <a:pt x="56" y="13"/>
                  </a:cubicBezTo>
                  <a:cubicBezTo>
                    <a:pt x="67" y="5"/>
                    <a:pt x="65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13"/>
            <p:cNvSpPr/>
            <p:nvPr/>
          </p:nvSpPr>
          <p:spPr>
            <a:xfrm>
              <a:off x="5378950" y="1309750"/>
              <a:ext cx="10625" cy="2500"/>
            </a:xfrm>
            <a:custGeom>
              <a:avLst/>
              <a:gdLst/>
              <a:ahLst/>
              <a:cxnLst/>
              <a:rect l="l" t="t" r="r" b="b"/>
              <a:pathLst>
                <a:path w="425" h="100" extrusionOk="0">
                  <a:moveTo>
                    <a:pt x="202" y="22"/>
                  </a:moveTo>
                  <a:cubicBezTo>
                    <a:pt x="211" y="22"/>
                    <a:pt x="216" y="29"/>
                    <a:pt x="213" y="41"/>
                  </a:cubicBezTo>
                  <a:cubicBezTo>
                    <a:pt x="209" y="55"/>
                    <a:pt x="202" y="65"/>
                    <a:pt x="196" y="65"/>
                  </a:cubicBezTo>
                  <a:cubicBezTo>
                    <a:pt x="194" y="66"/>
                    <a:pt x="193" y="66"/>
                    <a:pt x="192" y="66"/>
                  </a:cubicBezTo>
                  <a:cubicBezTo>
                    <a:pt x="186" y="66"/>
                    <a:pt x="181" y="59"/>
                    <a:pt x="178" y="48"/>
                  </a:cubicBezTo>
                  <a:cubicBezTo>
                    <a:pt x="175" y="37"/>
                    <a:pt x="185" y="27"/>
                    <a:pt x="196" y="23"/>
                  </a:cubicBezTo>
                  <a:cubicBezTo>
                    <a:pt x="198" y="23"/>
                    <a:pt x="200" y="22"/>
                    <a:pt x="202" y="22"/>
                  </a:cubicBezTo>
                  <a:close/>
                  <a:moveTo>
                    <a:pt x="277" y="0"/>
                  </a:moveTo>
                  <a:cubicBezTo>
                    <a:pt x="259" y="0"/>
                    <a:pt x="234" y="2"/>
                    <a:pt x="209" y="7"/>
                  </a:cubicBezTo>
                  <a:cubicBezTo>
                    <a:pt x="167" y="13"/>
                    <a:pt x="102" y="20"/>
                    <a:pt x="63" y="23"/>
                  </a:cubicBezTo>
                  <a:cubicBezTo>
                    <a:pt x="8" y="27"/>
                    <a:pt x="1" y="31"/>
                    <a:pt x="32" y="41"/>
                  </a:cubicBezTo>
                  <a:cubicBezTo>
                    <a:pt x="60" y="48"/>
                    <a:pt x="63" y="55"/>
                    <a:pt x="42" y="62"/>
                  </a:cubicBezTo>
                  <a:cubicBezTo>
                    <a:pt x="29" y="65"/>
                    <a:pt x="18" y="79"/>
                    <a:pt x="22" y="90"/>
                  </a:cubicBezTo>
                  <a:cubicBezTo>
                    <a:pt x="24" y="96"/>
                    <a:pt x="28" y="99"/>
                    <a:pt x="34" y="99"/>
                  </a:cubicBezTo>
                  <a:cubicBezTo>
                    <a:pt x="38" y="99"/>
                    <a:pt x="42" y="97"/>
                    <a:pt x="47" y="93"/>
                  </a:cubicBezTo>
                  <a:cubicBezTo>
                    <a:pt x="57" y="86"/>
                    <a:pt x="133" y="79"/>
                    <a:pt x="216" y="79"/>
                  </a:cubicBezTo>
                  <a:cubicBezTo>
                    <a:pt x="240" y="80"/>
                    <a:pt x="263" y="80"/>
                    <a:pt x="284" y="80"/>
                  </a:cubicBezTo>
                  <a:cubicBezTo>
                    <a:pt x="343" y="80"/>
                    <a:pt x="391" y="77"/>
                    <a:pt x="404" y="72"/>
                  </a:cubicBezTo>
                  <a:cubicBezTo>
                    <a:pt x="425" y="69"/>
                    <a:pt x="396" y="62"/>
                    <a:pt x="345" y="62"/>
                  </a:cubicBezTo>
                  <a:cubicBezTo>
                    <a:pt x="261" y="58"/>
                    <a:pt x="213" y="20"/>
                    <a:pt x="289" y="17"/>
                  </a:cubicBezTo>
                  <a:cubicBezTo>
                    <a:pt x="310" y="17"/>
                    <a:pt x="317" y="10"/>
                    <a:pt x="303" y="2"/>
                  </a:cubicBezTo>
                  <a:cubicBezTo>
                    <a:pt x="299" y="1"/>
                    <a:pt x="289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13"/>
            <p:cNvSpPr/>
            <p:nvPr/>
          </p:nvSpPr>
          <p:spPr>
            <a:xfrm>
              <a:off x="5391025" y="1340975"/>
              <a:ext cx="3650" cy="3725"/>
            </a:xfrm>
            <a:custGeom>
              <a:avLst/>
              <a:gdLst/>
              <a:ahLst/>
              <a:cxnLst/>
              <a:rect l="l" t="t" r="r" b="b"/>
              <a:pathLst>
                <a:path w="146" h="149" extrusionOk="0">
                  <a:moveTo>
                    <a:pt x="96" y="0"/>
                  </a:moveTo>
                  <a:cubicBezTo>
                    <a:pt x="88" y="0"/>
                    <a:pt x="79" y="3"/>
                    <a:pt x="66" y="7"/>
                  </a:cubicBezTo>
                  <a:cubicBezTo>
                    <a:pt x="42" y="17"/>
                    <a:pt x="25" y="31"/>
                    <a:pt x="32" y="37"/>
                  </a:cubicBezTo>
                  <a:cubicBezTo>
                    <a:pt x="38" y="44"/>
                    <a:pt x="35" y="55"/>
                    <a:pt x="25" y="58"/>
                  </a:cubicBezTo>
                  <a:cubicBezTo>
                    <a:pt x="11" y="61"/>
                    <a:pt x="1" y="72"/>
                    <a:pt x="4" y="82"/>
                  </a:cubicBezTo>
                  <a:cubicBezTo>
                    <a:pt x="6" y="88"/>
                    <a:pt x="11" y="90"/>
                    <a:pt x="17" y="90"/>
                  </a:cubicBezTo>
                  <a:cubicBezTo>
                    <a:pt x="24" y="90"/>
                    <a:pt x="32" y="88"/>
                    <a:pt x="38" y="82"/>
                  </a:cubicBezTo>
                  <a:cubicBezTo>
                    <a:pt x="43" y="80"/>
                    <a:pt x="47" y="79"/>
                    <a:pt x="52" y="79"/>
                  </a:cubicBezTo>
                  <a:cubicBezTo>
                    <a:pt x="66" y="79"/>
                    <a:pt x="82" y="90"/>
                    <a:pt x="97" y="114"/>
                  </a:cubicBezTo>
                  <a:cubicBezTo>
                    <a:pt x="113" y="137"/>
                    <a:pt x="125" y="148"/>
                    <a:pt x="133" y="148"/>
                  </a:cubicBezTo>
                  <a:cubicBezTo>
                    <a:pt x="145" y="148"/>
                    <a:pt x="145" y="119"/>
                    <a:pt x="132" y="61"/>
                  </a:cubicBezTo>
                  <a:cubicBezTo>
                    <a:pt x="122" y="16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13"/>
            <p:cNvSpPr/>
            <p:nvPr/>
          </p:nvSpPr>
          <p:spPr>
            <a:xfrm>
              <a:off x="5391550" y="1310500"/>
              <a:ext cx="2775" cy="725"/>
            </a:xfrm>
            <a:custGeom>
              <a:avLst/>
              <a:gdLst/>
              <a:ahLst/>
              <a:cxnLst/>
              <a:rect l="l" t="t" r="r" b="b"/>
              <a:pathLst>
                <a:path w="111" h="29" extrusionOk="0">
                  <a:moveTo>
                    <a:pt x="105" y="0"/>
                  </a:moveTo>
                  <a:cubicBezTo>
                    <a:pt x="97" y="0"/>
                    <a:pt x="81" y="4"/>
                    <a:pt x="59" y="11"/>
                  </a:cubicBezTo>
                  <a:cubicBezTo>
                    <a:pt x="17" y="22"/>
                    <a:pt x="1" y="28"/>
                    <a:pt x="25" y="28"/>
                  </a:cubicBezTo>
                  <a:cubicBezTo>
                    <a:pt x="45" y="28"/>
                    <a:pt x="80" y="18"/>
                    <a:pt x="100" y="7"/>
                  </a:cubicBezTo>
                  <a:cubicBezTo>
                    <a:pt x="110" y="3"/>
                    <a:pt x="11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13"/>
            <p:cNvSpPr/>
            <p:nvPr/>
          </p:nvSpPr>
          <p:spPr>
            <a:xfrm>
              <a:off x="5395725" y="1310875"/>
              <a:ext cx="2425" cy="1025"/>
            </a:xfrm>
            <a:custGeom>
              <a:avLst/>
              <a:gdLst/>
              <a:ahLst/>
              <a:cxnLst/>
              <a:rect l="l" t="t" r="r" b="b"/>
              <a:pathLst>
                <a:path w="97" h="41" extrusionOk="0">
                  <a:moveTo>
                    <a:pt x="72" y="1"/>
                  </a:moveTo>
                  <a:cubicBezTo>
                    <a:pt x="64" y="1"/>
                    <a:pt x="54" y="4"/>
                    <a:pt x="42" y="10"/>
                  </a:cubicBezTo>
                  <a:cubicBezTo>
                    <a:pt x="17" y="24"/>
                    <a:pt x="0" y="34"/>
                    <a:pt x="3" y="37"/>
                  </a:cubicBezTo>
                  <a:cubicBezTo>
                    <a:pt x="3" y="41"/>
                    <a:pt x="24" y="41"/>
                    <a:pt x="52" y="41"/>
                  </a:cubicBezTo>
                  <a:cubicBezTo>
                    <a:pt x="83" y="41"/>
                    <a:pt x="97" y="31"/>
                    <a:pt x="90" y="13"/>
                  </a:cubicBezTo>
                  <a:cubicBezTo>
                    <a:pt x="88" y="5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13"/>
            <p:cNvSpPr/>
            <p:nvPr/>
          </p:nvSpPr>
          <p:spPr>
            <a:xfrm>
              <a:off x="5340975" y="1128000"/>
              <a:ext cx="1250" cy="1500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5" y="0"/>
                  </a:moveTo>
                  <a:cubicBezTo>
                    <a:pt x="14" y="0"/>
                    <a:pt x="12" y="1"/>
                    <a:pt x="11" y="1"/>
                  </a:cubicBezTo>
                  <a:cubicBezTo>
                    <a:pt x="0" y="4"/>
                    <a:pt x="0" y="18"/>
                    <a:pt x="14" y="36"/>
                  </a:cubicBezTo>
                  <a:cubicBezTo>
                    <a:pt x="25" y="49"/>
                    <a:pt x="38" y="60"/>
                    <a:pt x="42" y="60"/>
                  </a:cubicBezTo>
                  <a:cubicBezTo>
                    <a:pt x="49" y="57"/>
                    <a:pt x="49" y="42"/>
                    <a:pt x="42" y="25"/>
                  </a:cubicBezTo>
                  <a:cubicBezTo>
                    <a:pt x="39" y="13"/>
                    <a:pt x="28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13"/>
            <p:cNvSpPr/>
            <p:nvPr/>
          </p:nvSpPr>
          <p:spPr>
            <a:xfrm>
              <a:off x="5357100" y="1124225"/>
              <a:ext cx="2150" cy="600"/>
            </a:xfrm>
            <a:custGeom>
              <a:avLst/>
              <a:gdLst/>
              <a:ahLst/>
              <a:cxnLst/>
              <a:rect l="l" t="t" r="r" b="b"/>
              <a:pathLst>
                <a:path w="86" h="24" extrusionOk="0">
                  <a:moveTo>
                    <a:pt x="75" y="0"/>
                  </a:moveTo>
                  <a:cubicBezTo>
                    <a:pt x="69" y="0"/>
                    <a:pt x="59" y="2"/>
                    <a:pt x="46" y="6"/>
                  </a:cubicBezTo>
                  <a:cubicBezTo>
                    <a:pt x="11" y="13"/>
                    <a:pt x="0" y="20"/>
                    <a:pt x="18" y="24"/>
                  </a:cubicBezTo>
                  <a:cubicBezTo>
                    <a:pt x="35" y="24"/>
                    <a:pt x="63" y="17"/>
                    <a:pt x="77" y="9"/>
                  </a:cubicBezTo>
                  <a:cubicBezTo>
                    <a:pt x="85" y="4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13"/>
            <p:cNvSpPr/>
            <p:nvPr/>
          </p:nvSpPr>
          <p:spPr>
            <a:xfrm>
              <a:off x="5421475" y="1321800"/>
              <a:ext cx="2175" cy="825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54" y="1"/>
                  </a:moveTo>
                  <a:cubicBezTo>
                    <a:pt x="47" y="1"/>
                    <a:pt x="39" y="2"/>
                    <a:pt x="32" y="3"/>
                  </a:cubicBezTo>
                  <a:cubicBezTo>
                    <a:pt x="14" y="7"/>
                    <a:pt x="0" y="17"/>
                    <a:pt x="3" y="24"/>
                  </a:cubicBezTo>
                  <a:cubicBezTo>
                    <a:pt x="5" y="30"/>
                    <a:pt x="15" y="33"/>
                    <a:pt x="26" y="33"/>
                  </a:cubicBezTo>
                  <a:cubicBezTo>
                    <a:pt x="33" y="33"/>
                    <a:pt x="41" y="32"/>
                    <a:pt x="48" y="31"/>
                  </a:cubicBezTo>
                  <a:cubicBezTo>
                    <a:pt x="73" y="24"/>
                    <a:pt x="87" y="13"/>
                    <a:pt x="77" y="7"/>
                  </a:cubicBezTo>
                  <a:cubicBezTo>
                    <a:pt x="72" y="2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13"/>
            <p:cNvSpPr/>
            <p:nvPr/>
          </p:nvSpPr>
          <p:spPr>
            <a:xfrm>
              <a:off x="5362825" y="112337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2" y="1"/>
                  </a:moveTo>
                  <a:cubicBezTo>
                    <a:pt x="48" y="1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30" y="22"/>
                    <a:pt x="43" y="17"/>
                    <a:pt x="53" y="13"/>
                  </a:cubicBezTo>
                  <a:cubicBezTo>
                    <a:pt x="66" y="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13"/>
            <p:cNvSpPr/>
            <p:nvPr/>
          </p:nvSpPr>
          <p:spPr>
            <a:xfrm>
              <a:off x="5426225" y="1322700"/>
              <a:ext cx="2350" cy="1175"/>
            </a:xfrm>
            <a:custGeom>
              <a:avLst/>
              <a:gdLst/>
              <a:ahLst/>
              <a:cxnLst/>
              <a:rect l="l" t="t" r="r" b="b"/>
              <a:pathLst>
                <a:path w="94" h="47" extrusionOk="0">
                  <a:moveTo>
                    <a:pt x="36" y="1"/>
                  </a:moveTo>
                  <a:cubicBezTo>
                    <a:pt x="34" y="1"/>
                    <a:pt x="33" y="1"/>
                    <a:pt x="32" y="1"/>
                  </a:cubicBezTo>
                  <a:cubicBezTo>
                    <a:pt x="1" y="9"/>
                    <a:pt x="8" y="19"/>
                    <a:pt x="60" y="40"/>
                  </a:cubicBezTo>
                  <a:cubicBezTo>
                    <a:pt x="74" y="44"/>
                    <a:pt x="83" y="47"/>
                    <a:pt x="87" y="47"/>
                  </a:cubicBezTo>
                  <a:cubicBezTo>
                    <a:pt x="94" y="47"/>
                    <a:pt x="90" y="41"/>
                    <a:pt x="77" y="26"/>
                  </a:cubicBezTo>
                  <a:cubicBezTo>
                    <a:pt x="65" y="14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13"/>
            <p:cNvSpPr/>
            <p:nvPr/>
          </p:nvSpPr>
          <p:spPr>
            <a:xfrm>
              <a:off x="5428550" y="1321750"/>
              <a:ext cx="18000" cy="4150"/>
            </a:xfrm>
            <a:custGeom>
              <a:avLst/>
              <a:gdLst/>
              <a:ahLst/>
              <a:cxnLst/>
              <a:rect l="l" t="t" r="r" b="b"/>
              <a:pathLst>
                <a:path w="720" h="166" extrusionOk="0">
                  <a:moveTo>
                    <a:pt x="7" y="0"/>
                  </a:moveTo>
                  <a:cubicBezTo>
                    <a:pt x="0" y="0"/>
                    <a:pt x="10" y="19"/>
                    <a:pt x="33" y="47"/>
                  </a:cubicBezTo>
                  <a:cubicBezTo>
                    <a:pt x="42" y="59"/>
                    <a:pt x="64" y="68"/>
                    <a:pt x="79" y="68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0" y="66"/>
                    <a:pt x="95" y="65"/>
                    <a:pt x="100" y="65"/>
                  </a:cubicBezTo>
                  <a:cubicBezTo>
                    <a:pt x="111" y="65"/>
                    <a:pt x="120" y="70"/>
                    <a:pt x="123" y="74"/>
                  </a:cubicBezTo>
                  <a:cubicBezTo>
                    <a:pt x="127" y="84"/>
                    <a:pt x="148" y="92"/>
                    <a:pt x="175" y="92"/>
                  </a:cubicBezTo>
                  <a:cubicBezTo>
                    <a:pt x="227" y="92"/>
                    <a:pt x="255" y="130"/>
                    <a:pt x="210" y="140"/>
                  </a:cubicBezTo>
                  <a:cubicBezTo>
                    <a:pt x="192" y="147"/>
                    <a:pt x="196" y="151"/>
                    <a:pt x="223" y="158"/>
                  </a:cubicBezTo>
                  <a:cubicBezTo>
                    <a:pt x="240" y="163"/>
                    <a:pt x="253" y="165"/>
                    <a:pt x="262" y="165"/>
                  </a:cubicBezTo>
                  <a:cubicBezTo>
                    <a:pt x="284" y="165"/>
                    <a:pt x="282" y="149"/>
                    <a:pt x="262" y="113"/>
                  </a:cubicBezTo>
                  <a:cubicBezTo>
                    <a:pt x="250" y="89"/>
                    <a:pt x="246" y="73"/>
                    <a:pt x="253" y="73"/>
                  </a:cubicBezTo>
                  <a:lnTo>
                    <a:pt x="253" y="73"/>
                  </a:lnTo>
                  <a:cubicBezTo>
                    <a:pt x="254" y="73"/>
                    <a:pt x="256" y="73"/>
                    <a:pt x="258" y="74"/>
                  </a:cubicBezTo>
                  <a:cubicBezTo>
                    <a:pt x="266" y="79"/>
                    <a:pt x="280" y="82"/>
                    <a:pt x="298" y="82"/>
                  </a:cubicBezTo>
                  <a:cubicBezTo>
                    <a:pt x="334" y="82"/>
                    <a:pt x="390" y="73"/>
                    <a:pt x="470" y="57"/>
                  </a:cubicBezTo>
                  <a:cubicBezTo>
                    <a:pt x="480" y="55"/>
                    <a:pt x="489" y="53"/>
                    <a:pt x="496" y="53"/>
                  </a:cubicBezTo>
                  <a:cubicBezTo>
                    <a:pt x="510" y="53"/>
                    <a:pt x="517" y="57"/>
                    <a:pt x="515" y="64"/>
                  </a:cubicBezTo>
                  <a:cubicBezTo>
                    <a:pt x="513" y="71"/>
                    <a:pt x="520" y="75"/>
                    <a:pt x="534" y="75"/>
                  </a:cubicBezTo>
                  <a:cubicBezTo>
                    <a:pt x="545" y="75"/>
                    <a:pt x="560" y="72"/>
                    <a:pt x="577" y="68"/>
                  </a:cubicBezTo>
                  <a:cubicBezTo>
                    <a:pt x="612" y="60"/>
                    <a:pt x="660" y="54"/>
                    <a:pt x="685" y="54"/>
                  </a:cubicBezTo>
                  <a:cubicBezTo>
                    <a:pt x="691" y="54"/>
                    <a:pt x="695" y="54"/>
                    <a:pt x="699" y="54"/>
                  </a:cubicBezTo>
                  <a:cubicBezTo>
                    <a:pt x="718" y="54"/>
                    <a:pt x="720" y="48"/>
                    <a:pt x="706" y="39"/>
                  </a:cubicBezTo>
                  <a:cubicBezTo>
                    <a:pt x="695" y="29"/>
                    <a:pt x="640" y="22"/>
                    <a:pt x="588" y="19"/>
                  </a:cubicBezTo>
                  <a:cubicBezTo>
                    <a:pt x="536" y="19"/>
                    <a:pt x="491" y="15"/>
                    <a:pt x="487" y="9"/>
                  </a:cubicBezTo>
                  <a:cubicBezTo>
                    <a:pt x="487" y="6"/>
                    <a:pt x="482" y="5"/>
                    <a:pt x="472" y="5"/>
                  </a:cubicBezTo>
                  <a:cubicBezTo>
                    <a:pt x="457" y="5"/>
                    <a:pt x="431" y="8"/>
                    <a:pt x="401" y="12"/>
                  </a:cubicBezTo>
                  <a:cubicBezTo>
                    <a:pt x="347" y="22"/>
                    <a:pt x="264" y="27"/>
                    <a:pt x="189" y="27"/>
                  </a:cubicBezTo>
                  <a:cubicBezTo>
                    <a:pt x="108" y="27"/>
                    <a:pt x="37" y="21"/>
                    <a:pt x="23" y="9"/>
                  </a:cubicBezTo>
                  <a:cubicBezTo>
                    <a:pt x="15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13"/>
            <p:cNvSpPr/>
            <p:nvPr/>
          </p:nvSpPr>
          <p:spPr>
            <a:xfrm>
              <a:off x="5429425" y="1314325"/>
              <a:ext cx="2075" cy="625"/>
            </a:xfrm>
            <a:custGeom>
              <a:avLst/>
              <a:gdLst/>
              <a:ahLst/>
              <a:cxnLst/>
              <a:rect l="l" t="t" r="r" b="b"/>
              <a:pathLst>
                <a:path w="83" h="25" extrusionOk="0">
                  <a:moveTo>
                    <a:pt x="73" y="1"/>
                  </a:moveTo>
                  <a:cubicBezTo>
                    <a:pt x="67" y="1"/>
                    <a:pt x="57" y="3"/>
                    <a:pt x="43" y="7"/>
                  </a:cubicBezTo>
                  <a:cubicBezTo>
                    <a:pt x="12" y="14"/>
                    <a:pt x="1" y="21"/>
                    <a:pt x="18" y="24"/>
                  </a:cubicBezTo>
                  <a:cubicBezTo>
                    <a:pt x="36" y="24"/>
                    <a:pt x="60" y="18"/>
                    <a:pt x="74" y="11"/>
                  </a:cubicBezTo>
                  <a:cubicBezTo>
                    <a:pt x="83" y="5"/>
                    <a:pt x="82" y="1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13"/>
            <p:cNvSpPr/>
            <p:nvPr/>
          </p:nvSpPr>
          <p:spPr>
            <a:xfrm>
              <a:off x="5437525" y="1325200"/>
              <a:ext cx="6250" cy="900"/>
            </a:xfrm>
            <a:custGeom>
              <a:avLst/>
              <a:gdLst/>
              <a:ahLst/>
              <a:cxnLst/>
              <a:rect l="l" t="t" r="r" b="b"/>
              <a:pathLst>
                <a:path w="250" h="36" extrusionOk="0">
                  <a:moveTo>
                    <a:pt x="194" y="1"/>
                  </a:moveTo>
                  <a:cubicBezTo>
                    <a:pt x="185" y="1"/>
                    <a:pt x="174" y="1"/>
                    <a:pt x="163" y="2"/>
                  </a:cubicBezTo>
                  <a:cubicBezTo>
                    <a:pt x="134" y="5"/>
                    <a:pt x="97" y="7"/>
                    <a:pt x="69" y="7"/>
                  </a:cubicBezTo>
                  <a:cubicBezTo>
                    <a:pt x="57" y="7"/>
                    <a:pt x="46" y="7"/>
                    <a:pt x="38" y="6"/>
                  </a:cubicBezTo>
                  <a:cubicBezTo>
                    <a:pt x="10" y="6"/>
                    <a:pt x="0" y="9"/>
                    <a:pt x="14" y="16"/>
                  </a:cubicBezTo>
                  <a:cubicBezTo>
                    <a:pt x="31" y="25"/>
                    <a:pt x="146" y="36"/>
                    <a:pt x="204" y="36"/>
                  </a:cubicBezTo>
                  <a:cubicBezTo>
                    <a:pt x="217" y="36"/>
                    <a:pt x="227" y="35"/>
                    <a:pt x="232" y="34"/>
                  </a:cubicBezTo>
                  <a:cubicBezTo>
                    <a:pt x="243" y="30"/>
                    <a:pt x="250" y="23"/>
                    <a:pt x="246" y="13"/>
                  </a:cubicBezTo>
                  <a:cubicBezTo>
                    <a:pt x="244" y="5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13"/>
            <p:cNvSpPr/>
            <p:nvPr/>
          </p:nvSpPr>
          <p:spPr>
            <a:xfrm>
              <a:off x="5444275" y="1324900"/>
              <a:ext cx="2475" cy="1000"/>
            </a:xfrm>
            <a:custGeom>
              <a:avLst/>
              <a:gdLst/>
              <a:ahLst/>
              <a:cxnLst/>
              <a:rect l="l" t="t" r="r" b="b"/>
              <a:pathLst>
                <a:path w="99" h="40" extrusionOk="0">
                  <a:moveTo>
                    <a:pt x="69" y="0"/>
                  </a:moveTo>
                  <a:cubicBezTo>
                    <a:pt x="62" y="0"/>
                    <a:pt x="52" y="1"/>
                    <a:pt x="42" y="4"/>
                  </a:cubicBezTo>
                  <a:cubicBezTo>
                    <a:pt x="18" y="11"/>
                    <a:pt x="1" y="21"/>
                    <a:pt x="4" y="32"/>
                  </a:cubicBezTo>
                  <a:cubicBezTo>
                    <a:pt x="6" y="37"/>
                    <a:pt x="18" y="40"/>
                    <a:pt x="34" y="40"/>
                  </a:cubicBezTo>
                  <a:cubicBezTo>
                    <a:pt x="40" y="40"/>
                    <a:pt x="46" y="39"/>
                    <a:pt x="52" y="38"/>
                  </a:cubicBezTo>
                  <a:cubicBezTo>
                    <a:pt x="81" y="35"/>
                    <a:pt x="98" y="21"/>
                    <a:pt x="94" y="11"/>
                  </a:cubicBezTo>
                  <a:cubicBezTo>
                    <a:pt x="92" y="4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13"/>
            <p:cNvSpPr/>
            <p:nvPr/>
          </p:nvSpPr>
          <p:spPr>
            <a:xfrm>
              <a:off x="5382000" y="1119025"/>
              <a:ext cx="1625" cy="55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57" y="1"/>
                  </a:moveTo>
                  <a:cubicBezTo>
                    <a:pt x="53" y="1"/>
                    <a:pt x="45" y="1"/>
                    <a:pt x="35" y="3"/>
                  </a:cubicBezTo>
                  <a:cubicBezTo>
                    <a:pt x="14" y="9"/>
                    <a:pt x="0" y="17"/>
                    <a:pt x="11" y="20"/>
                  </a:cubicBezTo>
                  <a:cubicBezTo>
                    <a:pt x="14" y="21"/>
                    <a:pt x="17" y="21"/>
                    <a:pt x="20" y="21"/>
                  </a:cubicBezTo>
                  <a:cubicBezTo>
                    <a:pt x="31" y="21"/>
                    <a:pt x="45" y="17"/>
                    <a:pt x="53" y="9"/>
                  </a:cubicBezTo>
                  <a:cubicBezTo>
                    <a:pt x="64" y="3"/>
                    <a:pt x="65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13"/>
            <p:cNvSpPr/>
            <p:nvPr/>
          </p:nvSpPr>
          <p:spPr>
            <a:xfrm>
              <a:off x="5447400" y="1321575"/>
              <a:ext cx="3150" cy="1025"/>
            </a:xfrm>
            <a:custGeom>
              <a:avLst/>
              <a:gdLst/>
              <a:ahLst/>
              <a:cxnLst/>
              <a:rect l="l" t="t" r="r" b="b"/>
              <a:pathLst>
                <a:path w="126" h="41" extrusionOk="0">
                  <a:moveTo>
                    <a:pt x="53" y="1"/>
                  </a:moveTo>
                  <a:cubicBezTo>
                    <a:pt x="43" y="1"/>
                    <a:pt x="34" y="2"/>
                    <a:pt x="28" y="5"/>
                  </a:cubicBezTo>
                  <a:cubicBezTo>
                    <a:pt x="11" y="8"/>
                    <a:pt x="1" y="19"/>
                    <a:pt x="4" y="29"/>
                  </a:cubicBezTo>
                  <a:cubicBezTo>
                    <a:pt x="6" y="37"/>
                    <a:pt x="16" y="40"/>
                    <a:pt x="30" y="40"/>
                  </a:cubicBezTo>
                  <a:cubicBezTo>
                    <a:pt x="42" y="40"/>
                    <a:pt x="57" y="38"/>
                    <a:pt x="73" y="33"/>
                  </a:cubicBezTo>
                  <a:cubicBezTo>
                    <a:pt x="122" y="19"/>
                    <a:pt x="125" y="16"/>
                    <a:pt x="94" y="5"/>
                  </a:cubicBezTo>
                  <a:cubicBezTo>
                    <a:pt x="82" y="3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13"/>
            <p:cNvSpPr/>
            <p:nvPr/>
          </p:nvSpPr>
          <p:spPr>
            <a:xfrm>
              <a:off x="5384950" y="1118225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69" y="1"/>
                  </a:moveTo>
                  <a:cubicBezTo>
                    <a:pt x="63" y="1"/>
                    <a:pt x="54" y="3"/>
                    <a:pt x="42" y="7"/>
                  </a:cubicBezTo>
                  <a:cubicBezTo>
                    <a:pt x="11" y="14"/>
                    <a:pt x="1" y="20"/>
                    <a:pt x="18" y="24"/>
                  </a:cubicBezTo>
                  <a:cubicBezTo>
                    <a:pt x="31" y="24"/>
                    <a:pt x="60" y="17"/>
                    <a:pt x="73" y="10"/>
                  </a:cubicBezTo>
                  <a:cubicBezTo>
                    <a:pt x="79" y="4"/>
                    <a:pt x="77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13"/>
            <p:cNvSpPr/>
            <p:nvPr/>
          </p:nvSpPr>
          <p:spPr>
            <a:xfrm>
              <a:off x="5450600" y="1321850"/>
              <a:ext cx="2075" cy="1000"/>
            </a:xfrm>
            <a:custGeom>
              <a:avLst/>
              <a:gdLst/>
              <a:ahLst/>
              <a:cxnLst/>
              <a:rect l="l" t="t" r="r" b="b"/>
              <a:pathLst>
                <a:path w="83" h="40" extrusionOk="0">
                  <a:moveTo>
                    <a:pt x="51" y="0"/>
                  </a:moveTo>
                  <a:cubicBezTo>
                    <a:pt x="41" y="0"/>
                    <a:pt x="26" y="7"/>
                    <a:pt x="18" y="15"/>
                  </a:cubicBezTo>
                  <a:cubicBezTo>
                    <a:pt x="1" y="32"/>
                    <a:pt x="1" y="39"/>
                    <a:pt x="25" y="39"/>
                  </a:cubicBezTo>
                  <a:cubicBezTo>
                    <a:pt x="27" y="39"/>
                    <a:pt x="30" y="39"/>
                    <a:pt x="32" y="39"/>
                  </a:cubicBezTo>
                  <a:cubicBezTo>
                    <a:pt x="63" y="39"/>
                    <a:pt x="82" y="14"/>
                    <a:pt x="57" y="1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13"/>
            <p:cNvSpPr/>
            <p:nvPr/>
          </p:nvSpPr>
          <p:spPr>
            <a:xfrm>
              <a:off x="5452775" y="1321400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30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8" y="5"/>
                    <a:pt x="0" y="19"/>
                    <a:pt x="8" y="36"/>
                  </a:cubicBezTo>
                  <a:cubicBezTo>
                    <a:pt x="12" y="47"/>
                    <a:pt x="18" y="52"/>
                    <a:pt x="24" y="52"/>
                  </a:cubicBezTo>
                  <a:cubicBezTo>
                    <a:pt x="27" y="52"/>
                    <a:pt x="31" y="51"/>
                    <a:pt x="35" y="47"/>
                  </a:cubicBezTo>
                  <a:cubicBezTo>
                    <a:pt x="45" y="36"/>
                    <a:pt x="53" y="23"/>
                    <a:pt x="49" y="12"/>
                  </a:cubicBezTo>
                  <a:cubicBezTo>
                    <a:pt x="46" y="4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13"/>
            <p:cNvSpPr/>
            <p:nvPr/>
          </p:nvSpPr>
          <p:spPr>
            <a:xfrm>
              <a:off x="5454600" y="132140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26" y="1"/>
                  </a:moveTo>
                  <a:cubicBezTo>
                    <a:pt x="23" y="1"/>
                    <a:pt x="21" y="1"/>
                    <a:pt x="18" y="2"/>
                  </a:cubicBezTo>
                  <a:cubicBezTo>
                    <a:pt x="7" y="5"/>
                    <a:pt x="1" y="15"/>
                    <a:pt x="4" y="26"/>
                  </a:cubicBezTo>
                  <a:cubicBezTo>
                    <a:pt x="7" y="37"/>
                    <a:pt x="17" y="41"/>
                    <a:pt x="32" y="41"/>
                  </a:cubicBezTo>
                  <a:cubicBezTo>
                    <a:pt x="36" y="41"/>
                    <a:pt x="41" y="41"/>
                    <a:pt x="46" y="40"/>
                  </a:cubicBezTo>
                  <a:cubicBezTo>
                    <a:pt x="63" y="33"/>
                    <a:pt x="70" y="23"/>
                    <a:pt x="60" y="12"/>
                  </a:cubicBezTo>
                  <a:cubicBezTo>
                    <a:pt x="51" y="6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13"/>
            <p:cNvSpPr/>
            <p:nvPr/>
          </p:nvSpPr>
          <p:spPr>
            <a:xfrm>
              <a:off x="5403675" y="11167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1"/>
                  </a:moveTo>
                  <a:cubicBezTo>
                    <a:pt x="53" y="1"/>
                    <a:pt x="46" y="2"/>
                    <a:pt x="36" y="5"/>
                  </a:cubicBezTo>
                  <a:cubicBezTo>
                    <a:pt x="11" y="8"/>
                    <a:pt x="1" y="18"/>
                    <a:pt x="8" y="21"/>
                  </a:cubicBezTo>
                  <a:cubicBezTo>
                    <a:pt x="10" y="22"/>
                    <a:pt x="14" y="23"/>
                    <a:pt x="18" y="23"/>
                  </a:cubicBezTo>
                  <a:cubicBezTo>
                    <a:pt x="29" y="23"/>
                    <a:pt x="43" y="19"/>
                    <a:pt x="53" y="11"/>
                  </a:cubicBezTo>
                  <a:cubicBezTo>
                    <a:pt x="64" y="5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13"/>
            <p:cNvSpPr/>
            <p:nvPr/>
          </p:nvSpPr>
          <p:spPr>
            <a:xfrm>
              <a:off x="5406800" y="111327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7" y="0"/>
                  </a:moveTo>
                  <a:cubicBezTo>
                    <a:pt x="53" y="0"/>
                    <a:pt x="46" y="1"/>
                    <a:pt x="36" y="4"/>
                  </a:cubicBezTo>
                  <a:cubicBezTo>
                    <a:pt x="11" y="7"/>
                    <a:pt x="1" y="14"/>
                    <a:pt x="11" y="21"/>
                  </a:cubicBezTo>
                  <a:cubicBezTo>
                    <a:pt x="14" y="22"/>
                    <a:pt x="17" y="22"/>
                    <a:pt x="20" y="22"/>
                  </a:cubicBezTo>
                  <a:cubicBezTo>
                    <a:pt x="31" y="22"/>
                    <a:pt x="45" y="18"/>
                    <a:pt x="52" y="10"/>
                  </a:cubicBezTo>
                  <a:cubicBezTo>
                    <a:pt x="64" y="4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13"/>
            <p:cNvSpPr/>
            <p:nvPr/>
          </p:nvSpPr>
          <p:spPr>
            <a:xfrm>
              <a:off x="5414250" y="1111875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56" y="0"/>
                  </a:moveTo>
                  <a:cubicBezTo>
                    <a:pt x="51" y="0"/>
                    <a:pt x="44" y="2"/>
                    <a:pt x="36" y="4"/>
                  </a:cubicBezTo>
                  <a:cubicBezTo>
                    <a:pt x="12" y="11"/>
                    <a:pt x="1" y="18"/>
                    <a:pt x="8" y="21"/>
                  </a:cubicBezTo>
                  <a:cubicBezTo>
                    <a:pt x="11" y="23"/>
                    <a:pt x="15" y="24"/>
                    <a:pt x="19" y="24"/>
                  </a:cubicBezTo>
                  <a:cubicBezTo>
                    <a:pt x="30" y="24"/>
                    <a:pt x="43" y="19"/>
                    <a:pt x="53" y="11"/>
                  </a:cubicBezTo>
                  <a:cubicBezTo>
                    <a:pt x="65" y="4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13"/>
            <p:cNvSpPr/>
            <p:nvPr/>
          </p:nvSpPr>
          <p:spPr>
            <a:xfrm>
              <a:off x="5419300" y="11106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56" y="0"/>
                  </a:moveTo>
                  <a:cubicBezTo>
                    <a:pt x="51" y="0"/>
                    <a:pt x="45" y="1"/>
                    <a:pt x="35" y="2"/>
                  </a:cubicBezTo>
                  <a:cubicBezTo>
                    <a:pt x="10" y="9"/>
                    <a:pt x="0" y="16"/>
                    <a:pt x="10" y="20"/>
                  </a:cubicBezTo>
                  <a:cubicBezTo>
                    <a:pt x="13" y="22"/>
                    <a:pt x="16" y="22"/>
                    <a:pt x="20" y="22"/>
                  </a:cubicBezTo>
                  <a:cubicBezTo>
                    <a:pt x="29" y="22"/>
                    <a:pt x="43" y="18"/>
                    <a:pt x="52" y="12"/>
                  </a:cubicBezTo>
                  <a:cubicBezTo>
                    <a:pt x="64" y="3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13"/>
            <p:cNvSpPr/>
            <p:nvPr/>
          </p:nvSpPr>
          <p:spPr>
            <a:xfrm>
              <a:off x="5426750" y="1109325"/>
              <a:ext cx="1325" cy="1050"/>
            </a:xfrm>
            <a:custGeom>
              <a:avLst/>
              <a:gdLst/>
              <a:ahLst/>
              <a:cxnLst/>
              <a:rect l="l" t="t" r="r" b="b"/>
              <a:pathLst>
                <a:path w="53" h="42" extrusionOk="0">
                  <a:moveTo>
                    <a:pt x="28" y="1"/>
                  </a:moveTo>
                  <a:cubicBezTo>
                    <a:pt x="26" y="1"/>
                    <a:pt x="24" y="1"/>
                    <a:pt x="21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7"/>
                    <a:pt x="16" y="41"/>
                    <a:pt x="26" y="41"/>
                  </a:cubicBezTo>
                  <a:cubicBezTo>
                    <a:pt x="29" y="41"/>
                    <a:pt x="32" y="41"/>
                    <a:pt x="36" y="40"/>
                  </a:cubicBezTo>
                  <a:cubicBezTo>
                    <a:pt x="45" y="37"/>
                    <a:pt x="53" y="26"/>
                    <a:pt x="50" y="16"/>
                  </a:cubicBezTo>
                  <a:cubicBezTo>
                    <a:pt x="46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13"/>
            <p:cNvSpPr/>
            <p:nvPr/>
          </p:nvSpPr>
          <p:spPr>
            <a:xfrm>
              <a:off x="5435600" y="1102850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8" y="4"/>
                    <a:pt x="0" y="11"/>
                    <a:pt x="0" y="14"/>
                  </a:cubicBezTo>
                  <a:cubicBezTo>
                    <a:pt x="4" y="22"/>
                    <a:pt x="15" y="25"/>
                    <a:pt x="29" y="28"/>
                  </a:cubicBezTo>
                  <a:cubicBezTo>
                    <a:pt x="33" y="30"/>
                    <a:pt x="37" y="31"/>
                    <a:pt x="40" y="31"/>
                  </a:cubicBezTo>
                  <a:cubicBezTo>
                    <a:pt x="49" y="31"/>
                    <a:pt x="52" y="25"/>
                    <a:pt x="50" y="14"/>
                  </a:cubicBezTo>
                  <a:cubicBezTo>
                    <a:pt x="46" y="6"/>
                    <a:pt x="36" y="0"/>
                    <a:pt x="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13"/>
            <p:cNvSpPr/>
            <p:nvPr/>
          </p:nvSpPr>
          <p:spPr>
            <a:xfrm>
              <a:off x="5530150" y="1327275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34" y="0"/>
                  </a:moveTo>
                  <a:cubicBezTo>
                    <a:pt x="26" y="0"/>
                    <a:pt x="19" y="1"/>
                    <a:pt x="14" y="2"/>
                  </a:cubicBezTo>
                  <a:cubicBezTo>
                    <a:pt x="0" y="6"/>
                    <a:pt x="7" y="13"/>
                    <a:pt x="31" y="17"/>
                  </a:cubicBezTo>
                  <a:cubicBezTo>
                    <a:pt x="46" y="22"/>
                    <a:pt x="66" y="25"/>
                    <a:pt x="80" y="25"/>
                  </a:cubicBezTo>
                  <a:cubicBezTo>
                    <a:pt x="85" y="25"/>
                    <a:pt x="90" y="24"/>
                    <a:pt x="94" y="23"/>
                  </a:cubicBezTo>
                  <a:cubicBezTo>
                    <a:pt x="104" y="20"/>
                    <a:pt x="98" y="13"/>
                    <a:pt x="77" y="6"/>
                  </a:cubicBezTo>
                  <a:cubicBezTo>
                    <a:pt x="62" y="2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13"/>
            <p:cNvSpPr/>
            <p:nvPr/>
          </p:nvSpPr>
          <p:spPr>
            <a:xfrm>
              <a:off x="5542475" y="1312200"/>
              <a:ext cx="2100" cy="600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76" y="0"/>
                  </a:moveTo>
                  <a:cubicBezTo>
                    <a:pt x="70" y="0"/>
                    <a:pt x="59" y="2"/>
                    <a:pt x="45" y="5"/>
                  </a:cubicBezTo>
                  <a:cubicBezTo>
                    <a:pt x="14" y="13"/>
                    <a:pt x="0" y="23"/>
                    <a:pt x="17" y="23"/>
                  </a:cubicBezTo>
                  <a:cubicBezTo>
                    <a:pt x="20" y="23"/>
                    <a:pt x="23" y="23"/>
                    <a:pt x="27" y="23"/>
                  </a:cubicBezTo>
                  <a:cubicBezTo>
                    <a:pt x="44" y="23"/>
                    <a:pt x="65" y="17"/>
                    <a:pt x="76" y="8"/>
                  </a:cubicBezTo>
                  <a:cubicBezTo>
                    <a:pt x="84" y="3"/>
                    <a:pt x="83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13"/>
            <p:cNvSpPr/>
            <p:nvPr/>
          </p:nvSpPr>
          <p:spPr>
            <a:xfrm>
              <a:off x="5551400" y="1310925"/>
              <a:ext cx="2025" cy="1325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42" y="0"/>
                  </a:moveTo>
                  <a:cubicBezTo>
                    <a:pt x="28" y="0"/>
                    <a:pt x="13" y="8"/>
                    <a:pt x="7" y="22"/>
                  </a:cubicBezTo>
                  <a:cubicBezTo>
                    <a:pt x="4" y="35"/>
                    <a:pt x="0" y="49"/>
                    <a:pt x="0" y="53"/>
                  </a:cubicBezTo>
                  <a:cubicBezTo>
                    <a:pt x="0" y="53"/>
                    <a:pt x="21" y="46"/>
                    <a:pt x="45" y="32"/>
                  </a:cubicBezTo>
                  <a:cubicBezTo>
                    <a:pt x="76" y="15"/>
                    <a:pt x="80" y="8"/>
                    <a:pt x="52" y="1"/>
                  </a:cubicBezTo>
                  <a:cubicBezTo>
                    <a:pt x="49" y="0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13"/>
            <p:cNvSpPr/>
            <p:nvPr/>
          </p:nvSpPr>
          <p:spPr>
            <a:xfrm>
              <a:off x="5556000" y="1308550"/>
              <a:ext cx="22575" cy="2950"/>
            </a:xfrm>
            <a:custGeom>
              <a:avLst/>
              <a:gdLst/>
              <a:ahLst/>
              <a:cxnLst/>
              <a:rect l="l" t="t" r="r" b="b"/>
              <a:pathLst>
                <a:path w="903" h="118" extrusionOk="0">
                  <a:moveTo>
                    <a:pt x="859" y="0"/>
                  </a:moveTo>
                  <a:cubicBezTo>
                    <a:pt x="851" y="0"/>
                    <a:pt x="840" y="5"/>
                    <a:pt x="826" y="13"/>
                  </a:cubicBezTo>
                  <a:cubicBezTo>
                    <a:pt x="803" y="24"/>
                    <a:pt x="744" y="31"/>
                    <a:pt x="678" y="31"/>
                  </a:cubicBezTo>
                  <a:cubicBezTo>
                    <a:pt x="663" y="31"/>
                    <a:pt x="647" y="30"/>
                    <a:pt x="632" y="30"/>
                  </a:cubicBezTo>
                  <a:cubicBezTo>
                    <a:pt x="552" y="30"/>
                    <a:pt x="430" y="37"/>
                    <a:pt x="364" y="50"/>
                  </a:cubicBezTo>
                  <a:cubicBezTo>
                    <a:pt x="295" y="61"/>
                    <a:pt x="201" y="71"/>
                    <a:pt x="156" y="71"/>
                  </a:cubicBezTo>
                  <a:cubicBezTo>
                    <a:pt x="143" y="70"/>
                    <a:pt x="130" y="70"/>
                    <a:pt x="117" y="70"/>
                  </a:cubicBezTo>
                  <a:cubicBezTo>
                    <a:pt x="81" y="70"/>
                    <a:pt x="47" y="73"/>
                    <a:pt x="31" y="79"/>
                  </a:cubicBezTo>
                  <a:cubicBezTo>
                    <a:pt x="7" y="85"/>
                    <a:pt x="0" y="96"/>
                    <a:pt x="10" y="106"/>
                  </a:cubicBezTo>
                  <a:cubicBezTo>
                    <a:pt x="18" y="111"/>
                    <a:pt x="33" y="115"/>
                    <a:pt x="49" y="115"/>
                  </a:cubicBezTo>
                  <a:cubicBezTo>
                    <a:pt x="54" y="115"/>
                    <a:pt x="60" y="114"/>
                    <a:pt x="66" y="113"/>
                  </a:cubicBezTo>
                  <a:cubicBezTo>
                    <a:pt x="78" y="109"/>
                    <a:pt x="105" y="107"/>
                    <a:pt x="135" y="107"/>
                  </a:cubicBezTo>
                  <a:cubicBezTo>
                    <a:pt x="156" y="107"/>
                    <a:pt x="180" y="108"/>
                    <a:pt x="201" y="110"/>
                  </a:cubicBezTo>
                  <a:cubicBezTo>
                    <a:pt x="208" y="110"/>
                    <a:pt x="216" y="110"/>
                    <a:pt x="225" y="110"/>
                  </a:cubicBezTo>
                  <a:cubicBezTo>
                    <a:pt x="281" y="110"/>
                    <a:pt x="363" y="101"/>
                    <a:pt x="420" y="85"/>
                  </a:cubicBezTo>
                  <a:cubicBezTo>
                    <a:pt x="462" y="75"/>
                    <a:pt x="495" y="70"/>
                    <a:pt x="514" y="70"/>
                  </a:cubicBezTo>
                  <a:cubicBezTo>
                    <a:pt x="528" y="70"/>
                    <a:pt x="536" y="73"/>
                    <a:pt x="534" y="79"/>
                  </a:cubicBezTo>
                  <a:cubicBezTo>
                    <a:pt x="528" y="87"/>
                    <a:pt x="549" y="97"/>
                    <a:pt x="579" y="97"/>
                  </a:cubicBezTo>
                  <a:cubicBezTo>
                    <a:pt x="584" y="97"/>
                    <a:pt x="588" y="97"/>
                    <a:pt x="593" y="96"/>
                  </a:cubicBezTo>
                  <a:cubicBezTo>
                    <a:pt x="628" y="96"/>
                    <a:pt x="670" y="103"/>
                    <a:pt x="680" y="113"/>
                  </a:cubicBezTo>
                  <a:cubicBezTo>
                    <a:pt x="686" y="116"/>
                    <a:pt x="698" y="118"/>
                    <a:pt x="715" y="118"/>
                  </a:cubicBezTo>
                  <a:cubicBezTo>
                    <a:pt x="738" y="118"/>
                    <a:pt x="769" y="114"/>
                    <a:pt x="801" y="106"/>
                  </a:cubicBezTo>
                  <a:cubicBezTo>
                    <a:pt x="896" y="89"/>
                    <a:pt x="902" y="82"/>
                    <a:pt x="888" y="37"/>
                  </a:cubicBezTo>
                  <a:cubicBezTo>
                    <a:pt x="880" y="12"/>
                    <a:pt x="87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13"/>
            <p:cNvSpPr/>
            <p:nvPr/>
          </p:nvSpPr>
          <p:spPr>
            <a:xfrm>
              <a:off x="5566050" y="1315925"/>
              <a:ext cx="36175" cy="2650"/>
            </a:xfrm>
            <a:custGeom>
              <a:avLst/>
              <a:gdLst/>
              <a:ahLst/>
              <a:cxnLst/>
              <a:rect l="l" t="t" r="r" b="b"/>
              <a:pathLst>
                <a:path w="1447" h="106" extrusionOk="0">
                  <a:moveTo>
                    <a:pt x="310" y="1"/>
                  </a:moveTo>
                  <a:cubicBezTo>
                    <a:pt x="278" y="1"/>
                    <a:pt x="248" y="2"/>
                    <a:pt x="223" y="5"/>
                  </a:cubicBezTo>
                  <a:cubicBezTo>
                    <a:pt x="185" y="9"/>
                    <a:pt x="153" y="13"/>
                    <a:pt x="153" y="13"/>
                  </a:cubicBezTo>
                  <a:cubicBezTo>
                    <a:pt x="153" y="11"/>
                    <a:pt x="147" y="10"/>
                    <a:pt x="137" y="10"/>
                  </a:cubicBezTo>
                  <a:cubicBezTo>
                    <a:pt x="127" y="10"/>
                    <a:pt x="113" y="11"/>
                    <a:pt x="98" y="13"/>
                  </a:cubicBezTo>
                  <a:cubicBezTo>
                    <a:pt x="1" y="23"/>
                    <a:pt x="56" y="51"/>
                    <a:pt x="215" y="75"/>
                  </a:cubicBezTo>
                  <a:cubicBezTo>
                    <a:pt x="278" y="85"/>
                    <a:pt x="389" y="91"/>
                    <a:pt x="495" y="91"/>
                  </a:cubicBezTo>
                  <a:cubicBezTo>
                    <a:pt x="534" y="91"/>
                    <a:pt x="573" y="90"/>
                    <a:pt x="608" y="88"/>
                  </a:cubicBezTo>
                  <a:cubicBezTo>
                    <a:pt x="659" y="87"/>
                    <a:pt x="707" y="86"/>
                    <a:pt x="746" y="86"/>
                  </a:cubicBezTo>
                  <a:cubicBezTo>
                    <a:pt x="805" y="86"/>
                    <a:pt x="845" y="88"/>
                    <a:pt x="847" y="93"/>
                  </a:cubicBezTo>
                  <a:cubicBezTo>
                    <a:pt x="847" y="100"/>
                    <a:pt x="865" y="104"/>
                    <a:pt x="890" y="104"/>
                  </a:cubicBezTo>
                  <a:cubicBezTo>
                    <a:pt x="898" y="104"/>
                    <a:pt x="907" y="103"/>
                    <a:pt x="917" y="103"/>
                  </a:cubicBezTo>
                  <a:cubicBezTo>
                    <a:pt x="951" y="103"/>
                    <a:pt x="1003" y="99"/>
                    <a:pt x="1027" y="96"/>
                  </a:cubicBezTo>
                  <a:cubicBezTo>
                    <a:pt x="1056" y="96"/>
                    <a:pt x="1149" y="99"/>
                    <a:pt x="1239" y="103"/>
                  </a:cubicBezTo>
                  <a:cubicBezTo>
                    <a:pt x="1271" y="105"/>
                    <a:pt x="1301" y="106"/>
                    <a:pt x="1328" y="106"/>
                  </a:cubicBezTo>
                  <a:cubicBezTo>
                    <a:pt x="1380" y="106"/>
                    <a:pt x="1417" y="101"/>
                    <a:pt x="1426" y="93"/>
                  </a:cubicBezTo>
                  <a:cubicBezTo>
                    <a:pt x="1444" y="78"/>
                    <a:pt x="1447" y="64"/>
                    <a:pt x="1440" y="61"/>
                  </a:cubicBezTo>
                  <a:cubicBezTo>
                    <a:pt x="1434" y="58"/>
                    <a:pt x="1256" y="51"/>
                    <a:pt x="1048" y="43"/>
                  </a:cubicBezTo>
                  <a:cubicBezTo>
                    <a:pt x="981" y="42"/>
                    <a:pt x="923" y="41"/>
                    <a:pt x="874" y="41"/>
                  </a:cubicBezTo>
                  <a:cubicBezTo>
                    <a:pt x="732" y="41"/>
                    <a:pt x="665" y="48"/>
                    <a:pt x="660" y="61"/>
                  </a:cubicBezTo>
                  <a:cubicBezTo>
                    <a:pt x="657" y="69"/>
                    <a:pt x="654" y="72"/>
                    <a:pt x="651" y="72"/>
                  </a:cubicBezTo>
                  <a:cubicBezTo>
                    <a:pt x="647" y="72"/>
                    <a:pt x="643" y="66"/>
                    <a:pt x="639" y="54"/>
                  </a:cubicBezTo>
                  <a:cubicBezTo>
                    <a:pt x="631" y="26"/>
                    <a:pt x="448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13"/>
            <p:cNvSpPr/>
            <p:nvPr/>
          </p:nvSpPr>
          <p:spPr>
            <a:xfrm>
              <a:off x="5581400" y="1307300"/>
              <a:ext cx="2375" cy="1025"/>
            </a:xfrm>
            <a:custGeom>
              <a:avLst/>
              <a:gdLst/>
              <a:ahLst/>
              <a:cxnLst/>
              <a:rect l="l" t="t" r="r" b="b"/>
              <a:pathLst>
                <a:path w="95" h="41" extrusionOk="0">
                  <a:moveTo>
                    <a:pt x="67" y="1"/>
                  </a:moveTo>
                  <a:cubicBezTo>
                    <a:pt x="57" y="1"/>
                    <a:pt x="46" y="5"/>
                    <a:pt x="35" y="10"/>
                  </a:cubicBezTo>
                  <a:cubicBezTo>
                    <a:pt x="6" y="30"/>
                    <a:pt x="1" y="41"/>
                    <a:pt x="19" y="41"/>
                  </a:cubicBezTo>
                  <a:cubicBezTo>
                    <a:pt x="27" y="41"/>
                    <a:pt x="39" y="39"/>
                    <a:pt x="56" y="35"/>
                  </a:cubicBezTo>
                  <a:cubicBezTo>
                    <a:pt x="80" y="28"/>
                    <a:pt x="94" y="14"/>
                    <a:pt x="84" y="7"/>
                  </a:cubicBezTo>
                  <a:cubicBezTo>
                    <a:pt x="79" y="3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13"/>
            <p:cNvSpPr/>
            <p:nvPr/>
          </p:nvSpPr>
          <p:spPr>
            <a:xfrm>
              <a:off x="5520000" y="1100025"/>
              <a:ext cx="3750" cy="1200"/>
            </a:xfrm>
            <a:custGeom>
              <a:avLst/>
              <a:gdLst/>
              <a:ahLst/>
              <a:cxnLst/>
              <a:rect l="l" t="t" r="r" b="b"/>
              <a:pathLst>
                <a:path w="150" h="48" extrusionOk="0">
                  <a:moveTo>
                    <a:pt x="88" y="1"/>
                  </a:moveTo>
                  <a:cubicBezTo>
                    <a:pt x="73" y="1"/>
                    <a:pt x="59" y="4"/>
                    <a:pt x="46" y="10"/>
                  </a:cubicBezTo>
                  <a:cubicBezTo>
                    <a:pt x="3" y="32"/>
                    <a:pt x="0" y="48"/>
                    <a:pt x="33" y="48"/>
                  </a:cubicBezTo>
                  <a:cubicBezTo>
                    <a:pt x="45" y="48"/>
                    <a:pt x="62" y="46"/>
                    <a:pt x="83" y="41"/>
                  </a:cubicBezTo>
                  <a:cubicBezTo>
                    <a:pt x="142" y="31"/>
                    <a:pt x="150" y="23"/>
                    <a:pt x="122" y="10"/>
                  </a:cubicBezTo>
                  <a:cubicBezTo>
                    <a:pt x="112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13"/>
            <p:cNvSpPr/>
            <p:nvPr/>
          </p:nvSpPr>
          <p:spPr>
            <a:xfrm>
              <a:off x="5597975" y="1338600"/>
              <a:ext cx="1550" cy="575"/>
            </a:xfrm>
            <a:custGeom>
              <a:avLst/>
              <a:gdLst/>
              <a:ahLst/>
              <a:cxnLst/>
              <a:rect l="l" t="t" r="r" b="b"/>
              <a:pathLst>
                <a:path w="62" h="23" extrusionOk="0">
                  <a:moveTo>
                    <a:pt x="54" y="1"/>
                  </a:moveTo>
                  <a:cubicBezTo>
                    <a:pt x="50" y="1"/>
                    <a:pt x="44" y="2"/>
                    <a:pt x="35" y="4"/>
                  </a:cubicBezTo>
                  <a:cubicBezTo>
                    <a:pt x="11" y="7"/>
                    <a:pt x="0" y="18"/>
                    <a:pt x="11" y="22"/>
                  </a:cubicBezTo>
                  <a:cubicBezTo>
                    <a:pt x="13" y="22"/>
                    <a:pt x="15" y="23"/>
                    <a:pt x="18" y="23"/>
                  </a:cubicBezTo>
                  <a:cubicBezTo>
                    <a:pt x="27" y="23"/>
                    <a:pt x="42" y="19"/>
                    <a:pt x="53" y="11"/>
                  </a:cubicBezTo>
                  <a:cubicBezTo>
                    <a:pt x="61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13"/>
            <p:cNvSpPr/>
            <p:nvPr/>
          </p:nvSpPr>
          <p:spPr>
            <a:xfrm>
              <a:off x="5600325" y="1338200"/>
              <a:ext cx="5300" cy="2275"/>
            </a:xfrm>
            <a:custGeom>
              <a:avLst/>
              <a:gdLst/>
              <a:ahLst/>
              <a:cxnLst/>
              <a:rect l="l" t="t" r="r" b="b"/>
              <a:pathLst>
                <a:path w="212" h="91" extrusionOk="0">
                  <a:moveTo>
                    <a:pt x="37" y="1"/>
                  </a:moveTo>
                  <a:cubicBezTo>
                    <a:pt x="33" y="1"/>
                    <a:pt x="27" y="4"/>
                    <a:pt x="21" y="9"/>
                  </a:cubicBezTo>
                  <a:cubicBezTo>
                    <a:pt x="0" y="31"/>
                    <a:pt x="44" y="65"/>
                    <a:pt x="83" y="65"/>
                  </a:cubicBezTo>
                  <a:cubicBezTo>
                    <a:pt x="89" y="65"/>
                    <a:pt x="95" y="64"/>
                    <a:pt x="101" y="62"/>
                  </a:cubicBezTo>
                  <a:cubicBezTo>
                    <a:pt x="104" y="61"/>
                    <a:pt x="107" y="61"/>
                    <a:pt x="110" y="61"/>
                  </a:cubicBezTo>
                  <a:cubicBezTo>
                    <a:pt x="123" y="61"/>
                    <a:pt x="136" y="67"/>
                    <a:pt x="138" y="76"/>
                  </a:cubicBezTo>
                  <a:cubicBezTo>
                    <a:pt x="142" y="84"/>
                    <a:pt x="149" y="90"/>
                    <a:pt x="160" y="90"/>
                  </a:cubicBezTo>
                  <a:cubicBezTo>
                    <a:pt x="162" y="90"/>
                    <a:pt x="164" y="90"/>
                    <a:pt x="167" y="89"/>
                  </a:cubicBezTo>
                  <a:cubicBezTo>
                    <a:pt x="212" y="79"/>
                    <a:pt x="173" y="44"/>
                    <a:pt x="118" y="44"/>
                  </a:cubicBezTo>
                  <a:cubicBezTo>
                    <a:pt x="112" y="45"/>
                    <a:pt x="106" y="45"/>
                    <a:pt x="101" y="45"/>
                  </a:cubicBezTo>
                  <a:cubicBezTo>
                    <a:pt x="77" y="45"/>
                    <a:pt x="59" y="40"/>
                    <a:pt x="55" y="34"/>
                  </a:cubicBezTo>
                  <a:cubicBezTo>
                    <a:pt x="53" y="11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13"/>
            <p:cNvSpPr/>
            <p:nvPr/>
          </p:nvSpPr>
          <p:spPr>
            <a:xfrm>
              <a:off x="5591325" y="1308000"/>
              <a:ext cx="3100" cy="950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76" y="1"/>
                  </a:moveTo>
                  <a:cubicBezTo>
                    <a:pt x="59" y="1"/>
                    <a:pt x="40" y="5"/>
                    <a:pt x="30" y="10"/>
                  </a:cubicBezTo>
                  <a:cubicBezTo>
                    <a:pt x="4" y="28"/>
                    <a:pt x="0" y="37"/>
                    <a:pt x="18" y="37"/>
                  </a:cubicBezTo>
                  <a:cubicBezTo>
                    <a:pt x="29" y="37"/>
                    <a:pt x="47" y="34"/>
                    <a:pt x="72" y="27"/>
                  </a:cubicBezTo>
                  <a:cubicBezTo>
                    <a:pt x="117" y="17"/>
                    <a:pt x="124" y="10"/>
                    <a:pt x="96" y="3"/>
                  </a:cubicBez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13"/>
            <p:cNvSpPr/>
            <p:nvPr/>
          </p:nvSpPr>
          <p:spPr>
            <a:xfrm>
              <a:off x="5525700" y="1099100"/>
              <a:ext cx="1350" cy="1025"/>
            </a:xfrm>
            <a:custGeom>
              <a:avLst/>
              <a:gdLst/>
              <a:ahLst/>
              <a:cxnLst/>
              <a:rect l="l" t="t" r="r" b="b"/>
              <a:pathLst>
                <a:path w="54" h="41" extrusionOk="0">
                  <a:moveTo>
                    <a:pt x="30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8" y="5"/>
                    <a:pt x="1" y="15"/>
                    <a:pt x="5" y="26"/>
                  </a:cubicBezTo>
                  <a:cubicBezTo>
                    <a:pt x="8" y="34"/>
                    <a:pt x="17" y="41"/>
                    <a:pt x="28" y="41"/>
                  </a:cubicBezTo>
                  <a:cubicBezTo>
                    <a:pt x="30" y="41"/>
                    <a:pt x="33" y="40"/>
                    <a:pt x="36" y="39"/>
                  </a:cubicBezTo>
                  <a:cubicBezTo>
                    <a:pt x="47" y="36"/>
                    <a:pt x="53" y="26"/>
                    <a:pt x="50" y="15"/>
                  </a:cubicBezTo>
                  <a:cubicBezTo>
                    <a:pt x="47" y="7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13"/>
            <p:cNvSpPr/>
            <p:nvPr/>
          </p:nvSpPr>
          <p:spPr>
            <a:xfrm>
              <a:off x="5606375" y="1339725"/>
              <a:ext cx="8050" cy="1800"/>
            </a:xfrm>
            <a:custGeom>
              <a:avLst/>
              <a:gdLst/>
              <a:ahLst/>
              <a:cxnLst/>
              <a:rect l="l" t="t" r="r" b="b"/>
              <a:pathLst>
                <a:path w="322" h="72" extrusionOk="0">
                  <a:moveTo>
                    <a:pt x="60" y="1"/>
                  </a:moveTo>
                  <a:cubicBezTo>
                    <a:pt x="0" y="1"/>
                    <a:pt x="0" y="1"/>
                    <a:pt x="56" y="32"/>
                  </a:cubicBezTo>
                  <a:cubicBezTo>
                    <a:pt x="82" y="46"/>
                    <a:pt x="113" y="58"/>
                    <a:pt x="128" y="58"/>
                  </a:cubicBezTo>
                  <a:cubicBezTo>
                    <a:pt x="132" y="58"/>
                    <a:pt x="134" y="58"/>
                    <a:pt x="136" y="57"/>
                  </a:cubicBezTo>
                  <a:cubicBezTo>
                    <a:pt x="150" y="52"/>
                    <a:pt x="143" y="46"/>
                    <a:pt x="122" y="39"/>
                  </a:cubicBezTo>
                  <a:cubicBezTo>
                    <a:pt x="82" y="29"/>
                    <a:pt x="105" y="18"/>
                    <a:pt x="156" y="18"/>
                  </a:cubicBezTo>
                  <a:cubicBezTo>
                    <a:pt x="161" y="18"/>
                    <a:pt x="168" y="18"/>
                    <a:pt x="174" y="18"/>
                  </a:cubicBezTo>
                  <a:cubicBezTo>
                    <a:pt x="195" y="22"/>
                    <a:pt x="209" y="32"/>
                    <a:pt x="205" y="46"/>
                  </a:cubicBezTo>
                  <a:cubicBezTo>
                    <a:pt x="204" y="53"/>
                    <a:pt x="204" y="57"/>
                    <a:pt x="206" y="57"/>
                  </a:cubicBezTo>
                  <a:cubicBezTo>
                    <a:pt x="209" y="57"/>
                    <a:pt x="213" y="54"/>
                    <a:pt x="219" y="49"/>
                  </a:cubicBezTo>
                  <a:cubicBezTo>
                    <a:pt x="224" y="44"/>
                    <a:pt x="230" y="42"/>
                    <a:pt x="235" y="42"/>
                  </a:cubicBezTo>
                  <a:cubicBezTo>
                    <a:pt x="240" y="42"/>
                    <a:pt x="245" y="45"/>
                    <a:pt x="247" y="52"/>
                  </a:cubicBezTo>
                  <a:cubicBezTo>
                    <a:pt x="249" y="59"/>
                    <a:pt x="253" y="62"/>
                    <a:pt x="259" y="62"/>
                  </a:cubicBezTo>
                  <a:cubicBezTo>
                    <a:pt x="263" y="62"/>
                    <a:pt x="267" y="61"/>
                    <a:pt x="271" y="57"/>
                  </a:cubicBezTo>
                  <a:cubicBezTo>
                    <a:pt x="274" y="53"/>
                    <a:pt x="279" y="52"/>
                    <a:pt x="285" y="52"/>
                  </a:cubicBezTo>
                  <a:cubicBezTo>
                    <a:pt x="292" y="52"/>
                    <a:pt x="300" y="55"/>
                    <a:pt x="306" y="63"/>
                  </a:cubicBezTo>
                  <a:cubicBezTo>
                    <a:pt x="312" y="69"/>
                    <a:pt x="315" y="71"/>
                    <a:pt x="318" y="71"/>
                  </a:cubicBezTo>
                  <a:cubicBezTo>
                    <a:pt x="321" y="71"/>
                    <a:pt x="321" y="65"/>
                    <a:pt x="317" y="52"/>
                  </a:cubicBezTo>
                  <a:cubicBezTo>
                    <a:pt x="309" y="22"/>
                    <a:pt x="199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13"/>
            <p:cNvSpPr/>
            <p:nvPr/>
          </p:nvSpPr>
          <p:spPr>
            <a:xfrm>
              <a:off x="5597525" y="1308150"/>
              <a:ext cx="5675" cy="925"/>
            </a:xfrm>
            <a:custGeom>
              <a:avLst/>
              <a:gdLst/>
              <a:ahLst/>
              <a:cxnLst/>
              <a:rect l="l" t="t" r="r" b="b"/>
              <a:pathLst>
                <a:path w="227" h="37" extrusionOk="0">
                  <a:moveTo>
                    <a:pt x="107" y="0"/>
                  </a:moveTo>
                  <a:cubicBezTo>
                    <a:pt x="93" y="0"/>
                    <a:pt x="79" y="1"/>
                    <a:pt x="67" y="4"/>
                  </a:cubicBezTo>
                  <a:cubicBezTo>
                    <a:pt x="1" y="19"/>
                    <a:pt x="31" y="37"/>
                    <a:pt x="108" y="37"/>
                  </a:cubicBezTo>
                  <a:cubicBezTo>
                    <a:pt x="120" y="37"/>
                    <a:pt x="133" y="36"/>
                    <a:pt x="146" y="36"/>
                  </a:cubicBezTo>
                  <a:cubicBezTo>
                    <a:pt x="223" y="29"/>
                    <a:pt x="226" y="25"/>
                    <a:pt x="175" y="8"/>
                  </a:cubicBezTo>
                  <a:cubicBezTo>
                    <a:pt x="157" y="3"/>
                    <a:pt x="13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13"/>
            <p:cNvSpPr/>
            <p:nvPr/>
          </p:nvSpPr>
          <p:spPr>
            <a:xfrm>
              <a:off x="5534475" y="1096225"/>
              <a:ext cx="1675" cy="575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54" y="1"/>
                  </a:moveTo>
                  <a:cubicBezTo>
                    <a:pt x="50" y="1"/>
                    <a:pt x="45" y="1"/>
                    <a:pt x="39" y="2"/>
                  </a:cubicBezTo>
                  <a:cubicBezTo>
                    <a:pt x="15" y="9"/>
                    <a:pt x="0" y="16"/>
                    <a:pt x="11" y="20"/>
                  </a:cubicBezTo>
                  <a:cubicBezTo>
                    <a:pt x="14" y="21"/>
                    <a:pt x="18" y="22"/>
                    <a:pt x="22" y="22"/>
                  </a:cubicBezTo>
                  <a:cubicBezTo>
                    <a:pt x="33" y="22"/>
                    <a:pt x="46" y="18"/>
                    <a:pt x="56" y="13"/>
                  </a:cubicBezTo>
                  <a:cubicBezTo>
                    <a:pt x="67" y="5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13"/>
            <p:cNvSpPr/>
            <p:nvPr/>
          </p:nvSpPr>
          <p:spPr>
            <a:xfrm>
              <a:off x="5604300" y="1307875"/>
              <a:ext cx="2175" cy="1625"/>
            </a:xfrm>
            <a:custGeom>
              <a:avLst/>
              <a:gdLst/>
              <a:ahLst/>
              <a:cxnLst/>
              <a:rect l="l" t="t" r="r" b="b"/>
              <a:pathLst>
                <a:path w="87" h="65" extrusionOk="0">
                  <a:moveTo>
                    <a:pt x="52" y="1"/>
                  </a:moveTo>
                  <a:cubicBezTo>
                    <a:pt x="43" y="1"/>
                    <a:pt x="35" y="8"/>
                    <a:pt x="25" y="22"/>
                  </a:cubicBezTo>
                  <a:cubicBezTo>
                    <a:pt x="11" y="40"/>
                    <a:pt x="0" y="57"/>
                    <a:pt x="0" y="64"/>
                  </a:cubicBezTo>
                  <a:cubicBezTo>
                    <a:pt x="1" y="65"/>
                    <a:pt x="2" y="65"/>
                    <a:pt x="3" y="65"/>
                  </a:cubicBezTo>
                  <a:cubicBezTo>
                    <a:pt x="8" y="65"/>
                    <a:pt x="17" y="58"/>
                    <a:pt x="28" y="43"/>
                  </a:cubicBezTo>
                  <a:cubicBezTo>
                    <a:pt x="40" y="29"/>
                    <a:pt x="56" y="22"/>
                    <a:pt x="69" y="22"/>
                  </a:cubicBezTo>
                  <a:cubicBezTo>
                    <a:pt x="72" y="22"/>
                    <a:pt x="74" y="22"/>
                    <a:pt x="77" y="22"/>
                  </a:cubicBezTo>
                  <a:cubicBezTo>
                    <a:pt x="80" y="24"/>
                    <a:pt x="82" y="25"/>
                    <a:pt x="83" y="25"/>
                  </a:cubicBezTo>
                  <a:cubicBezTo>
                    <a:pt x="87" y="25"/>
                    <a:pt x="84" y="19"/>
                    <a:pt x="73" y="12"/>
                  </a:cubicBezTo>
                  <a:cubicBezTo>
                    <a:pt x="65" y="4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13"/>
            <p:cNvSpPr/>
            <p:nvPr/>
          </p:nvSpPr>
          <p:spPr>
            <a:xfrm>
              <a:off x="5615625" y="1340800"/>
              <a:ext cx="2400" cy="700"/>
            </a:xfrm>
            <a:custGeom>
              <a:avLst/>
              <a:gdLst/>
              <a:ahLst/>
              <a:cxnLst/>
              <a:rect l="l" t="t" r="r" b="b"/>
              <a:pathLst>
                <a:path w="96" h="28" extrusionOk="0">
                  <a:moveTo>
                    <a:pt x="42" y="1"/>
                  </a:moveTo>
                  <a:cubicBezTo>
                    <a:pt x="31" y="1"/>
                    <a:pt x="22" y="2"/>
                    <a:pt x="16" y="6"/>
                  </a:cubicBezTo>
                  <a:cubicBezTo>
                    <a:pt x="2" y="22"/>
                    <a:pt x="0" y="27"/>
                    <a:pt x="17" y="27"/>
                  </a:cubicBezTo>
                  <a:cubicBezTo>
                    <a:pt x="25" y="27"/>
                    <a:pt x="38" y="26"/>
                    <a:pt x="58" y="24"/>
                  </a:cubicBezTo>
                  <a:cubicBezTo>
                    <a:pt x="93" y="17"/>
                    <a:pt x="96" y="9"/>
                    <a:pt x="68" y="3"/>
                  </a:cubicBezTo>
                  <a:cubicBezTo>
                    <a:pt x="59" y="1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13"/>
            <p:cNvSpPr/>
            <p:nvPr/>
          </p:nvSpPr>
          <p:spPr>
            <a:xfrm>
              <a:off x="5606825" y="130790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9" y="1"/>
                  </a:moveTo>
                  <a:cubicBezTo>
                    <a:pt x="1" y="1"/>
                    <a:pt x="12" y="7"/>
                    <a:pt x="42" y="21"/>
                  </a:cubicBezTo>
                  <a:cubicBezTo>
                    <a:pt x="58" y="30"/>
                    <a:pt x="76" y="37"/>
                    <a:pt x="88" y="37"/>
                  </a:cubicBezTo>
                  <a:cubicBezTo>
                    <a:pt x="94" y="37"/>
                    <a:pt x="98" y="35"/>
                    <a:pt x="101" y="31"/>
                  </a:cubicBezTo>
                  <a:cubicBezTo>
                    <a:pt x="104" y="25"/>
                    <a:pt x="83" y="11"/>
                    <a:pt x="49" y="7"/>
                  </a:cubicBezTo>
                  <a:cubicBezTo>
                    <a:pt x="27" y="3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13"/>
            <p:cNvSpPr/>
            <p:nvPr/>
          </p:nvSpPr>
          <p:spPr>
            <a:xfrm>
              <a:off x="5541075" y="1094925"/>
              <a:ext cx="4175" cy="725"/>
            </a:xfrm>
            <a:custGeom>
              <a:avLst/>
              <a:gdLst/>
              <a:ahLst/>
              <a:cxnLst/>
              <a:rect l="l" t="t" r="r" b="b"/>
              <a:pathLst>
                <a:path w="167" h="29" extrusionOk="0">
                  <a:moveTo>
                    <a:pt x="89" y="0"/>
                  </a:moveTo>
                  <a:cubicBezTo>
                    <a:pt x="73" y="0"/>
                    <a:pt x="57" y="2"/>
                    <a:pt x="45" y="6"/>
                  </a:cubicBezTo>
                  <a:lnTo>
                    <a:pt x="0" y="19"/>
                  </a:lnTo>
                  <a:lnTo>
                    <a:pt x="52" y="27"/>
                  </a:lnTo>
                  <a:cubicBezTo>
                    <a:pt x="64" y="28"/>
                    <a:pt x="77" y="29"/>
                    <a:pt x="90" y="29"/>
                  </a:cubicBezTo>
                  <a:cubicBezTo>
                    <a:pt x="108" y="29"/>
                    <a:pt x="126" y="27"/>
                    <a:pt x="135" y="23"/>
                  </a:cubicBezTo>
                  <a:cubicBezTo>
                    <a:pt x="167" y="16"/>
                    <a:pt x="167" y="16"/>
                    <a:pt x="132" y="6"/>
                  </a:cubicBezTo>
                  <a:cubicBezTo>
                    <a:pt x="120" y="2"/>
                    <a:pt x="10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13"/>
            <p:cNvSpPr/>
            <p:nvPr/>
          </p:nvSpPr>
          <p:spPr>
            <a:xfrm>
              <a:off x="5621425" y="1342125"/>
              <a:ext cx="8975" cy="1875"/>
            </a:xfrm>
            <a:custGeom>
              <a:avLst/>
              <a:gdLst/>
              <a:ahLst/>
              <a:cxnLst/>
              <a:rect l="l" t="t" r="r" b="b"/>
              <a:pathLst>
                <a:path w="359" h="75" extrusionOk="0">
                  <a:moveTo>
                    <a:pt x="9" y="1"/>
                  </a:moveTo>
                  <a:cubicBezTo>
                    <a:pt x="1" y="1"/>
                    <a:pt x="0" y="7"/>
                    <a:pt x="6" y="19"/>
                  </a:cubicBezTo>
                  <a:cubicBezTo>
                    <a:pt x="11" y="38"/>
                    <a:pt x="93" y="50"/>
                    <a:pt x="163" y="50"/>
                  </a:cubicBezTo>
                  <a:cubicBezTo>
                    <a:pt x="199" y="50"/>
                    <a:pt x="231" y="47"/>
                    <a:pt x="249" y="40"/>
                  </a:cubicBezTo>
                  <a:cubicBezTo>
                    <a:pt x="252" y="38"/>
                    <a:pt x="257" y="37"/>
                    <a:pt x="261" y="37"/>
                  </a:cubicBezTo>
                  <a:cubicBezTo>
                    <a:pt x="273" y="37"/>
                    <a:pt x="287" y="43"/>
                    <a:pt x="298" y="54"/>
                  </a:cubicBezTo>
                  <a:cubicBezTo>
                    <a:pt x="310" y="68"/>
                    <a:pt x="326" y="74"/>
                    <a:pt x="338" y="74"/>
                  </a:cubicBezTo>
                  <a:cubicBezTo>
                    <a:pt x="350" y="74"/>
                    <a:pt x="358" y="68"/>
                    <a:pt x="353" y="54"/>
                  </a:cubicBezTo>
                  <a:cubicBezTo>
                    <a:pt x="348" y="35"/>
                    <a:pt x="214" y="12"/>
                    <a:pt x="144" y="12"/>
                  </a:cubicBezTo>
                  <a:cubicBezTo>
                    <a:pt x="123" y="12"/>
                    <a:pt x="108" y="14"/>
                    <a:pt x="103" y="19"/>
                  </a:cubicBezTo>
                  <a:cubicBezTo>
                    <a:pt x="99" y="23"/>
                    <a:pt x="92" y="25"/>
                    <a:pt x="83" y="25"/>
                  </a:cubicBezTo>
                  <a:cubicBezTo>
                    <a:pt x="71" y="25"/>
                    <a:pt x="55" y="21"/>
                    <a:pt x="40" y="12"/>
                  </a:cubicBezTo>
                  <a:cubicBezTo>
                    <a:pt x="26" y="5"/>
                    <a:pt x="15" y="1"/>
                    <a:pt x="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13"/>
            <p:cNvSpPr/>
            <p:nvPr/>
          </p:nvSpPr>
          <p:spPr>
            <a:xfrm>
              <a:off x="5549125" y="10947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11" y="4"/>
                    <a:pt x="1" y="8"/>
                    <a:pt x="5" y="15"/>
                  </a:cubicBezTo>
                  <a:cubicBezTo>
                    <a:pt x="5" y="18"/>
                    <a:pt x="18" y="25"/>
                    <a:pt x="32" y="29"/>
                  </a:cubicBezTo>
                  <a:cubicBezTo>
                    <a:pt x="35" y="30"/>
                    <a:pt x="37" y="30"/>
                    <a:pt x="39" y="30"/>
                  </a:cubicBezTo>
                  <a:cubicBezTo>
                    <a:pt x="49" y="30"/>
                    <a:pt x="56" y="23"/>
                    <a:pt x="53" y="15"/>
                  </a:cubicBezTo>
                  <a:cubicBezTo>
                    <a:pt x="50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13"/>
            <p:cNvSpPr/>
            <p:nvPr/>
          </p:nvSpPr>
          <p:spPr>
            <a:xfrm>
              <a:off x="5631550" y="1343100"/>
              <a:ext cx="1900" cy="1200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5" y="0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1"/>
                    <a:pt x="3" y="11"/>
                    <a:pt x="18" y="29"/>
                  </a:cubicBezTo>
                  <a:cubicBezTo>
                    <a:pt x="29" y="40"/>
                    <a:pt x="43" y="47"/>
                    <a:pt x="56" y="47"/>
                  </a:cubicBezTo>
                  <a:cubicBezTo>
                    <a:pt x="58" y="47"/>
                    <a:pt x="60" y="47"/>
                    <a:pt x="63" y="46"/>
                  </a:cubicBezTo>
                  <a:cubicBezTo>
                    <a:pt x="76" y="46"/>
                    <a:pt x="69" y="32"/>
                    <a:pt x="48" y="18"/>
                  </a:cubicBezTo>
                  <a:cubicBezTo>
                    <a:pt x="27" y="9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13"/>
            <p:cNvSpPr/>
            <p:nvPr/>
          </p:nvSpPr>
          <p:spPr>
            <a:xfrm>
              <a:off x="5553300" y="1094225"/>
              <a:ext cx="1775" cy="875"/>
            </a:xfrm>
            <a:custGeom>
              <a:avLst/>
              <a:gdLst/>
              <a:ahLst/>
              <a:cxnLst/>
              <a:rect l="l" t="t" r="r" b="b"/>
              <a:pathLst>
                <a:path w="71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4" y="5"/>
                    <a:pt x="0" y="16"/>
                    <a:pt x="14" y="23"/>
                  </a:cubicBezTo>
                  <a:cubicBezTo>
                    <a:pt x="23" y="31"/>
                    <a:pt x="34" y="35"/>
                    <a:pt x="45" y="35"/>
                  </a:cubicBezTo>
                  <a:cubicBezTo>
                    <a:pt x="49" y="35"/>
                    <a:pt x="53" y="35"/>
                    <a:pt x="56" y="34"/>
                  </a:cubicBezTo>
                  <a:cubicBezTo>
                    <a:pt x="70" y="30"/>
                    <a:pt x="70" y="23"/>
                    <a:pt x="59" y="13"/>
                  </a:cubicBezTo>
                  <a:cubicBezTo>
                    <a:pt x="49" y="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13"/>
            <p:cNvSpPr/>
            <p:nvPr/>
          </p:nvSpPr>
          <p:spPr>
            <a:xfrm>
              <a:off x="5636150" y="1344250"/>
              <a:ext cx="2025" cy="625"/>
            </a:xfrm>
            <a:custGeom>
              <a:avLst/>
              <a:gdLst/>
              <a:ahLst/>
              <a:cxnLst/>
              <a:rect l="l" t="t" r="r" b="b"/>
              <a:pathLst>
                <a:path w="81" h="25" extrusionOk="0">
                  <a:moveTo>
                    <a:pt x="73" y="0"/>
                  </a:moveTo>
                  <a:cubicBezTo>
                    <a:pt x="67" y="0"/>
                    <a:pt x="57" y="2"/>
                    <a:pt x="42" y="7"/>
                  </a:cubicBezTo>
                  <a:cubicBezTo>
                    <a:pt x="10" y="14"/>
                    <a:pt x="0" y="21"/>
                    <a:pt x="17" y="25"/>
                  </a:cubicBezTo>
                  <a:cubicBezTo>
                    <a:pt x="34" y="25"/>
                    <a:pt x="58" y="17"/>
                    <a:pt x="73" y="7"/>
                  </a:cubicBezTo>
                  <a:cubicBezTo>
                    <a:pt x="8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13"/>
            <p:cNvSpPr/>
            <p:nvPr/>
          </p:nvSpPr>
          <p:spPr>
            <a:xfrm>
              <a:off x="5557375" y="1089825"/>
              <a:ext cx="2025" cy="575"/>
            </a:xfrm>
            <a:custGeom>
              <a:avLst/>
              <a:gdLst/>
              <a:ahLst/>
              <a:cxnLst/>
              <a:rect l="l" t="t" r="r" b="b"/>
              <a:pathLst>
                <a:path w="81" h="23" extrusionOk="0">
                  <a:moveTo>
                    <a:pt x="73" y="0"/>
                  </a:moveTo>
                  <a:cubicBezTo>
                    <a:pt x="67" y="0"/>
                    <a:pt x="56" y="2"/>
                    <a:pt x="42" y="5"/>
                  </a:cubicBezTo>
                  <a:cubicBezTo>
                    <a:pt x="15" y="12"/>
                    <a:pt x="0" y="22"/>
                    <a:pt x="18" y="22"/>
                  </a:cubicBezTo>
                  <a:cubicBezTo>
                    <a:pt x="35" y="22"/>
                    <a:pt x="60" y="15"/>
                    <a:pt x="74" y="8"/>
                  </a:cubicBezTo>
                  <a:cubicBezTo>
                    <a:pt x="81" y="3"/>
                    <a:pt x="80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13"/>
            <p:cNvSpPr/>
            <p:nvPr/>
          </p:nvSpPr>
          <p:spPr>
            <a:xfrm>
              <a:off x="5643075" y="1337875"/>
              <a:ext cx="1400" cy="775"/>
            </a:xfrm>
            <a:custGeom>
              <a:avLst/>
              <a:gdLst/>
              <a:ahLst/>
              <a:cxnLst/>
              <a:rect l="l" t="t" r="r" b="b"/>
              <a:pathLst>
                <a:path w="56" h="31" extrusionOk="0">
                  <a:moveTo>
                    <a:pt x="28" y="1"/>
                  </a:moveTo>
                  <a:cubicBezTo>
                    <a:pt x="26" y="1"/>
                    <a:pt x="24" y="1"/>
                    <a:pt x="21" y="1"/>
                  </a:cubicBezTo>
                  <a:cubicBezTo>
                    <a:pt x="10" y="6"/>
                    <a:pt x="0" y="12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5" y="31"/>
                    <a:pt x="38" y="31"/>
                    <a:pt x="40" y="31"/>
                  </a:cubicBezTo>
                  <a:cubicBezTo>
                    <a:pt x="50" y="31"/>
                    <a:pt x="55" y="26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13"/>
            <p:cNvSpPr/>
            <p:nvPr/>
          </p:nvSpPr>
          <p:spPr>
            <a:xfrm>
              <a:off x="5646725" y="1338050"/>
              <a:ext cx="2625" cy="625"/>
            </a:xfrm>
            <a:custGeom>
              <a:avLst/>
              <a:gdLst/>
              <a:ahLst/>
              <a:cxnLst/>
              <a:rect l="l" t="t" r="r" b="b"/>
              <a:pathLst>
                <a:path w="105" h="25" extrusionOk="0">
                  <a:moveTo>
                    <a:pt x="26" y="1"/>
                  </a:moveTo>
                  <a:cubicBezTo>
                    <a:pt x="21" y="1"/>
                    <a:pt x="17" y="1"/>
                    <a:pt x="14" y="2"/>
                  </a:cubicBezTo>
                  <a:cubicBezTo>
                    <a:pt x="0" y="5"/>
                    <a:pt x="7" y="12"/>
                    <a:pt x="28" y="19"/>
                  </a:cubicBezTo>
                  <a:cubicBezTo>
                    <a:pt x="42" y="23"/>
                    <a:pt x="56" y="25"/>
                    <a:pt x="68" y="25"/>
                  </a:cubicBezTo>
                  <a:cubicBezTo>
                    <a:pt x="77" y="25"/>
                    <a:pt x="85" y="24"/>
                    <a:pt x="90" y="23"/>
                  </a:cubicBezTo>
                  <a:cubicBezTo>
                    <a:pt x="104" y="19"/>
                    <a:pt x="98" y="12"/>
                    <a:pt x="73" y="9"/>
                  </a:cubicBezTo>
                  <a:cubicBezTo>
                    <a:pt x="57" y="4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13"/>
            <p:cNvSpPr/>
            <p:nvPr/>
          </p:nvSpPr>
          <p:spPr>
            <a:xfrm>
              <a:off x="5572900" y="1093150"/>
              <a:ext cx="3225" cy="1350"/>
            </a:xfrm>
            <a:custGeom>
              <a:avLst/>
              <a:gdLst/>
              <a:ahLst/>
              <a:cxnLst/>
              <a:rect l="l" t="t" r="r" b="b"/>
              <a:pathLst>
                <a:path w="129" h="54" extrusionOk="0">
                  <a:moveTo>
                    <a:pt x="42" y="0"/>
                  </a:moveTo>
                  <a:cubicBezTo>
                    <a:pt x="15" y="3"/>
                    <a:pt x="1" y="14"/>
                    <a:pt x="4" y="32"/>
                  </a:cubicBezTo>
                  <a:cubicBezTo>
                    <a:pt x="10" y="43"/>
                    <a:pt x="21" y="53"/>
                    <a:pt x="31" y="53"/>
                  </a:cubicBezTo>
                  <a:cubicBezTo>
                    <a:pt x="33" y="53"/>
                    <a:pt x="34" y="53"/>
                    <a:pt x="36" y="53"/>
                  </a:cubicBezTo>
                  <a:cubicBezTo>
                    <a:pt x="42" y="53"/>
                    <a:pt x="57" y="51"/>
                    <a:pt x="72" y="51"/>
                  </a:cubicBezTo>
                  <a:cubicBezTo>
                    <a:pt x="80" y="51"/>
                    <a:pt x="88" y="51"/>
                    <a:pt x="95" y="53"/>
                  </a:cubicBezTo>
                  <a:cubicBezTo>
                    <a:pt x="122" y="53"/>
                    <a:pt x="129" y="45"/>
                    <a:pt x="111" y="28"/>
                  </a:cubicBezTo>
                  <a:cubicBezTo>
                    <a:pt x="101" y="14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13"/>
            <p:cNvSpPr/>
            <p:nvPr/>
          </p:nvSpPr>
          <p:spPr>
            <a:xfrm>
              <a:off x="5580125" y="1093050"/>
              <a:ext cx="1925" cy="1175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23" y="0"/>
                  </a:moveTo>
                  <a:cubicBezTo>
                    <a:pt x="7" y="0"/>
                    <a:pt x="0" y="10"/>
                    <a:pt x="3" y="25"/>
                  </a:cubicBezTo>
                  <a:cubicBezTo>
                    <a:pt x="9" y="40"/>
                    <a:pt x="22" y="47"/>
                    <a:pt x="36" y="47"/>
                  </a:cubicBezTo>
                  <a:cubicBezTo>
                    <a:pt x="39" y="47"/>
                    <a:pt x="42" y="46"/>
                    <a:pt x="45" y="46"/>
                  </a:cubicBezTo>
                  <a:cubicBezTo>
                    <a:pt x="65" y="42"/>
                    <a:pt x="76" y="28"/>
                    <a:pt x="72" y="22"/>
                  </a:cubicBezTo>
                  <a:cubicBezTo>
                    <a:pt x="69" y="11"/>
                    <a:pt x="51" y="1"/>
                    <a:pt x="30" y="1"/>
                  </a:cubicBezTo>
                  <a:cubicBezTo>
                    <a:pt x="28" y="0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13"/>
            <p:cNvSpPr/>
            <p:nvPr/>
          </p:nvSpPr>
          <p:spPr>
            <a:xfrm>
              <a:off x="5665700" y="131392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7" y="0"/>
                  </a:moveTo>
                  <a:cubicBezTo>
                    <a:pt x="53" y="0"/>
                    <a:pt x="47" y="1"/>
                    <a:pt x="39" y="2"/>
                  </a:cubicBezTo>
                  <a:cubicBezTo>
                    <a:pt x="15" y="9"/>
                    <a:pt x="1" y="16"/>
                    <a:pt x="11" y="19"/>
                  </a:cubicBezTo>
                  <a:cubicBezTo>
                    <a:pt x="14" y="22"/>
                    <a:pt x="18" y="23"/>
                    <a:pt x="22" y="23"/>
                  </a:cubicBezTo>
                  <a:cubicBezTo>
                    <a:pt x="32" y="23"/>
                    <a:pt x="44" y="17"/>
                    <a:pt x="56" y="13"/>
                  </a:cubicBezTo>
                  <a:cubicBezTo>
                    <a:pt x="6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13"/>
            <p:cNvSpPr/>
            <p:nvPr/>
          </p:nvSpPr>
          <p:spPr>
            <a:xfrm>
              <a:off x="5669625" y="1314650"/>
              <a:ext cx="1300" cy="750"/>
            </a:xfrm>
            <a:custGeom>
              <a:avLst/>
              <a:gdLst/>
              <a:ahLst/>
              <a:cxnLst/>
              <a:rect l="l" t="t" r="r" b="b"/>
              <a:pathLst>
                <a:path w="52" h="30" extrusionOk="0">
                  <a:moveTo>
                    <a:pt x="28" y="0"/>
                  </a:moveTo>
                  <a:cubicBezTo>
                    <a:pt x="26" y="0"/>
                    <a:pt x="23" y="1"/>
                    <a:pt x="21" y="1"/>
                  </a:cubicBezTo>
                  <a:cubicBezTo>
                    <a:pt x="7" y="5"/>
                    <a:pt x="0" y="11"/>
                    <a:pt x="0" y="15"/>
                  </a:cubicBezTo>
                  <a:cubicBezTo>
                    <a:pt x="3" y="19"/>
                    <a:pt x="14" y="25"/>
                    <a:pt x="31" y="29"/>
                  </a:cubicBezTo>
                  <a:cubicBezTo>
                    <a:pt x="33" y="29"/>
                    <a:pt x="36" y="30"/>
                    <a:pt x="38" y="30"/>
                  </a:cubicBezTo>
                  <a:cubicBezTo>
                    <a:pt x="47" y="30"/>
                    <a:pt x="51" y="23"/>
                    <a:pt x="48" y="15"/>
                  </a:cubicBezTo>
                  <a:cubicBezTo>
                    <a:pt x="46" y="6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13"/>
            <p:cNvSpPr/>
            <p:nvPr/>
          </p:nvSpPr>
          <p:spPr>
            <a:xfrm>
              <a:off x="5607850" y="1087675"/>
              <a:ext cx="2750" cy="800"/>
            </a:xfrm>
            <a:custGeom>
              <a:avLst/>
              <a:gdLst/>
              <a:ahLst/>
              <a:cxnLst/>
              <a:rect l="l" t="t" r="r" b="b"/>
              <a:pathLst>
                <a:path w="110" h="32" extrusionOk="0">
                  <a:moveTo>
                    <a:pt x="57" y="0"/>
                  </a:moveTo>
                  <a:cubicBezTo>
                    <a:pt x="49" y="0"/>
                    <a:pt x="41" y="2"/>
                    <a:pt x="32" y="4"/>
                  </a:cubicBezTo>
                  <a:cubicBezTo>
                    <a:pt x="1" y="11"/>
                    <a:pt x="1" y="14"/>
                    <a:pt x="36" y="22"/>
                  </a:cubicBezTo>
                  <a:cubicBezTo>
                    <a:pt x="55" y="28"/>
                    <a:pt x="72" y="31"/>
                    <a:pt x="84" y="31"/>
                  </a:cubicBezTo>
                  <a:cubicBezTo>
                    <a:pt x="103" y="31"/>
                    <a:pt x="109" y="24"/>
                    <a:pt x="95" y="11"/>
                  </a:cubicBezTo>
                  <a:cubicBezTo>
                    <a:pt x="85" y="5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13"/>
            <p:cNvSpPr/>
            <p:nvPr/>
          </p:nvSpPr>
          <p:spPr>
            <a:xfrm>
              <a:off x="5615875" y="1087550"/>
              <a:ext cx="3275" cy="800"/>
            </a:xfrm>
            <a:custGeom>
              <a:avLst/>
              <a:gdLst/>
              <a:ahLst/>
              <a:cxnLst/>
              <a:rect l="l" t="t" r="r" b="b"/>
              <a:pathLst>
                <a:path w="131" h="32" extrusionOk="0">
                  <a:moveTo>
                    <a:pt x="45" y="0"/>
                  </a:moveTo>
                  <a:cubicBezTo>
                    <a:pt x="33" y="0"/>
                    <a:pt x="23" y="2"/>
                    <a:pt x="20" y="6"/>
                  </a:cubicBezTo>
                  <a:cubicBezTo>
                    <a:pt x="0" y="25"/>
                    <a:pt x="3" y="31"/>
                    <a:pt x="38" y="31"/>
                  </a:cubicBezTo>
                  <a:cubicBezTo>
                    <a:pt x="47" y="31"/>
                    <a:pt x="58" y="31"/>
                    <a:pt x="72" y="30"/>
                  </a:cubicBezTo>
                  <a:cubicBezTo>
                    <a:pt x="131" y="23"/>
                    <a:pt x="131" y="23"/>
                    <a:pt x="86" y="6"/>
                  </a:cubicBezTo>
                  <a:cubicBezTo>
                    <a:pt x="72" y="2"/>
                    <a:pt x="57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13"/>
            <p:cNvSpPr/>
            <p:nvPr/>
          </p:nvSpPr>
          <p:spPr>
            <a:xfrm>
              <a:off x="5633900" y="1091725"/>
              <a:ext cx="5700" cy="1825"/>
            </a:xfrm>
            <a:custGeom>
              <a:avLst/>
              <a:gdLst/>
              <a:ahLst/>
              <a:cxnLst/>
              <a:rect l="l" t="t" r="r" b="b"/>
              <a:pathLst>
                <a:path w="228" h="73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165" y="6"/>
                    <a:pt x="143" y="8"/>
                    <a:pt x="121" y="8"/>
                  </a:cubicBezTo>
                  <a:cubicBezTo>
                    <a:pt x="106" y="8"/>
                    <a:pt x="91" y="7"/>
                    <a:pt x="73" y="6"/>
                  </a:cubicBezTo>
                  <a:cubicBezTo>
                    <a:pt x="66" y="4"/>
                    <a:pt x="60" y="3"/>
                    <a:pt x="54" y="3"/>
                  </a:cubicBezTo>
                  <a:cubicBezTo>
                    <a:pt x="33" y="3"/>
                    <a:pt x="19" y="13"/>
                    <a:pt x="14" y="30"/>
                  </a:cubicBezTo>
                  <a:cubicBezTo>
                    <a:pt x="4" y="57"/>
                    <a:pt x="0" y="69"/>
                    <a:pt x="10" y="69"/>
                  </a:cubicBezTo>
                  <a:cubicBezTo>
                    <a:pt x="17" y="69"/>
                    <a:pt x="31" y="62"/>
                    <a:pt x="55" y="50"/>
                  </a:cubicBezTo>
                  <a:cubicBezTo>
                    <a:pt x="72" y="42"/>
                    <a:pt x="86" y="38"/>
                    <a:pt x="98" y="38"/>
                  </a:cubicBezTo>
                  <a:cubicBezTo>
                    <a:pt x="111" y="38"/>
                    <a:pt x="121" y="43"/>
                    <a:pt x="128" y="54"/>
                  </a:cubicBezTo>
                  <a:cubicBezTo>
                    <a:pt x="139" y="66"/>
                    <a:pt x="156" y="72"/>
                    <a:pt x="173" y="72"/>
                  </a:cubicBezTo>
                  <a:cubicBezTo>
                    <a:pt x="176" y="72"/>
                    <a:pt x="180" y="72"/>
                    <a:pt x="183" y="71"/>
                  </a:cubicBezTo>
                  <a:cubicBezTo>
                    <a:pt x="220" y="61"/>
                    <a:pt x="228" y="1"/>
                    <a:pt x="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13"/>
            <p:cNvSpPr/>
            <p:nvPr/>
          </p:nvSpPr>
          <p:spPr>
            <a:xfrm>
              <a:off x="5640200" y="1091600"/>
              <a:ext cx="14775" cy="1575"/>
            </a:xfrm>
            <a:custGeom>
              <a:avLst/>
              <a:gdLst/>
              <a:ahLst/>
              <a:cxnLst/>
              <a:rect l="l" t="t" r="r" b="b"/>
              <a:pathLst>
                <a:path w="591" h="63" extrusionOk="0">
                  <a:moveTo>
                    <a:pt x="162" y="1"/>
                  </a:moveTo>
                  <a:cubicBezTo>
                    <a:pt x="135" y="1"/>
                    <a:pt x="105" y="1"/>
                    <a:pt x="80" y="3"/>
                  </a:cubicBezTo>
                  <a:cubicBezTo>
                    <a:pt x="35" y="6"/>
                    <a:pt x="1" y="17"/>
                    <a:pt x="1" y="24"/>
                  </a:cubicBezTo>
                  <a:cubicBezTo>
                    <a:pt x="8" y="47"/>
                    <a:pt x="60" y="62"/>
                    <a:pt x="114" y="62"/>
                  </a:cubicBezTo>
                  <a:cubicBezTo>
                    <a:pt x="135" y="62"/>
                    <a:pt x="156" y="60"/>
                    <a:pt x="175" y="55"/>
                  </a:cubicBezTo>
                  <a:cubicBezTo>
                    <a:pt x="197" y="50"/>
                    <a:pt x="218" y="47"/>
                    <a:pt x="232" y="47"/>
                  </a:cubicBezTo>
                  <a:cubicBezTo>
                    <a:pt x="245" y="47"/>
                    <a:pt x="253" y="49"/>
                    <a:pt x="254" y="52"/>
                  </a:cubicBezTo>
                  <a:cubicBezTo>
                    <a:pt x="256" y="58"/>
                    <a:pt x="304" y="62"/>
                    <a:pt x="362" y="62"/>
                  </a:cubicBezTo>
                  <a:cubicBezTo>
                    <a:pt x="427" y="62"/>
                    <a:pt x="505" y="57"/>
                    <a:pt x="538" y="48"/>
                  </a:cubicBezTo>
                  <a:cubicBezTo>
                    <a:pt x="590" y="36"/>
                    <a:pt x="555" y="10"/>
                    <a:pt x="488" y="10"/>
                  </a:cubicBezTo>
                  <a:cubicBezTo>
                    <a:pt x="483" y="10"/>
                    <a:pt x="478" y="10"/>
                    <a:pt x="473" y="11"/>
                  </a:cubicBezTo>
                  <a:cubicBezTo>
                    <a:pt x="452" y="12"/>
                    <a:pt x="430" y="13"/>
                    <a:pt x="412" y="13"/>
                  </a:cubicBezTo>
                  <a:cubicBezTo>
                    <a:pt x="394" y="13"/>
                    <a:pt x="379" y="12"/>
                    <a:pt x="372" y="11"/>
                  </a:cubicBezTo>
                  <a:cubicBezTo>
                    <a:pt x="359" y="8"/>
                    <a:pt x="345" y="5"/>
                    <a:pt x="334" y="5"/>
                  </a:cubicBezTo>
                  <a:cubicBezTo>
                    <a:pt x="330" y="5"/>
                    <a:pt x="326" y="5"/>
                    <a:pt x="324" y="6"/>
                  </a:cubicBezTo>
                  <a:cubicBezTo>
                    <a:pt x="319" y="8"/>
                    <a:pt x="313" y="8"/>
                    <a:pt x="304" y="8"/>
                  </a:cubicBezTo>
                  <a:cubicBezTo>
                    <a:pt x="285" y="8"/>
                    <a:pt x="258" y="5"/>
                    <a:pt x="234" y="3"/>
                  </a:cubicBezTo>
                  <a:cubicBezTo>
                    <a:pt x="216" y="1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13"/>
            <p:cNvSpPr/>
            <p:nvPr/>
          </p:nvSpPr>
          <p:spPr>
            <a:xfrm>
              <a:off x="5709250" y="1309875"/>
              <a:ext cx="1300" cy="77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7" y="5"/>
                    <a:pt x="0" y="12"/>
                    <a:pt x="0" y="15"/>
                  </a:cubicBezTo>
                  <a:cubicBezTo>
                    <a:pt x="4" y="22"/>
                    <a:pt x="15" y="26"/>
                    <a:pt x="32" y="29"/>
                  </a:cubicBezTo>
                  <a:cubicBezTo>
                    <a:pt x="35" y="30"/>
                    <a:pt x="38" y="30"/>
                    <a:pt x="40" y="30"/>
                  </a:cubicBezTo>
                  <a:cubicBezTo>
                    <a:pt x="48" y="30"/>
                    <a:pt x="52" y="26"/>
                    <a:pt x="49" y="15"/>
                  </a:cubicBezTo>
                  <a:cubicBezTo>
                    <a:pt x="46" y="7"/>
                    <a:pt x="39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13"/>
            <p:cNvSpPr/>
            <p:nvPr/>
          </p:nvSpPr>
          <p:spPr>
            <a:xfrm>
              <a:off x="5729475" y="1341250"/>
              <a:ext cx="4975" cy="1825"/>
            </a:xfrm>
            <a:custGeom>
              <a:avLst/>
              <a:gdLst/>
              <a:ahLst/>
              <a:cxnLst/>
              <a:rect l="l" t="t" r="r" b="b"/>
              <a:pathLst>
                <a:path w="199" h="73" extrusionOk="0">
                  <a:moveTo>
                    <a:pt x="19" y="1"/>
                  </a:moveTo>
                  <a:cubicBezTo>
                    <a:pt x="1" y="1"/>
                    <a:pt x="8" y="10"/>
                    <a:pt x="27" y="33"/>
                  </a:cubicBezTo>
                  <a:cubicBezTo>
                    <a:pt x="48" y="58"/>
                    <a:pt x="78" y="73"/>
                    <a:pt x="95" y="73"/>
                  </a:cubicBezTo>
                  <a:cubicBezTo>
                    <a:pt x="107" y="73"/>
                    <a:pt x="113" y="66"/>
                    <a:pt x="107" y="50"/>
                  </a:cubicBezTo>
                  <a:cubicBezTo>
                    <a:pt x="104" y="40"/>
                    <a:pt x="121" y="33"/>
                    <a:pt x="146" y="33"/>
                  </a:cubicBezTo>
                  <a:cubicBezTo>
                    <a:pt x="153" y="33"/>
                    <a:pt x="159" y="34"/>
                    <a:pt x="164" y="34"/>
                  </a:cubicBezTo>
                  <a:cubicBezTo>
                    <a:pt x="199" y="34"/>
                    <a:pt x="162" y="21"/>
                    <a:pt x="80" y="9"/>
                  </a:cubicBezTo>
                  <a:cubicBezTo>
                    <a:pt x="49" y="4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13"/>
            <p:cNvSpPr/>
            <p:nvPr/>
          </p:nvSpPr>
          <p:spPr>
            <a:xfrm>
              <a:off x="5654625" y="1091700"/>
              <a:ext cx="5775" cy="1750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166" y="1"/>
                  </a:moveTo>
                  <a:cubicBezTo>
                    <a:pt x="148" y="1"/>
                    <a:pt x="128" y="5"/>
                    <a:pt x="107" y="13"/>
                  </a:cubicBezTo>
                  <a:cubicBezTo>
                    <a:pt x="91" y="19"/>
                    <a:pt x="76" y="23"/>
                    <a:pt x="66" y="23"/>
                  </a:cubicBezTo>
                  <a:cubicBezTo>
                    <a:pt x="58" y="23"/>
                    <a:pt x="54" y="21"/>
                    <a:pt x="52" y="17"/>
                  </a:cubicBezTo>
                  <a:cubicBezTo>
                    <a:pt x="50" y="12"/>
                    <a:pt x="47" y="9"/>
                    <a:pt x="42" y="9"/>
                  </a:cubicBezTo>
                  <a:cubicBezTo>
                    <a:pt x="38" y="9"/>
                    <a:pt x="33" y="12"/>
                    <a:pt x="27" y="17"/>
                  </a:cubicBezTo>
                  <a:cubicBezTo>
                    <a:pt x="0" y="44"/>
                    <a:pt x="12" y="63"/>
                    <a:pt x="43" y="63"/>
                  </a:cubicBezTo>
                  <a:cubicBezTo>
                    <a:pt x="51" y="63"/>
                    <a:pt x="62" y="61"/>
                    <a:pt x="73" y="58"/>
                  </a:cubicBezTo>
                  <a:cubicBezTo>
                    <a:pt x="83" y="56"/>
                    <a:pt x="96" y="55"/>
                    <a:pt x="108" y="55"/>
                  </a:cubicBezTo>
                  <a:cubicBezTo>
                    <a:pt x="127" y="55"/>
                    <a:pt x="147" y="57"/>
                    <a:pt x="160" y="61"/>
                  </a:cubicBezTo>
                  <a:cubicBezTo>
                    <a:pt x="169" y="67"/>
                    <a:pt x="177" y="70"/>
                    <a:pt x="184" y="70"/>
                  </a:cubicBezTo>
                  <a:cubicBezTo>
                    <a:pt x="195" y="70"/>
                    <a:pt x="203" y="63"/>
                    <a:pt x="211" y="48"/>
                  </a:cubicBezTo>
                  <a:cubicBezTo>
                    <a:pt x="231" y="20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13"/>
            <p:cNvSpPr/>
            <p:nvPr/>
          </p:nvSpPr>
          <p:spPr>
            <a:xfrm>
              <a:off x="5735625" y="134360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1"/>
                  </a:cubicBezTo>
                  <a:cubicBezTo>
                    <a:pt x="10" y="6"/>
                    <a:pt x="0" y="9"/>
                    <a:pt x="4" y="16"/>
                  </a:cubicBezTo>
                  <a:cubicBezTo>
                    <a:pt x="4" y="19"/>
                    <a:pt x="18" y="26"/>
                    <a:pt x="31" y="30"/>
                  </a:cubicBezTo>
                  <a:cubicBezTo>
                    <a:pt x="34" y="30"/>
                    <a:pt x="36" y="31"/>
                    <a:pt x="38" y="31"/>
                  </a:cubicBezTo>
                  <a:cubicBezTo>
                    <a:pt x="48" y="31"/>
                    <a:pt x="55" y="25"/>
                    <a:pt x="52" y="16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13"/>
            <p:cNvSpPr/>
            <p:nvPr/>
          </p:nvSpPr>
          <p:spPr>
            <a:xfrm>
              <a:off x="5737175" y="13484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2" y="0"/>
                  </a:moveTo>
                  <a:cubicBezTo>
                    <a:pt x="48" y="0"/>
                    <a:pt x="42" y="0"/>
                    <a:pt x="35" y="1"/>
                  </a:cubicBezTo>
                  <a:cubicBezTo>
                    <a:pt x="11" y="8"/>
                    <a:pt x="1" y="15"/>
                    <a:pt x="11" y="19"/>
                  </a:cubicBezTo>
                  <a:cubicBezTo>
                    <a:pt x="15" y="21"/>
                    <a:pt x="19" y="22"/>
                    <a:pt x="24" y="22"/>
                  </a:cubicBezTo>
                  <a:cubicBezTo>
                    <a:pt x="33" y="22"/>
                    <a:pt x="44" y="18"/>
                    <a:pt x="52" y="11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13"/>
            <p:cNvSpPr/>
            <p:nvPr/>
          </p:nvSpPr>
          <p:spPr>
            <a:xfrm>
              <a:off x="5739000" y="1342300"/>
              <a:ext cx="1675" cy="875"/>
            </a:xfrm>
            <a:custGeom>
              <a:avLst/>
              <a:gdLst/>
              <a:ahLst/>
              <a:cxnLst/>
              <a:rect l="l" t="t" r="r" b="b"/>
              <a:pathLst>
                <a:path w="67" h="35" extrusionOk="0">
                  <a:moveTo>
                    <a:pt x="25" y="1"/>
                  </a:moveTo>
                  <a:cubicBezTo>
                    <a:pt x="22" y="1"/>
                    <a:pt x="18" y="1"/>
                    <a:pt x="14" y="2"/>
                  </a:cubicBezTo>
                  <a:cubicBezTo>
                    <a:pt x="0" y="5"/>
                    <a:pt x="0" y="12"/>
                    <a:pt x="11" y="23"/>
                  </a:cubicBezTo>
                  <a:cubicBezTo>
                    <a:pt x="18" y="30"/>
                    <a:pt x="32" y="34"/>
                    <a:pt x="43" y="34"/>
                  </a:cubicBezTo>
                  <a:cubicBezTo>
                    <a:pt x="46" y="34"/>
                    <a:pt x="50" y="34"/>
                    <a:pt x="53" y="33"/>
                  </a:cubicBezTo>
                  <a:cubicBezTo>
                    <a:pt x="66" y="29"/>
                    <a:pt x="66" y="19"/>
                    <a:pt x="56" y="12"/>
                  </a:cubicBezTo>
                  <a:cubicBezTo>
                    <a:pt x="48" y="4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13"/>
            <p:cNvSpPr/>
            <p:nvPr/>
          </p:nvSpPr>
          <p:spPr>
            <a:xfrm>
              <a:off x="5740300" y="1344175"/>
              <a:ext cx="4600" cy="1925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26" y="0"/>
                  </a:moveTo>
                  <a:cubicBezTo>
                    <a:pt x="22" y="0"/>
                    <a:pt x="17" y="2"/>
                    <a:pt x="11" y="7"/>
                  </a:cubicBezTo>
                  <a:cubicBezTo>
                    <a:pt x="1" y="20"/>
                    <a:pt x="28" y="38"/>
                    <a:pt x="81" y="55"/>
                  </a:cubicBezTo>
                  <a:cubicBezTo>
                    <a:pt x="121" y="70"/>
                    <a:pt x="157" y="77"/>
                    <a:pt x="169" y="77"/>
                  </a:cubicBezTo>
                  <a:cubicBezTo>
                    <a:pt x="172" y="77"/>
                    <a:pt x="173" y="76"/>
                    <a:pt x="174" y="76"/>
                  </a:cubicBezTo>
                  <a:cubicBezTo>
                    <a:pt x="184" y="57"/>
                    <a:pt x="99" y="15"/>
                    <a:pt x="71" y="15"/>
                  </a:cubicBezTo>
                  <a:cubicBezTo>
                    <a:pt x="67" y="15"/>
                    <a:pt x="65" y="15"/>
                    <a:pt x="63" y="17"/>
                  </a:cubicBezTo>
                  <a:cubicBezTo>
                    <a:pt x="59" y="21"/>
                    <a:pt x="55" y="23"/>
                    <a:pt x="51" y="23"/>
                  </a:cubicBezTo>
                  <a:cubicBezTo>
                    <a:pt x="45" y="23"/>
                    <a:pt x="41" y="19"/>
                    <a:pt x="39" y="10"/>
                  </a:cubicBezTo>
                  <a:cubicBezTo>
                    <a:pt x="37" y="4"/>
                    <a:pt x="32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13"/>
            <p:cNvSpPr/>
            <p:nvPr/>
          </p:nvSpPr>
          <p:spPr>
            <a:xfrm>
              <a:off x="5661125" y="1091725"/>
              <a:ext cx="1375" cy="1200"/>
            </a:xfrm>
            <a:custGeom>
              <a:avLst/>
              <a:gdLst/>
              <a:ahLst/>
              <a:cxnLst/>
              <a:rect l="l" t="t" r="r" b="b"/>
              <a:pathLst>
                <a:path w="55" h="48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6"/>
                    <a:pt x="10" y="16"/>
                    <a:pt x="4" y="22"/>
                  </a:cubicBezTo>
                  <a:cubicBezTo>
                    <a:pt x="0" y="33"/>
                    <a:pt x="0" y="43"/>
                    <a:pt x="10" y="47"/>
                  </a:cubicBezTo>
                  <a:cubicBezTo>
                    <a:pt x="11" y="48"/>
                    <a:pt x="12" y="48"/>
                    <a:pt x="13" y="48"/>
                  </a:cubicBezTo>
                  <a:cubicBezTo>
                    <a:pt x="20" y="48"/>
                    <a:pt x="32" y="38"/>
                    <a:pt x="42" y="22"/>
                  </a:cubicBezTo>
                  <a:cubicBezTo>
                    <a:pt x="53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13"/>
            <p:cNvSpPr/>
            <p:nvPr/>
          </p:nvSpPr>
          <p:spPr>
            <a:xfrm>
              <a:off x="5742200" y="134890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8" y="5"/>
                    <a:pt x="0" y="15"/>
                    <a:pt x="5" y="26"/>
                  </a:cubicBezTo>
                  <a:cubicBezTo>
                    <a:pt x="7" y="34"/>
                    <a:pt x="14" y="40"/>
                    <a:pt x="24" y="40"/>
                  </a:cubicBezTo>
                  <a:cubicBezTo>
                    <a:pt x="27" y="40"/>
                    <a:pt x="29" y="40"/>
                    <a:pt x="32" y="39"/>
                  </a:cubicBezTo>
                  <a:cubicBezTo>
                    <a:pt x="46" y="36"/>
                    <a:pt x="53" y="26"/>
                    <a:pt x="50" y="15"/>
                  </a:cubicBezTo>
                  <a:cubicBezTo>
                    <a:pt x="47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13"/>
            <p:cNvSpPr/>
            <p:nvPr/>
          </p:nvSpPr>
          <p:spPr>
            <a:xfrm>
              <a:off x="5728325" y="1300050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68" y="0"/>
                  </a:moveTo>
                  <a:cubicBezTo>
                    <a:pt x="64" y="0"/>
                    <a:pt x="57" y="2"/>
                    <a:pt x="46" y="6"/>
                  </a:cubicBezTo>
                  <a:cubicBezTo>
                    <a:pt x="25" y="9"/>
                    <a:pt x="14" y="23"/>
                    <a:pt x="25" y="30"/>
                  </a:cubicBezTo>
                  <a:cubicBezTo>
                    <a:pt x="35" y="41"/>
                    <a:pt x="32" y="51"/>
                    <a:pt x="18" y="54"/>
                  </a:cubicBezTo>
                  <a:cubicBezTo>
                    <a:pt x="4" y="57"/>
                    <a:pt x="1" y="65"/>
                    <a:pt x="11" y="68"/>
                  </a:cubicBezTo>
                  <a:cubicBezTo>
                    <a:pt x="13" y="69"/>
                    <a:pt x="15" y="70"/>
                    <a:pt x="17" y="70"/>
                  </a:cubicBezTo>
                  <a:cubicBezTo>
                    <a:pt x="29" y="70"/>
                    <a:pt x="45" y="57"/>
                    <a:pt x="56" y="37"/>
                  </a:cubicBezTo>
                  <a:cubicBezTo>
                    <a:pt x="73" y="10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13"/>
            <p:cNvSpPr/>
            <p:nvPr/>
          </p:nvSpPr>
          <p:spPr>
            <a:xfrm>
              <a:off x="5663275" y="1092025"/>
              <a:ext cx="3875" cy="1275"/>
            </a:xfrm>
            <a:custGeom>
              <a:avLst/>
              <a:gdLst/>
              <a:ahLst/>
              <a:cxnLst/>
              <a:rect l="l" t="t" r="r" b="b"/>
              <a:pathLst>
                <a:path w="155" h="51" extrusionOk="0">
                  <a:moveTo>
                    <a:pt x="102" y="0"/>
                  </a:moveTo>
                  <a:cubicBezTo>
                    <a:pt x="79" y="0"/>
                    <a:pt x="53" y="7"/>
                    <a:pt x="32" y="21"/>
                  </a:cubicBezTo>
                  <a:cubicBezTo>
                    <a:pt x="1" y="42"/>
                    <a:pt x="4" y="45"/>
                    <a:pt x="49" y="48"/>
                  </a:cubicBezTo>
                  <a:cubicBezTo>
                    <a:pt x="64" y="50"/>
                    <a:pt x="77" y="51"/>
                    <a:pt x="89" y="51"/>
                  </a:cubicBezTo>
                  <a:cubicBezTo>
                    <a:pt x="132" y="51"/>
                    <a:pt x="155" y="40"/>
                    <a:pt x="147" y="21"/>
                  </a:cubicBezTo>
                  <a:cubicBezTo>
                    <a:pt x="143" y="7"/>
                    <a:pt x="125" y="0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13"/>
            <p:cNvSpPr/>
            <p:nvPr/>
          </p:nvSpPr>
          <p:spPr>
            <a:xfrm>
              <a:off x="5741000" y="1328875"/>
              <a:ext cx="2100" cy="650"/>
            </a:xfrm>
            <a:custGeom>
              <a:avLst/>
              <a:gdLst/>
              <a:ahLst/>
              <a:cxnLst/>
              <a:rect l="l" t="t" r="r" b="b"/>
              <a:pathLst>
                <a:path w="84" h="26" extrusionOk="0">
                  <a:moveTo>
                    <a:pt x="38" y="0"/>
                  </a:moveTo>
                  <a:cubicBezTo>
                    <a:pt x="36" y="0"/>
                    <a:pt x="34" y="0"/>
                    <a:pt x="32" y="1"/>
                  </a:cubicBezTo>
                  <a:cubicBezTo>
                    <a:pt x="0" y="12"/>
                    <a:pt x="11" y="22"/>
                    <a:pt x="53" y="25"/>
                  </a:cubicBezTo>
                  <a:cubicBezTo>
                    <a:pt x="77" y="25"/>
                    <a:pt x="83" y="22"/>
                    <a:pt x="73" y="12"/>
                  </a:cubicBezTo>
                  <a:cubicBezTo>
                    <a:pt x="62" y="6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13"/>
            <p:cNvSpPr/>
            <p:nvPr/>
          </p:nvSpPr>
          <p:spPr>
            <a:xfrm>
              <a:off x="5667700" y="1092075"/>
              <a:ext cx="3750" cy="1500"/>
            </a:xfrm>
            <a:custGeom>
              <a:avLst/>
              <a:gdLst/>
              <a:ahLst/>
              <a:cxnLst/>
              <a:rect l="l" t="t" r="r" b="b"/>
              <a:pathLst>
                <a:path w="150" h="60" extrusionOk="0">
                  <a:moveTo>
                    <a:pt x="33" y="0"/>
                  </a:moveTo>
                  <a:cubicBezTo>
                    <a:pt x="0" y="0"/>
                    <a:pt x="1" y="8"/>
                    <a:pt x="18" y="33"/>
                  </a:cubicBezTo>
                  <a:cubicBezTo>
                    <a:pt x="26" y="50"/>
                    <a:pt x="46" y="59"/>
                    <a:pt x="65" y="59"/>
                  </a:cubicBezTo>
                  <a:cubicBezTo>
                    <a:pt x="70" y="59"/>
                    <a:pt x="75" y="59"/>
                    <a:pt x="80" y="57"/>
                  </a:cubicBezTo>
                  <a:cubicBezTo>
                    <a:pt x="149" y="40"/>
                    <a:pt x="139" y="5"/>
                    <a:pt x="63" y="2"/>
                  </a:cubicBezTo>
                  <a:cubicBezTo>
                    <a:pt x="51" y="1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13"/>
            <p:cNvSpPr/>
            <p:nvPr/>
          </p:nvSpPr>
          <p:spPr>
            <a:xfrm>
              <a:off x="5748300" y="13433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8"/>
                    <a:pt x="16" y="47"/>
                    <a:pt x="21" y="47"/>
                  </a:cubicBezTo>
                  <a:cubicBezTo>
                    <a:pt x="22" y="47"/>
                    <a:pt x="23" y="47"/>
                    <a:pt x="24" y="45"/>
                  </a:cubicBezTo>
                  <a:cubicBezTo>
                    <a:pt x="31" y="35"/>
                    <a:pt x="27" y="21"/>
                    <a:pt x="14" y="7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8" name="Google Shape;4488;p13"/>
            <p:cNvSpPr/>
            <p:nvPr/>
          </p:nvSpPr>
          <p:spPr>
            <a:xfrm>
              <a:off x="5751825" y="1346050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32" y="0"/>
                  </a:moveTo>
                  <a:cubicBezTo>
                    <a:pt x="30" y="0"/>
                    <a:pt x="27" y="0"/>
                    <a:pt x="25" y="1"/>
                  </a:cubicBezTo>
                  <a:cubicBezTo>
                    <a:pt x="1" y="8"/>
                    <a:pt x="4" y="18"/>
                    <a:pt x="43" y="42"/>
                  </a:cubicBezTo>
                  <a:cubicBezTo>
                    <a:pt x="69" y="61"/>
                    <a:pt x="87" y="70"/>
                    <a:pt x="95" y="70"/>
                  </a:cubicBezTo>
                  <a:cubicBezTo>
                    <a:pt x="106" y="70"/>
                    <a:pt x="102" y="56"/>
                    <a:pt x="81" y="28"/>
                  </a:cubicBezTo>
                  <a:cubicBezTo>
                    <a:pt x="69" y="10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13"/>
            <p:cNvSpPr/>
            <p:nvPr/>
          </p:nvSpPr>
          <p:spPr>
            <a:xfrm>
              <a:off x="5671850" y="1092325"/>
              <a:ext cx="17450" cy="2925"/>
            </a:xfrm>
            <a:custGeom>
              <a:avLst/>
              <a:gdLst/>
              <a:ahLst/>
              <a:cxnLst/>
              <a:rect l="l" t="t" r="r" b="b"/>
              <a:pathLst>
                <a:path w="698" h="117" extrusionOk="0">
                  <a:moveTo>
                    <a:pt x="129" y="1"/>
                  </a:moveTo>
                  <a:cubicBezTo>
                    <a:pt x="105" y="1"/>
                    <a:pt x="86" y="1"/>
                    <a:pt x="74" y="2"/>
                  </a:cubicBezTo>
                  <a:cubicBezTo>
                    <a:pt x="25" y="6"/>
                    <a:pt x="1" y="12"/>
                    <a:pt x="4" y="26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0" y="36"/>
                    <a:pt x="25" y="34"/>
                    <a:pt x="29" y="30"/>
                  </a:cubicBezTo>
                  <a:cubicBezTo>
                    <a:pt x="33" y="26"/>
                    <a:pt x="38" y="24"/>
                    <a:pt x="44" y="24"/>
                  </a:cubicBezTo>
                  <a:cubicBezTo>
                    <a:pt x="52" y="24"/>
                    <a:pt x="62" y="28"/>
                    <a:pt x="71" y="36"/>
                  </a:cubicBezTo>
                  <a:cubicBezTo>
                    <a:pt x="87" y="49"/>
                    <a:pt x="126" y="57"/>
                    <a:pt x="157" y="57"/>
                  </a:cubicBezTo>
                  <a:cubicBezTo>
                    <a:pt x="184" y="57"/>
                    <a:pt x="206" y="51"/>
                    <a:pt x="202" y="40"/>
                  </a:cubicBezTo>
                  <a:cubicBezTo>
                    <a:pt x="199" y="30"/>
                    <a:pt x="223" y="23"/>
                    <a:pt x="254" y="19"/>
                  </a:cubicBezTo>
                  <a:cubicBezTo>
                    <a:pt x="258" y="19"/>
                    <a:pt x="263" y="18"/>
                    <a:pt x="266" y="18"/>
                  </a:cubicBezTo>
                  <a:cubicBezTo>
                    <a:pt x="294" y="18"/>
                    <a:pt x="309" y="28"/>
                    <a:pt x="307" y="40"/>
                  </a:cubicBezTo>
                  <a:cubicBezTo>
                    <a:pt x="305" y="46"/>
                    <a:pt x="305" y="50"/>
                    <a:pt x="308" y="50"/>
                  </a:cubicBezTo>
                  <a:cubicBezTo>
                    <a:pt x="309" y="50"/>
                    <a:pt x="312" y="48"/>
                    <a:pt x="317" y="44"/>
                  </a:cubicBezTo>
                  <a:cubicBezTo>
                    <a:pt x="322" y="39"/>
                    <a:pt x="330" y="36"/>
                    <a:pt x="340" y="36"/>
                  </a:cubicBezTo>
                  <a:cubicBezTo>
                    <a:pt x="352" y="36"/>
                    <a:pt x="365" y="40"/>
                    <a:pt x="376" y="47"/>
                  </a:cubicBezTo>
                  <a:cubicBezTo>
                    <a:pt x="389" y="57"/>
                    <a:pt x="414" y="62"/>
                    <a:pt x="434" y="62"/>
                  </a:cubicBezTo>
                  <a:cubicBezTo>
                    <a:pt x="441" y="62"/>
                    <a:pt x="447" y="62"/>
                    <a:pt x="452" y="61"/>
                  </a:cubicBezTo>
                  <a:cubicBezTo>
                    <a:pt x="460" y="58"/>
                    <a:pt x="468" y="57"/>
                    <a:pt x="476" y="57"/>
                  </a:cubicBezTo>
                  <a:cubicBezTo>
                    <a:pt x="492" y="57"/>
                    <a:pt x="508" y="61"/>
                    <a:pt x="515" y="68"/>
                  </a:cubicBezTo>
                  <a:cubicBezTo>
                    <a:pt x="519" y="71"/>
                    <a:pt x="527" y="73"/>
                    <a:pt x="535" y="73"/>
                  </a:cubicBezTo>
                  <a:cubicBezTo>
                    <a:pt x="545" y="73"/>
                    <a:pt x="556" y="70"/>
                    <a:pt x="563" y="65"/>
                  </a:cubicBezTo>
                  <a:cubicBezTo>
                    <a:pt x="569" y="60"/>
                    <a:pt x="575" y="57"/>
                    <a:pt x="580" y="57"/>
                  </a:cubicBezTo>
                  <a:cubicBezTo>
                    <a:pt x="589" y="57"/>
                    <a:pt x="596" y="65"/>
                    <a:pt x="598" y="78"/>
                  </a:cubicBezTo>
                  <a:cubicBezTo>
                    <a:pt x="598" y="99"/>
                    <a:pt x="615" y="113"/>
                    <a:pt x="636" y="116"/>
                  </a:cubicBezTo>
                  <a:cubicBezTo>
                    <a:pt x="657" y="116"/>
                    <a:pt x="660" y="110"/>
                    <a:pt x="646" y="99"/>
                  </a:cubicBezTo>
                  <a:cubicBezTo>
                    <a:pt x="633" y="89"/>
                    <a:pt x="633" y="78"/>
                    <a:pt x="646" y="75"/>
                  </a:cubicBezTo>
                  <a:cubicBezTo>
                    <a:pt x="664" y="71"/>
                    <a:pt x="667" y="61"/>
                    <a:pt x="654" y="54"/>
                  </a:cubicBezTo>
                  <a:cubicBezTo>
                    <a:pt x="646" y="44"/>
                    <a:pt x="654" y="30"/>
                    <a:pt x="675" y="19"/>
                  </a:cubicBezTo>
                  <a:cubicBezTo>
                    <a:pt x="691" y="9"/>
                    <a:pt x="698" y="5"/>
                    <a:pt x="691" y="5"/>
                  </a:cubicBezTo>
                  <a:cubicBezTo>
                    <a:pt x="686" y="5"/>
                    <a:pt x="677" y="6"/>
                    <a:pt x="660" y="9"/>
                  </a:cubicBezTo>
                  <a:cubicBezTo>
                    <a:pt x="650" y="12"/>
                    <a:pt x="621" y="13"/>
                    <a:pt x="582" y="13"/>
                  </a:cubicBezTo>
                  <a:cubicBezTo>
                    <a:pt x="528" y="13"/>
                    <a:pt x="455" y="11"/>
                    <a:pt x="383" y="9"/>
                  </a:cubicBezTo>
                  <a:cubicBezTo>
                    <a:pt x="290" y="4"/>
                    <a:pt x="192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13"/>
            <p:cNvSpPr/>
            <p:nvPr/>
          </p:nvSpPr>
          <p:spPr>
            <a:xfrm>
              <a:off x="5751575" y="1343875"/>
              <a:ext cx="1775" cy="85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25" y="0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0" y="5"/>
                    <a:pt x="0" y="11"/>
                    <a:pt x="11" y="22"/>
                  </a:cubicBezTo>
                  <a:cubicBezTo>
                    <a:pt x="21" y="29"/>
                    <a:pt x="33" y="34"/>
                    <a:pt x="44" y="34"/>
                  </a:cubicBezTo>
                  <a:cubicBezTo>
                    <a:pt x="48" y="34"/>
                    <a:pt x="52" y="33"/>
                    <a:pt x="56" y="32"/>
                  </a:cubicBezTo>
                  <a:cubicBezTo>
                    <a:pt x="67" y="29"/>
                    <a:pt x="70" y="19"/>
                    <a:pt x="56" y="11"/>
                  </a:cubicBezTo>
                  <a:cubicBezTo>
                    <a:pt x="48" y="4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13"/>
            <p:cNvSpPr/>
            <p:nvPr/>
          </p:nvSpPr>
          <p:spPr>
            <a:xfrm>
              <a:off x="5750450" y="1333900"/>
              <a:ext cx="1400" cy="1200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48" y="1"/>
                  </a:moveTo>
                  <a:cubicBezTo>
                    <a:pt x="46" y="1"/>
                    <a:pt x="44" y="1"/>
                    <a:pt x="42" y="1"/>
                  </a:cubicBezTo>
                  <a:cubicBezTo>
                    <a:pt x="29" y="5"/>
                    <a:pt x="11" y="15"/>
                    <a:pt x="8" y="22"/>
                  </a:cubicBezTo>
                  <a:cubicBezTo>
                    <a:pt x="0" y="32"/>
                    <a:pt x="0" y="43"/>
                    <a:pt x="11" y="46"/>
                  </a:cubicBezTo>
                  <a:cubicBezTo>
                    <a:pt x="12" y="47"/>
                    <a:pt x="13" y="47"/>
                    <a:pt x="14" y="47"/>
                  </a:cubicBezTo>
                  <a:cubicBezTo>
                    <a:pt x="22" y="47"/>
                    <a:pt x="36" y="38"/>
                    <a:pt x="45" y="26"/>
                  </a:cubicBezTo>
                  <a:cubicBezTo>
                    <a:pt x="54" y="8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13"/>
            <p:cNvSpPr/>
            <p:nvPr/>
          </p:nvSpPr>
          <p:spPr>
            <a:xfrm>
              <a:off x="5755150" y="1346900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70" y="1"/>
                  </a:moveTo>
                  <a:cubicBezTo>
                    <a:pt x="67" y="1"/>
                    <a:pt x="62" y="1"/>
                    <a:pt x="55" y="2"/>
                  </a:cubicBezTo>
                  <a:cubicBezTo>
                    <a:pt x="38" y="8"/>
                    <a:pt x="17" y="19"/>
                    <a:pt x="10" y="29"/>
                  </a:cubicBezTo>
                  <a:cubicBezTo>
                    <a:pt x="1" y="44"/>
                    <a:pt x="2" y="51"/>
                    <a:pt x="11" y="51"/>
                  </a:cubicBezTo>
                  <a:cubicBezTo>
                    <a:pt x="20" y="51"/>
                    <a:pt x="38" y="42"/>
                    <a:pt x="59" y="26"/>
                  </a:cubicBezTo>
                  <a:cubicBezTo>
                    <a:pt x="81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3" name="Google Shape;4493;p13"/>
            <p:cNvSpPr/>
            <p:nvPr/>
          </p:nvSpPr>
          <p:spPr>
            <a:xfrm>
              <a:off x="5755575" y="13448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41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7" y="6"/>
                    <a:pt x="0" y="17"/>
                    <a:pt x="11" y="27"/>
                  </a:cubicBezTo>
                  <a:cubicBezTo>
                    <a:pt x="22" y="33"/>
                    <a:pt x="36" y="39"/>
                    <a:pt x="46" y="39"/>
                  </a:cubicBezTo>
                  <a:cubicBezTo>
                    <a:pt x="49" y="39"/>
                    <a:pt x="51" y="38"/>
                    <a:pt x="52" y="38"/>
                  </a:cubicBezTo>
                  <a:cubicBezTo>
                    <a:pt x="62" y="34"/>
                    <a:pt x="69" y="24"/>
                    <a:pt x="66" y="13"/>
                  </a:cubicBezTo>
                  <a:cubicBezTo>
                    <a:pt x="63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13"/>
            <p:cNvSpPr/>
            <p:nvPr/>
          </p:nvSpPr>
          <p:spPr>
            <a:xfrm>
              <a:off x="5735550" y="1276150"/>
              <a:ext cx="2625" cy="800"/>
            </a:xfrm>
            <a:custGeom>
              <a:avLst/>
              <a:gdLst/>
              <a:ahLst/>
              <a:cxnLst/>
              <a:rect l="l" t="t" r="r" b="b"/>
              <a:pathLst>
                <a:path w="105" h="32" extrusionOk="0">
                  <a:moveTo>
                    <a:pt x="10" y="1"/>
                  </a:moveTo>
                  <a:cubicBezTo>
                    <a:pt x="0" y="4"/>
                    <a:pt x="0" y="14"/>
                    <a:pt x="13" y="22"/>
                  </a:cubicBezTo>
                  <a:cubicBezTo>
                    <a:pt x="20" y="28"/>
                    <a:pt x="33" y="32"/>
                    <a:pt x="47" y="32"/>
                  </a:cubicBezTo>
                  <a:cubicBezTo>
                    <a:pt x="54" y="32"/>
                    <a:pt x="62" y="31"/>
                    <a:pt x="69" y="28"/>
                  </a:cubicBezTo>
                  <a:cubicBezTo>
                    <a:pt x="104" y="18"/>
                    <a:pt x="104" y="14"/>
                    <a:pt x="69" y="7"/>
                  </a:cubicBezTo>
                  <a:cubicBezTo>
                    <a:pt x="45" y="1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13"/>
            <p:cNvSpPr/>
            <p:nvPr/>
          </p:nvSpPr>
          <p:spPr>
            <a:xfrm>
              <a:off x="5737950" y="128402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29" y="0"/>
                  </a:moveTo>
                  <a:cubicBezTo>
                    <a:pt x="25" y="0"/>
                    <a:pt x="22" y="1"/>
                    <a:pt x="18" y="1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4"/>
                    <a:pt x="17" y="38"/>
                    <a:pt x="31" y="38"/>
                  </a:cubicBezTo>
                  <a:cubicBezTo>
                    <a:pt x="36" y="38"/>
                    <a:pt x="40" y="37"/>
                    <a:pt x="46" y="36"/>
                  </a:cubicBezTo>
                  <a:cubicBezTo>
                    <a:pt x="63" y="32"/>
                    <a:pt x="71" y="19"/>
                    <a:pt x="60" y="11"/>
                  </a:cubicBezTo>
                  <a:cubicBezTo>
                    <a:pt x="52" y="4"/>
                    <a:pt x="41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13"/>
            <p:cNvSpPr/>
            <p:nvPr/>
          </p:nvSpPr>
          <p:spPr>
            <a:xfrm>
              <a:off x="5758050" y="1346025"/>
              <a:ext cx="1925" cy="2450"/>
            </a:xfrm>
            <a:custGeom>
              <a:avLst/>
              <a:gdLst/>
              <a:ahLst/>
              <a:cxnLst/>
              <a:rect l="l" t="t" r="r" b="b"/>
              <a:pathLst>
                <a:path w="77" h="98" extrusionOk="0">
                  <a:moveTo>
                    <a:pt x="43" y="0"/>
                  </a:moveTo>
                  <a:cubicBezTo>
                    <a:pt x="37" y="0"/>
                    <a:pt x="30" y="6"/>
                    <a:pt x="23" y="16"/>
                  </a:cubicBezTo>
                  <a:cubicBezTo>
                    <a:pt x="0" y="44"/>
                    <a:pt x="7" y="97"/>
                    <a:pt x="33" y="97"/>
                  </a:cubicBezTo>
                  <a:cubicBezTo>
                    <a:pt x="35" y="97"/>
                    <a:pt x="38" y="97"/>
                    <a:pt x="40" y="96"/>
                  </a:cubicBezTo>
                  <a:cubicBezTo>
                    <a:pt x="50" y="96"/>
                    <a:pt x="50" y="78"/>
                    <a:pt x="37" y="64"/>
                  </a:cubicBezTo>
                  <a:cubicBezTo>
                    <a:pt x="23" y="43"/>
                    <a:pt x="23" y="37"/>
                    <a:pt x="50" y="37"/>
                  </a:cubicBezTo>
                  <a:cubicBezTo>
                    <a:pt x="54" y="37"/>
                    <a:pt x="57" y="38"/>
                    <a:pt x="59" y="38"/>
                  </a:cubicBezTo>
                  <a:cubicBezTo>
                    <a:pt x="73" y="38"/>
                    <a:pt x="76" y="31"/>
                    <a:pt x="64" y="16"/>
                  </a:cubicBezTo>
                  <a:cubicBezTo>
                    <a:pt x="57" y="6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13"/>
            <p:cNvSpPr/>
            <p:nvPr/>
          </p:nvSpPr>
          <p:spPr>
            <a:xfrm>
              <a:off x="5760850" y="13466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57" y="1"/>
                  </a:moveTo>
                  <a:cubicBezTo>
                    <a:pt x="51" y="1"/>
                    <a:pt x="43" y="1"/>
                    <a:pt x="32" y="3"/>
                  </a:cubicBezTo>
                  <a:cubicBezTo>
                    <a:pt x="15" y="11"/>
                    <a:pt x="1" y="20"/>
                    <a:pt x="4" y="31"/>
                  </a:cubicBezTo>
                  <a:cubicBezTo>
                    <a:pt x="6" y="36"/>
                    <a:pt x="11" y="39"/>
                    <a:pt x="18" y="39"/>
                  </a:cubicBezTo>
                  <a:cubicBezTo>
                    <a:pt x="24" y="39"/>
                    <a:pt x="32" y="36"/>
                    <a:pt x="39" y="31"/>
                  </a:cubicBezTo>
                  <a:cubicBezTo>
                    <a:pt x="56" y="20"/>
                    <a:pt x="70" y="6"/>
                    <a:pt x="66" y="3"/>
                  </a:cubicBezTo>
                  <a:cubicBezTo>
                    <a:pt x="66" y="1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13"/>
            <p:cNvSpPr/>
            <p:nvPr/>
          </p:nvSpPr>
          <p:spPr>
            <a:xfrm>
              <a:off x="5739600" y="1275975"/>
              <a:ext cx="1650" cy="575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58" y="0"/>
                  </a:moveTo>
                  <a:cubicBezTo>
                    <a:pt x="54" y="0"/>
                    <a:pt x="48" y="2"/>
                    <a:pt x="39" y="4"/>
                  </a:cubicBezTo>
                  <a:cubicBezTo>
                    <a:pt x="15" y="11"/>
                    <a:pt x="0" y="18"/>
                    <a:pt x="11" y="21"/>
                  </a:cubicBezTo>
                  <a:cubicBezTo>
                    <a:pt x="14" y="22"/>
                    <a:pt x="17" y="23"/>
                    <a:pt x="20" y="23"/>
                  </a:cubicBezTo>
                  <a:cubicBezTo>
                    <a:pt x="30" y="23"/>
                    <a:pt x="43" y="19"/>
                    <a:pt x="56" y="11"/>
                  </a:cubicBezTo>
                  <a:cubicBezTo>
                    <a:pt x="65" y="4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9" name="Google Shape;4499;p13"/>
            <p:cNvSpPr/>
            <p:nvPr/>
          </p:nvSpPr>
          <p:spPr>
            <a:xfrm>
              <a:off x="5762775" y="1346700"/>
              <a:ext cx="4350" cy="2875"/>
            </a:xfrm>
            <a:custGeom>
              <a:avLst/>
              <a:gdLst/>
              <a:ahLst/>
              <a:cxnLst/>
              <a:rect l="l" t="t" r="r" b="b"/>
              <a:pathLst>
                <a:path w="174" h="115" extrusionOk="0">
                  <a:moveTo>
                    <a:pt x="52" y="0"/>
                  </a:moveTo>
                  <a:cubicBezTo>
                    <a:pt x="46" y="0"/>
                    <a:pt x="41" y="1"/>
                    <a:pt x="35" y="2"/>
                  </a:cubicBezTo>
                  <a:cubicBezTo>
                    <a:pt x="0" y="10"/>
                    <a:pt x="31" y="44"/>
                    <a:pt x="83" y="55"/>
                  </a:cubicBezTo>
                  <a:cubicBezTo>
                    <a:pt x="114" y="61"/>
                    <a:pt x="132" y="72"/>
                    <a:pt x="128" y="86"/>
                  </a:cubicBezTo>
                  <a:cubicBezTo>
                    <a:pt x="125" y="96"/>
                    <a:pt x="135" y="106"/>
                    <a:pt x="153" y="114"/>
                  </a:cubicBezTo>
                  <a:cubicBezTo>
                    <a:pt x="155" y="114"/>
                    <a:pt x="157" y="114"/>
                    <a:pt x="159" y="114"/>
                  </a:cubicBezTo>
                  <a:cubicBezTo>
                    <a:pt x="173" y="114"/>
                    <a:pt x="171" y="102"/>
                    <a:pt x="149" y="69"/>
                  </a:cubicBezTo>
                  <a:cubicBezTo>
                    <a:pt x="119" y="24"/>
                    <a:pt x="85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0" name="Google Shape;4500;p13"/>
            <p:cNvSpPr/>
            <p:nvPr/>
          </p:nvSpPr>
          <p:spPr>
            <a:xfrm>
              <a:off x="5742125" y="127615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106" y="0"/>
                  </a:moveTo>
                  <a:cubicBezTo>
                    <a:pt x="99" y="0"/>
                    <a:pt x="91" y="1"/>
                    <a:pt x="83" y="1"/>
                  </a:cubicBezTo>
                  <a:cubicBezTo>
                    <a:pt x="38" y="4"/>
                    <a:pt x="0" y="11"/>
                    <a:pt x="3" y="18"/>
                  </a:cubicBezTo>
                  <a:cubicBezTo>
                    <a:pt x="7" y="34"/>
                    <a:pt x="116" y="49"/>
                    <a:pt x="180" y="49"/>
                  </a:cubicBezTo>
                  <a:cubicBezTo>
                    <a:pt x="202" y="49"/>
                    <a:pt x="219" y="47"/>
                    <a:pt x="222" y="42"/>
                  </a:cubicBezTo>
                  <a:cubicBezTo>
                    <a:pt x="238" y="17"/>
                    <a:pt x="185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13"/>
            <p:cNvSpPr/>
            <p:nvPr/>
          </p:nvSpPr>
          <p:spPr>
            <a:xfrm>
              <a:off x="5745425" y="1285450"/>
              <a:ext cx="2000" cy="600"/>
            </a:xfrm>
            <a:custGeom>
              <a:avLst/>
              <a:gdLst/>
              <a:ahLst/>
              <a:cxnLst/>
              <a:rect l="l" t="t" r="r" b="b"/>
              <a:pathLst>
                <a:path w="80" h="24" extrusionOk="0">
                  <a:moveTo>
                    <a:pt x="38" y="0"/>
                  </a:moveTo>
                  <a:cubicBezTo>
                    <a:pt x="4" y="0"/>
                    <a:pt x="1" y="0"/>
                    <a:pt x="28" y="14"/>
                  </a:cubicBezTo>
                  <a:cubicBezTo>
                    <a:pt x="40" y="20"/>
                    <a:pt x="52" y="23"/>
                    <a:pt x="61" y="23"/>
                  </a:cubicBezTo>
                  <a:cubicBezTo>
                    <a:pt x="67" y="23"/>
                    <a:pt x="72" y="21"/>
                    <a:pt x="73" y="17"/>
                  </a:cubicBezTo>
                  <a:cubicBezTo>
                    <a:pt x="80" y="10"/>
                    <a:pt x="63" y="4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2" name="Google Shape;4502;p13"/>
            <p:cNvSpPr/>
            <p:nvPr/>
          </p:nvSpPr>
          <p:spPr>
            <a:xfrm>
              <a:off x="5759725" y="1326525"/>
              <a:ext cx="1950" cy="600"/>
            </a:xfrm>
            <a:custGeom>
              <a:avLst/>
              <a:gdLst/>
              <a:ahLst/>
              <a:cxnLst/>
              <a:rect l="l" t="t" r="r" b="b"/>
              <a:pathLst>
                <a:path w="78" h="24" extrusionOk="0">
                  <a:moveTo>
                    <a:pt x="15" y="0"/>
                  </a:moveTo>
                  <a:cubicBezTo>
                    <a:pt x="1" y="0"/>
                    <a:pt x="4" y="5"/>
                    <a:pt x="25" y="15"/>
                  </a:cubicBezTo>
                  <a:cubicBezTo>
                    <a:pt x="36" y="21"/>
                    <a:pt x="47" y="24"/>
                    <a:pt x="56" y="24"/>
                  </a:cubicBezTo>
                  <a:cubicBezTo>
                    <a:pt x="63" y="24"/>
                    <a:pt x="68" y="22"/>
                    <a:pt x="70" y="18"/>
                  </a:cubicBezTo>
                  <a:cubicBezTo>
                    <a:pt x="77" y="12"/>
                    <a:pt x="60" y="2"/>
                    <a:pt x="36" y="2"/>
                  </a:cubicBezTo>
                  <a:cubicBezTo>
                    <a:pt x="27" y="1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3" name="Google Shape;4503;p13"/>
            <p:cNvSpPr/>
            <p:nvPr/>
          </p:nvSpPr>
          <p:spPr>
            <a:xfrm>
              <a:off x="5745425" y="1279000"/>
              <a:ext cx="2525" cy="1100"/>
            </a:xfrm>
            <a:custGeom>
              <a:avLst/>
              <a:gdLst/>
              <a:ahLst/>
              <a:cxnLst/>
              <a:rect l="l" t="t" r="r" b="b"/>
              <a:pathLst>
                <a:path w="101" h="44" extrusionOk="0">
                  <a:moveTo>
                    <a:pt x="14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1" y="4"/>
                    <a:pt x="7" y="15"/>
                    <a:pt x="31" y="25"/>
                  </a:cubicBezTo>
                  <a:cubicBezTo>
                    <a:pt x="49" y="37"/>
                    <a:pt x="68" y="43"/>
                    <a:pt x="81" y="43"/>
                  </a:cubicBezTo>
                  <a:cubicBezTo>
                    <a:pt x="83" y="43"/>
                    <a:pt x="85" y="43"/>
                    <a:pt x="87" y="43"/>
                  </a:cubicBezTo>
                  <a:cubicBezTo>
                    <a:pt x="100" y="39"/>
                    <a:pt x="90" y="29"/>
                    <a:pt x="66" y="18"/>
                  </a:cubicBezTo>
                  <a:cubicBezTo>
                    <a:pt x="46" y="7"/>
                    <a:pt x="26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4" name="Google Shape;4504;p13"/>
            <p:cNvSpPr/>
            <p:nvPr/>
          </p:nvSpPr>
          <p:spPr>
            <a:xfrm>
              <a:off x="5767375" y="1347475"/>
              <a:ext cx="15950" cy="3775"/>
            </a:xfrm>
            <a:custGeom>
              <a:avLst/>
              <a:gdLst/>
              <a:ahLst/>
              <a:cxnLst/>
              <a:rect l="l" t="t" r="r" b="b"/>
              <a:pathLst>
                <a:path w="638" h="151" extrusionOk="0">
                  <a:moveTo>
                    <a:pt x="86" y="1"/>
                  </a:moveTo>
                  <a:cubicBezTo>
                    <a:pt x="77" y="1"/>
                    <a:pt x="68" y="2"/>
                    <a:pt x="59" y="3"/>
                  </a:cubicBezTo>
                  <a:cubicBezTo>
                    <a:pt x="0" y="19"/>
                    <a:pt x="27" y="76"/>
                    <a:pt x="86" y="76"/>
                  </a:cubicBezTo>
                  <a:cubicBezTo>
                    <a:pt x="89" y="76"/>
                    <a:pt x="93" y="76"/>
                    <a:pt x="97" y="75"/>
                  </a:cubicBezTo>
                  <a:cubicBezTo>
                    <a:pt x="102" y="75"/>
                    <a:pt x="107" y="75"/>
                    <a:pt x="113" y="75"/>
                  </a:cubicBezTo>
                  <a:cubicBezTo>
                    <a:pt x="139" y="75"/>
                    <a:pt x="167" y="81"/>
                    <a:pt x="184" y="90"/>
                  </a:cubicBezTo>
                  <a:cubicBezTo>
                    <a:pt x="204" y="101"/>
                    <a:pt x="225" y="106"/>
                    <a:pt x="239" y="106"/>
                  </a:cubicBezTo>
                  <a:cubicBezTo>
                    <a:pt x="256" y="106"/>
                    <a:pt x="263" y="99"/>
                    <a:pt x="247" y="86"/>
                  </a:cubicBezTo>
                  <a:cubicBezTo>
                    <a:pt x="227" y="71"/>
                    <a:pt x="233" y="63"/>
                    <a:pt x="250" y="63"/>
                  </a:cubicBezTo>
                  <a:cubicBezTo>
                    <a:pt x="264" y="63"/>
                    <a:pt x="285" y="68"/>
                    <a:pt x="305" y="80"/>
                  </a:cubicBezTo>
                  <a:cubicBezTo>
                    <a:pt x="318" y="87"/>
                    <a:pt x="335" y="91"/>
                    <a:pt x="353" y="91"/>
                  </a:cubicBezTo>
                  <a:cubicBezTo>
                    <a:pt x="370" y="91"/>
                    <a:pt x="388" y="87"/>
                    <a:pt x="406" y="80"/>
                  </a:cubicBezTo>
                  <a:cubicBezTo>
                    <a:pt x="423" y="73"/>
                    <a:pt x="437" y="70"/>
                    <a:pt x="447" y="70"/>
                  </a:cubicBezTo>
                  <a:cubicBezTo>
                    <a:pt x="460" y="70"/>
                    <a:pt x="468" y="75"/>
                    <a:pt x="471" y="86"/>
                  </a:cubicBezTo>
                  <a:cubicBezTo>
                    <a:pt x="478" y="98"/>
                    <a:pt x="471" y="105"/>
                    <a:pt x="459" y="105"/>
                  </a:cubicBezTo>
                  <a:cubicBezTo>
                    <a:pt x="456" y="105"/>
                    <a:pt x="454" y="104"/>
                    <a:pt x="451" y="104"/>
                  </a:cubicBezTo>
                  <a:cubicBezTo>
                    <a:pt x="445" y="103"/>
                    <a:pt x="442" y="102"/>
                    <a:pt x="439" y="102"/>
                  </a:cubicBezTo>
                  <a:cubicBezTo>
                    <a:pt x="431" y="102"/>
                    <a:pt x="433" y="106"/>
                    <a:pt x="444" y="114"/>
                  </a:cubicBezTo>
                  <a:cubicBezTo>
                    <a:pt x="452" y="122"/>
                    <a:pt x="462" y="126"/>
                    <a:pt x="469" y="126"/>
                  </a:cubicBezTo>
                  <a:cubicBezTo>
                    <a:pt x="474" y="126"/>
                    <a:pt x="478" y="124"/>
                    <a:pt x="479" y="121"/>
                  </a:cubicBezTo>
                  <a:cubicBezTo>
                    <a:pt x="480" y="119"/>
                    <a:pt x="483" y="118"/>
                    <a:pt x="489" y="118"/>
                  </a:cubicBezTo>
                  <a:cubicBezTo>
                    <a:pt x="503" y="118"/>
                    <a:pt x="530" y="125"/>
                    <a:pt x="555" y="135"/>
                  </a:cubicBezTo>
                  <a:cubicBezTo>
                    <a:pt x="577" y="146"/>
                    <a:pt x="599" y="151"/>
                    <a:pt x="614" y="151"/>
                  </a:cubicBezTo>
                  <a:cubicBezTo>
                    <a:pt x="622" y="151"/>
                    <a:pt x="629" y="149"/>
                    <a:pt x="631" y="145"/>
                  </a:cubicBezTo>
                  <a:cubicBezTo>
                    <a:pt x="638" y="135"/>
                    <a:pt x="631" y="125"/>
                    <a:pt x="617" y="125"/>
                  </a:cubicBezTo>
                  <a:cubicBezTo>
                    <a:pt x="559" y="117"/>
                    <a:pt x="524" y="100"/>
                    <a:pt x="506" y="69"/>
                  </a:cubicBezTo>
                  <a:cubicBezTo>
                    <a:pt x="494" y="48"/>
                    <a:pt x="467" y="37"/>
                    <a:pt x="422" y="37"/>
                  </a:cubicBezTo>
                  <a:cubicBezTo>
                    <a:pt x="415" y="37"/>
                    <a:pt x="407" y="37"/>
                    <a:pt x="399" y="38"/>
                  </a:cubicBezTo>
                  <a:cubicBezTo>
                    <a:pt x="388" y="39"/>
                    <a:pt x="376" y="39"/>
                    <a:pt x="363" y="39"/>
                  </a:cubicBezTo>
                  <a:cubicBezTo>
                    <a:pt x="324" y="39"/>
                    <a:pt x="280" y="35"/>
                    <a:pt x="257" y="27"/>
                  </a:cubicBezTo>
                  <a:cubicBezTo>
                    <a:pt x="229" y="20"/>
                    <a:pt x="206" y="16"/>
                    <a:pt x="190" y="16"/>
                  </a:cubicBezTo>
                  <a:cubicBezTo>
                    <a:pt x="169" y="16"/>
                    <a:pt x="162" y="23"/>
                    <a:pt x="180" y="38"/>
                  </a:cubicBezTo>
                  <a:cubicBezTo>
                    <a:pt x="197" y="49"/>
                    <a:pt x="189" y="58"/>
                    <a:pt x="167" y="58"/>
                  </a:cubicBezTo>
                  <a:cubicBezTo>
                    <a:pt x="156" y="58"/>
                    <a:pt x="142" y="56"/>
                    <a:pt x="125" y="51"/>
                  </a:cubicBezTo>
                  <a:cubicBezTo>
                    <a:pt x="93" y="41"/>
                    <a:pt x="93" y="38"/>
                    <a:pt x="114" y="34"/>
                  </a:cubicBezTo>
                  <a:cubicBezTo>
                    <a:pt x="128" y="30"/>
                    <a:pt x="132" y="17"/>
                    <a:pt x="122" y="10"/>
                  </a:cubicBezTo>
                  <a:cubicBezTo>
                    <a:pt x="115" y="3"/>
                    <a:pt x="101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13"/>
            <p:cNvSpPr/>
            <p:nvPr/>
          </p:nvSpPr>
          <p:spPr>
            <a:xfrm>
              <a:off x="5749225" y="1285300"/>
              <a:ext cx="2100" cy="1225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46" y="0"/>
                  </a:moveTo>
                  <a:cubicBezTo>
                    <a:pt x="43" y="0"/>
                    <a:pt x="39" y="1"/>
                    <a:pt x="36" y="2"/>
                  </a:cubicBezTo>
                  <a:cubicBezTo>
                    <a:pt x="15" y="6"/>
                    <a:pt x="1" y="13"/>
                    <a:pt x="1" y="16"/>
                  </a:cubicBezTo>
                  <a:cubicBezTo>
                    <a:pt x="4" y="20"/>
                    <a:pt x="22" y="30"/>
                    <a:pt x="46" y="40"/>
                  </a:cubicBezTo>
                  <a:cubicBezTo>
                    <a:pt x="59" y="46"/>
                    <a:pt x="68" y="48"/>
                    <a:pt x="74" y="48"/>
                  </a:cubicBezTo>
                  <a:cubicBezTo>
                    <a:pt x="84" y="48"/>
                    <a:pt x="84" y="41"/>
                    <a:pt x="78" y="23"/>
                  </a:cubicBezTo>
                  <a:cubicBezTo>
                    <a:pt x="74" y="10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13"/>
            <p:cNvSpPr/>
            <p:nvPr/>
          </p:nvSpPr>
          <p:spPr>
            <a:xfrm>
              <a:off x="5749325" y="1279525"/>
              <a:ext cx="2625" cy="825"/>
            </a:xfrm>
            <a:custGeom>
              <a:avLst/>
              <a:gdLst/>
              <a:ahLst/>
              <a:cxnLst/>
              <a:rect l="l" t="t" r="r" b="b"/>
              <a:pathLst>
                <a:path w="105" h="33" extrusionOk="0">
                  <a:moveTo>
                    <a:pt x="11" y="1"/>
                  </a:moveTo>
                  <a:cubicBezTo>
                    <a:pt x="0" y="4"/>
                    <a:pt x="0" y="15"/>
                    <a:pt x="14" y="22"/>
                  </a:cubicBezTo>
                  <a:cubicBezTo>
                    <a:pt x="21" y="29"/>
                    <a:pt x="33" y="32"/>
                    <a:pt x="47" y="32"/>
                  </a:cubicBezTo>
                  <a:cubicBezTo>
                    <a:pt x="54" y="32"/>
                    <a:pt x="62" y="31"/>
                    <a:pt x="69" y="29"/>
                  </a:cubicBezTo>
                  <a:cubicBezTo>
                    <a:pt x="104" y="22"/>
                    <a:pt x="101" y="18"/>
                    <a:pt x="69" y="8"/>
                  </a:cubicBezTo>
                  <a:cubicBezTo>
                    <a:pt x="45" y="1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13"/>
            <p:cNvSpPr/>
            <p:nvPr/>
          </p:nvSpPr>
          <p:spPr>
            <a:xfrm>
              <a:off x="5765550" y="1327725"/>
              <a:ext cx="1850" cy="600"/>
            </a:xfrm>
            <a:custGeom>
              <a:avLst/>
              <a:gdLst/>
              <a:ahLst/>
              <a:cxnLst/>
              <a:rect l="l" t="t" r="r" b="b"/>
              <a:pathLst>
                <a:path w="74" h="24" extrusionOk="0">
                  <a:moveTo>
                    <a:pt x="16" y="1"/>
                  </a:moveTo>
                  <a:cubicBezTo>
                    <a:pt x="0" y="1"/>
                    <a:pt x="4" y="5"/>
                    <a:pt x="28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4" y="23"/>
                    <a:pt x="68" y="22"/>
                    <a:pt x="70" y="19"/>
                  </a:cubicBezTo>
                  <a:cubicBezTo>
                    <a:pt x="73" y="9"/>
                    <a:pt x="59" y="2"/>
                    <a:pt x="35" y="2"/>
                  </a:cubicBezTo>
                  <a:cubicBezTo>
                    <a:pt x="27" y="1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Google Shape;4508;p13"/>
            <p:cNvSpPr/>
            <p:nvPr/>
          </p:nvSpPr>
          <p:spPr>
            <a:xfrm>
              <a:off x="5690600" y="1088600"/>
              <a:ext cx="1325" cy="77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27" y="1"/>
                  </a:moveTo>
                  <a:cubicBezTo>
                    <a:pt x="25" y="1"/>
                    <a:pt x="23" y="1"/>
                    <a:pt x="21" y="1"/>
                  </a:cubicBezTo>
                  <a:cubicBezTo>
                    <a:pt x="8" y="6"/>
                    <a:pt x="0" y="9"/>
                    <a:pt x="0" y="16"/>
                  </a:cubicBezTo>
                  <a:cubicBezTo>
                    <a:pt x="0" y="19"/>
                    <a:pt x="15" y="26"/>
                    <a:pt x="29" y="30"/>
                  </a:cubicBezTo>
                  <a:cubicBezTo>
                    <a:pt x="31" y="30"/>
                    <a:pt x="33" y="31"/>
                    <a:pt x="35" y="31"/>
                  </a:cubicBezTo>
                  <a:cubicBezTo>
                    <a:pt x="45" y="31"/>
                    <a:pt x="52" y="25"/>
                    <a:pt x="49" y="16"/>
                  </a:cubicBezTo>
                  <a:cubicBezTo>
                    <a:pt x="46" y="7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9" name="Google Shape;4509;p13"/>
            <p:cNvSpPr/>
            <p:nvPr/>
          </p:nvSpPr>
          <p:spPr>
            <a:xfrm>
              <a:off x="5692000" y="109267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03" y="0"/>
                  </a:moveTo>
                  <a:cubicBezTo>
                    <a:pt x="85" y="0"/>
                    <a:pt x="64" y="3"/>
                    <a:pt x="42" y="9"/>
                  </a:cubicBezTo>
                  <a:cubicBezTo>
                    <a:pt x="18" y="16"/>
                    <a:pt x="0" y="30"/>
                    <a:pt x="3" y="40"/>
                  </a:cubicBezTo>
                  <a:cubicBezTo>
                    <a:pt x="5" y="46"/>
                    <a:pt x="11" y="50"/>
                    <a:pt x="17" y="50"/>
                  </a:cubicBezTo>
                  <a:cubicBezTo>
                    <a:pt x="22" y="50"/>
                    <a:pt x="27" y="48"/>
                    <a:pt x="31" y="43"/>
                  </a:cubicBezTo>
                  <a:cubicBezTo>
                    <a:pt x="36" y="38"/>
                    <a:pt x="49" y="36"/>
                    <a:pt x="64" y="36"/>
                  </a:cubicBezTo>
                  <a:cubicBezTo>
                    <a:pt x="79" y="36"/>
                    <a:pt x="97" y="38"/>
                    <a:pt x="114" y="43"/>
                  </a:cubicBezTo>
                  <a:cubicBezTo>
                    <a:pt x="135" y="48"/>
                    <a:pt x="149" y="50"/>
                    <a:pt x="158" y="50"/>
                  </a:cubicBezTo>
                  <a:cubicBezTo>
                    <a:pt x="172" y="50"/>
                    <a:pt x="174" y="44"/>
                    <a:pt x="170" y="30"/>
                  </a:cubicBezTo>
                  <a:cubicBezTo>
                    <a:pt x="166" y="11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0" name="Google Shape;4510;p13"/>
            <p:cNvSpPr/>
            <p:nvPr/>
          </p:nvSpPr>
          <p:spPr>
            <a:xfrm>
              <a:off x="5753225" y="1279425"/>
              <a:ext cx="1400" cy="127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5" y="1"/>
                  </a:moveTo>
                  <a:cubicBezTo>
                    <a:pt x="43" y="1"/>
                    <a:pt x="41" y="1"/>
                    <a:pt x="38" y="1"/>
                  </a:cubicBezTo>
                  <a:cubicBezTo>
                    <a:pt x="28" y="5"/>
                    <a:pt x="11" y="16"/>
                    <a:pt x="4" y="26"/>
                  </a:cubicBezTo>
                  <a:cubicBezTo>
                    <a:pt x="1" y="36"/>
                    <a:pt x="1" y="43"/>
                    <a:pt x="11" y="50"/>
                  </a:cubicBezTo>
                  <a:cubicBezTo>
                    <a:pt x="12" y="50"/>
                    <a:pt x="13" y="51"/>
                    <a:pt x="14" y="51"/>
                  </a:cubicBezTo>
                  <a:cubicBezTo>
                    <a:pt x="21" y="51"/>
                    <a:pt x="33" y="40"/>
                    <a:pt x="42" y="26"/>
                  </a:cubicBezTo>
                  <a:cubicBezTo>
                    <a:pt x="54" y="8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1" name="Google Shape;4511;p13"/>
            <p:cNvSpPr/>
            <p:nvPr/>
          </p:nvSpPr>
          <p:spPr>
            <a:xfrm>
              <a:off x="5754950" y="1285950"/>
              <a:ext cx="1825" cy="750"/>
            </a:xfrm>
            <a:custGeom>
              <a:avLst/>
              <a:gdLst/>
              <a:ahLst/>
              <a:cxnLst/>
              <a:rect l="l" t="t" r="r" b="b"/>
              <a:pathLst>
                <a:path w="73" h="30" extrusionOk="0">
                  <a:moveTo>
                    <a:pt x="49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1" y="8"/>
                    <a:pt x="1" y="14"/>
                    <a:pt x="1" y="18"/>
                  </a:cubicBezTo>
                  <a:cubicBezTo>
                    <a:pt x="1" y="22"/>
                    <a:pt x="18" y="28"/>
                    <a:pt x="39" y="28"/>
                  </a:cubicBezTo>
                  <a:cubicBezTo>
                    <a:pt x="43" y="29"/>
                    <a:pt x="46" y="29"/>
                    <a:pt x="49" y="29"/>
                  </a:cubicBezTo>
                  <a:cubicBezTo>
                    <a:pt x="64" y="29"/>
                    <a:pt x="73" y="23"/>
                    <a:pt x="70" y="14"/>
                  </a:cubicBezTo>
                  <a:cubicBezTo>
                    <a:pt x="68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2" name="Google Shape;4512;p13"/>
            <p:cNvSpPr/>
            <p:nvPr/>
          </p:nvSpPr>
          <p:spPr>
            <a:xfrm>
              <a:off x="5768125" y="1327900"/>
              <a:ext cx="1425" cy="775"/>
            </a:xfrm>
            <a:custGeom>
              <a:avLst/>
              <a:gdLst/>
              <a:ahLst/>
              <a:cxnLst/>
              <a:rect l="l" t="t" r="r" b="b"/>
              <a:pathLst>
                <a:path w="57" h="31" extrusionOk="0">
                  <a:moveTo>
                    <a:pt x="29" y="1"/>
                  </a:moveTo>
                  <a:cubicBezTo>
                    <a:pt x="27" y="1"/>
                    <a:pt x="24" y="1"/>
                    <a:pt x="22" y="2"/>
                  </a:cubicBezTo>
                  <a:cubicBezTo>
                    <a:pt x="12" y="2"/>
                    <a:pt x="1" y="9"/>
                    <a:pt x="4" y="16"/>
                  </a:cubicBezTo>
                  <a:cubicBezTo>
                    <a:pt x="4" y="19"/>
                    <a:pt x="18" y="26"/>
                    <a:pt x="33" y="30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9" y="31"/>
                    <a:pt x="56" y="24"/>
                    <a:pt x="53" y="16"/>
                  </a:cubicBezTo>
                  <a:cubicBezTo>
                    <a:pt x="51" y="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3" name="Google Shape;4513;p13"/>
            <p:cNvSpPr/>
            <p:nvPr/>
          </p:nvSpPr>
          <p:spPr>
            <a:xfrm>
              <a:off x="5754275" y="1276150"/>
              <a:ext cx="1325" cy="2025"/>
            </a:xfrm>
            <a:custGeom>
              <a:avLst/>
              <a:gdLst/>
              <a:ahLst/>
              <a:cxnLst/>
              <a:rect l="l" t="t" r="r" b="b"/>
              <a:pathLst>
                <a:path w="53" h="81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4" y="4"/>
                    <a:pt x="0" y="22"/>
                    <a:pt x="10" y="46"/>
                  </a:cubicBezTo>
                  <a:cubicBezTo>
                    <a:pt x="17" y="67"/>
                    <a:pt x="28" y="81"/>
                    <a:pt x="38" y="81"/>
                  </a:cubicBezTo>
                  <a:cubicBezTo>
                    <a:pt x="49" y="77"/>
                    <a:pt x="52" y="60"/>
                    <a:pt x="45" y="35"/>
                  </a:cubicBezTo>
                  <a:cubicBezTo>
                    <a:pt x="39" y="16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4" name="Google Shape;4514;p13"/>
            <p:cNvSpPr/>
            <p:nvPr/>
          </p:nvSpPr>
          <p:spPr>
            <a:xfrm>
              <a:off x="5756100" y="1279700"/>
              <a:ext cx="975" cy="1225"/>
            </a:xfrm>
            <a:custGeom>
              <a:avLst/>
              <a:gdLst/>
              <a:ahLst/>
              <a:cxnLst/>
              <a:rect l="l" t="t" r="r" b="b"/>
              <a:pathLst>
                <a:path w="39" h="49" extrusionOk="0">
                  <a:moveTo>
                    <a:pt x="15" y="0"/>
                  </a:moveTo>
                  <a:cubicBezTo>
                    <a:pt x="5" y="0"/>
                    <a:pt x="1" y="10"/>
                    <a:pt x="7" y="22"/>
                  </a:cubicBezTo>
                  <a:cubicBezTo>
                    <a:pt x="12" y="40"/>
                    <a:pt x="17" y="49"/>
                    <a:pt x="21" y="49"/>
                  </a:cubicBezTo>
                  <a:cubicBezTo>
                    <a:pt x="26" y="49"/>
                    <a:pt x="30" y="42"/>
                    <a:pt x="35" y="29"/>
                  </a:cubicBezTo>
                  <a:cubicBezTo>
                    <a:pt x="38" y="15"/>
                    <a:pt x="35" y="5"/>
                    <a:pt x="21" y="1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5" name="Google Shape;4515;p13"/>
            <p:cNvSpPr/>
            <p:nvPr/>
          </p:nvSpPr>
          <p:spPr>
            <a:xfrm>
              <a:off x="5772825" y="1329050"/>
              <a:ext cx="19275" cy="2925"/>
            </a:xfrm>
            <a:custGeom>
              <a:avLst/>
              <a:gdLst/>
              <a:ahLst/>
              <a:cxnLst/>
              <a:rect l="l" t="t" r="r" b="b"/>
              <a:pathLst>
                <a:path w="771" h="117" extrusionOk="0">
                  <a:moveTo>
                    <a:pt x="82" y="1"/>
                  </a:moveTo>
                  <a:cubicBezTo>
                    <a:pt x="56" y="1"/>
                    <a:pt x="36" y="3"/>
                    <a:pt x="29" y="8"/>
                  </a:cubicBezTo>
                  <a:cubicBezTo>
                    <a:pt x="0" y="26"/>
                    <a:pt x="4" y="29"/>
                    <a:pt x="39" y="36"/>
                  </a:cubicBezTo>
                  <a:cubicBezTo>
                    <a:pt x="45" y="36"/>
                    <a:pt x="51" y="37"/>
                    <a:pt x="57" y="37"/>
                  </a:cubicBezTo>
                  <a:cubicBezTo>
                    <a:pt x="76" y="37"/>
                    <a:pt x="94" y="33"/>
                    <a:pt x="101" y="26"/>
                  </a:cubicBezTo>
                  <a:cubicBezTo>
                    <a:pt x="106" y="21"/>
                    <a:pt x="110" y="19"/>
                    <a:pt x="114" y="19"/>
                  </a:cubicBezTo>
                  <a:cubicBezTo>
                    <a:pt x="119" y="19"/>
                    <a:pt x="123" y="23"/>
                    <a:pt x="125" y="29"/>
                  </a:cubicBezTo>
                  <a:cubicBezTo>
                    <a:pt x="128" y="36"/>
                    <a:pt x="137" y="42"/>
                    <a:pt x="150" y="42"/>
                  </a:cubicBezTo>
                  <a:cubicBezTo>
                    <a:pt x="155" y="42"/>
                    <a:pt x="161" y="41"/>
                    <a:pt x="167" y="39"/>
                  </a:cubicBezTo>
                  <a:cubicBezTo>
                    <a:pt x="170" y="38"/>
                    <a:pt x="175" y="38"/>
                    <a:pt x="181" y="38"/>
                  </a:cubicBezTo>
                  <a:cubicBezTo>
                    <a:pt x="210" y="38"/>
                    <a:pt x="264" y="45"/>
                    <a:pt x="316" y="56"/>
                  </a:cubicBezTo>
                  <a:cubicBezTo>
                    <a:pt x="361" y="66"/>
                    <a:pt x="397" y="72"/>
                    <a:pt x="415" y="72"/>
                  </a:cubicBezTo>
                  <a:cubicBezTo>
                    <a:pt x="424" y="72"/>
                    <a:pt x="429" y="70"/>
                    <a:pt x="427" y="67"/>
                  </a:cubicBezTo>
                  <a:cubicBezTo>
                    <a:pt x="427" y="65"/>
                    <a:pt x="430" y="63"/>
                    <a:pt x="434" y="63"/>
                  </a:cubicBezTo>
                  <a:cubicBezTo>
                    <a:pt x="443" y="63"/>
                    <a:pt x="459" y="68"/>
                    <a:pt x="479" y="77"/>
                  </a:cubicBezTo>
                  <a:cubicBezTo>
                    <a:pt x="494" y="85"/>
                    <a:pt x="511" y="88"/>
                    <a:pt x="525" y="88"/>
                  </a:cubicBezTo>
                  <a:cubicBezTo>
                    <a:pt x="537" y="88"/>
                    <a:pt x="547" y="86"/>
                    <a:pt x="552" y="81"/>
                  </a:cubicBezTo>
                  <a:cubicBezTo>
                    <a:pt x="557" y="78"/>
                    <a:pt x="562" y="76"/>
                    <a:pt x="567" y="76"/>
                  </a:cubicBezTo>
                  <a:cubicBezTo>
                    <a:pt x="573" y="76"/>
                    <a:pt x="578" y="78"/>
                    <a:pt x="580" y="84"/>
                  </a:cubicBezTo>
                  <a:cubicBezTo>
                    <a:pt x="582" y="90"/>
                    <a:pt x="586" y="94"/>
                    <a:pt x="592" y="94"/>
                  </a:cubicBezTo>
                  <a:cubicBezTo>
                    <a:pt x="596" y="94"/>
                    <a:pt x="600" y="92"/>
                    <a:pt x="604" y="88"/>
                  </a:cubicBezTo>
                  <a:cubicBezTo>
                    <a:pt x="608" y="84"/>
                    <a:pt x="613" y="83"/>
                    <a:pt x="621" y="83"/>
                  </a:cubicBezTo>
                  <a:cubicBezTo>
                    <a:pt x="635" y="83"/>
                    <a:pt x="656" y="90"/>
                    <a:pt x="677" y="101"/>
                  </a:cubicBezTo>
                  <a:cubicBezTo>
                    <a:pt x="694" y="111"/>
                    <a:pt x="710" y="116"/>
                    <a:pt x="724" y="116"/>
                  </a:cubicBezTo>
                  <a:cubicBezTo>
                    <a:pt x="735" y="116"/>
                    <a:pt x="744" y="113"/>
                    <a:pt x="750" y="105"/>
                  </a:cubicBezTo>
                  <a:cubicBezTo>
                    <a:pt x="771" y="88"/>
                    <a:pt x="729" y="74"/>
                    <a:pt x="607" y="56"/>
                  </a:cubicBezTo>
                  <a:cubicBezTo>
                    <a:pt x="547" y="50"/>
                    <a:pt x="491" y="46"/>
                    <a:pt x="457" y="46"/>
                  </a:cubicBezTo>
                  <a:cubicBezTo>
                    <a:pt x="438" y="46"/>
                    <a:pt x="426" y="47"/>
                    <a:pt x="424" y="50"/>
                  </a:cubicBezTo>
                  <a:cubicBezTo>
                    <a:pt x="419" y="53"/>
                    <a:pt x="412" y="54"/>
                    <a:pt x="403" y="54"/>
                  </a:cubicBezTo>
                  <a:cubicBezTo>
                    <a:pt x="392" y="54"/>
                    <a:pt x="380" y="52"/>
                    <a:pt x="368" y="46"/>
                  </a:cubicBezTo>
                  <a:cubicBezTo>
                    <a:pt x="316" y="22"/>
                    <a:pt x="166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6" name="Google Shape;4516;p13"/>
            <p:cNvSpPr/>
            <p:nvPr/>
          </p:nvSpPr>
          <p:spPr>
            <a:xfrm>
              <a:off x="5780925" y="134187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0"/>
                  </a:moveTo>
                  <a:cubicBezTo>
                    <a:pt x="1" y="0"/>
                    <a:pt x="6" y="5"/>
                    <a:pt x="27" y="15"/>
                  </a:cubicBezTo>
                  <a:cubicBezTo>
                    <a:pt x="36" y="21"/>
                    <a:pt x="47" y="23"/>
                    <a:pt x="55" y="23"/>
                  </a:cubicBezTo>
                  <a:cubicBezTo>
                    <a:pt x="62" y="23"/>
                    <a:pt x="67" y="22"/>
                    <a:pt x="68" y="19"/>
                  </a:cubicBezTo>
                  <a:cubicBezTo>
                    <a:pt x="75" y="12"/>
                    <a:pt x="58" y="1"/>
                    <a:pt x="34" y="1"/>
                  </a:cubicBezTo>
                  <a:cubicBezTo>
                    <a:pt x="26" y="1"/>
                    <a:pt x="19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7" name="Google Shape;4517;p13"/>
            <p:cNvSpPr/>
            <p:nvPr/>
          </p:nvSpPr>
          <p:spPr>
            <a:xfrm>
              <a:off x="5783875" y="1351225"/>
              <a:ext cx="1900" cy="600"/>
            </a:xfrm>
            <a:custGeom>
              <a:avLst/>
              <a:gdLst/>
              <a:ahLst/>
              <a:cxnLst/>
              <a:rect l="l" t="t" r="r" b="b"/>
              <a:pathLst>
                <a:path w="76" h="24" extrusionOk="0">
                  <a:moveTo>
                    <a:pt x="15" y="1"/>
                  </a:moveTo>
                  <a:cubicBezTo>
                    <a:pt x="0" y="1"/>
                    <a:pt x="5" y="5"/>
                    <a:pt x="27" y="16"/>
                  </a:cubicBezTo>
                  <a:cubicBezTo>
                    <a:pt x="38" y="20"/>
                    <a:pt x="50" y="23"/>
                    <a:pt x="59" y="23"/>
                  </a:cubicBezTo>
                  <a:cubicBezTo>
                    <a:pt x="65" y="23"/>
                    <a:pt x="70" y="22"/>
                    <a:pt x="72" y="20"/>
                  </a:cubicBezTo>
                  <a:cubicBezTo>
                    <a:pt x="75" y="13"/>
                    <a:pt x="58" y="2"/>
                    <a:pt x="34" y="2"/>
                  </a:cubicBezTo>
                  <a:cubicBezTo>
                    <a:pt x="26" y="1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8" name="Google Shape;4518;p13"/>
            <p:cNvSpPr/>
            <p:nvPr/>
          </p:nvSpPr>
          <p:spPr>
            <a:xfrm>
              <a:off x="5702825" y="108920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32" y="1"/>
                  </a:moveTo>
                  <a:cubicBezTo>
                    <a:pt x="26" y="1"/>
                    <a:pt x="19" y="1"/>
                    <a:pt x="14" y="2"/>
                  </a:cubicBezTo>
                  <a:cubicBezTo>
                    <a:pt x="1" y="6"/>
                    <a:pt x="14" y="19"/>
                    <a:pt x="43" y="27"/>
                  </a:cubicBezTo>
                  <a:cubicBezTo>
                    <a:pt x="58" y="32"/>
                    <a:pt x="73" y="35"/>
                    <a:pt x="85" y="35"/>
                  </a:cubicBezTo>
                  <a:cubicBezTo>
                    <a:pt x="94" y="35"/>
                    <a:pt x="102" y="33"/>
                    <a:pt x="105" y="30"/>
                  </a:cubicBezTo>
                  <a:cubicBezTo>
                    <a:pt x="113" y="15"/>
                    <a:pt x="66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9" name="Google Shape;4519;p13"/>
            <p:cNvSpPr/>
            <p:nvPr/>
          </p:nvSpPr>
          <p:spPr>
            <a:xfrm>
              <a:off x="5784275" y="1342650"/>
              <a:ext cx="1325" cy="85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1"/>
                  </a:moveTo>
                  <a:cubicBezTo>
                    <a:pt x="7" y="1"/>
                    <a:pt x="1" y="7"/>
                    <a:pt x="4" y="15"/>
                  </a:cubicBezTo>
                  <a:cubicBezTo>
                    <a:pt x="7" y="25"/>
                    <a:pt x="18" y="33"/>
                    <a:pt x="27" y="33"/>
                  </a:cubicBezTo>
                  <a:cubicBezTo>
                    <a:pt x="29" y="33"/>
                    <a:pt x="30" y="33"/>
                    <a:pt x="32" y="33"/>
                  </a:cubicBezTo>
                  <a:cubicBezTo>
                    <a:pt x="45" y="29"/>
                    <a:pt x="53" y="23"/>
                    <a:pt x="53" y="15"/>
                  </a:cubicBezTo>
                  <a:cubicBezTo>
                    <a:pt x="53" y="12"/>
                    <a:pt x="39" y="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0" name="Google Shape;4520;p13"/>
            <p:cNvSpPr/>
            <p:nvPr/>
          </p:nvSpPr>
          <p:spPr>
            <a:xfrm>
              <a:off x="5770500" y="1289450"/>
              <a:ext cx="1650" cy="1325"/>
            </a:xfrm>
            <a:custGeom>
              <a:avLst/>
              <a:gdLst/>
              <a:ahLst/>
              <a:cxnLst/>
              <a:rect l="l" t="t" r="r" b="b"/>
              <a:pathLst>
                <a:path w="66" h="53" extrusionOk="0">
                  <a:moveTo>
                    <a:pt x="45" y="1"/>
                  </a:moveTo>
                  <a:cubicBezTo>
                    <a:pt x="42" y="1"/>
                    <a:pt x="38" y="1"/>
                    <a:pt x="34" y="3"/>
                  </a:cubicBezTo>
                  <a:cubicBezTo>
                    <a:pt x="0" y="10"/>
                    <a:pt x="0" y="44"/>
                    <a:pt x="38" y="52"/>
                  </a:cubicBezTo>
                  <a:cubicBezTo>
                    <a:pt x="40" y="52"/>
                    <a:pt x="42" y="52"/>
                    <a:pt x="43" y="52"/>
                  </a:cubicBezTo>
                  <a:cubicBezTo>
                    <a:pt x="54" y="52"/>
                    <a:pt x="63" y="42"/>
                    <a:pt x="63" y="28"/>
                  </a:cubicBezTo>
                  <a:cubicBezTo>
                    <a:pt x="65" y="11"/>
                    <a:pt x="59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13"/>
            <p:cNvSpPr/>
            <p:nvPr/>
          </p:nvSpPr>
          <p:spPr>
            <a:xfrm>
              <a:off x="5707650" y="1089300"/>
              <a:ext cx="3700" cy="1300"/>
            </a:xfrm>
            <a:custGeom>
              <a:avLst/>
              <a:gdLst/>
              <a:ahLst/>
              <a:cxnLst/>
              <a:rect l="l" t="t" r="r" b="b"/>
              <a:pathLst>
                <a:path w="148" h="52" extrusionOk="0">
                  <a:moveTo>
                    <a:pt x="27" y="1"/>
                  </a:moveTo>
                  <a:cubicBezTo>
                    <a:pt x="9" y="1"/>
                    <a:pt x="0" y="5"/>
                    <a:pt x="5" y="15"/>
                  </a:cubicBezTo>
                  <a:cubicBezTo>
                    <a:pt x="8" y="31"/>
                    <a:pt x="74" y="51"/>
                    <a:pt x="111" y="51"/>
                  </a:cubicBezTo>
                  <a:cubicBezTo>
                    <a:pt x="115" y="51"/>
                    <a:pt x="120" y="51"/>
                    <a:pt x="124" y="50"/>
                  </a:cubicBezTo>
                  <a:cubicBezTo>
                    <a:pt x="148" y="43"/>
                    <a:pt x="99" y="12"/>
                    <a:pt x="47" y="2"/>
                  </a:cubicBezTo>
                  <a:cubicBezTo>
                    <a:pt x="40" y="1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13"/>
            <p:cNvSpPr/>
            <p:nvPr/>
          </p:nvSpPr>
          <p:spPr>
            <a:xfrm>
              <a:off x="5790575" y="1350300"/>
              <a:ext cx="3275" cy="1600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44" y="1"/>
                  </a:moveTo>
                  <a:cubicBezTo>
                    <a:pt x="32" y="1"/>
                    <a:pt x="22" y="8"/>
                    <a:pt x="12" y="22"/>
                  </a:cubicBezTo>
                  <a:cubicBezTo>
                    <a:pt x="3" y="37"/>
                    <a:pt x="0" y="45"/>
                    <a:pt x="6" y="45"/>
                  </a:cubicBezTo>
                  <a:cubicBezTo>
                    <a:pt x="11" y="45"/>
                    <a:pt x="21" y="40"/>
                    <a:pt x="36" y="29"/>
                  </a:cubicBezTo>
                  <a:cubicBezTo>
                    <a:pt x="45" y="23"/>
                    <a:pt x="52" y="20"/>
                    <a:pt x="57" y="20"/>
                  </a:cubicBezTo>
                  <a:cubicBezTo>
                    <a:pt x="64" y="20"/>
                    <a:pt x="68" y="26"/>
                    <a:pt x="68" y="36"/>
                  </a:cubicBezTo>
                  <a:cubicBezTo>
                    <a:pt x="71" y="50"/>
                    <a:pt x="85" y="63"/>
                    <a:pt x="102" y="63"/>
                  </a:cubicBezTo>
                  <a:cubicBezTo>
                    <a:pt x="130" y="63"/>
                    <a:pt x="130" y="60"/>
                    <a:pt x="99" y="32"/>
                  </a:cubicBezTo>
                  <a:cubicBezTo>
                    <a:pt x="76" y="11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3" name="Google Shape;4523;p13"/>
            <p:cNvSpPr/>
            <p:nvPr/>
          </p:nvSpPr>
          <p:spPr>
            <a:xfrm>
              <a:off x="5772475" y="1289125"/>
              <a:ext cx="1325" cy="1725"/>
            </a:xfrm>
            <a:custGeom>
              <a:avLst/>
              <a:gdLst/>
              <a:ahLst/>
              <a:cxnLst/>
              <a:rect l="l" t="t" r="r" b="b"/>
              <a:pathLst>
                <a:path w="53" h="69" extrusionOk="0">
                  <a:moveTo>
                    <a:pt x="46" y="1"/>
                  </a:moveTo>
                  <a:cubicBezTo>
                    <a:pt x="42" y="1"/>
                    <a:pt x="36" y="7"/>
                    <a:pt x="28" y="20"/>
                  </a:cubicBezTo>
                  <a:cubicBezTo>
                    <a:pt x="1" y="54"/>
                    <a:pt x="1" y="61"/>
                    <a:pt x="32" y="68"/>
                  </a:cubicBezTo>
                  <a:cubicBezTo>
                    <a:pt x="33" y="68"/>
                    <a:pt x="34" y="68"/>
                    <a:pt x="34" y="68"/>
                  </a:cubicBezTo>
                  <a:cubicBezTo>
                    <a:pt x="44" y="68"/>
                    <a:pt x="53" y="52"/>
                    <a:pt x="53" y="30"/>
                  </a:cubicBezTo>
                  <a:cubicBezTo>
                    <a:pt x="53" y="10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4" name="Google Shape;4524;p13"/>
            <p:cNvSpPr/>
            <p:nvPr/>
          </p:nvSpPr>
          <p:spPr>
            <a:xfrm>
              <a:off x="5774500" y="1289675"/>
              <a:ext cx="4375" cy="1450"/>
            </a:xfrm>
            <a:custGeom>
              <a:avLst/>
              <a:gdLst/>
              <a:ahLst/>
              <a:cxnLst/>
              <a:rect l="l" t="t" r="r" b="b"/>
              <a:pathLst>
                <a:path w="175" h="58" extrusionOk="0">
                  <a:moveTo>
                    <a:pt x="62" y="0"/>
                  </a:moveTo>
                  <a:cubicBezTo>
                    <a:pt x="49" y="0"/>
                    <a:pt x="40" y="7"/>
                    <a:pt x="31" y="22"/>
                  </a:cubicBezTo>
                  <a:cubicBezTo>
                    <a:pt x="9" y="48"/>
                    <a:pt x="1" y="58"/>
                    <a:pt x="10" y="58"/>
                  </a:cubicBezTo>
                  <a:cubicBezTo>
                    <a:pt x="15" y="58"/>
                    <a:pt x="27" y="55"/>
                    <a:pt x="45" y="49"/>
                  </a:cubicBezTo>
                  <a:cubicBezTo>
                    <a:pt x="66" y="43"/>
                    <a:pt x="103" y="43"/>
                    <a:pt x="135" y="43"/>
                  </a:cubicBezTo>
                  <a:cubicBezTo>
                    <a:pt x="146" y="44"/>
                    <a:pt x="155" y="44"/>
                    <a:pt x="160" y="44"/>
                  </a:cubicBezTo>
                  <a:cubicBezTo>
                    <a:pt x="174" y="44"/>
                    <a:pt x="161" y="39"/>
                    <a:pt x="117" y="19"/>
                  </a:cubicBezTo>
                  <a:cubicBezTo>
                    <a:pt x="92" y="6"/>
                    <a:pt x="75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13"/>
            <p:cNvSpPr/>
            <p:nvPr/>
          </p:nvSpPr>
          <p:spPr>
            <a:xfrm>
              <a:off x="5712375" y="1089750"/>
              <a:ext cx="2275" cy="1125"/>
            </a:xfrm>
            <a:custGeom>
              <a:avLst/>
              <a:gdLst/>
              <a:ahLst/>
              <a:cxnLst/>
              <a:rect l="l" t="t" r="r" b="b"/>
              <a:pathLst>
                <a:path w="91" h="45" extrusionOk="0">
                  <a:moveTo>
                    <a:pt x="60" y="1"/>
                  </a:moveTo>
                  <a:cubicBezTo>
                    <a:pt x="53" y="1"/>
                    <a:pt x="44" y="2"/>
                    <a:pt x="35" y="5"/>
                  </a:cubicBezTo>
                  <a:cubicBezTo>
                    <a:pt x="11" y="11"/>
                    <a:pt x="0" y="25"/>
                    <a:pt x="11" y="32"/>
                  </a:cubicBezTo>
                  <a:cubicBezTo>
                    <a:pt x="19" y="40"/>
                    <a:pt x="34" y="44"/>
                    <a:pt x="49" y="44"/>
                  </a:cubicBezTo>
                  <a:cubicBezTo>
                    <a:pt x="54" y="44"/>
                    <a:pt x="58" y="44"/>
                    <a:pt x="63" y="43"/>
                  </a:cubicBezTo>
                  <a:cubicBezTo>
                    <a:pt x="80" y="35"/>
                    <a:pt x="90" y="25"/>
                    <a:pt x="87" y="15"/>
                  </a:cubicBezTo>
                  <a:cubicBezTo>
                    <a:pt x="85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6" name="Google Shape;4526;p13"/>
            <p:cNvSpPr/>
            <p:nvPr/>
          </p:nvSpPr>
          <p:spPr>
            <a:xfrm>
              <a:off x="5797975" y="1351425"/>
              <a:ext cx="4450" cy="925"/>
            </a:xfrm>
            <a:custGeom>
              <a:avLst/>
              <a:gdLst/>
              <a:ahLst/>
              <a:cxnLst/>
              <a:rect l="l" t="t" r="r" b="b"/>
              <a:pathLst>
                <a:path w="178" h="37" extrusionOk="0">
                  <a:moveTo>
                    <a:pt x="73" y="1"/>
                  </a:moveTo>
                  <a:cubicBezTo>
                    <a:pt x="28" y="1"/>
                    <a:pt x="1" y="5"/>
                    <a:pt x="4" y="15"/>
                  </a:cubicBezTo>
                  <a:cubicBezTo>
                    <a:pt x="4" y="26"/>
                    <a:pt x="28" y="32"/>
                    <a:pt x="49" y="32"/>
                  </a:cubicBezTo>
                  <a:cubicBezTo>
                    <a:pt x="73" y="32"/>
                    <a:pt x="115" y="32"/>
                    <a:pt x="139" y="36"/>
                  </a:cubicBezTo>
                  <a:cubicBezTo>
                    <a:pt x="147" y="36"/>
                    <a:pt x="153" y="37"/>
                    <a:pt x="158" y="37"/>
                  </a:cubicBezTo>
                  <a:cubicBezTo>
                    <a:pt x="174" y="37"/>
                    <a:pt x="178" y="32"/>
                    <a:pt x="168" y="22"/>
                  </a:cubicBezTo>
                  <a:cubicBezTo>
                    <a:pt x="157" y="12"/>
                    <a:pt x="115" y="5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7" name="Google Shape;4527;p13"/>
            <p:cNvSpPr/>
            <p:nvPr/>
          </p:nvSpPr>
          <p:spPr>
            <a:xfrm>
              <a:off x="5779300" y="1289850"/>
              <a:ext cx="7775" cy="1925"/>
            </a:xfrm>
            <a:custGeom>
              <a:avLst/>
              <a:gdLst/>
              <a:ahLst/>
              <a:cxnLst/>
              <a:rect l="l" t="t" r="r" b="b"/>
              <a:pathLst>
                <a:path w="311" h="77" extrusionOk="0">
                  <a:moveTo>
                    <a:pt x="31" y="1"/>
                  </a:moveTo>
                  <a:cubicBezTo>
                    <a:pt x="2" y="1"/>
                    <a:pt x="1" y="7"/>
                    <a:pt x="15" y="22"/>
                  </a:cubicBezTo>
                  <a:cubicBezTo>
                    <a:pt x="26" y="36"/>
                    <a:pt x="64" y="42"/>
                    <a:pt x="103" y="42"/>
                  </a:cubicBezTo>
                  <a:cubicBezTo>
                    <a:pt x="107" y="42"/>
                    <a:pt x="112" y="42"/>
                    <a:pt x="116" y="42"/>
                  </a:cubicBezTo>
                  <a:cubicBezTo>
                    <a:pt x="147" y="42"/>
                    <a:pt x="177" y="50"/>
                    <a:pt x="189" y="60"/>
                  </a:cubicBezTo>
                  <a:cubicBezTo>
                    <a:pt x="197" y="70"/>
                    <a:pt x="216" y="77"/>
                    <a:pt x="236" y="77"/>
                  </a:cubicBezTo>
                  <a:cubicBezTo>
                    <a:pt x="244" y="77"/>
                    <a:pt x="251" y="76"/>
                    <a:pt x="258" y="74"/>
                  </a:cubicBezTo>
                  <a:lnTo>
                    <a:pt x="311" y="60"/>
                  </a:lnTo>
                  <a:lnTo>
                    <a:pt x="244" y="36"/>
                  </a:lnTo>
                  <a:cubicBezTo>
                    <a:pt x="207" y="22"/>
                    <a:pt x="133" y="7"/>
                    <a:pt x="85" y="4"/>
                  </a:cubicBezTo>
                  <a:cubicBezTo>
                    <a:pt x="61" y="2"/>
                    <a:pt x="43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13"/>
            <p:cNvSpPr/>
            <p:nvPr/>
          </p:nvSpPr>
          <p:spPr>
            <a:xfrm>
              <a:off x="5792350" y="1331925"/>
              <a:ext cx="4275" cy="1225"/>
            </a:xfrm>
            <a:custGeom>
              <a:avLst/>
              <a:gdLst/>
              <a:ahLst/>
              <a:cxnLst/>
              <a:rect l="l" t="t" r="r" b="b"/>
              <a:pathLst>
                <a:path w="171" h="49" extrusionOk="0">
                  <a:moveTo>
                    <a:pt x="49" y="0"/>
                  </a:moveTo>
                  <a:cubicBezTo>
                    <a:pt x="39" y="0"/>
                    <a:pt x="32" y="2"/>
                    <a:pt x="28" y="7"/>
                  </a:cubicBezTo>
                  <a:cubicBezTo>
                    <a:pt x="0" y="31"/>
                    <a:pt x="31" y="49"/>
                    <a:pt x="111" y="49"/>
                  </a:cubicBezTo>
                  <a:lnTo>
                    <a:pt x="170" y="49"/>
                  </a:lnTo>
                  <a:lnTo>
                    <a:pt x="108" y="18"/>
                  </a:lnTo>
                  <a:cubicBezTo>
                    <a:pt x="88" y="7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9" name="Google Shape;4529;p13"/>
            <p:cNvSpPr/>
            <p:nvPr/>
          </p:nvSpPr>
          <p:spPr>
            <a:xfrm>
              <a:off x="5716975" y="1090275"/>
              <a:ext cx="2650" cy="725"/>
            </a:xfrm>
            <a:custGeom>
              <a:avLst/>
              <a:gdLst/>
              <a:ahLst/>
              <a:cxnLst/>
              <a:rect l="l" t="t" r="r" b="b"/>
              <a:pathLst>
                <a:path w="106" h="29" extrusionOk="0">
                  <a:moveTo>
                    <a:pt x="58" y="0"/>
                  </a:moveTo>
                  <a:cubicBezTo>
                    <a:pt x="50" y="0"/>
                    <a:pt x="41" y="2"/>
                    <a:pt x="31" y="4"/>
                  </a:cubicBezTo>
                  <a:cubicBezTo>
                    <a:pt x="0" y="11"/>
                    <a:pt x="0" y="14"/>
                    <a:pt x="35" y="22"/>
                  </a:cubicBezTo>
                  <a:cubicBezTo>
                    <a:pt x="53" y="27"/>
                    <a:pt x="69" y="29"/>
                    <a:pt x="80" y="29"/>
                  </a:cubicBezTo>
                  <a:cubicBezTo>
                    <a:pt x="100" y="29"/>
                    <a:pt x="106" y="21"/>
                    <a:pt x="90" y="8"/>
                  </a:cubicBezTo>
                  <a:cubicBezTo>
                    <a:pt x="84" y="4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0" name="Google Shape;4530;p13"/>
            <p:cNvSpPr/>
            <p:nvPr/>
          </p:nvSpPr>
          <p:spPr>
            <a:xfrm>
              <a:off x="5803700" y="1351750"/>
              <a:ext cx="3850" cy="2075"/>
            </a:xfrm>
            <a:custGeom>
              <a:avLst/>
              <a:gdLst/>
              <a:ahLst/>
              <a:cxnLst/>
              <a:rect l="l" t="t" r="r" b="b"/>
              <a:pathLst>
                <a:path w="154" h="83" extrusionOk="0">
                  <a:moveTo>
                    <a:pt x="49" y="0"/>
                  </a:moveTo>
                  <a:cubicBezTo>
                    <a:pt x="44" y="0"/>
                    <a:pt x="39" y="1"/>
                    <a:pt x="35" y="2"/>
                  </a:cubicBezTo>
                  <a:cubicBezTo>
                    <a:pt x="11" y="5"/>
                    <a:pt x="1" y="19"/>
                    <a:pt x="14" y="26"/>
                  </a:cubicBezTo>
                  <a:cubicBezTo>
                    <a:pt x="22" y="34"/>
                    <a:pt x="38" y="38"/>
                    <a:pt x="53" y="38"/>
                  </a:cubicBezTo>
                  <a:cubicBezTo>
                    <a:pt x="58" y="38"/>
                    <a:pt x="62" y="38"/>
                    <a:pt x="67" y="37"/>
                  </a:cubicBezTo>
                  <a:cubicBezTo>
                    <a:pt x="71" y="35"/>
                    <a:pt x="74" y="34"/>
                    <a:pt x="78" y="34"/>
                  </a:cubicBezTo>
                  <a:cubicBezTo>
                    <a:pt x="91" y="34"/>
                    <a:pt x="103" y="44"/>
                    <a:pt x="108" y="58"/>
                  </a:cubicBezTo>
                  <a:cubicBezTo>
                    <a:pt x="111" y="73"/>
                    <a:pt x="122" y="82"/>
                    <a:pt x="134" y="82"/>
                  </a:cubicBezTo>
                  <a:cubicBezTo>
                    <a:pt x="136" y="82"/>
                    <a:pt x="137" y="82"/>
                    <a:pt x="139" y="82"/>
                  </a:cubicBezTo>
                  <a:cubicBezTo>
                    <a:pt x="153" y="78"/>
                    <a:pt x="143" y="58"/>
                    <a:pt x="118" y="33"/>
                  </a:cubicBezTo>
                  <a:cubicBezTo>
                    <a:pt x="101" y="13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13"/>
            <p:cNvSpPr/>
            <p:nvPr/>
          </p:nvSpPr>
          <p:spPr>
            <a:xfrm>
              <a:off x="5798075" y="1332250"/>
              <a:ext cx="3175" cy="800"/>
            </a:xfrm>
            <a:custGeom>
              <a:avLst/>
              <a:gdLst/>
              <a:ahLst/>
              <a:cxnLst/>
              <a:rect l="l" t="t" r="r" b="b"/>
              <a:pathLst>
                <a:path w="127" h="32" extrusionOk="0">
                  <a:moveTo>
                    <a:pt x="41" y="0"/>
                  </a:moveTo>
                  <a:cubicBezTo>
                    <a:pt x="28" y="0"/>
                    <a:pt x="17" y="3"/>
                    <a:pt x="14" y="8"/>
                  </a:cubicBezTo>
                  <a:cubicBezTo>
                    <a:pt x="0" y="18"/>
                    <a:pt x="14" y="26"/>
                    <a:pt x="42" y="29"/>
                  </a:cubicBezTo>
                  <a:cubicBezTo>
                    <a:pt x="58" y="31"/>
                    <a:pt x="72" y="31"/>
                    <a:pt x="83" y="31"/>
                  </a:cubicBezTo>
                  <a:cubicBezTo>
                    <a:pt x="123" y="31"/>
                    <a:pt x="127" y="22"/>
                    <a:pt x="84" y="8"/>
                  </a:cubicBezTo>
                  <a:cubicBezTo>
                    <a:pt x="69" y="3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13"/>
            <p:cNvSpPr/>
            <p:nvPr/>
          </p:nvSpPr>
          <p:spPr>
            <a:xfrm>
              <a:off x="5786800" y="1290900"/>
              <a:ext cx="10175" cy="1675"/>
            </a:xfrm>
            <a:custGeom>
              <a:avLst/>
              <a:gdLst/>
              <a:ahLst/>
              <a:cxnLst/>
              <a:rect l="l" t="t" r="r" b="b"/>
              <a:pathLst>
                <a:path w="407" h="67" extrusionOk="0">
                  <a:moveTo>
                    <a:pt x="90" y="0"/>
                  </a:moveTo>
                  <a:cubicBezTo>
                    <a:pt x="83" y="0"/>
                    <a:pt x="74" y="1"/>
                    <a:pt x="66" y="4"/>
                  </a:cubicBezTo>
                  <a:cubicBezTo>
                    <a:pt x="0" y="21"/>
                    <a:pt x="18" y="28"/>
                    <a:pt x="136" y="45"/>
                  </a:cubicBezTo>
                  <a:cubicBezTo>
                    <a:pt x="244" y="60"/>
                    <a:pt x="311" y="67"/>
                    <a:pt x="350" y="67"/>
                  </a:cubicBezTo>
                  <a:cubicBezTo>
                    <a:pt x="378" y="67"/>
                    <a:pt x="391" y="63"/>
                    <a:pt x="396" y="56"/>
                  </a:cubicBezTo>
                  <a:cubicBezTo>
                    <a:pt x="407" y="40"/>
                    <a:pt x="343" y="16"/>
                    <a:pt x="308" y="16"/>
                  </a:cubicBezTo>
                  <a:cubicBezTo>
                    <a:pt x="299" y="16"/>
                    <a:pt x="292" y="18"/>
                    <a:pt x="288" y="21"/>
                  </a:cubicBezTo>
                  <a:cubicBezTo>
                    <a:pt x="284" y="26"/>
                    <a:pt x="279" y="28"/>
                    <a:pt x="276" y="28"/>
                  </a:cubicBezTo>
                  <a:cubicBezTo>
                    <a:pt x="270" y="28"/>
                    <a:pt x="266" y="24"/>
                    <a:pt x="264" y="18"/>
                  </a:cubicBezTo>
                  <a:cubicBezTo>
                    <a:pt x="262" y="12"/>
                    <a:pt x="250" y="8"/>
                    <a:pt x="233" y="8"/>
                  </a:cubicBezTo>
                  <a:cubicBezTo>
                    <a:pt x="220" y="8"/>
                    <a:pt x="206" y="10"/>
                    <a:pt x="191" y="14"/>
                  </a:cubicBezTo>
                  <a:cubicBezTo>
                    <a:pt x="175" y="19"/>
                    <a:pt x="160" y="21"/>
                    <a:pt x="148" y="21"/>
                  </a:cubicBezTo>
                  <a:cubicBezTo>
                    <a:pt x="131" y="21"/>
                    <a:pt x="120" y="17"/>
                    <a:pt x="118" y="11"/>
                  </a:cubicBezTo>
                  <a:cubicBezTo>
                    <a:pt x="116" y="4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13"/>
            <p:cNvSpPr/>
            <p:nvPr/>
          </p:nvSpPr>
          <p:spPr>
            <a:xfrm>
              <a:off x="5725225" y="1090550"/>
              <a:ext cx="1125" cy="1000"/>
            </a:xfrm>
            <a:custGeom>
              <a:avLst/>
              <a:gdLst/>
              <a:ahLst/>
              <a:cxnLst/>
              <a:rect l="l" t="t" r="r" b="b"/>
              <a:pathLst>
                <a:path w="45" h="40" extrusionOk="0">
                  <a:moveTo>
                    <a:pt x="30" y="1"/>
                  </a:moveTo>
                  <a:cubicBezTo>
                    <a:pt x="26" y="1"/>
                    <a:pt x="22" y="3"/>
                    <a:pt x="18" y="7"/>
                  </a:cubicBezTo>
                  <a:cubicBezTo>
                    <a:pt x="7" y="18"/>
                    <a:pt x="0" y="28"/>
                    <a:pt x="0" y="35"/>
                  </a:cubicBezTo>
                  <a:cubicBezTo>
                    <a:pt x="2" y="37"/>
                    <a:pt x="8" y="40"/>
                    <a:pt x="16" y="40"/>
                  </a:cubicBezTo>
                  <a:cubicBezTo>
                    <a:pt x="20" y="40"/>
                    <a:pt x="23" y="39"/>
                    <a:pt x="28" y="38"/>
                  </a:cubicBezTo>
                  <a:cubicBezTo>
                    <a:pt x="38" y="35"/>
                    <a:pt x="45" y="21"/>
                    <a:pt x="42" y="11"/>
                  </a:cubicBezTo>
                  <a:cubicBezTo>
                    <a:pt x="40" y="5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13"/>
            <p:cNvSpPr/>
            <p:nvPr/>
          </p:nvSpPr>
          <p:spPr>
            <a:xfrm>
              <a:off x="5804175" y="13328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13" y="1"/>
                  </a:moveTo>
                  <a:cubicBezTo>
                    <a:pt x="4" y="1"/>
                    <a:pt x="0" y="4"/>
                    <a:pt x="3" y="12"/>
                  </a:cubicBezTo>
                  <a:cubicBezTo>
                    <a:pt x="8" y="29"/>
                    <a:pt x="35" y="43"/>
                    <a:pt x="56" y="43"/>
                  </a:cubicBezTo>
                  <a:cubicBezTo>
                    <a:pt x="64" y="43"/>
                    <a:pt x="71" y="41"/>
                    <a:pt x="75" y="36"/>
                  </a:cubicBezTo>
                  <a:cubicBezTo>
                    <a:pt x="79" y="29"/>
                    <a:pt x="61" y="15"/>
                    <a:pt x="37" y="5"/>
                  </a:cubicBezTo>
                  <a:cubicBezTo>
                    <a:pt x="27" y="2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5" name="Google Shape;4535;p13"/>
            <p:cNvSpPr/>
            <p:nvPr/>
          </p:nvSpPr>
          <p:spPr>
            <a:xfrm>
              <a:off x="5806825" y="1332950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33" y="0"/>
                  </a:moveTo>
                  <a:cubicBezTo>
                    <a:pt x="28" y="0"/>
                    <a:pt x="25" y="1"/>
                    <a:pt x="22" y="1"/>
                  </a:cubicBezTo>
                  <a:cubicBezTo>
                    <a:pt x="4" y="4"/>
                    <a:pt x="1" y="15"/>
                    <a:pt x="11" y="25"/>
                  </a:cubicBezTo>
                  <a:cubicBezTo>
                    <a:pt x="16" y="31"/>
                    <a:pt x="23" y="33"/>
                    <a:pt x="30" y="33"/>
                  </a:cubicBezTo>
                  <a:cubicBezTo>
                    <a:pt x="37" y="33"/>
                    <a:pt x="44" y="31"/>
                    <a:pt x="49" y="25"/>
                  </a:cubicBezTo>
                  <a:cubicBezTo>
                    <a:pt x="52" y="22"/>
                    <a:pt x="56" y="21"/>
                    <a:pt x="59" y="21"/>
                  </a:cubicBezTo>
                  <a:cubicBezTo>
                    <a:pt x="66" y="21"/>
                    <a:pt x="72" y="27"/>
                    <a:pt x="77" y="39"/>
                  </a:cubicBezTo>
                  <a:cubicBezTo>
                    <a:pt x="79" y="50"/>
                    <a:pt x="86" y="56"/>
                    <a:pt x="96" y="56"/>
                  </a:cubicBezTo>
                  <a:cubicBezTo>
                    <a:pt x="102" y="56"/>
                    <a:pt x="108" y="54"/>
                    <a:pt x="115" y="49"/>
                  </a:cubicBezTo>
                  <a:cubicBezTo>
                    <a:pt x="142" y="32"/>
                    <a:pt x="139" y="25"/>
                    <a:pt x="97" y="11"/>
                  </a:cubicBezTo>
                  <a:cubicBezTo>
                    <a:pt x="78" y="6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6" name="Google Shape;4536;p13"/>
            <p:cNvSpPr/>
            <p:nvPr/>
          </p:nvSpPr>
          <p:spPr>
            <a:xfrm>
              <a:off x="5730575" y="1091050"/>
              <a:ext cx="2675" cy="800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55" y="1"/>
                  </a:moveTo>
                  <a:cubicBezTo>
                    <a:pt x="47" y="1"/>
                    <a:pt x="40" y="2"/>
                    <a:pt x="33" y="4"/>
                  </a:cubicBezTo>
                  <a:cubicBezTo>
                    <a:pt x="1" y="12"/>
                    <a:pt x="1" y="15"/>
                    <a:pt x="36" y="25"/>
                  </a:cubicBezTo>
                  <a:cubicBezTo>
                    <a:pt x="51" y="30"/>
                    <a:pt x="65" y="32"/>
                    <a:pt x="76" y="32"/>
                  </a:cubicBezTo>
                  <a:cubicBezTo>
                    <a:pt x="98" y="32"/>
                    <a:pt x="107" y="23"/>
                    <a:pt x="87" y="12"/>
                  </a:cubicBezTo>
                  <a:cubicBezTo>
                    <a:pt x="81" y="5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13"/>
            <p:cNvSpPr/>
            <p:nvPr/>
          </p:nvSpPr>
          <p:spPr>
            <a:xfrm>
              <a:off x="5792950" y="1283850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29" y="1"/>
                  </a:moveTo>
                  <a:cubicBezTo>
                    <a:pt x="27" y="1"/>
                    <a:pt x="24" y="1"/>
                    <a:pt x="21" y="2"/>
                  </a:cubicBezTo>
                  <a:cubicBezTo>
                    <a:pt x="7" y="5"/>
                    <a:pt x="0" y="15"/>
                    <a:pt x="4" y="26"/>
                  </a:cubicBezTo>
                  <a:cubicBezTo>
                    <a:pt x="6" y="34"/>
                    <a:pt x="16" y="40"/>
                    <a:pt x="27" y="40"/>
                  </a:cubicBezTo>
                  <a:cubicBezTo>
                    <a:pt x="30" y="40"/>
                    <a:pt x="33" y="40"/>
                    <a:pt x="35" y="39"/>
                  </a:cubicBezTo>
                  <a:cubicBezTo>
                    <a:pt x="45" y="36"/>
                    <a:pt x="52" y="26"/>
                    <a:pt x="49" y="15"/>
                  </a:cubicBezTo>
                  <a:cubicBezTo>
                    <a:pt x="46" y="7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8" name="Google Shape;4538;p13"/>
            <p:cNvSpPr/>
            <p:nvPr/>
          </p:nvSpPr>
          <p:spPr>
            <a:xfrm>
              <a:off x="5793375" y="1280575"/>
              <a:ext cx="6450" cy="1250"/>
            </a:xfrm>
            <a:custGeom>
              <a:avLst/>
              <a:gdLst/>
              <a:ahLst/>
              <a:cxnLst/>
              <a:rect l="l" t="t" r="r" b="b"/>
              <a:pathLst>
                <a:path w="258" h="50" extrusionOk="0">
                  <a:moveTo>
                    <a:pt x="28" y="1"/>
                  </a:moveTo>
                  <a:cubicBezTo>
                    <a:pt x="6" y="1"/>
                    <a:pt x="0" y="5"/>
                    <a:pt x="8" y="14"/>
                  </a:cubicBezTo>
                  <a:cubicBezTo>
                    <a:pt x="23" y="32"/>
                    <a:pt x="141" y="50"/>
                    <a:pt x="208" y="50"/>
                  </a:cubicBezTo>
                  <a:cubicBezTo>
                    <a:pt x="232" y="50"/>
                    <a:pt x="250" y="48"/>
                    <a:pt x="254" y="42"/>
                  </a:cubicBezTo>
                  <a:cubicBezTo>
                    <a:pt x="257" y="39"/>
                    <a:pt x="198" y="21"/>
                    <a:pt x="126" y="11"/>
                  </a:cubicBezTo>
                  <a:cubicBezTo>
                    <a:pt x="80" y="4"/>
                    <a:pt x="48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9" name="Google Shape;4539;p13"/>
            <p:cNvSpPr/>
            <p:nvPr/>
          </p:nvSpPr>
          <p:spPr>
            <a:xfrm>
              <a:off x="5733800" y="1091475"/>
              <a:ext cx="6350" cy="1125"/>
            </a:xfrm>
            <a:custGeom>
              <a:avLst/>
              <a:gdLst/>
              <a:ahLst/>
              <a:cxnLst/>
              <a:rect l="l" t="t" r="r" b="b"/>
              <a:pathLst>
                <a:path w="254" h="45" extrusionOk="0">
                  <a:moveTo>
                    <a:pt x="35" y="0"/>
                  </a:moveTo>
                  <a:cubicBezTo>
                    <a:pt x="25" y="0"/>
                    <a:pt x="18" y="0"/>
                    <a:pt x="14" y="1"/>
                  </a:cubicBezTo>
                  <a:cubicBezTo>
                    <a:pt x="0" y="8"/>
                    <a:pt x="3" y="11"/>
                    <a:pt x="24" y="11"/>
                  </a:cubicBezTo>
                  <a:cubicBezTo>
                    <a:pt x="49" y="16"/>
                    <a:pt x="80" y="22"/>
                    <a:pt x="101" y="36"/>
                  </a:cubicBezTo>
                  <a:cubicBezTo>
                    <a:pt x="112" y="42"/>
                    <a:pt x="131" y="44"/>
                    <a:pt x="151" y="44"/>
                  </a:cubicBezTo>
                  <a:cubicBezTo>
                    <a:pt x="168" y="44"/>
                    <a:pt x="186" y="43"/>
                    <a:pt x="202" y="40"/>
                  </a:cubicBezTo>
                  <a:cubicBezTo>
                    <a:pt x="253" y="26"/>
                    <a:pt x="247" y="19"/>
                    <a:pt x="149" y="8"/>
                  </a:cubicBezTo>
                  <a:cubicBezTo>
                    <a:pt x="106" y="3"/>
                    <a:pt x="62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0" name="Google Shape;4540;p13"/>
            <p:cNvSpPr/>
            <p:nvPr/>
          </p:nvSpPr>
          <p:spPr>
            <a:xfrm>
              <a:off x="5796975" y="1292050"/>
              <a:ext cx="3650" cy="1175"/>
            </a:xfrm>
            <a:custGeom>
              <a:avLst/>
              <a:gdLst/>
              <a:ahLst/>
              <a:cxnLst/>
              <a:rect l="l" t="t" r="r" b="b"/>
              <a:pathLst>
                <a:path w="146" h="47" extrusionOk="0">
                  <a:moveTo>
                    <a:pt x="51" y="1"/>
                  </a:moveTo>
                  <a:cubicBezTo>
                    <a:pt x="0" y="1"/>
                    <a:pt x="8" y="29"/>
                    <a:pt x="72" y="41"/>
                  </a:cubicBezTo>
                  <a:cubicBezTo>
                    <a:pt x="93" y="45"/>
                    <a:pt x="110" y="47"/>
                    <a:pt x="121" y="47"/>
                  </a:cubicBezTo>
                  <a:cubicBezTo>
                    <a:pt x="140" y="47"/>
                    <a:pt x="146" y="41"/>
                    <a:pt x="141" y="28"/>
                  </a:cubicBezTo>
                  <a:cubicBezTo>
                    <a:pt x="141" y="20"/>
                    <a:pt x="110" y="7"/>
                    <a:pt x="75" y="3"/>
                  </a:cubicBezTo>
                  <a:cubicBezTo>
                    <a:pt x="66" y="1"/>
                    <a:pt x="58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13"/>
            <p:cNvSpPr/>
            <p:nvPr/>
          </p:nvSpPr>
          <p:spPr>
            <a:xfrm>
              <a:off x="5811775" y="133267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41" y="0"/>
                  </a:moveTo>
                  <a:cubicBezTo>
                    <a:pt x="37" y="0"/>
                    <a:pt x="34" y="0"/>
                    <a:pt x="32" y="1"/>
                  </a:cubicBezTo>
                  <a:cubicBezTo>
                    <a:pt x="0" y="9"/>
                    <a:pt x="11" y="22"/>
                    <a:pt x="53" y="26"/>
                  </a:cubicBezTo>
                  <a:cubicBezTo>
                    <a:pt x="77" y="26"/>
                    <a:pt x="83" y="22"/>
                    <a:pt x="73" y="12"/>
                  </a:cubicBezTo>
                  <a:cubicBezTo>
                    <a:pt x="65" y="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2" name="Google Shape;4542;p13"/>
            <p:cNvSpPr/>
            <p:nvPr/>
          </p:nvSpPr>
          <p:spPr>
            <a:xfrm>
              <a:off x="5813775" y="1333625"/>
              <a:ext cx="8075" cy="3375"/>
            </a:xfrm>
            <a:custGeom>
              <a:avLst/>
              <a:gdLst/>
              <a:ahLst/>
              <a:cxnLst/>
              <a:rect l="l" t="t" r="r" b="b"/>
              <a:pathLst>
                <a:path w="323" h="135" extrusionOk="0">
                  <a:moveTo>
                    <a:pt x="57" y="1"/>
                  </a:moveTo>
                  <a:cubicBezTo>
                    <a:pt x="47" y="1"/>
                    <a:pt x="41" y="9"/>
                    <a:pt x="45" y="26"/>
                  </a:cubicBezTo>
                  <a:cubicBezTo>
                    <a:pt x="48" y="35"/>
                    <a:pt x="42" y="41"/>
                    <a:pt x="29" y="41"/>
                  </a:cubicBezTo>
                  <a:cubicBezTo>
                    <a:pt x="27" y="41"/>
                    <a:pt x="24" y="40"/>
                    <a:pt x="21" y="40"/>
                  </a:cubicBezTo>
                  <a:cubicBezTo>
                    <a:pt x="15" y="38"/>
                    <a:pt x="10" y="37"/>
                    <a:pt x="8" y="37"/>
                  </a:cubicBezTo>
                  <a:cubicBezTo>
                    <a:pt x="0" y="37"/>
                    <a:pt x="7" y="44"/>
                    <a:pt x="28" y="57"/>
                  </a:cubicBezTo>
                  <a:cubicBezTo>
                    <a:pt x="41" y="67"/>
                    <a:pt x="56" y="71"/>
                    <a:pt x="68" y="71"/>
                  </a:cubicBezTo>
                  <a:cubicBezTo>
                    <a:pt x="74" y="71"/>
                    <a:pt x="80" y="70"/>
                    <a:pt x="83" y="67"/>
                  </a:cubicBezTo>
                  <a:cubicBezTo>
                    <a:pt x="85" y="65"/>
                    <a:pt x="89" y="64"/>
                    <a:pt x="92" y="64"/>
                  </a:cubicBezTo>
                  <a:cubicBezTo>
                    <a:pt x="101" y="64"/>
                    <a:pt x="112" y="70"/>
                    <a:pt x="122" y="82"/>
                  </a:cubicBezTo>
                  <a:cubicBezTo>
                    <a:pt x="130" y="94"/>
                    <a:pt x="145" y="103"/>
                    <a:pt x="155" y="103"/>
                  </a:cubicBezTo>
                  <a:cubicBezTo>
                    <a:pt x="157" y="103"/>
                    <a:pt x="159" y="103"/>
                    <a:pt x="160" y="102"/>
                  </a:cubicBezTo>
                  <a:cubicBezTo>
                    <a:pt x="177" y="94"/>
                    <a:pt x="192" y="90"/>
                    <a:pt x="204" y="90"/>
                  </a:cubicBezTo>
                  <a:cubicBezTo>
                    <a:pt x="224" y="90"/>
                    <a:pt x="238" y="100"/>
                    <a:pt x="247" y="120"/>
                  </a:cubicBezTo>
                  <a:cubicBezTo>
                    <a:pt x="250" y="129"/>
                    <a:pt x="254" y="135"/>
                    <a:pt x="256" y="135"/>
                  </a:cubicBezTo>
                  <a:cubicBezTo>
                    <a:pt x="259" y="135"/>
                    <a:pt x="260" y="131"/>
                    <a:pt x="260" y="123"/>
                  </a:cubicBezTo>
                  <a:cubicBezTo>
                    <a:pt x="264" y="109"/>
                    <a:pt x="281" y="92"/>
                    <a:pt x="302" y="85"/>
                  </a:cubicBezTo>
                  <a:cubicBezTo>
                    <a:pt x="322" y="82"/>
                    <a:pt x="302" y="67"/>
                    <a:pt x="250" y="61"/>
                  </a:cubicBezTo>
                  <a:cubicBezTo>
                    <a:pt x="223" y="55"/>
                    <a:pt x="196" y="53"/>
                    <a:pt x="176" y="53"/>
                  </a:cubicBezTo>
                  <a:cubicBezTo>
                    <a:pt x="159" y="53"/>
                    <a:pt x="147" y="54"/>
                    <a:pt x="143" y="57"/>
                  </a:cubicBezTo>
                  <a:cubicBezTo>
                    <a:pt x="141" y="59"/>
                    <a:pt x="139" y="59"/>
                    <a:pt x="137" y="59"/>
                  </a:cubicBezTo>
                  <a:cubicBezTo>
                    <a:pt x="128" y="59"/>
                    <a:pt x="115" y="50"/>
                    <a:pt x="104" y="33"/>
                  </a:cubicBezTo>
                  <a:cubicBezTo>
                    <a:pt x="89" y="12"/>
                    <a:pt x="70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3" name="Google Shape;4543;p13"/>
            <p:cNvSpPr/>
            <p:nvPr/>
          </p:nvSpPr>
          <p:spPr>
            <a:xfrm>
              <a:off x="5801000" y="1292175"/>
              <a:ext cx="3950" cy="1475"/>
            </a:xfrm>
            <a:custGeom>
              <a:avLst/>
              <a:gdLst/>
              <a:ahLst/>
              <a:cxnLst/>
              <a:rect l="l" t="t" r="r" b="b"/>
              <a:pathLst>
                <a:path w="158" h="59" extrusionOk="0">
                  <a:moveTo>
                    <a:pt x="22" y="0"/>
                  </a:moveTo>
                  <a:cubicBezTo>
                    <a:pt x="3" y="0"/>
                    <a:pt x="0" y="7"/>
                    <a:pt x="5" y="23"/>
                  </a:cubicBezTo>
                  <a:cubicBezTo>
                    <a:pt x="11" y="46"/>
                    <a:pt x="35" y="59"/>
                    <a:pt x="65" y="59"/>
                  </a:cubicBezTo>
                  <a:cubicBezTo>
                    <a:pt x="84" y="59"/>
                    <a:pt x="105" y="54"/>
                    <a:pt x="126" y="43"/>
                  </a:cubicBezTo>
                  <a:cubicBezTo>
                    <a:pt x="157" y="29"/>
                    <a:pt x="146" y="23"/>
                    <a:pt x="81" y="8"/>
                  </a:cubicBezTo>
                  <a:cubicBezTo>
                    <a:pt x="53" y="3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4" name="Google Shape;4544;p13"/>
            <p:cNvSpPr/>
            <p:nvPr/>
          </p:nvSpPr>
          <p:spPr>
            <a:xfrm>
              <a:off x="5818975" y="1346400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21" y="0"/>
                  </a:moveTo>
                  <a:cubicBezTo>
                    <a:pt x="18" y="0"/>
                    <a:pt x="16" y="0"/>
                    <a:pt x="14" y="1"/>
                  </a:cubicBezTo>
                  <a:cubicBezTo>
                    <a:pt x="0" y="4"/>
                    <a:pt x="0" y="14"/>
                    <a:pt x="10" y="25"/>
                  </a:cubicBezTo>
                  <a:cubicBezTo>
                    <a:pt x="19" y="30"/>
                    <a:pt x="34" y="36"/>
                    <a:pt x="45" y="36"/>
                  </a:cubicBezTo>
                  <a:cubicBezTo>
                    <a:pt x="47" y="36"/>
                    <a:pt x="50" y="36"/>
                    <a:pt x="52" y="35"/>
                  </a:cubicBezTo>
                  <a:cubicBezTo>
                    <a:pt x="66" y="32"/>
                    <a:pt x="66" y="22"/>
                    <a:pt x="56" y="11"/>
                  </a:cubicBezTo>
                  <a:cubicBezTo>
                    <a:pt x="47" y="6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5" name="Google Shape;4545;p13"/>
            <p:cNvSpPr/>
            <p:nvPr/>
          </p:nvSpPr>
          <p:spPr>
            <a:xfrm>
              <a:off x="5740400" y="1091925"/>
              <a:ext cx="4625" cy="900"/>
            </a:xfrm>
            <a:custGeom>
              <a:avLst/>
              <a:gdLst/>
              <a:ahLst/>
              <a:cxnLst/>
              <a:rect l="l" t="t" r="r" b="b"/>
              <a:pathLst>
                <a:path w="185" h="36" extrusionOk="0">
                  <a:moveTo>
                    <a:pt x="56" y="1"/>
                  </a:moveTo>
                  <a:cubicBezTo>
                    <a:pt x="0" y="1"/>
                    <a:pt x="0" y="1"/>
                    <a:pt x="45" y="22"/>
                  </a:cubicBezTo>
                  <a:cubicBezTo>
                    <a:pt x="61" y="31"/>
                    <a:pt x="86" y="35"/>
                    <a:pt x="110" y="35"/>
                  </a:cubicBezTo>
                  <a:cubicBezTo>
                    <a:pt x="122" y="35"/>
                    <a:pt x="133" y="34"/>
                    <a:pt x="142" y="32"/>
                  </a:cubicBezTo>
                  <a:cubicBezTo>
                    <a:pt x="184" y="18"/>
                    <a:pt x="184" y="14"/>
                    <a:pt x="156" y="8"/>
                  </a:cubicBezTo>
                  <a:cubicBezTo>
                    <a:pt x="132" y="4"/>
                    <a:pt x="90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6" name="Google Shape;4546;p13"/>
            <p:cNvSpPr/>
            <p:nvPr/>
          </p:nvSpPr>
          <p:spPr>
            <a:xfrm>
              <a:off x="5800525" y="1281225"/>
              <a:ext cx="4325" cy="825"/>
            </a:xfrm>
            <a:custGeom>
              <a:avLst/>
              <a:gdLst/>
              <a:ahLst/>
              <a:cxnLst/>
              <a:rect l="l" t="t" r="r" b="b"/>
              <a:pathLst>
                <a:path w="173" h="33" extrusionOk="0">
                  <a:moveTo>
                    <a:pt x="29" y="1"/>
                  </a:moveTo>
                  <a:cubicBezTo>
                    <a:pt x="11" y="1"/>
                    <a:pt x="1" y="3"/>
                    <a:pt x="3" y="9"/>
                  </a:cubicBezTo>
                  <a:cubicBezTo>
                    <a:pt x="8" y="22"/>
                    <a:pt x="86" y="32"/>
                    <a:pt x="133" y="32"/>
                  </a:cubicBezTo>
                  <a:cubicBezTo>
                    <a:pt x="152" y="32"/>
                    <a:pt x="167" y="31"/>
                    <a:pt x="170" y="27"/>
                  </a:cubicBezTo>
                  <a:cubicBezTo>
                    <a:pt x="173" y="23"/>
                    <a:pt x="135" y="13"/>
                    <a:pt x="86" y="6"/>
                  </a:cubicBezTo>
                  <a:cubicBezTo>
                    <a:pt x="64" y="3"/>
                    <a:pt x="44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13"/>
            <p:cNvSpPr/>
            <p:nvPr/>
          </p:nvSpPr>
          <p:spPr>
            <a:xfrm>
              <a:off x="5806200" y="1293125"/>
              <a:ext cx="1950" cy="112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46" y="0"/>
                  </a:moveTo>
                  <a:cubicBezTo>
                    <a:pt x="42" y="0"/>
                    <a:pt x="37" y="0"/>
                    <a:pt x="33" y="1"/>
                  </a:cubicBezTo>
                  <a:cubicBezTo>
                    <a:pt x="15" y="9"/>
                    <a:pt x="1" y="19"/>
                    <a:pt x="5" y="33"/>
                  </a:cubicBezTo>
                  <a:cubicBezTo>
                    <a:pt x="8" y="40"/>
                    <a:pt x="18" y="44"/>
                    <a:pt x="31" y="44"/>
                  </a:cubicBezTo>
                  <a:cubicBezTo>
                    <a:pt x="36" y="44"/>
                    <a:pt x="41" y="44"/>
                    <a:pt x="47" y="43"/>
                  </a:cubicBezTo>
                  <a:cubicBezTo>
                    <a:pt x="63" y="36"/>
                    <a:pt x="77" y="26"/>
                    <a:pt x="74" y="15"/>
                  </a:cubicBezTo>
                  <a:cubicBezTo>
                    <a:pt x="72" y="5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8" name="Google Shape;4548;p13"/>
            <p:cNvSpPr/>
            <p:nvPr/>
          </p:nvSpPr>
          <p:spPr>
            <a:xfrm>
              <a:off x="5745450" y="1092300"/>
              <a:ext cx="4850" cy="1475"/>
            </a:xfrm>
            <a:custGeom>
              <a:avLst/>
              <a:gdLst/>
              <a:ahLst/>
              <a:cxnLst/>
              <a:rect l="l" t="t" r="r" b="b"/>
              <a:pathLst>
                <a:path w="194" h="59" extrusionOk="0">
                  <a:moveTo>
                    <a:pt x="10" y="1"/>
                  </a:moveTo>
                  <a:cubicBezTo>
                    <a:pt x="1" y="1"/>
                    <a:pt x="10" y="4"/>
                    <a:pt x="37" y="13"/>
                  </a:cubicBezTo>
                  <a:cubicBezTo>
                    <a:pt x="62" y="20"/>
                    <a:pt x="83" y="34"/>
                    <a:pt x="79" y="48"/>
                  </a:cubicBezTo>
                  <a:cubicBezTo>
                    <a:pt x="76" y="55"/>
                    <a:pt x="84" y="58"/>
                    <a:pt x="99" y="58"/>
                  </a:cubicBezTo>
                  <a:cubicBezTo>
                    <a:pt x="107" y="58"/>
                    <a:pt x="117" y="57"/>
                    <a:pt x="128" y="55"/>
                  </a:cubicBezTo>
                  <a:cubicBezTo>
                    <a:pt x="194" y="37"/>
                    <a:pt x="194" y="7"/>
                    <a:pt x="131" y="7"/>
                  </a:cubicBezTo>
                  <a:cubicBezTo>
                    <a:pt x="107" y="7"/>
                    <a:pt x="69" y="3"/>
                    <a:pt x="41" y="3"/>
                  </a:cubicBezTo>
                  <a:cubicBezTo>
                    <a:pt x="25" y="2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9" name="Google Shape;4549;p13"/>
            <p:cNvSpPr/>
            <p:nvPr/>
          </p:nvSpPr>
          <p:spPr>
            <a:xfrm>
              <a:off x="5820900" y="1330175"/>
              <a:ext cx="1375" cy="825"/>
            </a:xfrm>
            <a:custGeom>
              <a:avLst/>
              <a:gdLst/>
              <a:ahLst/>
              <a:cxnLst/>
              <a:rect l="l" t="t" r="r" b="b"/>
              <a:pathLst>
                <a:path w="55" h="33" extrusionOk="0">
                  <a:moveTo>
                    <a:pt x="16" y="0"/>
                  </a:moveTo>
                  <a:cubicBezTo>
                    <a:pt x="7" y="0"/>
                    <a:pt x="1" y="7"/>
                    <a:pt x="3" y="15"/>
                  </a:cubicBezTo>
                  <a:cubicBezTo>
                    <a:pt x="6" y="24"/>
                    <a:pt x="17" y="33"/>
                    <a:pt x="27" y="33"/>
                  </a:cubicBezTo>
                  <a:cubicBezTo>
                    <a:pt x="28" y="33"/>
                    <a:pt x="29" y="33"/>
                    <a:pt x="31" y="32"/>
                  </a:cubicBezTo>
                  <a:cubicBezTo>
                    <a:pt x="45" y="29"/>
                    <a:pt x="55" y="22"/>
                    <a:pt x="52" y="15"/>
                  </a:cubicBezTo>
                  <a:cubicBezTo>
                    <a:pt x="52" y="11"/>
                    <a:pt x="37" y="5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0" name="Google Shape;4550;p13"/>
            <p:cNvSpPr/>
            <p:nvPr/>
          </p:nvSpPr>
          <p:spPr>
            <a:xfrm>
              <a:off x="5823900" y="1335200"/>
              <a:ext cx="5425" cy="1875"/>
            </a:xfrm>
            <a:custGeom>
              <a:avLst/>
              <a:gdLst/>
              <a:ahLst/>
              <a:cxnLst/>
              <a:rect l="l" t="t" r="r" b="b"/>
              <a:pathLst>
                <a:path w="217" h="75" extrusionOk="0">
                  <a:moveTo>
                    <a:pt x="114" y="1"/>
                  </a:moveTo>
                  <a:cubicBezTo>
                    <a:pt x="91" y="1"/>
                    <a:pt x="64" y="4"/>
                    <a:pt x="36" y="12"/>
                  </a:cubicBezTo>
                  <a:cubicBezTo>
                    <a:pt x="15" y="19"/>
                    <a:pt x="1" y="33"/>
                    <a:pt x="5" y="43"/>
                  </a:cubicBezTo>
                  <a:cubicBezTo>
                    <a:pt x="6" y="49"/>
                    <a:pt x="12" y="52"/>
                    <a:pt x="22" y="52"/>
                  </a:cubicBezTo>
                  <a:cubicBezTo>
                    <a:pt x="32" y="52"/>
                    <a:pt x="47" y="48"/>
                    <a:pt x="63" y="43"/>
                  </a:cubicBezTo>
                  <a:cubicBezTo>
                    <a:pt x="84" y="33"/>
                    <a:pt x="102" y="26"/>
                    <a:pt x="111" y="26"/>
                  </a:cubicBezTo>
                  <a:cubicBezTo>
                    <a:pt x="114" y="26"/>
                    <a:pt x="116" y="27"/>
                    <a:pt x="116" y="29"/>
                  </a:cubicBezTo>
                  <a:cubicBezTo>
                    <a:pt x="120" y="52"/>
                    <a:pt x="127" y="65"/>
                    <a:pt x="135" y="65"/>
                  </a:cubicBezTo>
                  <a:cubicBezTo>
                    <a:pt x="141" y="65"/>
                    <a:pt x="146" y="59"/>
                    <a:pt x="151" y="46"/>
                  </a:cubicBezTo>
                  <a:cubicBezTo>
                    <a:pt x="156" y="30"/>
                    <a:pt x="159" y="22"/>
                    <a:pt x="162" y="22"/>
                  </a:cubicBezTo>
                  <a:cubicBezTo>
                    <a:pt x="165" y="22"/>
                    <a:pt x="168" y="29"/>
                    <a:pt x="171" y="43"/>
                  </a:cubicBezTo>
                  <a:cubicBezTo>
                    <a:pt x="177" y="61"/>
                    <a:pt x="189" y="75"/>
                    <a:pt x="202" y="75"/>
                  </a:cubicBezTo>
                  <a:cubicBezTo>
                    <a:pt x="203" y="75"/>
                    <a:pt x="204" y="75"/>
                    <a:pt x="205" y="74"/>
                  </a:cubicBezTo>
                  <a:cubicBezTo>
                    <a:pt x="216" y="71"/>
                    <a:pt x="216" y="54"/>
                    <a:pt x="202" y="33"/>
                  </a:cubicBezTo>
                  <a:cubicBezTo>
                    <a:pt x="189" y="12"/>
                    <a:pt x="157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13"/>
            <p:cNvSpPr/>
            <p:nvPr/>
          </p:nvSpPr>
          <p:spPr>
            <a:xfrm>
              <a:off x="5811075" y="1293650"/>
              <a:ext cx="5050" cy="1575"/>
            </a:xfrm>
            <a:custGeom>
              <a:avLst/>
              <a:gdLst/>
              <a:ahLst/>
              <a:cxnLst/>
              <a:rect l="l" t="t" r="r" b="b"/>
              <a:pathLst>
                <a:path w="202" h="63" extrusionOk="0">
                  <a:moveTo>
                    <a:pt x="188" y="1"/>
                  </a:moveTo>
                  <a:cubicBezTo>
                    <a:pt x="180" y="1"/>
                    <a:pt x="167" y="4"/>
                    <a:pt x="146" y="9"/>
                  </a:cubicBezTo>
                  <a:cubicBezTo>
                    <a:pt x="115" y="19"/>
                    <a:pt x="66" y="22"/>
                    <a:pt x="42" y="22"/>
                  </a:cubicBezTo>
                  <a:cubicBezTo>
                    <a:pt x="1" y="22"/>
                    <a:pt x="4" y="26"/>
                    <a:pt x="49" y="36"/>
                  </a:cubicBezTo>
                  <a:cubicBezTo>
                    <a:pt x="76" y="43"/>
                    <a:pt x="108" y="54"/>
                    <a:pt x="118" y="60"/>
                  </a:cubicBezTo>
                  <a:cubicBezTo>
                    <a:pt x="120" y="62"/>
                    <a:pt x="123" y="63"/>
                    <a:pt x="127" y="63"/>
                  </a:cubicBezTo>
                  <a:cubicBezTo>
                    <a:pt x="139" y="63"/>
                    <a:pt x="157" y="52"/>
                    <a:pt x="171" y="36"/>
                  </a:cubicBezTo>
                  <a:cubicBezTo>
                    <a:pt x="193" y="11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13"/>
            <p:cNvSpPr/>
            <p:nvPr/>
          </p:nvSpPr>
          <p:spPr>
            <a:xfrm>
              <a:off x="5810200" y="1288025"/>
              <a:ext cx="4125" cy="675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93" y="0"/>
                  </a:moveTo>
                  <a:cubicBezTo>
                    <a:pt x="87" y="0"/>
                    <a:pt x="80" y="0"/>
                    <a:pt x="74" y="1"/>
                  </a:cubicBezTo>
                  <a:cubicBezTo>
                    <a:pt x="1" y="8"/>
                    <a:pt x="32" y="25"/>
                    <a:pt x="116" y="25"/>
                  </a:cubicBezTo>
                  <a:cubicBezTo>
                    <a:pt x="122" y="26"/>
                    <a:pt x="128" y="26"/>
                    <a:pt x="133" y="26"/>
                  </a:cubicBezTo>
                  <a:cubicBezTo>
                    <a:pt x="157" y="26"/>
                    <a:pt x="165" y="20"/>
                    <a:pt x="153" y="11"/>
                  </a:cubicBezTo>
                  <a:cubicBezTo>
                    <a:pt x="145" y="6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13"/>
            <p:cNvSpPr/>
            <p:nvPr/>
          </p:nvSpPr>
          <p:spPr>
            <a:xfrm>
              <a:off x="5823575" y="1327125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28" y="1"/>
                  </a:moveTo>
                  <a:cubicBezTo>
                    <a:pt x="26" y="1"/>
                    <a:pt x="23" y="1"/>
                    <a:pt x="21" y="2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9"/>
                    <a:pt x="18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13"/>
            <p:cNvSpPr/>
            <p:nvPr/>
          </p:nvSpPr>
          <p:spPr>
            <a:xfrm>
              <a:off x="5750450" y="1092425"/>
              <a:ext cx="6375" cy="1450"/>
            </a:xfrm>
            <a:custGeom>
              <a:avLst/>
              <a:gdLst/>
              <a:ahLst/>
              <a:cxnLst/>
              <a:rect l="l" t="t" r="r" b="b"/>
              <a:pathLst>
                <a:path w="255" h="58" extrusionOk="0">
                  <a:moveTo>
                    <a:pt x="46" y="0"/>
                  </a:moveTo>
                  <a:cubicBezTo>
                    <a:pt x="40" y="0"/>
                    <a:pt x="34" y="1"/>
                    <a:pt x="29" y="2"/>
                  </a:cubicBezTo>
                  <a:cubicBezTo>
                    <a:pt x="0" y="12"/>
                    <a:pt x="0" y="15"/>
                    <a:pt x="45" y="29"/>
                  </a:cubicBezTo>
                  <a:cubicBezTo>
                    <a:pt x="63" y="36"/>
                    <a:pt x="86" y="40"/>
                    <a:pt x="106" y="40"/>
                  </a:cubicBezTo>
                  <a:cubicBezTo>
                    <a:pt x="118" y="40"/>
                    <a:pt x="128" y="39"/>
                    <a:pt x="136" y="36"/>
                  </a:cubicBezTo>
                  <a:cubicBezTo>
                    <a:pt x="141" y="35"/>
                    <a:pt x="147" y="35"/>
                    <a:pt x="152" y="35"/>
                  </a:cubicBezTo>
                  <a:cubicBezTo>
                    <a:pt x="169" y="35"/>
                    <a:pt x="187" y="38"/>
                    <a:pt x="195" y="47"/>
                  </a:cubicBezTo>
                  <a:cubicBezTo>
                    <a:pt x="205" y="54"/>
                    <a:pt x="216" y="58"/>
                    <a:pt x="225" y="58"/>
                  </a:cubicBezTo>
                  <a:cubicBezTo>
                    <a:pt x="242" y="58"/>
                    <a:pt x="255" y="47"/>
                    <a:pt x="250" y="29"/>
                  </a:cubicBezTo>
                  <a:cubicBezTo>
                    <a:pt x="247" y="21"/>
                    <a:pt x="222" y="14"/>
                    <a:pt x="192" y="14"/>
                  </a:cubicBezTo>
                  <a:cubicBezTo>
                    <a:pt x="186" y="14"/>
                    <a:pt x="180" y="14"/>
                    <a:pt x="174" y="15"/>
                  </a:cubicBezTo>
                  <a:cubicBezTo>
                    <a:pt x="164" y="16"/>
                    <a:pt x="153" y="17"/>
                    <a:pt x="142" y="17"/>
                  </a:cubicBezTo>
                  <a:cubicBezTo>
                    <a:pt x="115" y="17"/>
                    <a:pt x="91" y="13"/>
                    <a:pt x="83" y="8"/>
                  </a:cubicBezTo>
                  <a:cubicBezTo>
                    <a:pt x="76" y="3"/>
                    <a:pt x="61" y="0"/>
                    <a:pt x="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5" name="Google Shape;4555;p13"/>
            <p:cNvSpPr/>
            <p:nvPr/>
          </p:nvSpPr>
          <p:spPr>
            <a:xfrm>
              <a:off x="5826700" y="1331025"/>
              <a:ext cx="1575" cy="550"/>
            </a:xfrm>
            <a:custGeom>
              <a:avLst/>
              <a:gdLst/>
              <a:ahLst/>
              <a:cxnLst/>
              <a:rect l="l" t="t" r="r" b="b"/>
              <a:pathLst>
                <a:path w="63" h="22" extrusionOk="0">
                  <a:moveTo>
                    <a:pt x="49" y="0"/>
                  </a:moveTo>
                  <a:cubicBezTo>
                    <a:pt x="46" y="0"/>
                    <a:pt x="40" y="1"/>
                    <a:pt x="34" y="2"/>
                  </a:cubicBezTo>
                  <a:cubicBezTo>
                    <a:pt x="10" y="9"/>
                    <a:pt x="0" y="16"/>
                    <a:pt x="7" y="19"/>
                  </a:cubicBezTo>
                  <a:cubicBezTo>
                    <a:pt x="10" y="21"/>
                    <a:pt x="14" y="22"/>
                    <a:pt x="19" y="22"/>
                  </a:cubicBezTo>
                  <a:cubicBezTo>
                    <a:pt x="29" y="22"/>
                    <a:pt x="42" y="17"/>
                    <a:pt x="52" y="12"/>
                  </a:cubicBezTo>
                  <a:cubicBezTo>
                    <a:pt x="62" y="4"/>
                    <a:pt x="61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13"/>
            <p:cNvSpPr/>
            <p:nvPr/>
          </p:nvSpPr>
          <p:spPr>
            <a:xfrm>
              <a:off x="5816275" y="1294375"/>
              <a:ext cx="1325" cy="1075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18" y="0"/>
                  </a:moveTo>
                  <a:cubicBezTo>
                    <a:pt x="8" y="4"/>
                    <a:pt x="1" y="18"/>
                    <a:pt x="4" y="28"/>
                  </a:cubicBezTo>
                  <a:cubicBezTo>
                    <a:pt x="7" y="37"/>
                    <a:pt x="15" y="43"/>
                    <a:pt x="25" y="43"/>
                  </a:cubicBezTo>
                  <a:cubicBezTo>
                    <a:pt x="27" y="43"/>
                    <a:pt x="29" y="43"/>
                    <a:pt x="32" y="42"/>
                  </a:cubicBezTo>
                  <a:cubicBezTo>
                    <a:pt x="46" y="39"/>
                    <a:pt x="53" y="28"/>
                    <a:pt x="49" y="14"/>
                  </a:cubicBezTo>
                  <a:cubicBezTo>
                    <a:pt x="46" y="4"/>
                    <a:pt x="32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13"/>
            <p:cNvSpPr/>
            <p:nvPr/>
          </p:nvSpPr>
          <p:spPr>
            <a:xfrm>
              <a:off x="5829850" y="1334975"/>
              <a:ext cx="2075" cy="2100"/>
            </a:xfrm>
            <a:custGeom>
              <a:avLst/>
              <a:gdLst/>
              <a:ahLst/>
              <a:cxnLst/>
              <a:rect l="l" t="t" r="r" b="b"/>
              <a:pathLst>
                <a:path w="83" h="84" extrusionOk="0">
                  <a:moveTo>
                    <a:pt x="41" y="0"/>
                  </a:moveTo>
                  <a:cubicBezTo>
                    <a:pt x="32" y="0"/>
                    <a:pt x="23" y="6"/>
                    <a:pt x="17" y="18"/>
                  </a:cubicBezTo>
                  <a:cubicBezTo>
                    <a:pt x="0" y="43"/>
                    <a:pt x="26" y="84"/>
                    <a:pt x="52" y="84"/>
                  </a:cubicBezTo>
                  <a:cubicBezTo>
                    <a:pt x="54" y="84"/>
                    <a:pt x="56" y="84"/>
                    <a:pt x="58" y="83"/>
                  </a:cubicBezTo>
                  <a:cubicBezTo>
                    <a:pt x="75" y="80"/>
                    <a:pt x="82" y="59"/>
                    <a:pt x="75" y="34"/>
                  </a:cubicBezTo>
                  <a:cubicBezTo>
                    <a:pt x="67" y="12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13"/>
            <p:cNvSpPr/>
            <p:nvPr/>
          </p:nvSpPr>
          <p:spPr>
            <a:xfrm>
              <a:off x="5817050" y="1293175"/>
              <a:ext cx="15825" cy="2900"/>
            </a:xfrm>
            <a:custGeom>
              <a:avLst/>
              <a:gdLst/>
              <a:ahLst/>
              <a:cxnLst/>
              <a:rect l="l" t="t" r="r" b="b"/>
              <a:pathLst>
                <a:path w="633" h="116" extrusionOk="0">
                  <a:moveTo>
                    <a:pt x="60" y="0"/>
                  </a:moveTo>
                  <a:cubicBezTo>
                    <a:pt x="38" y="0"/>
                    <a:pt x="22" y="1"/>
                    <a:pt x="15" y="3"/>
                  </a:cubicBezTo>
                  <a:cubicBezTo>
                    <a:pt x="1" y="7"/>
                    <a:pt x="22" y="13"/>
                    <a:pt x="60" y="17"/>
                  </a:cubicBezTo>
                  <a:cubicBezTo>
                    <a:pt x="108" y="24"/>
                    <a:pt x="129" y="34"/>
                    <a:pt x="129" y="62"/>
                  </a:cubicBezTo>
                  <a:cubicBezTo>
                    <a:pt x="129" y="80"/>
                    <a:pt x="138" y="94"/>
                    <a:pt x="147" y="94"/>
                  </a:cubicBezTo>
                  <a:cubicBezTo>
                    <a:pt x="148" y="94"/>
                    <a:pt x="149" y="94"/>
                    <a:pt x="150" y="93"/>
                  </a:cubicBezTo>
                  <a:cubicBezTo>
                    <a:pt x="161" y="90"/>
                    <a:pt x="167" y="79"/>
                    <a:pt x="164" y="69"/>
                  </a:cubicBezTo>
                  <a:cubicBezTo>
                    <a:pt x="161" y="58"/>
                    <a:pt x="167" y="48"/>
                    <a:pt x="181" y="45"/>
                  </a:cubicBezTo>
                  <a:cubicBezTo>
                    <a:pt x="189" y="43"/>
                    <a:pt x="201" y="42"/>
                    <a:pt x="215" y="42"/>
                  </a:cubicBezTo>
                  <a:cubicBezTo>
                    <a:pt x="289" y="42"/>
                    <a:pt x="432" y="69"/>
                    <a:pt x="438" y="87"/>
                  </a:cubicBezTo>
                  <a:cubicBezTo>
                    <a:pt x="439" y="94"/>
                    <a:pt x="442" y="97"/>
                    <a:pt x="446" y="97"/>
                  </a:cubicBezTo>
                  <a:cubicBezTo>
                    <a:pt x="452" y="97"/>
                    <a:pt x="459" y="91"/>
                    <a:pt x="469" y="79"/>
                  </a:cubicBezTo>
                  <a:cubicBezTo>
                    <a:pt x="481" y="64"/>
                    <a:pt x="489" y="57"/>
                    <a:pt x="498" y="57"/>
                  </a:cubicBezTo>
                  <a:cubicBezTo>
                    <a:pt x="505" y="57"/>
                    <a:pt x="512" y="61"/>
                    <a:pt x="521" y="69"/>
                  </a:cubicBezTo>
                  <a:cubicBezTo>
                    <a:pt x="532" y="79"/>
                    <a:pt x="549" y="97"/>
                    <a:pt x="549" y="103"/>
                  </a:cubicBezTo>
                  <a:cubicBezTo>
                    <a:pt x="552" y="112"/>
                    <a:pt x="558" y="115"/>
                    <a:pt x="566" y="115"/>
                  </a:cubicBezTo>
                  <a:cubicBezTo>
                    <a:pt x="568" y="115"/>
                    <a:pt x="571" y="115"/>
                    <a:pt x="574" y="114"/>
                  </a:cubicBezTo>
                  <a:cubicBezTo>
                    <a:pt x="584" y="111"/>
                    <a:pt x="598" y="108"/>
                    <a:pt x="612" y="103"/>
                  </a:cubicBezTo>
                  <a:cubicBezTo>
                    <a:pt x="625" y="100"/>
                    <a:pt x="633" y="90"/>
                    <a:pt x="629" y="79"/>
                  </a:cubicBezTo>
                  <a:cubicBezTo>
                    <a:pt x="624" y="62"/>
                    <a:pt x="544" y="44"/>
                    <a:pt x="498" y="44"/>
                  </a:cubicBezTo>
                  <a:cubicBezTo>
                    <a:pt x="481" y="44"/>
                    <a:pt x="469" y="46"/>
                    <a:pt x="466" y="52"/>
                  </a:cubicBezTo>
                  <a:cubicBezTo>
                    <a:pt x="464" y="54"/>
                    <a:pt x="461" y="55"/>
                    <a:pt x="459" y="55"/>
                  </a:cubicBezTo>
                  <a:cubicBezTo>
                    <a:pt x="454" y="55"/>
                    <a:pt x="450" y="50"/>
                    <a:pt x="445" y="41"/>
                  </a:cubicBezTo>
                  <a:cubicBezTo>
                    <a:pt x="439" y="22"/>
                    <a:pt x="366" y="10"/>
                    <a:pt x="290" y="10"/>
                  </a:cubicBezTo>
                  <a:cubicBezTo>
                    <a:pt x="282" y="10"/>
                    <a:pt x="273" y="10"/>
                    <a:pt x="265" y="10"/>
                  </a:cubicBezTo>
                  <a:cubicBezTo>
                    <a:pt x="260" y="11"/>
                    <a:pt x="252" y="11"/>
                    <a:pt x="242" y="11"/>
                  </a:cubicBezTo>
                  <a:cubicBezTo>
                    <a:pt x="214" y="11"/>
                    <a:pt x="171" y="8"/>
                    <a:pt x="133" y="3"/>
                  </a:cubicBezTo>
                  <a:cubicBezTo>
                    <a:pt x="107" y="1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9" name="Google Shape;4559;p13"/>
            <p:cNvSpPr/>
            <p:nvPr/>
          </p:nvSpPr>
          <p:spPr>
            <a:xfrm>
              <a:off x="5829300" y="1331025"/>
              <a:ext cx="2000" cy="1050"/>
            </a:xfrm>
            <a:custGeom>
              <a:avLst/>
              <a:gdLst/>
              <a:ahLst/>
              <a:cxnLst/>
              <a:rect l="l" t="t" r="r" b="b"/>
              <a:pathLst>
                <a:path w="80" h="42" extrusionOk="0">
                  <a:moveTo>
                    <a:pt x="18" y="1"/>
                  </a:moveTo>
                  <a:cubicBezTo>
                    <a:pt x="16" y="1"/>
                    <a:pt x="13" y="1"/>
                    <a:pt x="10" y="2"/>
                  </a:cubicBezTo>
                  <a:cubicBezTo>
                    <a:pt x="0" y="5"/>
                    <a:pt x="7" y="16"/>
                    <a:pt x="28" y="26"/>
                  </a:cubicBezTo>
                  <a:cubicBezTo>
                    <a:pt x="44" y="37"/>
                    <a:pt x="58" y="41"/>
                    <a:pt x="65" y="41"/>
                  </a:cubicBezTo>
                  <a:cubicBezTo>
                    <a:pt x="67" y="41"/>
                    <a:pt x="69" y="41"/>
                    <a:pt x="69" y="40"/>
                  </a:cubicBezTo>
                  <a:cubicBezTo>
                    <a:pt x="79" y="24"/>
                    <a:pt x="43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0" name="Google Shape;4560;p13"/>
            <p:cNvSpPr/>
            <p:nvPr/>
          </p:nvSpPr>
          <p:spPr>
            <a:xfrm>
              <a:off x="5816725" y="1288450"/>
              <a:ext cx="1375" cy="775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0" y="5"/>
                    <a:pt x="0" y="8"/>
                    <a:pt x="4" y="15"/>
                  </a:cubicBezTo>
                  <a:cubicBezTo>
                    <a:pt x="4" y="18"/>
                    <a:pt x="17" y="26"/>
                    <a:pt x="31" y="29"/>
                  </a:cubicBezTo>
                  <a:cubicBezTo>
                    <a:pt x="34" y="30"/>
                    <a:pt x="36" y="30"/>
                    <a:pt x="38" y="30"/>
                  </a:cubicBezTo>
                  <a:cubicBezTo>
                    <a:pt x="48" y="30"/>
                    <a:pt x="55" y="24"/>
                    <a:pt x="52" y="15"/>
                  </a:cubicBezTo>
                  <a:cubicBezTo>
                    <a:pt x="49" y="7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13"/>
            <p:cNvSpPr/>
            <p:nvPr/>
          </p:nvSpPr>
          <p:spPr>
            <a:xfrm>
              <a:off x="5833550" y="1341600"/>
              <a:ext cx="2825" cy="1125"/>
            </a:xfrm>
            <a:custGeom>
              <a:avLst/>
              <a:gdLst/>
              <a:ahLst/>
              <a:cxnLst/>
              <a:rect l="l" t="t" r="r" b="b"/>
              <a:pathLst>
                <a:path w="113" h="45" extrusionOk="0">
                  <a:moveTo>
                    <a:pt x="32" y="1"/>
                  </a:moveTo>
                  <a:cubicBezTo>
                    <a:pt x="25" y="1"/>
                    <a:pt x="20" y="1"/>
                    <a:pt x="14" y="2"/>
                  </a:cubicBezTo>
                  <a:cubicBezTo>
                    <a:pt x="0" y="6"/>
                    <a:pt x="14" y="19"/>
                    <a:pt x="42" y="33"/>
                  </a:cubicBezTo>
                  <a:cubicBezTo>
                    <a:pt x="55" y="41"/>
                    <a:pt x="68" y="44"/>
                    <a:pt x="80" y="44"/>
                  </a:cubicBezTo>
                  <a:cubicBezTo>
                    <a:pt x="90" y="44"/>
                    <a:pt x="97" y="42"/>
                    <a:pt x="101" y="36"/>
                  </a:cubicBezTo>
                  <a:cubicBezTo>
                    <a:pt x="112" y="19"/>
                    <a:pt x="68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13"/>
            <p:cNvSpPr/>
            <p:nvPr/>
          </p:nvSpPr>
          <p:spPr>
            <a:xfrm>
              <a:off x="5832450" y="1336100"/>
              <a:ext cx="2850" cy="1525"/>
            </a:xfrm>
            <a:custGeom>
              <a:avLst/>
              <a:gdLst/>
              <a:ahLst/>
              <a:cxnLst/>
              <a:rect l="l" t="t" r="r" b="b"/>
              <a:pathLst>
                <a:path w="114" h="61" extrusionOk="0">
                  <a:moveTo>
                    <a:pt x="54" y="0"/>
                  </a:moveTo>
                  <a:cubicBezTo>
                    <a:pt x="33" y="0"/>
                    <a:pt x="27" y="7"/>
                    <a:pt x="37" y="14"/>
                  </a:cubicBezTo>
                  <a:cubicBezTo>
                    <a:pt x="51" y="24"/>
                    <a:pt x="47" y="35"/>
                    <a:pt x="30" y="38"/>
                  </a:cubicBezTo>
                  <a:cubicBezTo>
                    <a:pt x="0" y="44"/>
                    <a:pt x="25" y="60"/>
                    <a:pt x="58" y="60"/>
                  </a:cubicBezTo>
                  <a:cubicBezTo>
                    <a:pt x="64" y="60"/>
                    <a:pt x="69" y="60"/>
                    <a:pt x="75" y="59"/>
                  </a:cubicBezTo>
                  <a:cubicBezTo>
                    <a:pt x="113" y="56"/>
                    <a:pt x="96" y="3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13"/>
            <p:cNvSpPr/>
            <p:nvPr/>
          </p:nvSpPr>
          <p:spPr>
            <a:xfrm>
              <a:off x="5832225" y="1331300"/>
              <a:ext cx="975" cy="1100"/>
            </a:xfrm>
            <a:custGeom>
              <a:avLst/>
              <a:gdLst/>
              <a:ahLst/>
              <a:cxnLst/>
              <a:rect l="l" t="t" r="r" b="b"/>
              <a:pathLst>
                <a:path w="39" h="44" extrusionOk="0">
                  <a:moveTo>
                    <a:pt x="27" y="1"/>
                  </a:moveTo>
                  <a:cubicBezTo>
                    <a:pt x="25" y="1"/>
                    <a:pt x="23" y="1"/>
                    <a:pt x="22" y="1"/>
                  </a:cubicBezTo>
                  <a:cubicBezTo>
                    <a:pt x="8" y="5"/>
                    <a:pt x="1" y="15"/>
                    <a:pt x="5" y="25"/>
                  </a:cubicBezTo>
                  <a:cubicBezTo>
                    <a:pt x="8" y="37"/>
                    <a:pt x="13" y="44"/>
                    <a:pt x="16" y="44"/>
                  </a:cubicBezTo>
                  <a:cubicBezTo>
                    <a:pt x="17" y="44"/>
                    <a:pt x="18" y="44"/>
                    <a:pt x="18" y="43"/>
                  </a:cubicBezTo>
                  <a:cubicBezTo>
                    <a:pt x="26" y="43"/>
                    <a:pt x="32" y="32"/>
                    <a:pt x="36" y="19"/>
                  </a:cubicBezTo>
                  <a:cubicBezTo>
                    <a:pt x="38" y="7"/>
                    <a:pt x="34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13"/>
            <p:cNvSpPr/>
            <p:nvPr/>
          </p:nvSpPr>
          <p:spPr>
            <a:xfrm>
              <a:off x="5757300" y="1092950"/>
              <a:ext cx="3250" cy="1100"/>
            </a:xfrm>
            <a:custGeom>
              <a:avLst/>
              <a:gdLst/>
              <a:ahLst/>
              <a:cxnLst/>
              <a:rect l="l" t="t" r="r" b="b"/>
              <a:pathLst>
                <a:path w="130" h="44" extrusionOk="0">
                  <a:moveTo>
                    <a:pt x="22" y="1"/>
                  </a:moveTo>
                  <a:cubicBezTo>
                    <a:pt x="19" y="1"/>
                    <a:pt x="16" y="1"/>
                    <a:pt x="14" y="1"/>
                  </a:cubicBezTo>
                  <a:cubicBezTo>
                    <a:pt x="0" y="5"/>
                    <a:pt x="8" y="15"/>
                    <a:pt x="32" y="29"/>
                  </a:cubicBezTo>
                  <a:cubicBezTo>
                    <a:pt x="46" y="38"/>
                    <a:pt x="72" y="44"/>
                    <a:pt x="90" y="44"/>
                  </a:cubicBezTo>
                  <a:cubicBezTo>
                    <a:pt x="94" y="44"/>
                    <a:pt x="98" y="44"/>
                    <a:pt x="101" y="43"/>
                  </a:cubicBezTo>
                  <a:cubicBezTo>
                    <a:pt x="129" y="36"/>
                    <a:pt x="125" y="29"/>
                    <a:pt x="83" y="15"/>
                  </a:cubicBezTo>
                  <a:cubicBezTo>
                    <a:pt x="61" y="7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13"/>
            <p:cNvSpPr/>
            <p:nvPr/>
          </p:nvSpPr>
          <p:spPr>
            <a:xfrm>
              <a:off x="5835550" y="1336500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7" y="1"/>
                  </a:moveTo>
                  <a:cubicBezTo>
                    <a:pt x="7" y="1"/>
                    <a:pt x="1" y="7"/>
                    <a:pt x="3" y="19"/>
                  </a:cubicBezTo>
                  <a:cubicBezTo>
                    <a:pt x="6" y="27"/>
                    <a:pt x="16" y="33"/>
                    <a:pt x="27" y="33"/>
                  </a:cubicBezTo>
                  <a:cubicBezTo>
                    <a:pt x="29" y="33"/>
                    <a:pt x="32" y="33"/>
                    <a:pt x="34" y="32"/>
                  </a:cubicBezTo>
                  <a:cubicBezTo>
                    <a:pt x="45" y="29"/>
                    <a:pt x="55" y="22"/>
                    <a:pt x="52" y="19"/>
                  </a:cubicBezTo>
                  <a:cubicBezTo>
                    <a:pt x="52" y="12"/>
                    <a:pt x="38" y="8"/>
                    <a:pt x="24" y="2"/>
                  </a:cubicBezTo>
                  <a:cubicBezTo>
                    <a:pt x="22" y="1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6" name="Google Shape;4566;p13"/>
            <p:cNvSpPr/>
            <p:nvPr/>
          </p:nvSpPr>
          <p:spPr>
            <a:xfrm>
              <a:off x="5760250" y="1093225"/>
              <a:ext cx="2775" cy="1975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63" y="0"/>
                  </a:moveTo>
                  <a:cubicBezTo>
                    <a:pt x="42" y="0"/>
                    <a:pt x="32" y="11"/>
                    <a:pt x="35" y="29"/>
                  </a:cubicBezTo>
                  <a:cubicBezTo>
                    <a:pt x="42" y="45"/>
                    <a:pt x="35" y="60"/>
                    <a:pt x="18" y="63"/>
                  </a:cubicBezTo>
                  <a:cubicBezTo>
                    <a:pt x="4" y="66"/>
                    <a:pt x="0" y="74"/>
                    <a:pt x="7" y="77"/>
                  </a:cubicBezTo>
                  <a:cubicBezTo>
                    <a:pt x="9" y="78"/>
                    <a:pt x="11" y="78"/>
                    <a:pt x="13" y="78"/>
                  </a:cubicBezTo>
                  <a:cubicBezTo>
                    <a:pt x="39" y="78"/>
                    <a:pt x="111" y="34"/>
                    <a:pt x="108" y="21"/>
                  </a:cubicBezTo>
                  <a:cubicBezTo>
                    <a:pt x="104" y="11"/>
                    <a:pt x="87" y="4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7" name="Google Shape;4567;p13"/>
            <p:cNvSpPr/>
            <p:nvPr/>
          </p:nvSpPr>
          <p:spPr>
            <a:xfrm>
              <a:off x="5763375" y="1093975"/>
              <a:ext cx="5300" cy="2100"/>
            </a:xfrm>
            <a:custGeom>
              <a:avLst/>
              <a:gdLst/>
              <a:ahLst/>
              <a:cxnLst/>
              <a:rect l="l" t="t" r="r" b="b"/>
              <a:pathLst>
                <a:path w="212" h="84" extrusionOk="0">
                  <a:moveTo>
                    <a:pt x="43" y="1"/>
                  </a:moveTo>
                  <a:cubicBezTo>
                    <a:pt x="36" y="1"/>
                    <a:pt x="31" y="1"/>
                    <a:pt x="28" y="2"/>
                  </a:cubicBezTo>
                  <a:cubicBezTo>
                    <a:pt x="0" y="9"/>
                    <a:pt x="11" y="15"/>
                    <a:pt x="84" y="57"/>
                  </a:cubicBezTo>
                  <a:cubicBezTo>
                    <a:pt x="113" y="75"/>
                    <a:pt x="130" y="83"/>
                    <a:pt x="144" y="83"/>
                  </a:cubicBezTo>
                  <a:cubicBezTo>
                    <a:pt x="157" y="83"/>
                    <a:pt x="167" y="75"/>
                    <a:pt x="181" y="57"/>
                  </a:cubicBezTo>
                  <a:cubicBezTo>
                    <a:pt x="212" y="23"/>
                    <a:pt x="208" y="23"/>
                    <a:pt x="132" y="9"/>
                  </a:cubicBezTo>
                  <a:cubicBezTo>
                    <a:pt x="96" y="4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8" name="Google Shape;4568;p13"/>
            <p:cNvSpPr/>
            <p:nvPr/>
          </p:nvSpPr>
          <p:spPr>
            <a:xfrm>
              <a:off x="5834675" y="1295225"/>
              <a:ext cx="3500" cy="1275"/>
            </a:xfrm>
            <a:custGeom>
              <a:avLst/>
              <a:gdLst/>
              <a:ahLst/>
              <a:cxnLst/>
              <a:rect l="l" t="t" r="r" b="b"/>
              <a:pathLst>
                <a:path w="140" h="51" extrusionOk="0">
                  <a:moveTo>
                    <a:pt x="42" y="1"/>
                  </a:moveTo>
                  <a:cubicBezTo>
                    <a:pt x="14" y="5"/>
                    <a:pt x="0" y="15"/>
                    <a:pt x="3" y="29"/>
                  </a:cubicBezTo>
                  <a:cubicBezTo>
                    <a:pt x="10" y="41"/>
                    <a:pt x="32" y="50"/>
                    <a:pt x="58" y="50"/>
                  </a:cubicBezTo>
                  <a:cubicBezTo>
                    <a:pt x="62" y="50"/>
                    <a:pt x="65" y="50"/>
                    <a:pt x="69" y="50"/>
                  </a:cubicBezTo>
                  <a:cubicBezTo>
                    <a:pt x="139" y="42"/>
                    <a:pt x="115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13"/>
            <p:cNvSpPr/>
            <p:nvPr/>
          </p:nvSpPr>
          <p:spPr>
            <a:xfrm>
              <a:off x="5774725" y="1095225"/>
              <a:ext cx="2825" cy="825"/>
            </a:xfrm>
            <a:custGeom>
              <a:avLst/>
              <a:gdLst/>
              <a:ahLst/>
              <a:cxnLst/>
              <a:rect l="l" t="t" r="r" b="b"/>
              <a:pathLst>
                <a:path w="113" h="33" extrusionOk="0">
                  <a:moveTo>
                    <a:pt x="59" y="0"/>
                  </a:moveTo>
                  <a:cubicBezTo>
                    <a:pt x="51" y="0"/>
                    <a:pt x="43" y="1"/>
                    <a:pt x="36" y="4"/>
                  </a:cubicBezTo>
                  <a:cubicBezTo>
                    <a:pt x="1" y="11"/>
                    <a:pt x="1" y="15"/>
                    <a:pt x="39" y="25"/>
                  </a:cubicBezTo>
                  <a:cubicBezTo>
                    <a:pt x="58" y="30"/>
                    <a:pt x="74" y="32"/>
                    <a:pt x="85" y="32"/>
                  </a:cubicBezTo>
                  <a:cubicBezTo>
                    <a:pt x="106" y="32"/>
                    <a:pt x="112" y="25"/>
                    <a:pt x="94" y="11"/>
                  </a:cubicBezTo>
                  <a:cubicBezTo>
                    <a:pt x="88" y="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0" name="Google Shape;4570;p13"/>
            <p:cNvSpPr/>
            <p:nvPr/>
          </p:nvSpPr>
          <p:spPr>
            <a:xfrm>
              <a:off x="5841000" y="1296175"/>
              <a:ext cx="14075" cy="3125"/>
            </a:xfrm>
            <a:custGeom>
              <a:avLst/>
              <a:gdLst/>
              <a:ahLst/>
              <a:cxnLst/>
              <a:rect l="l" t="t" r="r" b="b"/>
              <a:pathLst>
                <a:path w="563" h="125" extrusionOk="0">
                  <a:moveTo>
                    <a:pt x="19" y="0"/>
                  </a:moveTo>
                  <a:cubicBezTo>
                    <a:pt x="17" y="0"/>
                    <a:pt x="15" y="1"/>
                    <a:pt x="14" y="1"/>
                  </a:cubicBezTo>
                  <a:cubicBezTo>
                    <a:pt x="4" y="1"/>
                    <a:pt x="0" y="12"/>
                    <a:pt x="4" y="25"/>
                  </a:cubicBezTo>
                  <a:cubicBezTo>
                    <a:pt x="7" y="33"/>
                    <a:pt x="17" y="37"/>
                    <a:pt x="31" y="37"/>
                  </a:cubicBezTo>
                  <a:cubicBezTo>
                    <a:pt x="35" y="37"/>
                    <a:pt x="40" y="37"/>
                    <a:pt x="45" y="36"/>
                  </a:cubicBezTo>
                  <a:cubicBezTo>
                    <a:pt x="48" y="35"/>
                    <a:pt x="53" y="34"/>
                    <a:pt x="58" y="34"/>
                  </a:cubicBezTo>
                  <a:cubicBezTo>
                    <a:pt x="81" y="34"/>
                    <a:pt x="122" y="46"/>
                    <a:pt x="153" y="60"/>
                  </a:cubicBezTo>
                  <a:cubicBezTo>
                    <a:pt x="191" y="77"/>
                    <a:pt x="233" y="92"/>
                    <a:pt x="243" y="92"/>
                  </a:cubicBezTo>
                  <a:cubicBezTo>
                    <a:pt x="245" y="91"/>
                    <a:pt x="247" y="91"/>
                    <a:pt x="250" y="91"/>
                  </a:cubicBezTo>
                  <a:cubicBezTo>
                    <a:pt x="265" y="91"/>
                    <a:pt x="298" y="100"/>
                    <a:pt x="333" y="112"/>
                  </a:cubicBezTo>
                  <a:cubicBezTo>
                    <a:pt x="356" y="120"/>
                    <a:pt x="377" y="125"/>
                    <a:pt x="389" y="125"/>
                  </a:cubicBezTo>
                  <a:cubicBezTo>
                    <a:pt x="397" y="125"/>
                    <a:pt x="401" y="123"/>
                    <a:pt x="399" y="119"/>
                  </a:cubicBezTo>
                  <a:cubicBezTo>
                    <a:pt x="396" y="108"/>
                    <a:pt x="378" y="98"/>
                    <a:pt x="362" y="95"/>
                  </a:cubicBezTo>
                  <a:cubicBezTo>
                    <a:pt x="344" y="95"/>
                    <a:pt x="333" y="87"/>
                    <a:pt x="341" y="77"/>
                  </a:cubicBezTo>
                  <a:cubicBezTo>
                    <a:pt x="342" y="74"/>
                    <a:pt x="355" y="72"/>
                    <a:pt x="375" y="72"/>
                  </a:cubicBezTo>
                  <a:cubicBezTo>
                    <a:pt x="394" y="72"/>
                    <a:pt x="420" y="74"/>
                    <a:pt x="448" y="77"/>
                  </a:cubicBezTo>
                  <a:cubicBezTo>
                    <a:pt x="483" y="84"/>
                    <a:pt x="514" y="86"/>
                    <a:pt x="533" y="86"/>
                  </a:cubicBezTo>
                  <a:cubicBezTo>
                    <a:pt x="544" y="86"/>
                    <a:pt x="551" y="85"/>
                    <a:pt x="552" y="84"/>
                  </a:cubicBezTo>
                  <a:cubicBezTo>
                    <a:pt x="562" y="71"/>
                    <a:pt x="562" y="71"/>
                    <a:pt x="424" y="50"/>
                  </a:cubicBezTo>
                  <a:cubicBezTo>
                    <a:pt x="395" y="45"/>
                    <a:pt x="368" y="42"/>
                    <a:pt x="347" y="42"/>
                  </a:cubicBezTo>
                  <a:cubicBezTo>
                    <a:pt x="324" y="42"/>
                    <a:pt x="309" y="46"/>
                    <a:pt x="309" y="53"/>
                  </a:cubicBezTo>
                  <a:cubicBezTo>
                    <a:pt x="309" y="56"/>
                    <a:pt x="305" y="57"/>
                    <a:pt x="297" y="57"/>
                  </a:cubicBezTo>
                  <a:cubicBezTo>
                    <a:pt x="275" y="57"/>
                    <a:pt x="226" y="48"/>
                    <a:pt x="170" y="32"/>
                  </a:cubicBezTo>
                  <a:cubicBezTo>
                    <a:pt x="102" y="14"/>
                    <a:pt x="38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1" name="Google Shape;4571;p13"/>
            <p:cNvSpPr/>
            <p:nvPr/>
          </p:nvSpPr>
          <p:spPr>
            <a:xfrm>
              <a:off x="5778975" y="1095650"/>
              <a:ext cx="14075" cy="2825"/>
            </a:xfrm>
            <a:custGeom>
              <a:avLst/>
              <a:gdLst/>
              <a:ahLst/>
              <a:cxnLst/>
              <a:rect l="l" t="t" r="r" b="b"/>
              <a:pathLst>
                <a:path w="563" h="113" extrusionOk="0">
                  <a:moveTo>
                    <a:pt x="81" y="1"/>
                  </a:moveTo>
                  <a:lnTo>
                    <a:pt x="1" y="8"/>
                  </a:lnTo>
                  <a:lnTo>
                    <a:pt x="102" y="53"/>
                  </a:lnTo>
                  <a:cubicBezTo>
                    <a:pt x="153" y="73"/>
                    <a:pt x="206" y="91"/>
                    <a:pt x="212" y="91"/>
                  </a:cubicBezTo>
                  <a:cubicBezTo>
                    <a:pt x="223" y="87"/>
                    <a:pt x="247" y="87"/>
                    <a:pt x="271" y="87"/>
                  </a:cubicBezTo>
                  <a:cubicBezTo>
                    <a:pt x="310" y="87"/>
                    <a:pt x="310" y="87"/>
                    <a:pt x="278" y="78"/>
                  </a:cubicBezTo>
                  <a:cubicBezTo>
                    <a:pt x="254" y="70"/>
                    <a:pt x="244" y="57"/>
                    <a:pt x="251" y="46"/>
                  </a:cubicBezTo>
                  <a:cubicBezTo>
                    <a:pt x="253" y="42"/>
                    <a:pt x="263" y="39"/>
                    <a:pt x="275" y="39"/>
                  </a:cubicBezTo>
                  <a:cubicBezTo>
                    <a:pt x="282" y="39"/>
                    <a:pt x="291" y="40"/>
                    <a:pt x="299" y="43"/>
                  </a:cubicBezTo>
                  <a:cubicBezTo>
                    <a:pt x="309" y="46"/>
                    <a:pt x="320" y="48"/>
                    <a:pt x="328" y="48"/>
                  </a:cubicBezTo>
                  <a:cubicBezTo>
                    <a:pt x="337" y="48"/>
                    <a:pt x="344" y="46"/>
                    <a:pt x="348" y="43"/>
                  </a:cubicBezTo>
                  <a:cubicBezTo>
                    <a:pt x="349" y="38"/>
                    <a:pt x="352" y="36"/>
                    <a:pt x="355" y="36"/>
                  </a:cubicBezTo>
                  <a:cubicBezTo>
                    <a:pt x="359" y="36"/>
                    <a:pt x="363" y="40"/>
                    <a:pt x="365" y="46"/>
                  </a:cubicBezTo>
                  <a:cubicBezTo>
                    <a:pt x="369" y="60"/>
                    <a:pt x="361" y="78"/>
                    <a:pt x="351" y="87"/>
                  </a:cubicBezTo>
                  <a:cubicBezTo>
                    <a:pt x="337" y="98"/>
                    <a:pt x="369" y="108"/>
                    <a:pt x="424" y="112"/>
                  </a:cubicBezTo>
                  <a:cubicBezTo>
                    <a:pt x="440" y="112"/>
                    <a:pt x="453" y="113"/>
                    <a:pt x="465" y="113"/>
                  </a:cubicBezTo>
                  <a:cubicBezTo>
                    <a:pt x="514" y="113"/>
                    <a:pt x="528" y="106"/>
                    <a:pt x="542" y="81"/>
                  </a:cubicBezTo>
                  <a:cubicBezTo>
                    <a:pt x="563" y="46"/>
                    <a:pt x="559" y="43"/>
                    <a:pt x="518" y="43"/>
                  </a:cubicBezTo>
                  <a:cubicBezTo>
                    <a:pt x="494" y="39"/>
                    <a:pt x="400" y="28"/>
                    <a:pt x="316" y="18"/>
                  </a:cubicBezTo>
                  <a:cubicBezTo>
                    <a:pt x="230" y="8"/>
                    <a:pt x="126" y="1"/>
                    <a:pt x="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13"/>
            <p:cNvSpPr/>
            <p:nvPr/>
          </p:nvSpPr>
          <p:spPr>
            <a:xfrm>
              <a:off x="5855475" y="1297725"/>
              <a:ext cx="1350" cy="1075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7" y="5"/>
                    <a:pt x="1" y="15"/>
                    <a:pt x="4" y="25"/>
                  </a:cubicBezTo>
                  <a:cubicBezTo>
                    <a:pt x="7" y="40"/>
                    <a:pt x="18" y="43"/>
                    <a:pt x="32" y="43"/>
                  </a:cubicBezTo>
                  <a:cubicBezTo>
                    <a:pt x="46" y="40"/>
                    <a:pt x="53" y="25"/>
                    <a:pt x="49" y="15"/>
                  </a:cubicBezTo>
                  <a:cubicBezTo>
                    <a:pt x="46" y="7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13"/>
            <p:cNvSpPr/>
            <p:nvPr/>
          </p:nvSpPr>
          <p:spPr>
            <a:xfrm>
              <a:off x="5858375" y="1297725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7" y="0"/>
                  </a:moveTo>
                  <a:cubicBezTo>
                    <a:pt x="7" y="0"/>
                    <a:pt x="0" y="7"/>
                    <a:pt x="3" y="15"/>
                  </a:cubicBezTo>
                  <a:cubicBezTo>
                    <a:pt x="6" y="25"/>
                    <a:pt x="20" y="40"/>
                    <a:pt x="37" y="43"/>
                  </a:cubicBezTo>
                  <a:cubicBezTo>
                    <a:pt x="40" y="44"/>
                    <a:pt x="42" y="44"/>
                    <a:pt x="44" y="44"/>
                  </a:cubicBezTo>
                  <a:cubicBezTo>
                    <a:pt x="53" y="44"/>
                    <a:pt x="57" y="38"/>
                    <a:pt x="55" y="30"/>
                  </a:cubicBezTo>
                  <a:cubicBezTo>
                    <a:pt x="51" y="19"/>
                    <a:pt x="37" y="5"/>
                    <a:pt x="24" y="1"/>
                  </a:cubicBezTo>
                  <a:cubicBezTo>
                    <a:pt x="21" y="1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13"/>
            <p:cNvSpPr/>
            <p:nvPr/>
          </p:nvSpPr>
          <p:spPr>
            <a:xfrm>
              <a:off x="5861300" y="1300575"/>
              <a:ext cx="1650" cy="875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25" y="1"/>
                  </a:moveTo>
                  <a:cubicBezTo>
                    <a:pt x="21" y="1"/>
                    <a:pt x="18" y="1"/>
                    <a:pt x="14" y="2"/>
                  </a:cubicBezTo>
                  <a:cubicBezTo>
                    <a:pt x="0" y="6"/>
                    <a:pt x="0" y="12"/>
                    <a:pt x="11" y="23"/>
                  </a:cubicBezTo>
                  <a:cubicBezTo>
                    <a:pt x="21" y="30"/>
                    <a:pt x="33" y="34"/>
                    <a:pt x="43" y="34"/>
                  </a:cubicBezTo>
                  <a:cubicBezTo>
                    <a:pt x="47" y="34"/>
                    <a:pt x="50" y="34"/>
                    <a:pt x="53" y="33"/>
                  </a:cubicBezTo>
                  <a:cubicBezTo>
                    <a:pt x="66" y="30"/>
                    <a:pt x="66" y="20"/>
                    <a:pt x="56" y="12"/>
                  </a:cubicBezTo>
                  <a:cubicBezTo>
                    <a:pt x="48" y="5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13"/>
            <p:cNvSpPr/>
            <p:nvPr/>
          </p:nvSpPr>
          <p:spPr>
            <a:xfrm>
              <a:off x="5860775" y="1297350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43" y="1"/>
                  </a:moveTo>
                  <a:cubicBezTo>
                    <a:pt x="39" y="1"/>
                    <a:pt x="36" y="2"/>
                    <a:pt x="32" y="3"/>
                  </a:cubicBezTo>
                  <a:cubicBezTo>
                    <a:pt x="14" y="6"/>
                    <a:pt x="0" y="20"/>
                    <a:pt x="4" y="27"/>
                  </a:cubicBezTo>
                  <a:cubicBezTo>
                    <a:pt x="8" y="37"/>
                    <a:pt x="29" y="51"/>
                    <a:pt x="53" y="61"/>
                  </a:cubicBezTo>
                  <a:cubicBezTo>
                    <a:pt x="63" y="65"/>
                    <a:pt x="70" y="67"/>
                    <a:pt x="75" y="67"/>
                  </a:cubicBezTo>
                  <a:cubicBezTo>
                    <a:pt x="86" y="67"/>
                    <a:pt x="88" y="58"/>
                    <a:pt x="80" y="34"/>
                  </a:cubicBezTo>
                  <a:cubicBezTo>
                    <a:pt x="75" y="14"/>
                    <a:pt x="60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13"/>
            <p:cNvSpPr/>
            <p:nvPr/>
          </p:nvSpPr>
          <p:spPr>
            <a:xfrm>
              <a:off x="5863275" y="1297600"/>
              <a:ext cx="2650" cy="1400"/>
            </a:xfrm>
            <a:custGeom>
              <a:avLst/>
              <a:gdLst/>
              <a:ahLst/>
              <a:cxnLst/>
              <a:rect l="l" t="t" r="r" b="b"/>
              <a:pathLst>
                <a:path w="106" h="56" extrusionOk="0">
                  <a:moveTo>
                    <a:pt x="6" y="1"/>
                  </a:moveTo>
                  <a:cubicBezTo>
                    <a:pt x="1" y="1"/>
                    <a:pt x="0" y="7"/>
                    <a:pt x="4" y="20"/>
                  </a:cubicBezTo>
                  <a:cubicBezTo>
                    <a:pt x="8" y="41"/>
                    <a:pt x="18" y="55"/>
                    <a:pt x="22" y="55"/>
                  </a:cubicBezTo>
                  <a:cubicBezTo>
                    <a:pt x="26" y="55"/>
                    <a:pt x="37" y="54"/>
                    <a:pt x="50" y="54"/>
                  </a:cubicBezTo>
                  <a:cubicBezTo>
                    <a:pt x="56" y="54"/>
                    <a:pt x="63" y="54"/>
                    <a:pt x="70" y="55"/>
                  </a:cubicBezTo>
                  <a:cubicBezTo>
                    <a:pt x="91" y="55"/>
                    <a:pt x="105" y="48"/>
                    <a:pt x="102" y="35"/>
                  </a:cubicBezTo>
                  <a:cubicBezTo>
                    <a:pt x="99" y="26"/>
                    <a:pt x="87" y="20"/>
                    <a:pt x="73" y="20"/>
                  </a:cubicBezTo>
                  <a:cubicBezTo>
                    <a:pt x="70" y="20"/>
                    <a:pt x="67" y="20"/>
                    <a:pt x="63" y="20"/>
                  </a:cubicBezTo>
                  <a:cubicBezTo>
                    <a:pt x="60" y="22"/>
                    <a:pt x="55" y="23"/>
                    <a:pt x="51" y="23"/>
                  </a:cubicBezTo>
                  <a:cubicBezTo>
                    <a:pt x="37" y="23"/>
                    <a:pt x="22" y="17"/>
                    <a:pt x="15" y="6"/>
                  </a:cubicBezTo>
                  <a:cubicBezTo>
                    <a:pt x="11" y="3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13"/>
            <p:cNvSpPr/>
            <p:nvPr/>
          </p:nvSpPr>
          <p:spPr>
            <a:xfrm>
              <a:off x="5865775" y="1298050"/>
              <a:ext cx="6650" cy="1300"/>
            </a:xfrm>
            <a:custGeom>
              <a:avLst/>
              <a:gdLst/>
              <a:ahLst/>
              <a:cxnLst/>
              <a:rect l="l" t="t" r="r" b="b"/>
              <a:pathLst>
                <a:path w="266" h="52" extrusionOk="0">
                  <a:moveTo>
                    <a:pt x="75" y="0"/>
                  </a:moveTo>
                  <a:cubicBezTo>
                    <a:pt x="69" y="0"/>
                    <a:pt x="61" y="1"/>
                    <a:pt x="53" y="2"/>
                  </a:cubicBezTo>
                  <a:cubicBezTo>
                    <a:pt x="1" y="17"/>
                    <a:pt x="99" y="51"/>
                    <a:pt x="170" y="51"/>
                  </a:cubicBezTo>
                  <a:cubicBezTo>
                    <a:pt x="184" y="51"/>
                    <a:pt x="196" y="50"/>
                    <a:pt x="207" y="47"/>
                  </a:cubicBezTo>
                  <a:cubicBezTo>
                    <a:pt x="266" y="32"/>
                    <a:pt x="239" y="10"/>
                    <a:pt x="182" y="10"/>
                  </a:cubicBezTo>
                  <a:cubicBezTo>
                    <a:pt x="173" y="10"/>
                    <a:pt x="162" y="11"/>
                    <a:pt x="151" y="12"/>
                  </a:cubicBezTo>
                  <a:cubicBezTo>
                    <a:pt x="140" y="15"/>
                    <a:pt x="130" y="17"/>
                    <a:pt x="121" y="17"/>
                  </a:cubicBezTo>
                  <a:cubicBezTo>
                    <a:pt x="107" y="17"/>
                    <a:pt x="98" y="14"/>
                    <a:pt x="95" y="9"/>
                  </a:cubicBezTo>
                  <a:cubicBezTo>
                    <a:pt x="95" y="3"/>
                    <a:pt x="87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13"/>
            <p:cNvSpPr/>
            <p:nvPr/>
          </p:nvSpPr>
          <p:spPr>
            <a:xfrm>
              <a:off x="5872825" y="1298150"/>
              <a:ext cx="12450" cy="3800"/>
            </a:xfrm>
            <a:custGeom>
              <a:avLst/>
              <a:gdLst/>
              <a:ahLst/>
              <a:cxnLst/>
              <a:rect l="l" t="t" r="r" b="b"/>
              <a:pathLst>
                <a:path w="498" h="152" extrusionOk="0">
                  <a:moveTo>
                    <a:pt x="36" y="0"/>
                  </a:moveTo>
                  <a:cubicBezTo>
                    <a:pt x="28" y="0"/>
                    <a:pt x="20" y="3"/>
                    <a:pt x="15" y="8"/>
                  </a:cubicBezTo>
                  <a:cubicBezTo>
                    <a:pt x="0" y="23"/>
                    <a:pt x="5" y="37"/>
                    <a:pt x="35" y="50"/>
                  </a:cubicBezTo>
                  <a:cubicBezTo>
                    <a:pt x="47" y="57"/>
                    <a:pt x="61" y="61"/>
                    <a:pt x="72" y="61"/>
                  </a:cubicBezTo>
                  <a:cubicBezTo>
                    <a:pt x="84" y="61"/>
                    <a:pt x="94" y="57"/>
                    <a:pt x="101" y="50"/>
                  </a:cubicBezTo>
                  <a:cubicBezTo>
                    <a:pt x="107" y="45"/>
                    <a:pt x="111" y="42"/>
                    <a:pt x="113" y="42"/>
                  </a:cubicBezTo>
                  <a:lnTo>
                    <a:pt x="113" y="42"/>
                  </a:lnTo>
                  <a:cubicBezTo>
                    <a:pt x="116" y="42"/>
                    <a:pt x="116" y="48"/>
                    <a:pt x="112" y="61"/>
                  </a:cubicBezTo>
                  <a:cubicBezTo>
                    <a:pt x="107" y="73"/>
                    <a:pt x="108" y="79"/>
                    <a:pt x="115" y="79"/>
                  </a:cubicBezTo>
                  <a:cubicBezTo>
                    <a:pt x="119" y="79"/>
                    <a:pt x="126" y="77"/>
                    <a:pt x="136" y="71"/>
                  </a:cubicBezTo>
                  <a:cubicBezTo>
                    <a:pt x="145" y="64"/>
                    <a:pt x="155" y="60"/>
                    <a:pt x="162" y="60"/>
                  </a:cubicBezTo>
                  <a:cubicBezTo>
                    <a:pt x="168" y="60"/>
                    <a:pt x="173" y="63"/>
                    <a:pt x="174" y="68"/>
                  </a:cubicBezTo>
                  <a:cubicBezTo>
                    <a:pt x="177" y="76"/>
                    <a:pt x="187" y="80"/>
                    <a:pt x="200" y="80"/>
                  </a:cubicBezTo>
                  <a:cubicBezTo>
                    <a:pt x="204" y="80"/>
                    <a:pt x="208" y="79"/>
                    <a:pt x="213" y="78"/>
                  </a:cubicBezTo>
                  <a:cubicBezTo>
                    <a:pt x="219" y="76"/>
                    <a:pt x="224" y="75"/>
                    <a:pt x="230" y="75"/>
                  </a:cubicBezTo>
                  <a:cubicBezTo>
                    <a:pt x="245" y="75"/>
                    <a:pt x="258" y="81"/>
                    <a:pt x="268" y="88"/>
                  </a:cubicBezTo>
                  <a:cubicBezTo>
                    <a:pt x="278" y="97"/>
                    <a:pt x="281" y="100"/>
                    <a:pt x="273" y="100"/>
                  </a:cubicBezTo>
                  <a:cubicBezTo>
                    <a:pt x="270" y="100"/>
                    <a:pt x="266" y="100"/>
                    <a:pt x="261" y="99"/>
                  </a:cubicBezTo>
                  <a:cubicBezTo>
                    <a:pt x="258" y="99"/>
                    <a:pt x="255" y="98"/>
                    <a:pt x="252" y="98"/>
                  </a:cubicBezTo>
                  <a:cubicBezTo>
                    <a:pt x="240" y="98"/>
                    <a:pt x="234" y="104"/>
                    <a:pt x="237" y="113"/>
                  </a:cubicBezTo>
                  <a:cubicBezTo>
                    <a:pt x="239" y="123"/>
                    <a:pt x="250" y="128"/>
                    <a:pt x="265" y="128"/>
                  </a:cubicBezTo>
                  <a:cubicBezTo>
                    <a:pt x="269" y="128"/>
                    <a:pt x="274" y="127"/>
                    <a:pt x="278" y="127"/>
                  </a:cubicBezTo>
                  <a:cubicBezTo>
                    <a:pt x="283" y="125"/>
                    <a:pt x="288" y="124"/>
                    <a:pt x="293" y="124"/>
                  </a:cubicBezTo>
                  <a:cubicBezTo>
                    <a:pt x="304" y="124"/>
                    <a:pt x="314" y="130"/>
                    <a:pt x="317" y="137"/>
                  </a:cubicBezTo>
                  <a:cubicBezTo>
                    <a:pt x="320" y="147"/>
                    <a:pt x="327" y="151"/>
                    <a:pt x="335" y="151"/>
                  </a:cubicBezTo>
                  <a:cubicBezTo>
                    <a:pt x="348" y="151"/>
                    <a:pt x="364" y="137"/>
                    <a:pt x="362" y="117"/>
                  </a:cubicBezTo>
                  <a:cubicBezTo>
                    <a:pt x="362" y="98"/>
                    <a:pt x="365" y="90"/>
                    <a:pt x="385" y="90"/>
                  </a:cubicBezTo>
                  <a:cubicBezTo>
                    <a:pt x="395" y="90"/>
                    <a:pt x="410" y="92"/>
                    <a:pt x="431" y="96"/>
                  </a:cubicBezTo>
                  <a:cubicBezTo>
                    <a:pt x="454" y="99"/>
                    <a:pt x="469" y="102"/>
                    <a:pt x="479" y="102"/>
                  </a:cubicBezTo>
                  <a:cubicBezTo>
                    <a:pt x="497" y="102"/>
                    <a:pt x="496" y="94"/>
                    <a:pt x="490" y="71"/>
                  </a:cubicBezTo>
                  <a:cubicBezTo>
                    <a:pt x="483" y="46"/>
                    <a:pt x="458" y="33"/>
                    <a:pt x="417" y="33"/>
                  </a:cubicBezTo>
                  <a:cubicBezTo>
                    <a:pt x="397" y="33"/>
                    <a:pt x="372" y="36"/>
                    <a:pt x="344" y="43"/>
                  </a:cubicBezTo>
                  <a:cubicBezTo>
                    <a:pt x="332" y="46"/>
                    <a:pt x="319" y="48"/>
                    <a:pt x="309" y="48"/>
                  </a:cubicBezTo>
                  <a:cubicBezTo>
                    <a:pt x="297" y="48"/>
                    <a:pt x="288" y="46"/>
                    <a:pt x="288" y="40"/>
                  </a:cubicBezTo>
                  <a:cubicBezTo>
                    <a:pt x="285" y="33"/>
                    <a:pt x="233" y="23"/>
                    <a:pt x="178" y="23"/>
                  </a:cubicBezTo>
                  <a:cubicBezTo>
                    <a:pt x="122" y="19"/>
                    <a:pt x="67" y="13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13"/>
            <p:cNvSpPr/>
            <p:nvPr/>
          </p:nvSpPr>
          <p:spPr>
            <a:xfrm>
              <a:off x="5875350" y="1294875"/>
              <a:ext cx="3500" cy="1150"/>
            </a:xfrm>
            <a:custGeom>
              <a:avLst/>
              <a:gdLst/>
              <a:ahLst/>
              <a:cxnLst/>
              <a:rect l="l" t="t" r="r" b="b"/>
              <a:pathLst>
                <a:path w="140" h="46" extrusionOk="0">
                  <a:moveTo>
                    <a:pt x="112" y="0"/>
                  </a:moveTo>
                  <a:cubicBezTo>
                    <a:pt x="98" y="0"/>
                    <a:pt x="80" y="3"/>
                    <a:pt x="59" y="8"/>
                  </a:cubicBezTo>
                  <a:cubicBezTo>
                    <a:pt x="21" y="19"/>
                    <a:pt x="0" y="32"/>
                    <a:pt x="11" y="40"/>
                  </a:cubicBezTo>
                  <a:cubicBezTo>
                    <a:pt x="14" y="44"/>
                    <a:pt x="23" y="46"/>
                    <a:pt x="34" y="46"/>
                  </a:cubicBezTo>
                  <a:cubicBezTo>
                    <a:pt x="48" y="46"/>
                    <a:pt x="66" y="43"/>
                    <a:pt x="83" y="40"/>
                  </a:cubicBezTo>
                  <a:cubicBezTo>
                    <a:pt x="115" y="32"/>
                    <a:pt x="139" y="19"/>
                    <a:pt x="136" y="8"/>
                  </a:cubicBezTo>
                  <a:cubicBezTo>
                    <a:pt x="134" y="3"/>
                    <a:pt x="125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13"/>
            <p:cNvSpPr/>
            <p:nvPr/>
          </p:nvSpPr>
          <p:spPr>
            <a:xfrm>
              <a:off x="5881200" y="129517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2" y="0"/>
                  </a:moveTo>
                  <a:cubicBezTo>
                    <a:pt x="4" y="0"/>
                    <a:pt x="0" y="4"/>
                    <a:pt x="3" y="10"/>
                  </a:cubicBezTo>
                  <a:cubicBezTo>
                    <a:pt x="8" y="28"/>
                    <a:pt x="37" y="44"/>
                    <a:pt x="57" y="44"/>
                  </a:cubicBezTo>
                  <a:cubicBezTo>
                    <a:pt x="63" y="44"/>
                    <a:pt x="69" y="42"/>
                    <a:pt x="72" y="37"/>
                  </a:cubicBezTo>
                  <a:cubicBezTo>
                    <a:pt x="75" y="31"/>
                    <a:pt x="61" y="17"/>
                    <a:pt x="37" y="7"/>
                  </a:cubicBezTo>
                  <a:cubicBezTo>
                    <a:pt x="26" y="2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13"/>
            <p:cNvSpPr/>
            <p:nvPr/>
          </p:nvSpPr>
          <p:spPr>
            <a:xfrm>
              <a:off x="5894600" y="1300975"/>
              <a:ext cx="3325" cy="1525"/>
            </a:xfrm>
            <a:custGeom>
              <a:avLst/>
              <a:gdLst/>
              <a:ahLst/>
              <a:cxnLst/>
              <a:rect l="l" t="t" r="r" b="b"/>
              <a:pathLst>
                <a:path w="133" h="61" extrusionOk="0">
                  <a:moveTo>
                    <a:pt x="48" y="1"/>
                  </a:moveTo>
                  <a:cubicBezTo>
                    <a:pt x="43" y="1"/>
                    <a:pt x="38" y="2"/>
                    <a:pt x="32" y="4"/>
                  </a:cubicBezTo>
                  <a:cubicBezTo>
                    <a:pt x="14" y="7"/>
                    <a:pt x="0" y="17"/>
                    <a:pt x="4" y="24"/>
                  </a:cubicBezTo>
                  <a:cubicBezTo>
                    <a:pt x="7" y="41"/>
                    <a:pt x="72" y="61"/>
                    <a:pt x="106" y="61"/>
                  </a:cubicBezTo>
                  <a:cubicBezTo>
                    <a:pt x="116" y="61"/>
                    <a:pt x="123" y="59"/>
                    <a:pt x="125" y="55"/>
                  </a:cubicBezTo>
                  <a:cubicBezTo>
                    <a:pt x="133" y="49"/>
                    <a:pt x="119" y="38"/>
                    <a:pt x="98" y="38"/>
                  </a:cubicBezTo>
                  <a:cubicBezTo>
                    <a:pt x="74" y="34"/>
                    <a:pt x="59" y="24"/>
                    <a:pt x="63" y="14"/>
                  </a:cubicBezTo>
                  <a:cubicBezTo>
                    <a:pt x="65" y="7"/>
                    <a:pt x="59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13"/>
            <p:cNvSpPr/>
            <p:nvPr/>
          </p:nvSpPr>
          <p:spPr>
            <a:xfrm>
              <a:off x="5896250" y="1302750"/>
              <a:ext cx="6375" cy="1675"/>
            </a:xfrm>
            <a:custGeom>
              <a:avLst/>
              <a:gdLst/>
              <a:ahLst/>
              <a:cxnLst/>
              <a:rect l="l" t="t" r="r" b="b"/>
              <a:pathLst>
                <a:path w="255" h="67" extrusionOk="0">
                  <a:moveTo>
                    <a:pt x="161" y="1"/>
                  </a:moveTo>
                  <a:cubicBezTo>
                    <a:pt x="134" y="1"/>
                    <a:pt x="103" y="4"/>
                    <a:pt x="77" y="12"/>
                  </a:cubicBezTo>
                  <a:cubicBezTo>
                    <a:pt x="0" y="33"/>
                    <a:pt x="0" y="33"/>
                    <a:pt x="63" y="40"/>
                  </a:cubicBezTo>
                  <a:cubicBezTo>
                    <a:pt x="97" y="43"/>
                    <a:pt x="132" y="53"/>
                    <a:pt x="146" y="64"/>
                  </a:cubicBezTo>
                  <a:cubicBezTo>
                    <a:pt x="149" y="66"/>
                    <a:pt x="153" y="67"/>
                    <a:pt x="158" y="67"/>
                  </a:cubicBezTo>
                  <a:cubicBezTo>
                    <a:pt x="171" y="67"/>
                    <a:pt x="192" y="60"/>
                    <a:pt x="212" y="50"/>
                  </a:cubicBezTo>
                  <a:cubicBezTo>
                    <a:pt x="254" y="23"/>
                    <a:pt x="254" y="19"/>
                    <a:pt x="208" y="5"/>
                  </a:cubicBezTo>
                  <a:cubicBezTo>
                    <a:pt x="197" y="2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3" name="Google Shape;4583;p13"/>
            <p:cNvSpPr/>
            <p:nvPr/>
          </p:nvSpPr>
          <p:spPr>
            <a:xfrm>
              <a:off x="5908050" y="1303550"/>
              <a:ext cx="1450" cy="975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21" y="1"/>
                  </a:moveTo>
                  <a:cubicBezTo>
                    <a:pt x="7" y="1"/>
                    <a:pt x="0" y="11"/>
                    <a:pt x="7" y="21"/>
                  </a:cubicBezTo>
                  <a:cubicBezTo>
                    <a:pt x="16" y="33"/>
                    <a:pt x="28" y="38"/>
                    <a:pt x="38" y="38"/>
                  </a:cubicBezTo>
                  <a:cubicBezTo>
                    <a:pt x="49" y="38"/>
                    <a:pt x="58" y="31"/>
                    <a:pt x="56" y="18"/>
                  </a:cubicBezTo>
                  <a:cubicBezTo>
                    <a:pt x="53" y="8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13"/>
            <p:cNvSpPr/>
            <p:nvPr/>
          </p:nvSpPr>
          <p:spPr>
            <a:xfrm>
              <a:off x="5912375" y="1301875"/>
              <a:ext cx="1325" cy="1025"/>
            </a:xfrm>
            <a:custGeom>
              <a:avLst/>
              <a:gdLst/>
              <a:ahLst/>
              <a:cxnLst/>
              <a:rect l="l" t="t" r="r" b="b"/>
              <a:pathLst>
                <a:path w="53" h="41" extrusionOk="0">
                  <a:moveTo>
                    <a:pt x="30" y="1"/>
                  </a:moveTo>
                  <a:cubicBezTo>
                    <a:pt x="28" y="1"/>
                    <a:pt x="24" y="1"/>
                    <a:pt x="21" y="2"/>
                  </a:cubicBezTo>
                  <a:cubicBezTo>
                    <a:pt x="8" y="5"/>
                    <a:pt x="0" y="16"/>
                    <a:pt x="8" y="26"/>
                  </a:cubicBezTo>
                  <a:cubicBezTo>
                    <a:pt x="11" y="35"/>
                    <a:pt x="18" y="41"/>
                    <a:pt x="28" y="41"/>
                  </a:cubicBezTo>
                  <a:cubicBezTo>
                    <a:pt x="31" y="41"/>
                    <a:pt x="33" y="41"/>
                    <a:pt x="35" y="40"/>
                  </a:cubicBezTo>
                  <a:cubicBezTo>
                    <a:pt x="46" y="37"/>
                    <a:pt x="53" y="26"/>
                    <a:pt x="50" y="16"/>
                  </a:cubicBezTo>
                  <a:cubicBezTo>
                    <a:pt x="47" y="5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5" name="Google Shape;4585;p13"/>
            <p:cNvSpPr/>
            <p:nvPr/>
          </p:nvSpPr>
          <p:spPr>
            <a:xfrm>
              <a:off x="5914525" y="1298250"/>
              <a:ext cx="6500" cy="2975"/>
            </a:xfrm>
            <a:custGeom>
              <a:avLst/>
              <a:gdLst/>
              <a:ahLst/>
              <a:cxnLst/>
              <a:rect l="l" t="t" r="r" b="b"/>
              <a:pathLst>
                <a:path w="260" h="119" extrusionOk="0">
                  <a:moveTo>
                    <a:pt x="97" y="0"/>
                  </a:moveTo>
                  <a:cubicBezTo>
                    <a:pt x="86" y="0"/>
                    <a:pt x="68" y="15"/>
                    <a:pt x="36" y="46"/>
                  </a:cubicBezTo>
                  <a:cubicBezTo>
                    <a:pt x="1" y="84"/>
                    <a:pt x="2" y="115"/>
                    <a:pt x="29" y="115"/>
                  </a:cubicBezTo>
                  <a:cubicBezTo>
                    <a:pt x="39" y="115"/>
                    <a:pt x="52" y="111"/>
                    <a:pt x="68" y="102"/>
                  </a:cubicBezTo>
                  <a:cubicBezTo>
                    <a:pt x="80" y="94"/>
                    <a:pt x="90" y="90"/>
                    <a:pt x="97" y="90"/>
                  </a:cubicBezTo>
                  <a:cubicBezTo>
                    <a:pt x="106" y="90"/>
                    <a:pt x="112" y="96"/>
                    <a:pt x="116" y="105"/>
                  </a:cubicBezTo>
                  <a:cubicBezTo>
                    <a:pt x="119" y="114"/>
                    <a:pt x="121" y="119"/>
                    <a:pt x="124" y="119"/>
                  </a:cubicBezTo>
                  <a:cubicBezTo>
                    <a:pt x="127" y="119"/>
                    <a:pt x="131" y="112"/>
                    <a:pt x="137" y="99"/>
                  </a:cubicBezTo>
                  <a:cubicBezTo>
                    <a:pt x="140" y="84"/>
                    <a:pt x="145" y="77"/>
                    <a:pt x="152" y="77"/>
                  </a:cubicBezTo>
                  <a:cubicBezTo>
                    <a:pt x="159" y="77"/>
                    <a:pt x="168" y="84"/>
                    <a:pt x="182" y="95"/>
                  </a:cubicBezTo>
                  <a:cubicBezTo>
                    <a:pt x="192" y="105"/>
                    <a:pt x="204" y="111"/>
                    <a:pt x="215" y="111"/>
                  </a:cubicBezTo>
                  <a:cubicBezTo>
                    <a:pt x="223" y="111"/>
                    <a:pt x="230" y="108"/>
                    <a:pt x="234" y="102"/>
                  </a:cubicBezTo>
                  <a:cubicBezTo>
                    <a:pt x="259" y="80"/>
                    <a:pt x="241" y="45"/>
                    <a:pt x="208" y="45"/>
                  </a:cubicBezTo>
                  <a:cubicBezTo>
                    <a:pt x="205" y="45"/>
                    <a:pt x="202" y="46"/>
                    <a:pt x="199" y="46"/>
                  </a:cubicBezTo>
                  <a:cubicBezTo>
                    <a:pt x="182" y="46"/>
                    <a:pt x="161" y="50"/>
                    <a:pt x="148" y="54"/>
                  </a:cubicBezTo>
                  <a:cubicBezTo>
                    <a:pt x="137" y="54"/>
                    <a:pt x="119" y="43"/>
                    <a:pt x="116" y="25"/>
                  </a:cubicBezTo>
                  <a:cubicBezTo>
                    <a:pt x="112" y="9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6" name="Google Shape;4586;p13"/>
            <p:cNvSpPr/>
            <p:nvPr/>
          </p:nvSpPr>
          <p:spPr>
            <a:xfrm>
              <a:off x="5918100" y="1302675"/>
              <a:ext cx="1250" cy="1450"/>
            </a:xfrm>
            <a:custGeom>
              <a:avLst/>
              <a:gdLst/>
              <a:ahLst/>
              <a:cxnLst/>
              <a:rect l="l" t="t" r="r" b="b"/>
              <a:pathLst>
                <a:path w="50" h="58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5"/>
                    <a:pt x="5" y="32"/>
                  </a:cubicBezTo>
                  <a:cubicBezTo>
                    <a:pt x="10" y="47"/>
                    <a:pt x="21" y="57"/>
                    <a:pt x="33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49" y="53"/>
                    <a:pt x="49" y="40"/>
                    <a:pt x="39" y="26"/>
                  </a:cubicBezTo>
                  <a:cubicBezTo>
                    <a:pt x="27" y="10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13"/>
            <p:cNvSpPr/>
            <p:nvPr/>
          </p:nvSpPr>
          <p:spPr>
            <a:xfrm>
              <a:off x="5920050" y="1301125"/>
              <a:ext cx="2675" cy="1775"/>
            </a:xfrm>
            <a:custGeom>
              <a:avLst/>
              <a:gdLst/>
              <a:ahLst/>
              <a:cxnLst/>
              <a:rect l="l" t="t" r="r" b="b"/>
              <a:pathLst>
                <a:path w="107" h="71" extrusionOk="0">
                  <a:moveTo>
                    <a:pt x="45" y="1"/>
                  </a:moveTo>
                  <a:cubicBezTo>
                    <a:pt x="33" y="1"/>
                    <a:pt x="24" y="4"/>
                    <a:pt x="20" y="8"/>
                  </a:cubicBezTo>
                  <a:cubicBezTo>
                    <a:pt x="0" y="27"/>
                    <a:pt x="27" y="71"/>
                    <a:pt x="53" y="71"/>
                  </a:cubicBezTo>
                  <a:cubicBezTo>
                    <a:pt x="55" y="71"/>
                    <a:pt x="56" y="71"/>
                    <a:pt x="58" y="70"/>
                  </a:cubicBezTo>
                  <a:cubicBezTo>
                    <a:pt x="100" y="60"/>
                    <a:pt x="106" y="14"/>
                    <a:pt x="68" y="4"/>
                  </a:cubicBezTo>
                  <a:cubicBezTo>
                    <a:pt x="60" y="2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8" name="Google Shape;4588;p13"/>
            <p:cNvSpPr/>
            <p:nvPr/>
          </p:nvSpPr>
          <p:spPr>
            <a:xfrm>
              <a:off x="5920375" y="1293425"/>
              <a:ext cx="7975" cy="4225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0"/>
                  </a:moveTo>
                  <a:lnTo>
                    <a:pt x="38" y="63"/>
                  </a:lnTo>
                  <a:cubicBezTo>
                    <a:pt x="58" y="97"/>
                    <a:pt x="64" y="112"/>
                    <a:pt x="57" y="112"/>
                  </a:cubicBezTo>
                  <a:cubicBezTo>
                    <a:pt x="54" y="112"/>
                    <a:pt x="49" y="109"/>
                    <a:pt x="42" y="104"/>
                  </a:cubicBezTo>
                  <a:cubicBezTo>
                    <a:pt x="30" y="95"/>
                    <a:pt x="22" y="91"/>
                    <a:pt x="18" y="91"/>
                  </a:cubicBezTo>
                  <a:cubicBezTo>
                    <a:pt x="13" y="91"/>
                    <a:pt x="13" y="99"/>
                    <a:pt x="18" y="114"/>
                  </a:cubicBezTo>
                  <a:cubicBezTo>
                    <a:pt x="23" y="132"/>
                    <a:pt x="38" y="143"/>
                    <a:pt x="53" y="143"/>
                  </a:cubicBezTo>
                  <a:cubicBezTo>
                    <a:pt x="55" y="143"/>
                    <a:pt x="57" y="143"/>
                    <a:pt x="59" y="142"/>
                  </a:cubicBezTo>
                  <a:cubicBezTo>
                    <a:pt x="63" y="142"/>
                    <a:pt x="69" y="141"/>
                    <a:pt x="76" y="141"/>
                  </a:cubicBezTo>
                  <a:cubicBezTo>
                    <a:pt x="96" y="141"/>
                    <a:pt x="128" y="144"/>
                    <a:pt x="156" y="149"/>
                  </a:cubicBezTo>
                  <a:cubicBezTo>
                    <a:pt x="171" y="151"/>
                    <a:pt x="183" y="152"/>
                    <a:pt x="193" y="152"/>
                  </a:cubicBezTo>
                  <a:cubicBezTo>
                    <a:pt x="214" y="152"/>
                    <a:pt x="223" y="147"/>
                    <a:pt x="226" y="135"/>
                  </a:cubicBezTo>
                  <a:cubicBezTo>
                    <a:pt x="227" y="129"/>
                    <a:pt x="229" y="127"/>
                    <a:pt x="231" y="127"/>
                  </a:cubicBezTo>
                  <a:cubicBezTo>
                    <a:pt x="235" y="127"/>
                    <a:pt x="239" y="132"/>
                    <a:pt x="242" y="142"/>
                  </a:cubicBezTo>
                  <a:cubicBezTo>
                    <a:pt x="250" y="161"/>
                    <a:pt x="265" y="169"/>
                    <a:pt x="279" y="169"/>
                  </a:cubicBezTo>
                  <a:cubicBezTo>
                    <a:pt x="300" y="169"/>
                    <a:pt x="319" y="152"/>
                    <a:pt x="309" y="125"/>
                  </a:cubicBezTo>
                  <a:cubicBezTo>
                    <a:pt x="302" y="98"/>
                    <a:pt x="277" y="87"/>
                    <a:pt x="232" y="87"/>
                  </a:cubicBezTo>
                  <a:cubicBezTo>
                    <a:pt x="197" y="87"/>
                    <a:pt x="132" y="69"/>
                    <a:pt x="83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9" name="Google Shape;4589;p13"/>
            <p:cNvSpPr/>
            <p:nvPr/>
          </p:nvSpPr>
          <p:spPr>
            <a:xfrm>
              <a:off x="5922550" y="1299550"/>
              <a:ext cx="1475" cy="1275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15" y="1"/>
                  </a:moveTo>
                  <a:cubicBezTo>
                    <a:pt x="5" y="1"/>
                    <a:pt x="1" y="10"/>
                    <a:pt x="6" y="26"/>
                  </a:cubicBezTo>
                  <a:cubicBezTo>
                    <a:pt x="9" y="41"/>
                    <a:pt x="20" y="50"/>
                    <a:pt x="33" y="50"/>
                  </a:cubicBezTo>
                  <a:cubicBezTo>
                    <a:pt x="34" y="50"/>
                    <a:pt x="36" y="50"/>
                    <a:pt x="38" y="50"/>
                  </a:cubicBezTo>
                  <a:cubicBezTo>
                    <a:pt x="51" y="47"/>
                    <a:pt x="59" y="36"/>
                    <a:pt x="56" y="26"/>
                  </a:cubicBezTo>
                  <a:cubicBezTo>
                    <a:pt x="51" y="15"/>
                    <a:pt x="38" y="5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0" name="Google Shape;4590;p13"/>
            <p:cNvSpPr/>
            <p:nvPr/>
          </p:nvSpPr>
          <p:spPr>
            <a:xfrm>
              <a:off x="5923750" y="1301375"/>
              <a:ext cx="1500" cy="1800"/>
            </a:xfrm>
            <a:custGeom>
              <a:avLst/>
              <a:gdLst/>
              <a:ahLst/>
              <a:cxnLst/>
              <a:rect l="l" t="t" r="r" b="b"/>
              <a:pathLst>
                <a:path w="60" h="72" extrusionOk="0">
                  <a:moveTo>
                    <a:pt x="16" y="1"/>
                  </a:moveTo>
                  <a:cubicBezTo>
                    <a:pt x="3" y="1"/>
                    <a:pt x="1" y="14"/>
                    <a:pt x="8" y="36"/>
                  </a:cubicBezTo>
                  <a:cubicBezTo>
                    <a:pt x="14" y="55"/>
                    <a:pt x="26" y="71"/>
                    <a:pt x="38" y="71"/>
                  </a:cubicBezTo>
                  <a:cubicBezTo>
                    <a:pt x="39" y="71"/>
                    <a:pt x="41" y="71"/>
                    <a:pt x="42" y="71"/>
                  </a:cubicBezTo>
                  <a:cubicBezTo>
                    <a:pt x="52" y="67"/>
                    <a:pt x="59" y="50"/>
                    <a:pt x="56" y="36"/>
                  </a:cubicBezTo>
                  <a:cubicBezTo>
                    <a:pt x="49" y="22"/>
                    <a:pt x="35" y="4"/>
                    <a:pt x="21" y="1"/>
                  </a:cubicBez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1" name="Google Shape;4591;p13"/>
            <p:cNvSpPr/>
            <p:nvPr/>
          </p:nvSpPr>
          <p:spPr>
            <a:xfrm>
              <a:off x="5925700" y="1300725"/>
              <a:ext cx="1175" cy="2025"/>
            </a:xfrm>
            <a:custGeom>
              <a:avLst/>
              <a:gdLst/>
              <a:ahLst/>
              <a:cxnLst/>
              <a:rect l="l" t="t" r="r" b="b"/>
              <a:pathLst>
                <a:path w="47" h="81" extrusionOk="0">
                  <a:moveTo>
                    <a:pt x="25" y="1"/>
                  </a:moveTo>
                  <a:cubicBezTo>
                    <a:pt x="21" y="1"/>
                    <a:pt x="17" y="8"/>
                    <a:pt x="13" y="20"/>
                  </a:cubicBezTo>
                  <a:cubicBezTo>
                    <a:pt x="0" y="60"/>
                    <a:pt x="1" y="81"/>
                    <a:pt x="20" y="81"/>
                  </a:cubicBezTo>
                  <a:cubicBezTo>
                    <a:pt x="23" y="81"/>
                    <a:pt x="26" y="80"/>
                    <a:pt x="29" y="79"/>
                  </a:cubicBezTo>
                  <a:cubicBezTo>
                    <a:pt x="44" y="76"/>
                    <a:pt x="47" y="55"/>
                    <a:pt x="40" y="30"/>
                  </a:cubicBezTo>
                  <a:cubicBezTo>
                    <a:pt x="34" y="10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2" name="Google Shape;4592;p13"/>
            <p:cNvSpPr/>
            <p:nvPr/>
          </p:nvSpPr>
          <p:spPr>
            <a:xfrm>
              <a:off x="5929400" y="1296275"/>
              <a:ext cx="800" cy="1250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5" y="0"/>
                  </a:moveTo>
                  <a:cubicBezTo>
                    <a:pt x="1" y="0"/>
                    <a:pt x="1" y="8"/>
                    <a:pt x="3" y="21"/>
                  </a:cubicBezTo>
                  <a:cubicBezTo>
                    <a:pt x="9" y="37"/>
                    <a:pt x="16" y="49"/>
                    <a:pt x="21" y="49"/>
                  </a:cubicBezTo>
                  <a:cubicBezTo>
                    <a:pt x="22" y="49"/>
                    <a:pt x="23" y="48"/>
                    <a:pt x="24" y="46"/>
                  </a:cubicBezTo>
                  <a:cubicBezTo>
                    <a:pt x="31" y="35"/>
                    <a:pt x="24" y="21"/>
                    <a:pt x="14" y="8"/>
                  </a:cubicBez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3" name="Google Shape;4593;p13"/>
            <p:cNvSpPr/>
            <p:nvPr/>
          </p:nvSpPr>
          <p:spPr>
            <a:xfrm>
              <a:off x="5932250" y="1295375"/>
              <a:ext cx="1150" cy="975"/>
            </a:xfrm>
            <a:custGeom>
              <a:avLst/>
              <a:gdLst/>
              <a:ahLst/>
              <a:cxnLst/>
              <a:rect l="l" t="t" r="r" b="b"/>
              <a:pathLst>
                <a:path w="46" h="39" extrusionOk="0">
                  <a:moveTo>
                    <a:pt x="31" y="1"/>
                  </a:moveTo>
                  <a:cubicBezTo>
                    <a:pt x="27" y="1"/>
                    <a:pt x="22" y="2"/>
                    <a:pt x="17" y="5"/>
                  </a:cubicBezTo>
                  <a:cubicBezTo>
                    <a:pt x="7" y="15"/>
                    <a:pt x="1" y="29"/>
                    <a:pt x="4" y="33"/>
                  </a:cubicBezTo>
                  <a:cubicBezTo>
                    <a:pt x="4" y="37"/>
                    <a:pt x="7" y="39"/>
                    <a:pt x="13" y="39"/>
                  </a:cubicBezTo>
                  <a:cubicBezTo>
                    <a:pt x="17" y="39"/>
                    <a:pt x="22" y="38"/>
                    <a:pt x="28" y="36"/>
                  </a:cubicBezTo>
                  <a:cubicBezTo>
                    <a:pt x="38" y="33"/>
                    <a:pt x="46" y="20"/>
                    <a:pt x="42" y="9"/>
                  </a:cubicBezTo>
                  <a:cubicBezTo>
                    <a:pt x="40" y="3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4" name="Google Shape;4594;p13"/>
            <p:cNvSpPr/>
            <p:nvPr/>
          </p:nvSpPr>
          <p:spPr>
            <a:xfrm>
              <a:off x="5933025" y="1290150"/>
              <a:ext cx="2525" cy="1575"/>
            </a:xfrm>
            <a:custGeom>
              <a:avLst/>
              <a:gdLst/>
              <a:ahLst/>
              <a:cxnLst/>
              <a:rect l="l" t="t" r="r" b="b"/>
              <a:pathLst>
                <a:path w="101" h="63" extrusionOk="0">
                  <a:moveTo>
                    <a:pt x="50" y="1"/>
                  </a:moveTo>
                  <a:cubicBezTo>
                    <a:pt x="45" y="1"/>
                    <a:pt x="40" y="1"/>
                    <a:pt x="35" y="3"/>
                  </a:cubicBezTo>
                  <a:cubicBezTo>
                    <a:pt x="15" y="6"/>
                    <a:pt x="0" y="27"/>
                    <a:pt x="4" y="44"/>
                  </a:cubicBezTo>
                  <a:cubicBezTo>
                    <a:pt x="8" y="55"/>
                    <a:pt x="17" y="62"/>
                    <a:pt x="26" y="62"/>
                  </a:cubicBezTo>
                  <a:cubicBezTo>
                    <a:pt x="31" y="62"/>
                    <a:pt x="37" y="60"/>
                    <a:pt x="42" y="54"/>
                  </a:cubicBezTo>
                  <a:cubicBezTo>
                    <a:pt x="50" y="50"/>
                    <a:pt x="59" y="47"/>
                    <a:pt x="67" y="47"/>
                  </a:cubicBezTo>
                  <a:cubicBezTo>
                    <a:pt x="76" y="47"/>
                    <a:pt x="85" y="51"/>
                    <a:pt x="90" y="58"/>
                  </a:cubicBezTo>
                  <a:cubicBezTo>
                    <a:pt x="93" y="61"/>
                    <a:pt x="95" y="62"/>
                    <a:pt x="97" y="62"/>
                  </a:cubicBezTo>
                  <a:cubicBezTo>
                    <a:pt x="100" y="62"/>
                    <a:pt x="98" y="51"/>
                    <a:pt x="90" y="34"/>
                  </a:cubicBezTo>
                  <a:cubicBezTo>
                    <a:pt x="82" y="12"/>
                    <a:pt x="68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5" name="Google Shape;4595;p13"/>
            <p:cNvSpPr/>
            <p:nvPr/>
          </p:nvSpPr>
          <p:spPr>
            <a:xfrm>
              <a:off x="5937025" y="1282025"/>
              <a:ext cx="3300" cy="2450"/>
            </a:xfrm>
            <a:custGeom>
              <a:avLst/>
              <a:gdLst/>
              <a:ahLst/>
              <a:cxnLst/>
              <a:rect l="l" t="t" r="r" b="b"/>
              <a:pathLst>
                <a:path w="132" h="98" extrusionOk="0">
                  <a:moveTo>
                    <a:pt x="48" y="1"/>
                  </a:moveTo>
                  <a:cubicBezTo>
                    <a:pt x="31" y="1"/>
                    <a:pt x="23" y="10"/>
                    <a:pt x="14" y="33"/>
                  </a:cubicBezTo>
                  <a:cubicBezTo>
                    <a:pt x="4" y="57"/>
                    <a:pt x="0" y="81"/>
                    <a:pt x="4" y="91"/>
                  </a:cubicBezTo>
                  <a:cubicBezTo>
                    <a:pt x="5" y="96"/>
                    <a:pt x="6" y="98"/>
                    <a:pt x="8" y="98"/>
                  </a:cubicBezTo>
                  <a:cubicBezTo>
                    <a:pt x="10" y="98"/>
                    <a:pt x="12" y="93"/>
                    <a:pt x="14" y="85"/>
                  </a:cubicBezTo>
                  <a:cubicBezTo>
                    <a:pt x="14" y="71"/>
                    <a:pt x="42" y="50"/>
                    <a:pt x="76" y="43"/>
                  </a:cubicBezTo>
                  <a:cubicBezTo>
                    <a:pt x="128" y="29"/>
                    <a:pt x="132" y="26"/>
                    <a:pt x="84" y="8"/>
                  </a:cubicBezTo>
                  <a:cubicBezTo>
                    <a:pt x="68" y="4"/>
                    <a:pt x="56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6" name="Google Shape;4596;p13"/>
            <p:cNvSpPr/>
            <p:nvPr/>
          </p:nvSpPr>
          <p:spPr>
            <a:xfrm>
              <a:off x="5935625" y="1277875"/>
              <a:ext cx="1125" cy="1100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30" y="0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11" y="4"/>
                    <a:pt x="0" y="15"/>
                    <a:pt x="4" y="25"/>
                  </a:cubicBezTo>
                  <a:cubicBezTo>
                    <a:pt x="7" y="37"/>
                    <a:pt x="12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8" y="43"/>
                    <a:pt x="35" y="33"/>
                    <a:pt x="39" y="18"/>
                  </a:cubicBezTo>
                  <a:cubicBezTo>
                    <a:pt x="44" y="7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7" name="Google Shape;4597;p13"/>
            <p:cNvSpPr/>
            <p:nvPr/>
          </p:nvSpPr>
          <p:spPr>
            <a:xfrm>
              <a:off x="5954075" y="1278750"/>
              <a:ext cx="1775" cy="17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2" y="10"/>
                    <a:pt x="9" y="32"/>
                  </a:cubicBezTo>
                  <a:cubicBezTo>
                    <a:pt x="15" y="54"/>
                    <a:pt x="27" y="70"/>
                    <a:pt x="40" y="70"/>
                  </a:cubicBezTo>
                  <a:cubicBezTo>
                    <a:pt x="41" y="70"/>
                    <a:pt x="42" y="70"/>
                    <a:pt x="43" y="70"/>
                  </a:cubicBezTo>
                  <a:cubicBezTo>
                    <a:pt x="71" y="63"/>
                    <a:pt x="64" y="43"/>
                    <a:pt x="26" y="11"/>
                  </a:cubicBezTo>
                  <a:cubicBezTo>
                    <a:pt x="17" y="4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8" name="Google Shape;4598;p13"/>
            <p:cNvSpPr/>
            <p:nvPr/>
          </p:nvSpPr>
          <p:spPr>
            <a:xfrm>
              <a:off x="5911175" y="1140825"/>
              <a:ext cx="2250" cy="1600"/>
            </a:xfrm>
            <a:custGeom>
              <a:avLst/>
              <a:gdLst/>
              <a:ahLst/>
              <a:cxnLst/>
              <a:rect l="l" t="t" r="r" b="b"/>
              <a:pathLst>
                <a:path w="90" h="64" extrusionOk="0">
                  <a:moveTo>
                    <a:pt x="83" y="0"/>
                  </a:moveTo>
                  <a:cubicBezTo>
                    <a:pt x="75" y="0"/>
                    <a:pt x="59" y="3"/>
                    <a:pt x="42" y="8"/>
                  </a:cubicBezTo>
                  <a:cubicBezTo>
                    <a:pt x="18" y="19"/>
                    <a:pt x="0" y="36"/>
                    <a:pt x="7" y="50"/>
                  </a:cubicBezTo>
                  <a:cubicBezTo>
                    <a:pt x="9" y="59"/>
                    <a:pt x="12" y="64"/>
                    <a:pt x="18" y="64"/>
                  </a:cubicBezTo>
                  <a:cubicBezTo>
                    <a:pt x="26" y="64"/>
                    <a:pt x="37" y="57"/>
                    <a:pt x="53" y="43"/>
                  </a:cubicBezTo>
                  <a:cubicBezTo>
                    <a:pt x="73" y="26"/>
                    <a:pt x="90" y="8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9" name="Google Shape;4599;p13"/>
            <p:cNvSpPr/>
            <p:nvPr/>
          </p:nvSpPr>
          <p:spPr>
            <a:xfrm>
              <a:off x="5907100" y="1124775"/>
              <a:ext cx="1325" cy="750"/>
            </a:xfrm>
            <a:custGeom>
              <a:avLst/>
              <a:gdLst/>
              <a:ahLst/>
              <a:cxnLst/>
              <a:rect l="l" t="t" r="r" b="b"/>
              <a:pathLst>
                <a:path w="53" h="30" extrusionOk="0">
                  <a:moveTo>
                    <a:pt x="14" y="1"/>
                  </a:moveTo>
                  <a:cubicBezTo>
                    <a:pt x="5" y="1"/>
                    <a:pt x="0" y="7"/>
                    <a:pt x="3" y="16"/>
                  </a:cubicBezTo>
                  <a:cubicBezTo>
                    <a:pt x="7" y="24"/>
                    <a:pt x="16" y="30"/>
                    <a:pt x="26" y="30"/>
                  </a:cubicBezTo>
                  <a:cubicBezTo>
                    <a:pt x="28" y="30"/>
                    <a:pt x="30" y="30"/>
                    <a:pt x="32" y="29"/>
                  </a:cubicBezTo>
                  <a:cubicBezTo>
                    <a:pt x="45" y="26"/>
                    <a:pt x="52" y="19"/>
                    <a:pt x="52" y="16"/>
                  </a:cubicBezTo>
                  <a:cubicBezTo>
                    <a:pt x="49" y="12"/>
                    <a:pt x="38" y="5"/>
                    <a:pt x="21" y="2"/>
                  </a:cubicBezTo>
                  <a:cubicBezTo>
                    <a:pt x="18" y="1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0" name="Google Shape;4600;p13"/>
            <p:cNvSpPr/>
            <p:nvPr/>
          </p:nvSpPr>
          <p:spPr>
            <a:xfrm>
              <a:off x="5916900" y="115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55" y="1"/>
                  </a:moveTo>
                  <a:cubicBezTo>
                    <a:pt x="49" y="1"/>
                    <a:pt x="40" y="2"/>
                    <a:pt x="32" y="6"/>
                  </a:cubicBezTo>
                  <a:cubicBezTo>
                    <a:pt x="11" y="9"/>
                    <a:pt x="0" y="20"/>
                    <a:pt x="3" y="33"/>
                  </a:cubicBezTo>
                  <a:cubicBezTo>
                    <a:pt x="5" y="38"/>
                    <a:pt x="9" y="41"/>
                    <a:pt x="14" y="41"/>
                  </a:cubicBezTo>
                  <a:cubicBezTo>
                    <a:pt x="21" y="41"/>
                    <a:pt x="29" y="37"/>
                    <a:pt x="38" y="30"/>
                  </a:cubicBezTo>
                  <a:cubicBezTo>
                    <a:pt x="56" y="20"/>
                    <a:pt x="69" y="9"/>
                    <a:pt x="66" y="6"/>
                  </a:cubicBezTo>
                  <a:cubicBezTo>
                    <a:pt x="66" y="2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1" name="Google Shape;4601;p13"/>
            <p:cNvSpPr/>
            <p:nvPr/>
          </p:nvSpPr>
          <p:spPr>
            <a:xfrm>
              <a:off x="5957050" y="1276775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142" y="1"/>
                  </a:moveTo>
                  <a:cubicBezTo>
                    <a:pt x="115" y="1"/>
                    <a:pt x="85" y="46"/>
                    <a:pt x="94" y="83"/>
                  </a:cubicBezTo>
                  <a:cubicBezTo>
                    <a:pt x="99" y="97"/>
                    <a:pt x="101" y="104"/>
                    <a:pt x="97" y="104"/>
                  </a:cubicBezTo>
                  <a:cubicBezTo>
                    <a:pt x="94" y="104"/>
                    <a:pt x="85" y="98"/>
                    <a:pt x="70" y="87"/>
                  </a:cubicBezTo>
                  <a:cubicBezTo>
                    <a:pt x="55" y="71"/>
                    <a:pt x="35" y="62"/>
                    <a:pt x="23" y="62"/>
                  </a:cubicBezTo>
                  <a:cubicBezTo>
                    <a:pt x="21" y="62"/>
                    <a:pt x="19" y="62"/>
                    <a:pt x="18" y="62"/>
                  </a:cubicBezTo>
                  <a:cubicBezTo>
                    <a:pt x="4" y="66"/>
                    <a:pt x="0" y="83"/>
                    <a:pt x="4" y="97"/>
                  </a:cubicBezTo>
                  <a:cubicBezTo>
                    <a:pt x="10" y="119"/>
                    <a:pt x="83" y="133"/>
                    <a:pt x="154" y="133"/>
                  </a:cubicBezTo>
                  <a:cubicBezTo>
                    <a:pt x="194" y="133"/>
                    <a:pt x="234" y="128"/>
                    <a:pt x="261" y="118"/>
                  </a:cubicBezTo>
                  <a:cubicBezTo>
                    <a:pt x="276" y="113"/>
                    <a:pt x="292" y="110"/>
                    <a:pt x="304" y="110"/>
                  </a:cubicBezTo>
                  <a:cubicBezTo>
                    <a:pt x="316" y="110"/>
                    <a:pt x="325" y="113"/>
                    <a:pt x="327" y="118"/>
                  </a:cubicBezTo>
                  <a:cubicBezTo>
                    <a:pt x="329" y="127"/>
                    <a:pt x="331" y="132"/>
                    <a:pt x="335" y="132"/>
                  </a:cubicBezTo>
                  <a:cubicBezTo>
                    <a:pt x="336" y="132"/>
                    <a:pt x="338" y="130"/>
                    <a:pt x="341" y="128"/>
                  </a:cubicBezTo>
                  <a:cubicBezTo>
                    <a:pt x="357" y="102"/>
                    <a:pt x="261" y="13"/>
                    <a:pt x="222" y="13"/>
                  </a:cubicBezTo>
                  <a:cubicBezTo>
                    <a:pt x="220" y="13"/>
                    <a:pt x="218" y="14"/>
                    <a:pt x="216" y="14"/>
                  </a:cubicBezTo>
                  <a:cubicBezTo>
                    <a:pt x="210" y="15"/>
                    <a:pt x="204" y="15"/>
                    <a:pt x="198" y="15"/>
                  </a:cubicBezTo>
                  <a:cubicBezTo>
                    <a:pt x="181" y="15"/>
                    <a:pt x="164" y="12"/>
                    <a:pt x="157" y="7"/>
                  </a:cubicBezTo>
                  <a:cubicBezTo>
                    <a:pt x="152" y="3"/>
                    <a:pt x="147" y="1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2" name="Google Shape;4602;p13"/>
            <p:cNvSpPr/>
            <p:nvPr/>
          </p:nvSpPr>
          <p:spPr>
            <a:xfrm>
              <a:off x="5912075" y="1130850"/>
              <a:ext cx="1475" cy="1075"/>
            </a:xfrm>
            <a:custGeom>
              <a:avLst/>
              <a:gdLst/>
              <a:ahLst/>
              <a:cxnLst/>
              <a:rect l="l" t="t" r="r" b="b"/>
              <a:pathLst>
                <a:path w="59" h="43" extrusionOk="0">
                  <a:moveTo>
                    <a:pt x="6" y="0"/>
                  </a:moveTo>
                  <a:cubicBezTo>
                    <a:pt x="1" y="0"/>
                    <a:pt x="5" y="7"/>
                    <a:pt x="20" y="23"/>
                  </a:cubicBezTo>
                  <a:cubicBezTo>
                    <a:pt x="30" y="35"/>
                    <a:pt x="40" y="42"/>
                    <a:pt x="47" y="42"/>
                  </a:cubicBezTo>
                  <a:cubicBezTo>
                    <a:pt x="50" y="42"/>
                    <a:pt x="52" y="41"/>
                    <a:pt x="54" y="39"/>
                  </a:cubicBezTo>
                  <a:cubicBezTo>
                    <a:pt x="58" y="33"/>
                    <a:pt x="44" y="18"/>
                    <a:pt x="27" y="8"/>
                  </a:cubicBezTo>
                  <a:cubicBezTo>
                    <a:pt x="16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3" name="Google Shape;4603;p13"/>
            <p:cNvSpPr/>
            <p:nvPr/>
          </p:nvSpPr>
          <p:spPr>
            <a:xfrm>
              <a:off x="5969275" y="1278900"/>
              <a:ext cx="1050" cy="1100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28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8" y="5"/>
                    <a:pt x="1" y="16"/>
                    <a:pt x="4" y="26"/>
                  </a:cubicBezTo>
                  <a:cubicBezTo>
                    <a:pt x="7" y="35"/>
                    <a:pt x="12" y="44"/>
                    <a:pt x="19" y="44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5" y="43"/>
                    <a:pt x="32" y="33"/>
                    <a:pt x="39" y="19"/>
                  </a:cubicBezTo>
                  <a:cubicBezTo>
                    <a:pt x="42" y="7"/>
                    <a:pt x="37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5970800" y="1278525"/>
              <a:ext cx="1350" cy="1625"/>
            </a:xfrm>
            <a:custGeom>
              <a:avLst/>
              <a:gdLst/>
              <a:ahLst/>
              <a:cxnLst/>
              <a:rect l="l" t="t" r="r" b="b"/>
              <a:pathLst>
                <a:path w="54" h="65" extrusionOk="0">
                  <a:moveTo>
                    <a:pt x="35" y="0"/>
                  </a:moveTo>
                  <a:cubicBezTo>
                    <a:pt x="24" y="0"/>
                    <a:pt x="14" y="10"/>
                    <a:pt x="9" y="23"/>
                  </a:cubicBezTo>
                  <a:cubicBezTo>
                    <a:pt x="1" y="50"/>
                    <a:pt x="6" y="64"/>
                    <a:pt x="16" y="64"/>
                  </a:cubicBezTo>
                  <a:cubicBezTo>
                    <a:pt x="24" y="64"/>
                    <a:pt x="34" y="57"/>
                    <a:pt x="44" y="41"/>
                  </a:cubicBezTo>
                  <a:cubicBezTo>
                    <a:pt x="54" y="23"/>
                    <a:pt x="54" y="7"/>
                    <a:pt x="44" y="2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5976525" y="1267250"/>
              <a:ext cx="3700" cy="4350"/>
            </a:xfrm>
            <a:custGeom>
              <a:avLst/>
              <a:gdLst/>
              <a:ahLst/>
              <a:cxnLst/>
              <a:rect l="l" t="t" r="r" b="b"/>
              <a:pathLst>
                <a:path w="148" h="174" extrusionOk="0">
                  <a:moveTo>
                    <a:pt x="103" y="1"/>
                  </a:moveTo>
                  <a:cubicBezTo>
                    <a:pt x="101" y="1"/>
                    <a:pt x="100" y="3"/>
                    <a:pt x="99" y="6"/>
                  </a:cubicBezTo>
                  <a:cubicBezTo>
                    <a:pt x="99" y="20"/>
                    <a:pt x="86" y="37"/>
                    <a:pt x="71" y="41"/>
                  </a:cubicBezTo>
                  <a:cubicBezTo>
                    <a:pt x="54" y="45"/>
                    <a:pt x="33" y="62"/>
                    <a:pt x="23" y="79"/>
                  </a:cubicBezTo>
                  <a:cubicBezTo>
                    <a:pt x="0" y="112"/>
                    <a:pt x="18" y="173"/>
                    <a:pt x="46" y="173"/>
                  </a:cubicBezTo>
                  <a:cubicBezTo>
                    <a:pt x="48" y="173"/>
                    <a:pt x="49" y="173"/>
                    <a:pt x="51" y="173"/>
                  </a:cubicBezTo>
                  <a:cubicBezTo>
                    <a:pt x="116" y="155"/>
                    <a:pt x="148" y="104"/>
                    <a:pt x="127" y="41"/>
                  </a:cubicBezTo>
                  <a:cubicBezTo>
                    <a:pt x="117" y="15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5982100" y="1268675"/>
              <a:ext cx="2200" cy="1150"/>
            </a:xfrm>
            <a:custGeom>
              <a:avLst/>
              <a:gdLst/>
              <a:ahLst/>
              <a:cxnLst/>
              <a:rect l="l" t="t" r="r" b="b"/>
              <a:pathLst>
                <a:path w="88" h="46" extrusionOk="0">
                  <a:moveTo>
                    <a:pt x="32" y="0"/>
                  </a:moveTo>
                  <a:cubicBezTo>
                    <a:pt x="31" y="0"/>
                    <a:pt x="30" y="1"/>
                    <a:pt x="29" y="1"/>
                  </a:cubicBezTo>
                  <a:cubicBezTo>
                    <a:pt x="1" y="8"/>
                    <a:pt x="8" y="18"/>
                    <a:pt x="53" y="36"/>
                  </a:cubicBezTo>
                  <a:cubicBezTo>
                    <a:pt x="68" y="42"/>
                    <a:pt x="78" y="45"/>
                    <a:pt x="82" y="45"/>
                  </a:cubicBezTo>
                  <a:cubicBezTo>
                    <a:pt x="87" y="45"/>
                    <a:pt x="84" y="40"/>
                    <a:pt x="74" y="26"/>
                  </a:cubicBezTo>
                  <a:cubicBezTo>
                    <a:pt x="61" y="13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5947075" y="1143000"/>
              <a:ext cx="2050" cy="1800"/>
            </a:xfrm>
            <a:custGeom>
              <a:avLst/>
              <a:gdLst/>
              <a:ahLst/>
              <a:cxnLst/>
              <a:rect l="l" t="t" r="r" b="b"/>
              <a:pathLst>
                <a:path w="82" h="72" extrusionOk="0">
                  <a:moveTo>
                    <a:pt x="31" y="1"/>
                  </a:moveTo>
                  <a:cubicBezTo>
                    <a:pt x="29" y="1"/>
                    <a:pt x="27" y="1"/>
                    <a:pt x="25" y="1"/>
                  </a:cubicBezTo>
                  <a:cubicBezTo>
                    <a:pt x="4" y="8"/>
                    <a:pt x="0" y="22"/>
                    <a:pt x="18" y="46"/>
                  </a:cubicBezTo>
                  <a:cubicBezTo>
                    <a:pt x="28" y="61"/>
                    <a:pt x="40" y="71"/>
                    <a:pt x="48" y="71"/>
                  </a:cubicBezTo>
                  <a:cubicBezTo>
                    <a:pt x="51" y="71"/>
                    <a:pt x="54" y="70"/>
                    <a:pt x="56" y="67"/>
                  </a:cubicBezTo>
                  <a:cubicBezTo>
                    <a:pt x="82" y="44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5996000" y="1269450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23" y="1"/>
                  </a:moveTo>
                  <a:cubicBezTo>
                    <a:pt x="21" y="1"/>
                    <a:pt x="19" y="1"/>
                    <a:pt x="18" y="2"/>
                  </a:cubicBezTo>
                  <a:cubicBezTo>
                    <a:pt x="3" y="5"/>
                    <a:pt x="0" y="22"/>
                    <a:pt x="3" y="40"/>
                  </a:cubicBezTo>
                  <a:cubicBezTo>
                    <a:pt x="8" y="51"/>
                    <a:pt x="14" y="56"/>
                    <a:pt x="20" y="56"/>
                  </a:cubicBezTo>
                  <a:cubicBezTo>
                    <a:pt x="24" y="56"/>
                    <a:pt x="28" y="54"/>
                    <a:pt x="32" y="50"/>
                  </a:cubicBezTo>
                  <a:cubicBezTo>
                    <a:pt x="42" y="40"/>
                    <a:pt x="48" y="26"/>
                    <a:pt x="45" y="16"/>
                  </a:cubicBezTo>
                  <a:cubicBezTo>
                    <a:pt x="42" y="7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6002075" y="1267900"/>
              <a:ext cx="1050" cy="1175"/>
            </a:xfrm>
            <a:custGeom>
              <a:avLst/>
              <a:gdLst/>
              <a:ahLst/>
              <a:cxnLst/>
              <a:rect l="l" t="t" r="r" b="b"/>
              <a:pathLst>
                <a:path w="42" h="47" extrusionOk="0">
                  <a:moveTo>
                    <a:pt x="26" y="0"/>
                  </a:moveTo>
                  <a:cubicBezTo>
                    <a:pt x="25" y="0"/>
                    <a:pt x="23" y="1"/>
                    <a:pt x="21" y="1"/>
                  </a:cubicBezTo>
                  <a:cubicBezTo>
                    <a:pt x="10" y="4"/>
                    <a:pt x="0" y="19"/>
                    <a:pt x="4" y="29"/>
                  </a:cubicBezTo>
                  <a:cubicBezTo>
                    <a:pt x="7" y="39"/>
                    <a:pt x="14" y="46"/>
                    <a:pt x="21" y="46"/>
                  </a:cubicBezTo>
                  <a:cubicBezTo>
                    <a:pt x="28" y="43"/>
                    <a:pt x="34" y="32"/>
                    <a:pt x="39" y="19"/>
                  </a:cubicBezTo>
                  <a:cubicBezTo>
                    <a:pt x="41" y="9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6013775" y="1268575"/>
              <a:ext cx="1650" cy="550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52" y="0"/>
                  </a:moveTo>
                  <a:cubicBezTo>
                    <a:pt x="47" y="0"/>
                    <a:pt x="42" y="1"/>
                    <a:pt x="35" y="2"/>
                  </a:cubicBezTo>
                  <a:cubicBezTo>
                    <a:pt x="11" y="9"/>
                    <a:pt x="0" y="16"/>
                    <a:pt x="11" y="19"/>
                  </a:cubicBezTo>
                  <a:cubicBezTo>
                    <a:pt x="13" y="21"/>
                    <a:pt x="16" y="22"/>
                    <a:pt x="20" y="22"/>
                  </a:cubicBezTo>
                  <a:cubicBezTo>
                    <a:pt x="29" y="22"/>
                    <a:pt x="43" y="17"/>
                    <a:pt x="53" y="12"/>
                  </a:cubicBezTo>
                  <a:cubicBezTo>
                    <a:pt x="66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6010050" y="1253325"/>
              <a:ext cx="1400" cy="85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8" y="0"/>
                  </a:moveTo>
                  <a:cubicBezTo>
                    <a:pt x="8" y="0"/>
                    <a:pt x="1" y="6"/>
                    <a:pt x="3" y="15"/>
                  </a:cubicBezTo>
                  <a:cubicBezTo>
                    <a:pt x="6" y="26"/>
                    <a:pt x="16" y="33"/>
                    <a:pt x="27" y="33"/>
                  </a:cubicBezTo>
                  <a:cubicBezTo>
                    <a:pt x="30" y="33"/>
                    <a:pt x="32" y="33"/>
                    <a:pt x="35" y="32"/>
                  </a:cubicBezTo>
                  <a:cubicBezTo>
                    <a:pt x="45" y="29"/>
                    <a:pt x="56" y="22"/>
                    <a:pt x="53" y="19"/>
                  </a:cubicBezTo>
                  <a:cubicBezTo>
                    <a:pt x="53" y="11"/>
                    <a:pt x="38" y="5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6011175" y="1249600"/>
              <a:ext cx="2150" cy="1125"/>
            </a:xfrm>
            <a:custGeom>
              <a:avLst/>
              <a:gdLst/>
              <a:ahLst/>
              <a:cxnLst/>
              <a:rect l="l" t="t" r="r" b="b"/>
              <a:pathLst>
                <a:path w="86" h="45" extrusionOk="0">
                  <a:moveTo>
                    <a:pt x="32" y="1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0" y="8"/>
                    <a:pt x="8" y="19"/>
                    <a:pt x="53" y="35"/>
                  </a:cubicBezTo>
                  <a:cubicBezTo>
                    <a:pt x="67" y="41"/>
                    <a:pt x="77" y="45"/>
                    <a:pt x="80" y="45"/>
                  </a:cubicBezTo>
                  <a:cubicBezTo>
                    <a:pt x="86" y="45"/>
                    <a:pt x="82" y="39"/>
                    <a:pt x="70" y="25"/>
                  </a:cubicBezTo>
                  <a:cubicBezTo>
                    <a:pt x="60" y="13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6004825" y="1225875"/>
              <a:ext cx="2650" cy="1325"/>
            </a:xfrm>
            <a:custGeom>
              <a:avLst/>
              <a:gdLst/>
              <a:ahLst/>
              <a:cxnLst/>
              <a:rect l="l" t="t" r="r" b="b"/>
              <a:pathLst>
                <a:path w="106" h="53" extrusionOk="0">
                  <a:moveTo>
                    <a:pt x="98" y="0"/>
                  </a:moveTo>
                  <a:cubicBezTo>
                    <a:pt x="93" y="0"/>
                    <a:pt x="83" y="2"/>
                    <a:pt x="67" y="6"/>
                  </a:cubicBezTo>
                  <a:cubicBezTo>
                    <a:pt x="43" y="10"/>
                    <a:pt x="15" y="23"/>
                    <a:pt x="8" y="34"/>
                  </a:cubicBezTo>
                  <a:cubicBezTo>
                    <a:pt x="0" y="47"/>
                    <a:pt x="2" y="53"/>
                    <a:pt x="10" y="53"/>
                  </a:cubicBezTo>
                  <a:cubicBezTo>
                    <a:pt x="20" y="53"/>
                    <a:pt x="40" y="44"/>
                    <a:pt x="67" y="27"/>
                  </a:cubicBezTo>
                  <a:cubicBezTo>
                    <a:pt x="95" y="7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6010300" y="1241725"/>
              <a:ext cx="3075" cy="1250"/>
            </a:xfrm>
            <a:custGeom>
              <a:avLst/>
              <a:gdLst/>
              <a:ahLst/>
              <a:cxnLst/>
              <a:rect l="l" t="t" r="r" b="b"/>
              <a:pathLst>
                <a:path w="123" h="50" extrusionOk="0">
                  <a:moveTo>
                    <a:pt x="70" y="1"/>
                  </a:moveTo>
                  <a:cubicBezTo>
                    <a:pt x="56" y="1"/>
                    <a:pt x="42" y="5"/>
                    <a:pt x="28" y="14"/>
                  </a:cubicBezTo>
                  <a:cubicBezTo>
                    <a:pt x="11" y="25"/>
                    <a:pt x="1" y="38"/>
                    <a:pt x="1" y="46"/>
                  </a:cubicBezTo>
                  <a:cubicBezTo>
                    <a:pt x="2" y="48"/>
                    <a:pt x="5" y="49"/>
                    <a:pt x="8" y="49"/>
                  </a:cubicBezTo>
                  <a:cubicBezTo>
                    <a:pt x="14" y="49"/>
                    <a:pt x="24" y="45"/>
                    <a:pt x="35" y="38"/>
                  </a:cubicBezTo>
                  <a:cubicBezTo>
                    <a:pt x="42" y="33"/>
                    <a:pt x="53" y="31"/>
                    <a:pt x="63" y="31"/>
                  </a:cubicBezTo>
                  <a:cubicBezTo>
                    <a:pt x="74" y="31"/>
                    <a:pt x="86" y="33"/>
                    <a:pt x="94" y="38"/>
                  </a:cubicBezTo>
                  <a:cubicBezTo>
                    <a:pt x="105" y="43"/>
                    <a:pt x="112" y="46"/>
                    <a:pt x="117" y="46"/>
                  </a:cubicBezTo>
                  <a:cubicBezTo>
                    <a:pt x="122" y="46"/>
                    <a:pt x="123" y="41"/>
                    <a:pt x="118" y="31"/>
                  </a:cubicBezTo>
                  <a:cubicBezTo>
                    <a:pt x="112" y="12"/>
                    <a:pt x="92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6014500" y="1253850"/>
              <a:ext cx="1375" cy="750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17" y="0"/>
                  </a:moveTo>
                  <a:cubicBezTo>
                    <a:pt x="6" y="0"/>
                    <a:pt x="0" y="6"/>
                    <a:pt x="3" y="15"/>
                  </a:cubicBezTo>
                  <a:cubicBezTo>
                    <a:pt x="6" y="23"/>
                    <a:pt x="16" y="29"/>
                    <a:pt x="27" y="29"/>
                  </a:cubicBezTo>
                  <a:cubicBezTo>
                    <a:pt x="29" y="29"/>
                    <a:pt x="31" y="29"/>
                    <a:pt x="34" y="29"/>
                  </a:cubicBezTo>
                  <a:cubicBezTo>
                    <a:pt x="44" y="25"/>
                    <a:pt x="54" y="22"/>
                    <a:pt x="51" y="15"/>
                  </a:cubicBezTo>
                  <a:cubicBezTo>
                    <a:pt x="51" y="11"/>
                    <a:pt x="37" y="4"/>
                    <a:pt x="24" y="1"/>
                  </a:cubicBezTo>
                  <a:cubicBezTo>
                    <a:pt x="21" y="0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6013950" y="1241950"/>
              <a:ext cx="2275" cy="950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42" y="0"/>
                  </a:moveTo>
                  <a:cubicBezTo>
                    <a:pt x="36" y="0"/>
                    <a:pt x="30" y="1"/>
                    <a:pt x="25" y="2"/>
                  </a:cubicBezTo>
                  <a:cubicBezTo>
                    <a:pt x="7" y="8"/>
                    <a:pt x="1" y="19"/>
                    <a:pt x="11" y="26"/>
                  </a:cubicBezTo>
                  <a:cubicBezTo>
                    <a:pt x="19" y="34"/>
                    <a:pt x="35" y="38"/>
                    <a:pt x="51" y="38"/>
                  </a:cubicBezTo>
                  <a:cubicBezTo>
                    <a:pt x="56" y="38"/>
                    <a:pt x="61" y="37"/>
                    <a:pt x="66" y="37"/>
                  </a:cubicBezTo>
                  <a:cubicBezTo>
                    <a:pt x="84" y="29"/>
                    <a:pt x="91" y="19"/>
                    <a:pt x="80" y="8"/>
                  </a:cubicBezTo>
                  <a:cubicBezTo>
                    <a:pt x="72" y="3"/>
                    <a:pt x="58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13"/>
            <p:cNvSpPr/>
            <p:nvPr/>
          </p:nvSpPr>
          <p:spPr>
            <a:xfrm>
              <a:off x="6008050" y="1219300"/>
              <a:ext cx="3725" cy="1750"/>
            </a:xfrm>
            <a:custGeom>
              <a:avLst/>
              <a:gdLst/>
              <a:ahLst/>
              <a:cxnLst/>
              <a:rect l="l" t="t" r="r" b="b"/>
              <a:pathLst>
                <a:path w="149" h="70" extrusionOk="0">
                  <a:moveTo>
                    <a:pt x="41" y="0"/>
                  </a:moveTo>
                  <a:cubicBezTo>
                    <a:pt x="24" y="0"/>
                    <a:pt x="9" y="4"/>
                    <a:pt x="4" y="13"/>
                  </a:cubicBezTo>
                  <a:cubicBezTo>
                    <a:pt x="0" y="19"/>
                    <a:pt x="8" y="30"/>
                    <a:pt x="21" y="30"/>
                  </a:cubicBezTo>
                  <a:cubicBezTo>
                    <a:pt x="35" y="30"/>
                    <a:pt x="45" y="40"/>
                    <a:pt x="42" y="51"/>
                  </a:cubicBezTo>
                  <a:cubicBezTo>
                    <a:pt x="36" y="63"/>
                    <a:pt x="40" y="69"/>
                    <a:pt x="49" y="69"/>
                  </a:cubicBezTo>
                  <a:cubicBezTo>
                    <a:pt x="51" y="69"/>
                    <a:pt x="54" y="69"/>
                    <a:pt x="56" y="68"/>
                  </a:cubicBezTo>
                  <a:cubicBezTo>
                    <a:pt x="66" y="65"/>
                    <a:pt x="94" y="65"/>
                    <a:pt x="115" y="65"/>
                  </a:cubicBezTo>
                  <a:cubicBezTo>
                    <a:pt x="118" y="65"/>
                    <a:pt x="121" y="66"/>
                    <a:pt x="123" y="66"/>
                  </a:cubicBezTo>
                  <a:cubicBezTo>
                    <a:pt x="142" y="66"/>
                    <a:pt x="149" y="55"/>
                    <a:pt x="146" y="40"/>
                  </a:cubicBezTo>
                  <a:cubicBezTo>
                    <a:pt x="139" y="19"/>
                    <a:pt x="82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13"/>
            <p:cNvSpPr/>
            <p:nvPr/>
          </p:nvSpPr>
          <p:spPr>
            <a:xfrm>
              <a:off x="6012700" y="1217575"/>
              <a:ext cx="750" cy="2450"/>
            </a:xfrm>
            <a:custGeom>
              <a:avLst/>
              <a:gdLst/>
              <a:ahLst/>
              <a:cxnLst/>
              <a:rect l="l" t="t" r="r" b="b"/>
              <a:pathLst>
                <a:path w="30" h="98" extrusionOk="0">
                  <a:moveTo>
                    <a:pt x="16" y="0"/>
                  </a:moveTo>
                  <a:cubicBezTo>
                    <a:pt x="12" y="0"/>
                    <a:pt x="9" y="9"/>
                    <a:pt x="5" y="26"/>
                  </a:cubicBezTo>
                  <a:cubicBezTo>
                    <a:pt x="0" y="69"/>
                    <a:pt x="4" y="97"/>
                    <a:pt x="11" y="97"/>
                  </a:cubicBezTo>
                  <a:cubicBezTo>
                    <a:pt x="14" y="97"/>
                    <a:pt x="18" y="91"/>
                    <a:pt x="22" y="78"/>
                  </a:cubicBezTo>
                  <a:cubicBezTo>
                    <a:pt x="30" y="57"/>
                    <a:pt x="30" y="30"/>
                    <a:pt x="22" y="12"/>
                  </a:cubicBezTo>
                  <a:cubicBezTo>
                    <a:pt x="20" y="4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13"/>
            <p:cNvSpPr/>
            <p:nvPr/>
          </p:nvSpPr>
          <p:spPr>
            <a:xfrm>
              <a:off x="6011325" y="1213075"/>
              <a:ext cx="1425" cy="1075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6" y="7"/>
                    <a:pt x="18" y="23"/>
                  </a:cubicBezTo>
                  <a:cubicBezTo>
                    <a:pt x="29" y="35"/>
                    <a:pt x="39" y="42"/>
                    <a:pt x="47" y="42"/>
                  </a:cubicBezTo>
                  <a:cubicBezTo>
                    <a:pt x="49" y="42"/>
                    <a:pt x="51" y="41"/>
                    <a:pt x="53" y="39"/>
                  </a:cubicBezTo>
                  <a:cubicBezTo>
                    <a:pt x="57" y="33"/>
                    <a:pt x="47" y="18"/>
                    <a:pt x="26" y="8"/>
                  </a:cubicBezTo>
                  <a:cubicBezTo>
                    <a:pt x="15" y="3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13"/>
            <p:cNvSpPr/>
            <p:nvPr/>
          </p:nvSpPr>
          <p:spPr>
            <a:xfrm>
              <a:off x="6013250" y="1209150"/>
              <a:ext cx="2300" cy="950"/>
            </a:xfrm>
            <a:custGeom>
              <a:avLst/>
              <a:gdLst/>
              <a:ahLst/>
              <a:cxnLst/>
              <a:rect l="l" t="t" r="r" b="b"/>
              <a:pathLst>
                <a:path w="92" h="38" extrusionOk="0">
                  <a:moveTo>
                    <a:pt x="41" y="1"/>
                  </a:moveTo>
                  <a:cubicBezTo>
                    <a:pt x="36" y="1"/>
                    <a:pt x="30" y="1"/>
                    <a:pt x="25" y="2"/>
                  </a:cubicBezTo>
                  <a:cubicBezTo>
                    <a:pt x="8" y="6"/>
                    <a:pt x="0" y="20"/>
                    <a:pt x="11" y="26"/>
                  </a:cubicBezTo>
                  <a:cubicBezTo>
                    <a:pt x="18" y="33"/>
                    <a:pt x="30" y="37"/>
                    <a:pt x="44" y="37"/>
                  </a:cubicBezTo>
                  <a:cubicBezTo>
                    <a:pt x="51" y="37"/>
                    <a:pt x="59" y="36"/>
                    <a:pt x="66" y="34"/>
                  </a:cubicBezTo>
                  <a:cubicBezTo>
                    <a:pt x="84" y="30"/>
                    <a:pt x="91" y="20"/>
                    <a:pt x="80" y="9"/>
                  </a:cubicBezTo>
                  <a:cubicBezTo>
                    <a:pt x="70" y="4"/>
                    <a:pt x="56" y="1"/>
                    <a:pt x="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13"/>
            <p:cNvSpPr/>
            <p:nvPr/>
          </p:nvSpPr>
          <p:spPr>
            <a:xfrm>
              <a:off x="6007800" y="1188350"/>
              <a:ext cx="2725" cy="1075"/>
            </a:xfrm>
            <a:custGeom>
              <a:avLst/>
              <a:gdLst/>
              <a:ahLst/>
              <a:cxnLst/>
              <a:rect l="l" t="t" r="r" b="b"/>
              <a:pathLst>
                <a:path w="109" h="43" extrusionOk="0">
                  <a:moveTo>
                    <a:pt x="62" y="1"/>
                  </a:moveTo>
                  <a:cubicBezTo>
                    <a:pt x="51" y="1"/>
                    <a:pt x="38" y="4"/>
                    <a:pt x="28" y="12"/>
                  </a:cubicBezTo>
                  <a:cubicBezTo>
                    <a:pt x="0" y="29"/>
                    <a:pt x="4" y="33"/>
                    <a:pt x="42" y="40"/>
                  </a:cubicBezTo>
                  <a:cubicBezTo>
                    <a:pt x="51" y="42"/>
                    <a:pt x="60" y="43"/>
                    <a:pt x="68" y="43"/>
                  </a:cubicBezTo>
                  <a:cubicBezTo>
                    <a:pt x="98" y="43"/>
                    <a:pt x="108" y="28"/>
                    <a:pt x="84" y="5"/>
                  </a:cubicBezTo>
                  <a:cubicBezTo>
                    <a:pt x="78" y="2"/>
                    <a:pt x="70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13"/>
            <p:cNvSpPr/>
            <p:nvPr/>
          </p:nvSpPr>
          <p:spPr>
            <a:xfrm>
              <a:off x="6014050" y="1204225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5" y="1"/>
                  </a:moveTo>
                  <a:cubicBezTo>
                    <a:pt x="23" y="1"/>
                    <a:pt x="20" y="1"/>
                    <a:pt x="18" y="2"/>
                  </a:cubicBezTo>
                  <a:cubicBezTo>
                    <a:pt x="3" y="5"/>
                    <a:pt x="0" y="23"/>
                    <a:pt x="3" y="39"/>
                  </a:cubicBezTo>
                  <a:cubicBezTo>
                    <a:pt x="8" y="50"/>
                    <a:pt x="13" y="56"/>
                    <a:pt x="20" y="56"/>
                  </a:cubicBezTo>
                  <a:cubicBezTo>
                    <a:pt x="23" y="56"/>
                    <a:pt x="27" y="54"/>
                    <a:pt x="31" y="50"/>
                  </a:cubicBezTo>
                  <a:cubicBezTo>
                    <a:pt x="42" y="39"/>
                    <a:pt x="48" y="26"/>
                    <a:pt x="45" y="15"/>
                  </a:cubicBezTo>
                  <a:cubicBezTo>
                    <a:pt x="42" y="7"/>
                    <a:pt x="35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13"/>
            <p:cNvSpPr/>
            <p:nvPr/>
          </p:nvSpPr>
          <p:spPr>
            <a:xfrm>
              <a:off x="6014250" y="1199525"/>
              <a:ext cx="850" cy="2025"/>
            </a:xfrm>
            <a:custGeom>
              <a:avLst/>
              <a:gdLst/>
              <a:ahLst/>
              <a:cxnLst/>
              <a:rect l="l" t="t" r="r" b="b"/>
              <a:pathLst>
                <a:path w="34" h="81" extrusionOk="0">
                  <a:moveTo>
                    <a:pt x="16" y="1"/>
                  </a:moveTo>
                  <a:cubicBezTo>
                    <a:pt x="13" y="1"/>
                    <a:pt x="11" y="11"/>
                    <a:pt x="10" y="30"/>
                  </a:cubicBezTo>
                  <a:cubicBezTo>
                    <a:pt x="3" y="67"/>
                    <a:pt x="0" y="81"/>
                    <a:pt x="4" y="81"/>
                  </a:cubicBezTo>
                  <a:cubicBezTo>
                    <a:pt x="7" y="81"/>
                    <a:pt x="12" y="76"/>
                    <a:pt x="20" y="68"/>
                  </a:cubicBezTo>
                  <a:cubicBezTo>
                    <a:pt x="30" y="57"/>
                    <a:pt x="34" y="37"/>
                    <a:pt x="26" y="19"/>
                  </a:cubicBezTo>
                  <a:cubicBezTo>
                    <a:pt x="22" y="7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13"/>
            <p:cNvSpPr/>
            <p:nvPr/>
          </p:nvSpPr>
          <p:spPr>
            <a:xfrm>
              <a:off x="6012925" y="11923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5" y="0"/>
                  </a:moveTo>
                  <a:cubicBezTo>
                    <a:pt x="12" y="0"/>
                    <a:pt x="15" y="5"/>
                    <a:pt x="24" y="14"/>
                  </a:cubicBezTo>
                  <a:cubicBezTo>
                    <a:pt x="38" y="25"/>
                    <a:pt x="34" y="35"/>
                    <a:pt x="17" y="42"/>
                  </a:cubicBezTo>
                  <a:cubicBezTo>
                    <a:pt x="0" y="45"/>
                    <a:pt x="0" y="52"/>
                    <a:pt x="17" y="55"/>
                  </a:cubicBezTo>
                  <a:cubicBezTo>
                    <a:pt x="34" y="63"/>
                    <a:pt x="63" y="80"/>
                    <a:pt x="87" y="97"/>
                  </a:cubicBezTo>
                  <a:lnTo>
                    <a:pt x="128" y="129"/>
                  </a:lnTo>
                  <a:lnTo>
                    <a:pt x="100" y="94"/>
                  </a:lnTo>
                  <a:cubicBezTo>
                    <a:pt x="83" y="73"/>
                    <a:pt x="66" y="49"/>
                    <a:pt x="58" y="35"/>
                  </a:cubicBezTo>
                  <a:cubicBezTo>
                    <a:pt x="52" y="25"/>
                    <a:pt x="38" y="7"/>
                    <a:pt x="24" y="4"/>
                  </a:cubicBezTo>
                  <a:cubicBezTo>
                    <a:pt x="19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5" name="Google Shape;4625;p13"/>
          <p:cNvSpPr/>
          <p:nvPr/>
        </p:nvSpPr>
        <p:spPr>
          <a:xfrm rot="10800000">
            <a:off x="8138313" y="400473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accent4"/>
        </a:solidFill>
        <a:effectLst/>
      </p:bgPr>
    </p:bg>
    <p:spTree>
      <p:nvGrpSpPr>
        <p:cNvPr id="1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p14"/>
          <p:cNvSpPr/>
          <p:nvPr/>
        </p:nvSpPr>
        <p:spPr>
          <a:xfrm rot="1230655">
            <a:off x="7363486" y="3806135"/>
            <a:ext cx="3842348" cy="2202598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8" name="Google Shape;4628;p14"/>
          <p:cNvSpPr/>
          <p:nvPr/>
        </p:nvSpPr>
        <p:spPr>
          <a:xfrm rot="10800000">
            <a:off x="-469451" y="4392615"/>
            <a:ext cx="2765373" cy="1585230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9" name="Google Shape;4629;p14"/>
          <p:cNvSpPr/>
          <p:nvPr/>
        </p:nvSpPr>
        <p:spPr>
          <a:xfrm rot="10800000">
            <a:off x="-408062" y="4392623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0" name="Google Shape;4630;p14"/>
          <p:cNvSpPr/>
          <p:nvPr/>
        </p:nvSpPr>
        <p:spPr>
          <a:xfrm rot="10800000">
            <a:off x="7160061" y="-874710"/>
            <a:ext cx="2765373" cy="1585230"/>
          </a:xfrm>
          <a:custGeom>
            <a:avLst/>
            <a:gdLst/>
            <a:ahLst/>
            <a:cxnLst/>
            <a:rect l="l" t="t" r="r" b="b"/>
            <a:pathLst>
              <a:path w="33150" h="19003" extrusionOk="0">
                <a:moveTo>
                  <a:pt x="11071" y="639"/>
                </a:moveTo>
                <a:cubicBezTo>
                  <a:pt x="11075" y="646"/>
                  <a:pt x="11075" y="652"/>
                  <a:pt x="11078" y="656"/>
                </a:cubicBezTo>
                <a:cubicBezTo>
                  <a:pt x="11050" y="666"/>
                  <a:pt x="11019" y="677"/>
                  <a:pt x="10992" y="687"/>
                </a:cubicBezTo>
                <a:cubicBezTo>
                  <a:pt x="10992" y="677"/>
                  <a:pt x="10987" y="670"/>
                  <a:pt x="10984" y="663"/>
                </a:cubicBezTo>
                <a:cubicBezTo>
                  <a:pt x="11016" y="652"/>
                  <a:pt x="11043" y="646"/>
                  <a:pt x="11071" y="639"/>
                </a:cubicBezTo>
                <a:close/>
                <a:moveTo>
                  <a:pt x="4528" y="3043"/>
                </a:moveTo>
                <a:cubicBezTo>
                  <a:pt x="4545" y="3057"/>
                  <a:pt x="4559" y="3067"/>
                  <a:pt x="4573" y="3078"/>
                </a:cubicBezTo>
                <a:cubicBezTo>
                  <a:pt x="4552" y="3102"/>
                  <a:pt x="4531" y="3129"/>
                  <a:pt x="4507" y="3150"/>
                </a:cubicBezTo>
                <a:cubicBezTo>
                  <a:pt x="4507" y="3151"/>
                  <a:pt x="4506" y="3151"/>
                  <a:pt x="4506" y="3151"/>
                </a:cubicBezTo>
                <a:cubicBezTo>
                  <a:pt x="4500" y="3151"/>
                  <a:pt x="4478" y="3129"/>
                  <a:pt x="4462" y="3119"/>
                </a:cubicBezTo>
                <a:cubicBezTo>
                  <a:pt x="4486" y="3095"/>
                  <a:pt x="4507" y="3071"/>
                  <a:pt x="4528" y="3043"/>
                </a:cubicBezTo>
                <a:close/>
                <a:moveTo>
                  <a:pt x="4524" y="3571"/>
                </a:moveTo>
                <a:cubicBezTo>
                  <a:pt x="4534" y="3608"/>
                  <a:pt x="4542" y="3646"/>
                  <a:pt x="4548" y="3685"/>
                </a:cubicBezTo>
                <a:cubicBezTo>
                  <a:pt x="4451" y="3706"/>
                  <a:pt x="4354" y="3726"/>
                  <a:pt x="4257" y="3747"/>
                </a:cubicBezTo>
                <a:cubicBezTo>
                  <a:pt x="4250" y="3709"/>
                  <a:pt x="4243" y="3671"/>
                  <a:pt x="4233" y="3633"/>
                </a:cubicBezTo>
                <a:cubicBezTo>
                  <a:pt x="4330" y="3612"/>
                  <a:pt x="4427" y="3592"/>
                  <a:pt x="4524" y="3571"/>
                </a:cubicBezTo>
                <a:close/>
                <a:moveTo>
                  <a:pt x="1870" y="4184"/>
                </a:moveTo>
                <a:lnTo>
                  <a:pt x="1870" y="4184"/>
                </a:lnTo>
                <a:cubicBezTo>
                  <a:pt x="1864" y="4185"/>
                  <a:pt x="1859" y="4186"/>
                  <a:pt x="1853" y="4188"/>
                </a:cubicBezTo>
                <a:lnTo>
                  <a:pt x="1863" y="4205"/>
                </a:lnTo>
                <a:cubicBezTo>
                  <a:pt x="1865" y="4198"/>
                  <a:pt x="1867" y="4191"/>
                  <a:pt x="1870" y="4184"/>
                </a:cubicBezTo>
                <a:close/>
                <a:moveTo>
                  <a:pt x="10974" y="6696"/>
                </a:moveTo>
                <a:cubicBezTo>
                  <a:pt x="10981" y="6738"/>
                  <a:pt x="10987" y="6783"/>
                  <a:pt x="10998" y="6828"/>
                </a:cubicBezTo>
                <a:cubicBezTo>
                  <a:pt x="10822" y="6834"/>
                  <a:pt x="10647" y="6842"/>
                  <a:pt x="10471" y="6848"/>
                </a:cubicBezTo>
                <a:lnTo>
                  <a:pt x="10471" y="6848"/>
                </a:lnTo>
                <a:cubicBezTo>
                  <a:pt x="10638" y="6796"/>
                  <a:pt x="10806" y="6748"/>
                  <a:pt x="10974" y="6696"/>
                </a:cubicBezTo>
                <a:close/>
                <a:moveTo>
                  <a:pt x="10442" y="6857"/>
                </a:moveTo>
                <a:lnTo>
                  <a:pt x="10425" y="6890"/>
                </a:lnTo>
                <a:lnTo>
                  <a:pt x="10433" y="6860"/>
                </a:lnTo>
                <a:cubicBezTo>
                  <a:pt x="10436" y="6859"/>
                  <a:pt x="10439" y="6858"/>
                  <a:pt x="10442" y="6857"/>
                </a:cubicBezTo>
                <a:close/>
                <a:moveTo>
                  <a:pt x="26034" y="6297"/>
                </a:moveTo>
                <a:cubicBezTo>
                  <a:pt x="26090" y="6297"/>
                  <a:pt x="26147" y="6300"/>
                  <a:pt x="26204" y="6304"/>
                </a:cubicBezTo>
                <a:cubicBezTo>
                  <a:pt x="25906" y="6426"/>
                  <a:pt x="25698" y="6512"/>
                  <a:pt x="25448" y="6617"/>
                </a:cubicBezTo>
                <a:cubicBezTo>
                  <a:pt x="25327" y="6923"/>
                  <a:pt x="25096" y="7094"/>
                  <a:pt x="24762" y="7094"/>
                </a:cubicBezTo>
                <a:cubicBezTo>
                  <a:pt x="24702" y="7094"/>
                  <a:pt x="24640" y="7089"/>
                  <a:pt x="24574" y="7078"/>
                </a:cubicBezTo>
                <a:cubicBezTo>
                  <a:pt x="24699" y="6645"/>
                  <a:pt x="25335" y="6297"/>
                  <a:pt x="26034" y="6297"/>
                </a:cubicBezTo>
                <a:close/>
                <a:moveTo>
                  <a:pt x="12477" y="6984"/>
                </a:moveTo>
                <a:cubicBezTo>
                  <a:pt x="12523" y="6984"/>
                  <a:pt x="12573" y="6991"/>
                  <a:pt x="12619" y="6991"/>
                </a:cubicBezTo>
                <a:cubicBezTo>
                  <a:pt x="12632" y="7019"/>
                  <a:pt x="12646" y="7047"/>
                  <a:pt x="12660" y="7074"/>
                </a:cubicBezTo>
                <a:cubicBezTo>
                  <a:pt x="12528" y="7126"/>
                  <a:pt x="12396" y="7175"/>
                  <a:pt x="12126" y="7279"/>
                </a:cubicBezTo>
                <a:cubicBezTo>
                  <a:pt x="12271" y="7116"/>
                  <a:pt x="12316" y="7033"/>
                  <a:pt x="12382" y="7001"/>
                </a:cubicBezTo>
                <a:cubicBezTo>
                  <a:pt x="12410" y="6988"/>
                  <a:pt x="12443" y="6984"/>
                  <a:pt x="12477" y="6984"/>
                </a:cubicBezTo>
                <a:close/>
                <a:moveTo>
                  <a:pt x="10658" y="7348"/>
                </a:moveTo>
                <a:cubicBezTo>
                  <a:pt x="10648" y="7373"/>
                  <a:pt x="10638" y="7393"/>
                  <a:pt x="10627" y="7418"/>
                </a:cubicBezTo>
                <a:cubicBezTo>
                  <a:pt x="10638" y="7393"/>
                  <a:pt x="10648" y="7369"/>
                  <a:pt x="10658" y="7348"/>
                </a:cubicBezTo>
                <a:close/>
                <a:moveTo>
                  <a:pt x="10249" y="7428"/>
                </a:moveTo>
                <a:cubicBezTo>
                  <a:pt x="10252" y="7459"/>
                  <a:pt x="10259" y="7491"/>
                  <a:pt x="10263" y="7522"/>
                </a:cubicBezTo>
                <a:cubicBezTo>
                  <a:pt x="10186" y="7532"/>
                  <a:pt x="10110" y="7542"/>
                  <a:pt x="10034" y="7553"/>
                </a:cubicBezTo>
                <a:cubicBezTo>
                  <a:pt x="10030" y="7522"/>
                  <a:pt x="10023" y="7494"/>
                  <a:pt x="10020" y="7463"/>
                </a:cubicBezTo>
                <a:cubicBezTo>
                  <a:pt x="10096" y="7453"/>
                  <a:pt x="10172" y="7438"/>
                  <a:pt x="10249" y="7428"/>
                </a:cubicBezTo>
                <a:close/>
                <a:moveTo>
                  <a:pt x="17954" y="10644"/>
                </a:moveTo>
                <a:cubicBezTo>
                  <a:pt x="17975" y="10669"/>
                  <a:pt x="17999" y="10690"/>
                  <a:pt x="18020" y="10714"/>
                </a:cubicBezTo>
                <a:cubicBezTo>
                  <a:pt x="17933" y="10794"/>
                  <a:pt x="17847" y="10877"/>
                  <a:pt x="17760" y="10956"/>
                </a:cubicBezTo>
                <a:cubicBezTo>
                  <a:pt x="17736" y="10922"/>
                  <a:pt x="17715" y="10884"/>
                  <a:pt x="17690" y="10849"/>
                </a:cubicBezTo>
                <a:cubicBezTo>
                  <a:pt x="17778" y="10780"/>
                  <a:pt x="17868" y="10714"/>
                  <a:pt x="17954" y="10644"/>
                </a:cubicBezTo>
                <a:close/>
                <a:moveTo>
                  <a:pt x="951" y="12351"/>
                </a:moveTo>
                <a:cubicBezTo>
                  <a:pt x="982" y="12376"/>
                  <a:pt x="1016" y="12397"/>
                  <a:pt x="1048" y="12421"/>
                </a:cubicBezTo>
                <a:cubicBezTo>
                  <a:pt x="902" y="12702"/>
                  <a:pt x="753" y="12980"/>
                  <a:pt x="608" y="13257"/>
                </a:cubicBezTo>
                <a:cubicBezTo>
                  <a:pt x="568" y="13259"/>
                  <a:pt x="531" y="13262"/>
                  <a:pt x="493" y="13264"/>
                </a:cubicBezTo>
                <a:lnTo>
                  <a:pt x="493" y="13264"/>
                </a:lnTo>
                <a:cubicBezTo>
                  <a:pt x="452" y="13168"/>
                  <a:pt x="412" y="13073"/>
                  <a:pt x="372" y="12978"/>
                </a:cubicBezTo>
                <a:lnTo>
                  <a:pt x="372" y="12978"/>
                </a:lnTo>
                <a:cubicBezTo>
                  <a:pt x="372" y="12979"/>
                  <a:pt x="372" y="12979"/>
                  <a:pt x="371" y="12980"/>
                </a:cubicBezTo>
                <a:cubicBezTo>
                  <a:pt x="371" y="12979"/>
                  <a:pt x="372" y="12978"/>
                  <a:pt x="372" y="12977"/>
                </a:cubicBezTo>
                <a:lnTo>
                  <a:pt x="372" y="12977"/>
                </a:lnTo>
                <a:cubicBezTo>
                  <a:pt x="372" y="12977"/>
                  <a:pt x="372" y="12978"/>
                  <a:pt x="372" y="12978"/>
                </a:cubicBezTo>
                <a:lnTo>
                  <a:pt x="372" y="12978"/>
                </a:lnTo>
                <a:cubicBezTo>
                  <a:pt x="564" y="12766"/>
                  <a:pt x="757" y="12559"/>
                  <a:pt x="951" y="12351"/>
                </a:cubicBezTo>
                <a:close/>
                <a:moveTo>
                  <a:pt x="17689" y="17839"/>
                </a:moveTo>
                <a:cubicBezTo>
                  <a:pt x="17689" y="17839"/>
                  <a:pt x="17688" y="17840"/>
                  <a:pt x="17687" y="17840"/>
                </a:cubicBezTo>
                <a:lnTo>
                  <a:pt x="17694" y="17857"/>
                </a:lnTo>
                <a:cubicBezTo>
                  <a:pt x="17693" y="17851"/>
                  <a:pt x="17691" y="17845"/>
                  <a:pt x="17689" y="17839"/>
                </a:cubicBezTo>
                <a:close/>
                <a:moveTo>
                  <a:pt x="13661" y="1"/>
                </a:moveTo>
                <a:cubicBezTo>
                  <a:pt x="12695" y="1"/>
                  <a:pt x="11717" y="143"/>
                  <a:pt x="10766" y="389"/>
                </a:cubicBezTo>
                <a:cubicBezTo>
                  <a:pt x="10627" y="423"/>
                  <a:pt x="10495" y="476"/>
                  <a:pt x="10335" y="532"/>
                </a:cubicBezTo>
                <a:cubicBezTo>
                  <a:pt x="10471" y="642"/>
                  <a:pt x="10564" y="719"/>
                  <a:pt x="10728" y="854"/>
                </a:cubicBezTo>
                <a:cubicBezTo>
                  <a:pt x="9472" y="1114"/>
                  <a:pt x="8320" y="1353"/>
                  <a:pt x="7102" y="1603"/>
                </a:cubicBezTo>
                <a:cubicBezTo>
                  <a:pt x="7171" y="1371"/>
                  <a:pt x="7203" y="1263"/>
                  <a:pt x="7216" y="1218"/>
                </a:cubicBezTo>
                <a:lnTo>
                  <a:pt x="7216" y="1218"/>
                </a:lnTo>
                <a:cubicBezTo>
                  <a:pt x="6787" y="1294"/>
                  <a:pt x="6363" y="1336"/>
                  <a:pt x="5961" y="1443"/>
                </a:cubicBezTo>
                <a:cubicBezTo>
                  <a:pt x="5055" y="1686"/>
                  <a:pt x="4153" y="1954"/>
                  <a:pt x="3258" y="2234"/>
                </a:cubicBezTo>
                <a:cubicBezTo>
                  <a:pt x="3154" y="2269"/>
                  <a:pt x="3091" y="2439"/>
                  <a:pt x="2946" y="2641"/>
                </a:cubicBezTo>
                <a:cubicBezTo>
                  <a:pt x="3560" y="2609"/>
                  <a:pt x="4018" y="2588"/>
                  <a:pt x="4476" y="2567"/>
                </a:cubicBezTo>
                <a:cubicBezTo>
                  <a:pt x="4483" y="2602"/>
                  <a:pt x="4486" y="2634"/>
                  <a:pt x="4493" y="2668"/>
                </a:cubicBezTo>
                <a:cubicBezTo>
                  <a:pt x="4226" y="2831"/>
                  <a:pt x="3956" y="2991"/>
                  <a:pt x="3688" y="3150"/>
                </a:cubicBezTo>
                <a:cubicBezTo>
                  <a:pt x="3504" y="3137"/>
                  <a:pt x="3317" y="3119"/>
                  <a:pt x="3150" y="3105"/>
                </a:cubicBezTo>
                <a:cubicBezTo>
                  <a:pt x="3040" y="3307"/>
                  <a:pt x="2949" y="3473"/>
                  <a:pt x="2859" y="3643"/>
                </a:cubicBezTo>
                <a:cubicBezTo>
                  <a:pt x="2418" y="3654"/>
                  <a:pt x="2018" y="3711"/>
                  <a:pt x="1870" y="4184"/>
                </a:cubicBezTo>
                <a:lnTo>
                  <a:pt x="1870" y="4184"/>
                </a:lnTo>
                <a:cubicBezTo>
                  <a:pt x="2002" y="4151"/>
                  <a:pt x="2138" y="4116"/>
                  <a:pt x="2401" y="4049"/>
                </a:cubicBezTo>
                <a:lnTo>
                  <a:pt x="2401" y="4049"/>
                </a:lnTo>
                <a:cubicBezTo>
                  <a:pt x="1384" y="5427"/>
                  <a:pt x="212" y="6589"/>
                  <a:pt x="1" y="8303"/>
                </a:cubicBezTo>
                <a:cubicBezTo>
                  <a:pt x="103" y="8296"/>
                  <a:pt x="201" y="8289"/>
                  <a:pt x="300" y="8285"/>
                </a:cubicBezTo>
                <a:lnTo>
                  <a:pt x="300" y="8285"/>
                </a:lnTo>
                <a:cubicBezTo>
                  <a:pt x="314" y="8546"/>
                  <a:pt x="327" y="8806"/>
                  <a:pt x="340" y="9066"/>
                </a:cubicBezTo>
                <a:lnTo>
                  <a:pt x="329" y="9055"/>
                </a:lnTo>
                <a:cubicBezTo>
                  <a:pt x="271" y="9312"/>
                  <a:pt x="212" y="9569"/>
                  <a:pt x="146" y="9867"/>
                </a:cubicBezTo>
                <a:cubicBezTo>
                  <a:pt x="275" y="9954"/>
                  <a:pt x="427" y="10058"/>
                  <a:pt x="489" y="10103"/>
                </a:cubicBezTo>
                <a:cubicBezTo>
                  <a:pt x="638" y="10561"/>
                  <a:pt x="757" y="10932"/>
                  <a:pt x="882" y="11324"/>
                </a:cubicBezTo>
                <a:cubicBezTo>
                  <a:pt x="781" y="11518"/>
                  <a:pt x="659" y="11741"/>
                  <a:pt x="545" y="11960"/>
                </a:cubicBezTo>
                <a:cubicBezTo>
                  <a:pt x="628" y="12032"/>
                  <a:pt x="688" y="12088"/>
                  <a:pt x="691" y="12088"/>
                </a:cubicBezTo>
                <a:cubicBezTo>
                  <a:pt x="566" y="12437"/>
                  <a:pt x="469" y="12707"/>
                  <a:pt x="372" y="12977"/>
                </a:cubicBezTo>
                <a:lnTo>
                  <a:pt x="372" y="12977"/>
                </a:lnTo>
                <a:cubicBezTo>
                  <a:pt x="370" y="12971"/>
                  <a:pt x="367" y="12965"/>
                  <a:pt x="364" y="12959"/>
                </a:cubicBezTo>
                <a:lnTo>
                  <a:pt x="364" y="12959"/>
                </a:lnTo>
                <a:cubicBezTo>
                  <a:pt x="396" y="13059"/>
                  <a:pt x="424" y="13163"/>
                  <a:pt x="454" y="13267"/>
                </a:cubicBezTo>
                <a:cubicBezTo>
                  <a:pt x="467" y="13266"/>
                  <a:pt x="480" y="13265"/>
                  <a:pt x="493" y="13264"/>
                </a:cubicBezTo>
                <a:lnTo>
                  <a:pt x="493" y="13264"/>
                </a:lnTo>
                <a:cubicBezTo>
                  <a:pt x="571" y="13452"/>
                  <a:pt x="653" y="13646"/>
                  <a:pt x="742" y="13861"/>
                </a:cubicBezTo>
                <a:cubicBezTo>
                  <a:pt x="659" y="13923"/>
                  <a:pt x="538" y="14016"/>
                  <a:pt x="358" y="14152"/>
                </a:cubicBezTo>
                <a:cubicBezTo>
                  <a:pt x="826" y="14895"/>
                  <a:pt x="965" y="15807"/>
                  <a:pt x="1818" y="16355"/>
                </a:cubicBezTo>
                <a:cubicBezTo>
                  <a:pt x="2369" y="16712"/>
                  <a:pt x="3005" y="17105"/>
                  <a:pt x="3126" y="17826"/>
                </a:cubicBezTo>
                <a:cubicBezTo>
                  <a:pt x="3487" y="18027"/>
                  <a:pt x="3862" y="18152"/>
                  <a:pt x="4115" y="18402"/>
                </a:cubicBezTo>
                <a:cubicBezTo>
                  <a:pt x="4441" y="18723"/>
                  <a:pt x="4792" y="18815"/>
                  <a:pt x="5183" y="18815"/>
                </a:cubicBezTo>
                <a:cubicBezTo>
                  <a:pt x="5300" y="18815"/>
                  <a:pt x="5420" y="18807"/>
                  <a:pt x="5544" y="18794"/>
                </a:cubicBezTo>
                <a:cubicBezTo>
                  <a:pt x="5603" y="18788"/>
                  <a:pt x="5662" y="18785"/>
                  <a:pt x="5722" y="18785"/>
                </a:cubicBezTo>
                <a:cubicBezTo>
                  <a:pt x="5992" y="18785"/>
                  <a:pt x="6267" y="18841"/>
                  <a:pt x="6540" y="18863"/>
                </a:cubicBezTo>
                <a:cubicBezTo>
                  <a:pt x="6540" y="18908"/>
                  <a:pt x="6540" y="18954"/>
                  <a:pt x="6544" y="19002"/>
                </a:cubicBezTo>
                <a:cubicBezTo>
                  <a:pt x="8129" y="18808"/>
                  <a:pt x="9714" y="18617"/>
                  <a:pt x="11300" y="18419"/>
                </a:cubicBezTo>
                <a:cubicBezTo>
                  <a:pt x="11658" y="18378"/>
                  <a:pt x="12015" y="18298"/>
                  <a:pt x="12372" y="18280"/>
                </a:cubicBezTo>
                <a:cubicBezTo>
                  <a:pt x="12462" y="18275"/>
                  <a:pt x="12552" y="18274"/>
                  <a:pt x="12642" y="18274"/>
                </a:cubicBezTo>
                <a:cubicBezTo>
                  <a:pt x="12874" y="18274"/>
                  <a:pt x="13108" y="18286"/>
                  <a:pt x="13340" y="18286"/>
                </a:cubicBezTo>
                <a:cubicBezTo>
                  <a:pt x="13511" y="18286"/>
                  <a:pt x="13681" y="18279"/>
                  <a:pt x="13850" y="18256"/>
                </a:cubicBezTo>
                <a:cubicBezTo>
                  <a:pt x="14981" y="18096"/>
                  <a:pt x="16105" y="17885"/>
                  <a:pt x="17232" y="17687"/>
                </a:cubicBezTo>
                <a:cubicBezTo>
                  <a:pt x="17316" y="17673"/>
                  <a:pt x="17399" y="17650"/>
                  <a:pt x="17472" y="17650"/>
                </a:cubicBezTo>
                <a:cubicBezTo>
                  <a:pt x="17568" y="17650"/>
                  <a:pt x="17648" y="17689"/>
                  <a:pt x="17689" y="17839"/>
                </a:cubicBezTo>
                <a:lnTo>
                  <a:pt x="17689" y="17839"/>
                </a:lnTo>
                <a:cubicBezTo>
                  <a:pt x="17946" y="17742"/>
                  <a:pt x="18202" y="17649"/>
                  <a:pt x="18489" y="17542"/>
                </a:cubicBezTo>
                <a:cubicBezTo>
                  <a:pt x="18687" y="17563"/>
                  <a:pt x="18868" y="17575"/>
                  <a:pt x="19039" y="17575"/>
                </a:cubicBezTo>
                <a:cubicBezTo>
                  <a:pt x="19632" y="17575"/>
                  <a:pt x="20110" y="17436"/>
                  <a:pt x="20838" y="17094"/>
                </a:cubicBezTo>
                <a:cubicBezTo>
                  <a:pt x="20966" y="17033"/>
                  <a:pt x="21096" y="16992"/>
                  <a:pt x="21221" y="16992"/>
                </a:cubicBezTo>
                <a:cubicBezTo>
                  <a:pt x="21373" y="16992"/>
                  <a:pt x="21518" y="17052"/>
                  <a:pt x="21645" y="17212"/>
                </a:cubicBezTo>
                <a:lnTo>
                  <a:pt x="21645" y="17198"/>
                </a:lnTo>
                <a:cubicBezTo>
                  <a:pt x="21829" y="17118"/>
                  <a:pt x="22027" y="17060"/>
                  <a:pt x="22197" y="16959"/>
                </a:cubicBezTo>
                <a:cubicBezTo>
                  <a:pt x="22353" y="16861"/>
                  <a:pt x="22465" y="16671"/>
                  <a:pt x="22631" y="16612"/>
                </a:cubicBezTo>
                <a:cubicBezTo>
                  <a:pt x="23311" y="16355"/>
                  <a:pt x="24005" y="16130"/>
                  <a:pt x="24695" y="15894"/>
                </a:cubicBezTo>
                <a:cubicBezTo>
                  <a:pt x="24987" y="15797"/>
                  <a:pt x="25281" y="15707"/>
                  <a:pt x="25576" y="15612"/>
                </a:cubicBezTo>
                <a:cubicBezTo>
                  <a:pt x="25566" y="15585"/>
                  <a:pt x="25559" y="15557"/>
                  <a:pt x="25552" y="15529"/>
                </a:cubicBezTo>
                <a:lnTo>
                  <a:pt x="25552" y="15529"/>
                </a:lnTo>
                <a:cubicBezTo>
                  <a:pt x="25736" y="15561"/>
                  <a:pt x="25923" y="15595"/>
                  <a:pt x="25993" y="15606"/>
                </a:cubicBezTo>
                <a:cubicBezTo>
                  <a:pt x="27096" y="15089"/>
                  <a:pt x="28102" y="14637"/>
                  <a:pt x="29087" y="14145"/>
                </a:cubicBezTo>
                <a:cubicBezTo>
                  <a:pt x="29930" y="13725"/>
                  <a:pt x="30839" y="13458"/>
                  <a:pt x="31637" y="12917"/>
                </a:cubicBezTo>
                <a:cubicBezTo>
                  <a:pt x="32453" y="12365"/>
                  <a:pt x="32682" y="11494"/>
                  <a:pt x="32998" y="10693"/>
                </a:cubicBezTo>
                <a:cubicBezTo>
                  <a:pt x="33150" y="10301"/>
                  <a:pt x="33036" y="9753"/>
                  <a:pt x="32903" y="9319"/>
                </a:cubicBezTo>
                <a:cubicBezTo>
                  <a:pt x="32807" y="9017"/>
                  <a:pt x="32466" y="8796"/>
                  <a:pt x="32245" y="8528"/>
                </a:cubicBezTo>
                <a:cubicBezTo>
                  <a:pt x="32029" y="8268"/>
                  <a:pt x="31824" y="8000"/>
                  <a:pt x="31630" y="7755"/>
                </a:cubicBezTo>
                <a:cubicBezTo>
                  <a:pt x="31766" y="7550"/>
                  <a:pt x="31859" y="7408"/>
                  <a:pt x="31960" y="7259"/>
                </a:cubicBezTo>
                <a:cubicBezTo>
                  <a:pt x="31928" y="6890"/>
                  <a:pt x="31901" y="6527"/>
                  <a:pt x="31870" y="6152"/>
                </a:cubicBezTo>
                <a:cubicBezTo>
                  <a:pt x="31672" y="6048"/>
                  <a:pt x="31485" y="5950"/>
                  <a:pt x="31270" y="5836"/>
                </a:cubicBezTo>
                <a:cubicBezTo>
                  <a:pt x="31297" y="5641"/>
                  <a:pt x="31321" y="5461"/>
                  <a:pt x="31356" y="5222"/>
                </a:cubicBezTo>
                <a:cubicBezTo>
                  <a:pt x="30904" y="5130"/>
                  <a:pt x="30481" y="5041"/>
                  <a:pt x="30058" y="4956"/>
                </a:cubicBezTo>
                <a:lnTo>
                  <a:pt x="30058" y="4956"/>
                </a:lnTo>
                <a:cubicBezTo>
                  <a:pt x="30352" y="4751"/>
                  <a:pt x="30642" y="4549"/>
                  <a:pt x="30937" y="4344"/>
                </a:cubicBezTo>
                <a:cubicBezTo>
                  <a:pt x="30919" y="4278"/>
                  <a:pt x="30898" y="4212"/>
                  <a:pt x="30881" y="4146"/>
                </a:cubicBezTo>
                <a:cubicBezTo>
                  <a:pt x="30586" y="4125"/>
                  <a:pt x="30291" y="4104"/>
                  <a:pt x="29948" y="4080"/>
                </a:cubicBezTo>
                <a:cubicBezTo>
                  <a:pt x="29844" y="4011"/>
                  <a:pt x="29701" y="3917"/>
                  <a:pt x="29545" y="3820"/>
                </a:cubicBezTo>
                <a:cubicBezTo>
                  <a:pt x="29486" y="3890"/>
                  <a:pt x="29438" y="3945"/>
                  <a:pt x="29365" y="4032"/>
                </a:cubicBezTo>
                <a:cubicBezTo>
                  <a:pt x="29264" y="3938"/>
                  <a:pt x="29167" y="3845"/>
                  <a:pt x="29043" y="3726"/>
                </a:cubicBezTo>
                <a:cubicBezTo>
                  <a:pt x="29206" y="3584"/>
                  <a:pt x="29331" y="3480"/>
                  <a:pt x="29421" y="3400"/>
                </a:cubicBezTo>
                <a:cubicBezTo>
                  <a:pt x="28977" y="3064"/>
                  <a:pt x="28540" y="2738"/>
                  <a:pt x="28008" y="2335"/>
                </a:cubicBezTo>
                <a:cubicBezTo>
                  <a:pt x="27460" y="2169"/>
                  <a:pt x="26659" y="2193"/>
                  <a:pt x="26312" y="1225"/>
                </a:cubicBezTo>
                <a:cubicBezTo>
                  <a:pt x="25351" y="940"/>
                  <a:pt x="24335" y="649"/>
                  <a:pt x="23321" y="340"/>
                </a:cubicBezTo>
                <a:cubicBezTo>
                  <a:pt x="23065" y="264"/>
                  <a:pt x="22818" y="149"/>
                  <a:pt x="22510" y="28"/>
                </a:cubicBezTo>
                <a:cubicBezTo>
                  <a:pt x="22321" y="63"/>
                  <a:pt x="22071" y="166"/>
                  <a:pt x="21824" y="166"/>
                </a:cubicBezTo>
                <a:cubicBezTo>
                  <a:pt x="21803" y="166"/>
                  <a:pt x="21782" y="165"/>
                  <a:pt x="21760" y="163"/>
                </a:cubicBezTo>
                <a:cubicBezTo>
                  <a:pt x="21456" y="143"/>
                  <a:pt x="21153" y="134"/>
                  <a:pt x="20849" y="134"/>
                </a:cubicBezTo>
                <a:cubicBezTo>
                  <a:pt x="19604" y="134"/>
                  <a:pt x="18361" y="275"/>
                  <a:pt x="17110" y="275"/>
                </a:cubicBezTo>
                <a:cubicBezTo>
                  <a:pt x="16473" y="275"/>
                  <a:pt x="15834" y="238"/>
                  <a:pt x="15192" y="129"/>
                </a:cubicBezTo>
                <a:cubicBezTo>
                  <a:pt x="14689" y="41"/>
                  <a:pt x="14177" y="1"/>
                  <a:pt x="13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1" name="Google Shape;4631;p14"/>
          <p:cNvSpPr/>
          <p:nvPr/>
        </p:nvSpPr>
        <p:spPr>
          <a:xfrm rot="10800000">
            <a:off x="-154837" y="255898"/>
            <a:ext cx="1600984" cy="689498"/>
          </a:xfrm>
          <a:custGeom>
            <a:avLst/>
            <a:gdLst/>
            <a:ahLst/>
            <a:cxnLst/>
            <a:rect l="l" t="t" r="r" b="b"/>
            <a:pathLst>
              <a:path w="26843" h="11561" extrusionOk="0">
                <a:moveTo>
                  <a:pt x="21403" y="805"/>
                </a:moveTo>
                <a:lnTo>
                  <a:pt x="21403" y="805"/>
                </a:lnTo>
                <a:cubicBezTo>
                  <a:pt x="21404" y="809"/>
                  <a:pt x="21404" y="813"/>
                  <a:pt x="21405" y="817"/>
                </a:cubicBezTo>
                <a:lnTo>
                  <a:pt x="21405" y="817"/>
                </a:lnTo>
                <a:cubicBezTo>
                  <a:pt x="21407" y="817"/>
                  <a:pt x="21408" y="816"/>
                  <a:pt x="21410" y="816"/>
                </a:cubicBezTo>
                <a:lnTo>
                  <a:pt x="21403" y="805"/>
                </a:lnTo>
                <a:close/>
                <a:moveTo>
                  <a:pt x="23675" y="1238"/>
                </a:moveTo>
                <a:cubicBezTo>
                  <a:pt x="23776" y="1401"/>
                  <a:pt x="23855" y="1535"/>
                  <a:pt x="23938" y="1667"/>
                </a:cubicBezTo>
                <a:lnTo>
                  <a:pt x="23938" y="1667"/>
                </a:lnTo>
                <a:cubicBezTo>
                  <a:pt x="23896" y="1755"/>
                  <a:pt x="23852" y="1843"/>
                  <a:pt x="23789" y="1967"/>
                </a:cubicBezTo>
                <a:cubicBezTo>
                  <a:pt x="23661" y="1773"/>
                  <a:pt x="23550" y="1607"/>
                  <a:pt x="23432" y="1429"/>
                </a:cubicBezTo>
                <a:cubicBezTo>
                  <a:pt x="23515" y="1363"/>
                  <a:pt x="23578" y="1312"/>
                  <a:pt x="23675" y="1238"/>
                </a:cubicBezTo>
                <a:close/>
                <a:moveTo>
                  <a:pt x="10935" y="3088"/>
                </a:moveTo>
                <a:cubicBezTo>
                  <a:pt x="10935" y="3088"/>
                  <a:pt x="10935" y="3089"/>
                  <a:pt x="10935" y="3089"/>
                </a:cubicBezTo>
                <a:lnTo>
                  <a:pt x="10935" y="3089"/>
                </a:lnTo>
                <a:cubicBezTo>
                  <a:pt x="10920" y="3103"/>
                  <a:pt x="10914" y="3109"/>
                  <a:pt x="10914" y="3109"/>
                </a:cubicBezTo>
                <a:cubicBezTo>
                  <a:pt x="10914" y="3109"/>
                  <a:pt x="10923" y="3100"/>
                  <a:pt x="10935" y="3088"/>
                </a:cubicBezTo>
                <a:close/>
                <a:moveTo>
                  <a:pt x="15688" y="3330"/>
                </a:moveTo>
                <a:cubicBezTo>
                  <a:pt x="15688" y="3330"/>
                  <a:pt x="15688" y="3331"/>
                  <a:pt x="15688" y="3332"/>
                </a:cubicBezTo>
                <a:lnTo>
                  <a:pt x="15688" y="3332"/>
                </a:lnTo>
                <a:cubicBezTo>
                  <a:pt x="15685" y="3335"/>
                  <a:pt x="15684" y="3337"/>
                  <a:pt x="15684" y="3337"/>
                </a:cubicBezTo>
                <a:cubicBezTo>
                  <a:pt x="15683" y="3337"/>
                  <a:pt x="15685" y="3334"/>
                  <a:pt x="15688" y="3330"/>
                </a:cubicBezTo>
                <a:close/>
                <a:moveTo>
                  <a:pt x="24321" y="3438"/>
                </a:moveTo>
                <a:lnTo>
                  <a:pt x="24317" y="3445"/>
                </a:lnTo>
                <a:cubicBezTo>
                  <a:pt x="24329" y="3451"/>
                  <a:pt x="24342" y="3456"/>
                  <a:pt x="24354" y="3462"/>
                </a:cubicBezTo>
                <a:lnTo>
                  <a:pt x="24354" y="3462"/>
                </a:lnTo>
                <a:cubicBezTo>
                  <a:pt x="24343" y="3454"/>
                  <a:pt x="24332" y="3446"/>
                  <a:pt x="24321" y="3438"/>
                </a:cubicBezTo>
                <a:close/>
                <a:moveTo>
                  <a:pt x="11173" y="3647"/>
                </a:moveTo>
                <a:lnTo>
                  <a:pt x="11173" y="3647"/>
                </a:lnTo>
                <a:cubicBezTo>
                  <a:pt x="11173" y="3647"/>
                  <a:pt x="11169" y="3651"/>
                  <a:pt x="11159" y="3663"/>
                </a:cubicBezTo>
                <a:lnTo>
                  <a:pt x="11159" y="3663"/>
                </a:lnTo>
                <a:cubicBezTo>
                  <a:pt x="11158" y="3664"/>
                  <a:pt x="11157" y="3664"/>
                  <a:pt x="11156" y="3664"/>
                </a:cubicBezTo>
                <a:lnTo>
                  <a:pt x="11156" y="3664"/>
                </a:lnTo>
                <a:cubicBezTo>
                  <a:pt x="11165" y="3654"/>
                  <a:pt x="11172" y="3647"/>
                  <a:pt x="11173" y="3647"/>
                </a:cubicBezTo>
                <a:close/>
                <a:moveTo>
                  <a:pt x="11144" y="3677"/>
                </a:moveTo>
                <a:cubicBezTo>
                  <a:pt x="11232" y="3725"/>
                  <a:pt x="11323" y="3771"/>
                  <a:pt x="11414" y="3820"/>
                </a:cubicBezTo>
                <a:cubicBezTo>
                  <a:pt x="11383" y="3851"/>
                  <a:pt x="11355" y="3882"/>
                  <a:pt x="11328" y="3914"/>
                </a:cubicBezTo>
                <a:cubicBezTo>
                  <a:pt x="11265" y="3837"/>
                  <a:pt x="11203" y="3757"/>
                  <a:pt x="11141" y="3681"/>
                </a:cubicBezTo>
                <a:cubicBezTo>
                  <a:pt x="11142" y="3679"/>
                  <a:pt x="11143" y="3678"/>
                  <a:pt x="11144" y="3677"/>
                </a:cubicBezTo>
                <a:close/>
                <a:moveTo>
                  <a:pt x="23131" y="3320"/>
                </a:moveTo>
                <a:cubicBezTo>
                  <a:pt x="23131" y="3789"/>
                  <a:pt x="23127" y="4170"/>
                  <a:pt x="23123" y="4646"/>
                </a:cubicBezTo>
                <a:cubicBezTo>
                  <a:pt x="22753" y="4076"/>
                  <a:pt x="22756" y="3865"/>
                  <a:pt x="23131" y="3320"/>
                </a:cubicBezTo>
                <a:close/>
                <a:moveTo>
                  <a:pt x="11432" y="4042"/>
                </a:moveTo>
                <a:lnTo>
                  <a:pt x="11432" y="4042"/>
                </a:lnTo>
                <a:cubicBezTo>
                  <a:pt x="11533" y="4288"/>
                  <a:pt x="11633" y="4534"/>
                  <a:pt x="11733" y="4781"/>
                </a:cubicBezTo>
                <a:cubicBezTo>
                  <a:pt x="11692" y="4798"/>
                  <a:pt x="11647" y="4812"/>
                  <a:pt x="11605" y="4830"/>
                </a:cubicBezTo>
                <a:cubicBezTo>
                  <a:pt x="11345" y="4646"/>
                  <a:pt x="11224" y="4406"/>
                  <a:pt x="11432" y="4042"/>
                </a:cubicBezTo>
                <a:close/>
                <a:moveTo>
                  <a:pt x="6936" y="5318"/>
                </a:moveTo>
                <a:cubicBezTo>
                  <a:pt x="6942" y="5329"/>
                  <a:pt x="6949" y="5343"/>
                  <a:pt x="6953" y="5357"/>
                </a:cubicBezTo>
                <a:cubicBezTo>
                  <a:pt x="6953" y="5360"/>
                  <a:pt x="6936" y="5371"/>
                  <a:pt x="6922" y="5374"/>
                </a:cubicBezTo>
                <a:cubicBezTo>
                  <a:pt x="6918" y="5363"/>
                  <a:pt x="6907" y="5350"/>
                  <a:pt x="6904" y="5336"/>
                </a:cubicBezTo>
                <a:cubicBezTo>
                  <a:pt x="6904" y="5333"/>
                  <a:pt x="6925" y="5322"/>
                  <a:pt x="6936" y="5318"/>
                </a:cubicBezTo>
                <a:close/>
                <a:moveTo>
                  <a:pt x="15037" y="5429"/>
                </a:moveTo>
                <a:cubicBezTo>
                  <a:pt x="15057" y="5433"/>
                  <a:pt x="15078" y="5437"/>
                  <a:pt x="15099" y="5440"/>
                </a:cubicBezTo>
                <a:cubicBezTo>
                  <a:pt x="15088" y="5579"/>
                  <a:pt x="15081" y="5717"/>
                  <a:pt x="15071" y="5860"/>
                </a:cubicBezTo>
                <a:lnTo>
                  <a:pt x="14971" y="5860"/>
                </a:lnTo>
                <a:cubicBezTo>
                  <a:pt x="14992" y="5714"/>
                  <a:pt x="15012" y="5572"/>
                  <a:pt x="15037" y="5429"/>
                </a:cubicBezTo>
                <a:close/>
                <a:moveTo>
                  <a:pt x="11848" y="5384"/>
                </a:moveTo>
                <a:cubicBezTo>
                  <a:pt x="11897" y="5582"/>
                  <a:pt x="11945" y="5776"/>
                  <a:pt x="11991" y="5975"/>
                </a:cubicBezTo>
                <a:cubicBezTo>
                  <a:pt x="11962" y="5981"/>
                  <a:pt x="11938" y="5988"/>
                  <a:pt x="11911" y="5995"/>
                </a:cubicBezTo>
                <a:cubicBezTo>
                  <a:pt x="11852" y="5801"/>
                  <a:pt x="11796" y="5607"/>
                  <a:pt x="11741" y="5413"/>
                </a:cubicBezTo>
                <a:cubicBezTo>
                  <a:pt x="11775" y="5402"/>
                  <a:pt x="11813" y="5395"/>
                  <a:pt x="11848" y="5384"/>
                </a:cubicBezTo>
                <a:close/>
                <a:moveTo>
                  <a:pt x="20535" y="6814"/>
                </a:moveTo>
                <a:cubicBezTo>
                  <a:pt x="20525" y="6817"/>
                  <a:pt x="20515" y="6821"/>
                  <a:pt x="20505" y="6824"/>
                </a:cubicBezTo>
                <a:cubicBezTo>
                  <a:pt x="20508" y="6821"/>
                  <a:pt x="20511" y="6817"/>
                  <a:pt x="20515" y="6814"/>
                </a:cubicBezTo>
                <a:close/>
                <a:moveTo>
                  <a:pt x="1773" y="7168"/>
                </a:moveTo>
                <a:cubicBezTo>
                  <a:pt x="1783" y="7203"/>
                  <a:pt x="1797" y="7240"/>
                  <a:pt x="1807" y="7279"/>
                </a:cubicBezTo>
                <a:cubicBezTo>
                  <a:pt x="1794" y="7275"/>
                  <a:pt x="1773" y="7272"/>
                  <a:pt x="1770" y="7265"/>
                </a:cubicBezTo>
                <a:cubicBezTo>
                  <a:pt x="1759" y="7237"/>
                  <a:pt x="1752" y="7206"/>
                  <a:pt x="1745" y="7174"/>
                </a:cubicBezTo>
                <a:cubicBezTo>
                  <a:pt x="1756" y="7171"/>
                  <a:pt x="1762" y="7168"/>
                  <a:pt x="1773" y="7168"/>
                </a:cubicBezTo>
                <a:close/>
                <a:moveTo>
                  <a:pt x="20998" y="7634"/>
                </a:moveTo>
                <a:lnTo>
                  <a:pt x="20998" y="7634"/>
                </a:lnTo>
                <a:cubicBezTo>
                  <a:pt x="20993" y="7639"/>
                  <a:pt x="20988" y="7645"/>
                  <a:pt x="20983" y="7650"/>
                </a:cubicBezTo>
                <a:lnTo>
                  <a:pt x="20993" y="7664"/>
                </a:lnTo>
                <a:cubicBezTo>
                  <a:pt x="20995" y="7654"/>
                  <a:pt x="20996" y="7644"/>
                  <a:pt x="20998" y="7634"/>
                </a:cubicBezTo>
                <a:close/>
                <a:moveTo>
                  <a:pt x="13961" y="7802"/>
                </a:moveTo>
                <a:lnTo>
                  <a:pt x="13951" y="7837"/>
                </a:lnTo>
                <a:lnTo>
                  <a:pt x="13930" y="7806"/>
                </a:lnTo>
                <a:lnTo>
                  <a:pt x="13961" y="7802"/>
                </a:lnTo>
                <a:close/>
                <a:moveTo>
                  <a:pt x="9436" y="8170"/>
                </a:moveTo>
                <a:cubicBezTo>
                  <a:pt x="9434" y="8171"/>
                  <a:pt x="9432" y="8172"/>
                  <a:pt x="9430" y="8174"/>
                </a:cubicBezTo>
                <a:lnTo>
                  <a:pt x="9440" y="8184"/>
                </a:lnTo>
                <a:cubicBezTo>
                  <a:pt x="9439" y="8180"/>
                  <a:pt x="9437" y="8175"/>
                  <a:pt x="9436" y="8170"/>
                </a:cubicBezTo>
                <a:close/>
                <a:moveTo>
                  <a:pt x="20209" y="9055"/>
                </a:moveTo>
                <a:cubicBezTo>
                  <a:pt x="20226" y="9069"/>
                  <a:pt x="20241" y="9086"/>
                  <a:pt x="20258" y="9100"/>
                </a:cubicBezTo>
                <a:cubicBezTo>
                  <a:pt x="20226" y="9118"/>
                  <a:pt x="20192" y="9135"/>
                  <a:pt x="20053" y="9208"/>
                </a:cubicBezTo>
                <a:cubicBezTo>
                  <a:pt x="20164" y="9097"/>
                  <a:pt x="20188" y="9076"/>
                  <a:pt x="20209" y="9055"/>
                </a:cubicBezTo>
                <a:close/>
                <a:moveTo>
                  <a:pt x="26187" y="0"/>
                </a:moveTo>
                <a:cubicBezTo>
                  <a:pt x="26100" y="129"/>
                  <a:pt x="26010" y="260"/>
                  <a:pt x="25913" y="399"/>
                </a:cubicBezTo>
                <a:cubicBezTo>
                  <a:pt x="25764" y="454"/>
                  <a:pt x="25614" y="513"/>
                  <a:pt x="25438" y="579"/>
                </a:cubicBezTo>
                <a:cubicBezTo>
                  <a:pt x="25167" y="1034"/>
                  <a:pt x="24886" y="1506"/>
                  <a:pt x="24612" y="1967"/>
                </a:cubicBezTo>
                <a:cubicBezTo>
                  <a:pt x="24657" y="2515"/>
                  <a:pt x="24702" y="3070"/>
                  <a:pt x="24751" y="3629"/>
                </a:cubicBezTo>
                <a:cubicBezTo>
                  <a:pt x="24611" y="3572"/>
                  <a:pt x="24481" y="3518"/>
                  <a:pt x="24354" y="3462"/>
                </a:cubicBezTo>
                <a:lnTo>
                  <a:pt x="24354" y="3462"/>
                </a:lnTo>
                <a:cubicBezTo>
                  <a:pt x="24644" y="3677"/>
                  <a:pt x="24472" y="3954"/>
                  <a:pt x="24435" y="4313"/>
                </a:cubicBezTo>
                <a:cubicBezTo>
                  <a:pt x="24303" y="4018"/>
                  <a:pt x="24210" y="3813"/>
                  <a:pt x="24074" y="3504"/>
                </a:cubicBezTo>
                <a:cubicBezTo>
                  <a:pt x="23960" y="3959"/>
                  <a:pt x="23869" y="4309"/>
                  <a:pt x="23748" y="4791"/>
                </a:cubicBezTo>
                <a:cubicBezTo>
                  <a:pt x="23623" y="3826"/>
                  <a:pt x="23509" y="2966"/>
                  <a:pt x="23401" y="2106"/>
                </a:cubicBezTo>
                <a:cubicBezTo>
                  <a:pt x="23398" y="2085"/>
                  <a:pt x="23450" y="2057"/>
                  <a:pt x="23509" y="1999"/>
                </a:cubicBezTo>
                <a:cubicBezTo>
                  <a:pt x="23637" y="2130"/>
                  <a:pt x="23765" y="2265"/>
                  <a:pt x="23922" y="2425"/>
                </a:cubicBezTo>
                <a:cubicBezTo>
                  <a:pt x="23960" y="2342"/>
                  <a:pt x="23987" y="2279"/>
                  <a:pt x="24015" y="2220"/>
                </a:cubicBezTo>
                <a:lnTo>
                  <a:pt x="24014" y="2220"/>
                </a:lnTo>
                <a:lnTo>
                  <a:pt x="24014" y="2220"/>
                </a:lnTo>
                <a:cubicBezTo>
                  <a:pt x="24056" y="2133"/>
                  <a:pt x="24102" y="2047"/>
                  <a:pt x="24151" y="1953"/>
                </a:cubicBezTo>
                <a:cubicBezTo>
                  <a:pt x="24081" y="1849"/>
                  <a:pt x="24012" y="1749"/>
                  <a:pt x="23946" y="1652"/>
                </a:cubicBezTo>
                <a:lnTo>
                  <a:pt x="23946" y="1652"/>
                </a:lnTo>
                <a:cubicBezTo>
                  <a:pt x="23995" y="1540"/>
                  <a:pt x="24097" y="1379"/>
                  <a:pt x="24064" y="1343"/>
                </a:cubicBezTo>
                <a:cubicBezTo>
                  <a:pt x="23731" y="975"/>
                  <a:pt x="23526" y="458"/>
                  <a:pt x="22977" y="326"/>
                </a:cubicBezTo>
                <a:cubicBezTo>
                  <a:pt x="22932" y="315"/>
                  <a:pt x="22884" y="312"/>
                  <a:pt x="22835" y="312"/>
                </a:cubicBezTo>
                <a:cubicBezTo>
                  <a:pt x="22762" y="312"/>
                  <a:pt x="22687" y="319"/>
                  <a:pt x="22620" y="319"/>
                </a:cubicBezTo>
                <a:cubicBezTo>
                  <a:pt x="22513" y="937"/>
                  <a:pt x="22412" y="1533"/>
                  <a:pt x="22311" y="2127"/>
                </a:cubicBezTo>
                <a:cubicBezTo>
                  <a:pt x="22263" y="2130"/>
                  <a:pt x="22218" y="2130"/>
                  <a:pt x="22173" y="2134"/>
                </a:cubicBezTo>
                <a:cubicBezTo>
                  <a:pt x="22082" y="1672"/>
                  <a:pt x="21992" y="1208"/>
                  <a:pt x="21895" y="708"/>
                </a:cubicBezTo>
                <a:cubicBezTo>
                  <a:pt x="21787" y="741"/>
                  <a:pt x="21708" y="765"/>
                  <a:pt x="21630" y="786"/>
                </a:cubicBezTo>
                <a:lnTo>
                  <a:pt x="21630" y="786"/>
                </a:lnTo>
                <a:cubicBezTo>
                  <a:pt x="21631" y="782"/>
                  <a:pt x="21631" y="778"/>
                  <a:pt x="21632" y="774"/>
                </a:cubicBezTo>
                <a:lnTo>
                  <a:pt x="21632" y="774"/>
                </a:lnTo>
                <a:lnTo>
                  <a:pt x="21624" y="787"/>
                </a:lnTo>
                <a:cubicBezTo>
                  <a:pt x="21626" y="787"/>
                  <a:pt x="21628" y="786"/>
                  <a:pt x="21630" y="786"/>
                </a:cubicBezTo>
                <a:lnTo>
                  <a:pt x="21630" y="786"/>
                </a:lnTo>
                <a:cubicBezTo>
                  <a:pt x="21606" y="931"/>
                  <a:pt x="21582" y="1076"/>
                  <a:pt x="21559" y="1221"/>
                </a:cubicBezTo>
                <a:cubicBezTo>
                  <a:pt x="21531" y="1214"/>
                  <a:pt x="21507" y="1211"/>
                  <a:pt x="21479" y="1208"/>
                </a:cubicBezTo>
                <a:cubicBezTo>
                  <a:pt x="21452" y="1076"/>
                  <a:pt x="21429" y="946"/>
                  <a:pt x="21405" y="817"/>
                </a:cubicBezTo>
                <a:lnTo>
                  <a:pt x="21405" y="817"/>
                </a:lnTo>
                <a:cubicBezTo>
                  <a:pt x="21011" y="965"/>
                  <a:pt x="21000" y="994"/>
                  <a:pt x="21146" y="1637"/>
                </a:cubicBezTo>
                <a:cubicBezTo>
                  <a:pt x="21038" y="1596"/>
                  <a:pt x="20948" y="1565"/>
                  <a:pt x="20820" y="1516"/>
                </a:cubicBezTo>
                <a:cubicBezTo>
                  <a:pt x="20619" y="2307"/>
                  <a:pt x="20192" y="3032"/>
                  <a:pt x="20390" y="3917"/>
                </a:cubicBezTo>
                <a:cubicBezTo>
                  <a:pt x="20473" y="4298"/>
                  <a:pt x="20355" y="4736"/>
                  <a:pt x="20300" y="5142"/>
                </a:cubicBezTo>
                <a:cubicBezTo>
                  <a:pt x="20213" y="5766"/>
                  <a:pt x="20112" y="6387"/>
                  <a:pt x="19994" y="7005"/>
                </a:cubicBezTo>
                <a:cubicBezTo>
                  <a:pt x="19967" y="7168"/>
                  <a:pt x="19859" y="7314"/>
                  <a:pt x="19748" y="7552"/>
                </a:cubicBezTo>
                <a:cubicBezTo>
                  <a:pt x="19536" y="7123"/>
                  <a:pt x="19373" y="6793"/>
                  <a:pt x="19203" y="6439"/>
                </a:cubicBezTo>
                <a:cubicBezTo>
                  <a:pt x="18624" y="6335"/>
                  <a:pt x="18436" y="5829"/>
                  <a:pt x="18332" y="5388"/>
                </a:cubicBezTo>
                <a:cubicBezTo>
                  <a:pt x="18145" y="4590"/>
                  <a:pt x="17704" y="3969"/>
                  <a:pt x="17211" y="3358"/>
                </a:cubicBezTo>
                <a:cubicBezTo>
                  <a:pt x="17032" y="3133"/>
                  <a:pt x="16878" y="2886"/>
                  <a:pt x="16729" y="2671"/>
                </a:cubicBezTo>
                <a:cubicBezTo>
                  <a:pt x="16227" y="2695"/>
                  <a:pt x="15856" y="2810"/>
                  <a:pt x="15703" y="3272"/>
                </a:cubicBezTo>
                <a:lnTo>
                  <a:pt x="15703" y="3272"/>
                </a:lnTo>
                <a:cubicBezTo>
                  <a:pt x="15681" y="3168"/>
                  <a:pt x="15658" y="3061"/>
                  <a:pt x="15629" y="2931"/>
                </a:cubicBezTo>
                <a:cubicBezTo>
                  <a:pt x="15137" y="3164"/>
                  <a:pt x="15501" y="3910"/>
                  <a:pt x="14863" y="4000"/>
                </a:cubicBezTo>
                <a:cubicBezTo>
                  <a:pt x="14811" y="3955"/>
                  <a:pt x="14734" y="3889"/>
                  <a:pt x="14579" y="3761"/>
                </a:cubicBezTo>
                <a:cubicBezTo>
                  <a:pt x="14471" y="3990"/>
                  <a:pt x="14322" y="4184"/>
                  <a:pt x="14301" y="4388"/>
                </a:cubicBezTo>
                <a:cubicBezTo>
                  <a:pt x="14225" y="5211"/>
                  <a:pt x="13933" y="6016"/>
                  <a:pt x="14065" y="6862"/>
                </a:cubicBezTo>
                <a:cubicBezTo>
                  <a:pt x="14089" y="7015"/>
                  <a:pt x="14031" y="7178"/>
                  <a:pt x="13999" y="7418"/>
                </a:cubicBezTo>
                <a:cubicBezTo>
                  <a:pt x="13298" y="6921"/>
                  <a:pt x="13402" y="6033"/>
                  <a:pt x="12837" y="5523"/>
                </a:cubicBezTo>
                <a:cubicBezTo>
                  <a:pt x="12795" y="5589"/>
                  <a:pt x="12733" y="5697"/>
                  <a:pt x="12636" y="5860"/>
                </a:cubicBezTo>
                <a:cubicBezTo>
                  <a:pt x="12581" y="5720"/>
                  <a:pt x="12543" y="5614"/>
                  <a:pt x="12503" y="5509"/>
                </a:cubicBezTo>
                <a:lnTo>
                  <a:pt x="12503" y="5509"/>
                </a:lnTo>
                <a:cubicBezTo>
                  <a:pt x="12506" y="5510"/>
                  <a:pt x="12508" y="5511"/>
                  <a:pt x="12511" y="5512"/>
                </a:cubicBezTo>
                <a:lnTo>
                  <a:pt x="12500" y="5503"/>
                </a:lnTo>
                <a:lnTo>
                  <a:pt x="12500" y="5503"/>
                </a:lnTo>
                <a:cubicBezTo>
                  <a:pt x="12501" y="5505"/>
                  <a:pt x="12502" y="5507"/>
                  <a:pt x="12503" y="5509"/>
                </a:cubicBezTo>
                <a:lnTo>
                  <a:pt x="12503" y="5509"/>
                </a:lnTo>
                <a:cubicBezTo>
                  <a:pt x="12370" y="5455"/>
                  <a:pt x="12240" y="5402"/>
                  <a:pt x="12216" y="5392"/>
                </a:cubicBezTo>
                <a:cubicBezTo>
                  <a:pt x="12091" y="4705"/>
                  <a:pt x="11997" y="4184"/>
                  <a:pt x="11893" y="3605"/>
                </a:cubicBezTo>
                <a:cubicBezTo>
                  <a:pt x="11748" y="3323"/>
                  <a:pt x="11570" y="2984"/>
                  <a:pt x="11387" y="2630"/>
                </a:cubicBezTo>
                <a:cubicBezTo>
                  <a:pt x="11275" y="2644"/>
                  <a:pt x="11175" y="2657"/>
                  <a:pt x="11057" y="2671"/>
                </a:cubicBezTo>
                <a:cubicBezTo>
                  <a:pt x="10933" y="2427"/>
                  <a:pt x="10833" y="2137"/>
                  <a:pt x="10503" y="2137"/>
                </a:cubicBezTo>
                <a:cubicBezTo>
                  <a:pt x="10473" y="2137"/>
                  <a:pt x="10440" y="2139"/>
                  <a:pt x="10406" y="2144"/>
                </a:cubicBezTo>
                <a:lnTo>
                  <a:pt x="10406" y="2144"/>
                </a:lnTo>
                <a:cubicBezTo>
                  <a:pt x="10409" y="2141"/>
                  <a:pt x="10412" y="2137"/>
                  <a:pt x="10415" y="2134"/>
                </a:cubicBezTo>
                <a:lnTo>
                  <a:pt x="10415" y="2134"/>
                </a:lnTo>
                <a:lnTo>
                  <a:pt x="10404" y="2144"/>
                </a:lnTo>
                <a:cubicBezTo>
                  <a:pt x="10405" y="2144"/>
                  <a:pt x="10405" y="2144"/>
                  <a:pt x="10406" y="2144"/>
                </a:cubicBezTo>
                <a:lnTo>
                  <a:pt x="10406" y="2144"/>
                </a:lnTo>
                <a:cubicBezTo>
                  <a:pt x="10315" y="2245"/>
                  <a:pt x="10228" y="2345"/>
                  <a:pt x="10138" y="2446"/>
                </a:cubicBezTo>
                <a:cubicBezTo>
                  <a:pt x="10023" y="2567"/>
                  <a:pt x="9905" y="2686"/>
                  <a:pt x="9832" y="2758"/>
                </a:cubicBezTo>
                <a:cubicBezTo>
                  <a:pt x="9548" y="2758"/>
                  <a:pt x="9274" y="2758"/>
                  <a:pt x="8965" y="2761"/>
                </a:cubicBezTo>
                <a:cubicBezTo>
                  <a:pt x="8885" y="3199"/>
                  <a:pt x="8816" y="3581"/>
                  <a:pt x="8743" y="3976"/>
                </a:cubicBezTo>
                <a:cubicBezTo>
                  <a:pt x="8622" y="4094"/>
                  <a:pt x="8489" y="4219"/>
                  <a:pt x="8355" y="4343"/>
                </a:cubicBezTo>
                <a:cubicBezTo>
                  <a:pt x="8316" y="4298"/>
                  <a:pt x="8275" y="4247"/>
                  <a:pt x="8185" y="4135"/>
                </a:cubicBezTo>
                <a:cubicBezTo>
                  <a:pt x="8081" y="4642"/>
                  <a:pt x="7990" y="5104"/>
                  <a:pt x="7890" y="5610"/>
                </a:cubicBezTo>
                <a:cubicBezTo>
                  <a:pt x="7543" y="5427"/>
                  <a:pt x="7266" y="5073"/>
                  <a:pt x="6894" y="5073"/>
                </a:cubicBezTo>
                <a:cubicBezTo>
                  <a:pt x="6744" y="5073"/>
                  <a:pt x="6578" y="5131"/>
                  <a:pt x="6387" y="5280"/>
                </a:cubicBezTo>
                <a:cubicBezTo>
                  <a:pt x="6245" y="4926"/>
                  <a:pt x="6127" y="4625"/>
                  <a:pt x="5961" y="4212"/>
                </a:cubicBezTo>
                <a:cubicBezTo>
                  <a:pt x="5850" y="4087"/>
                  <a:pt x="5655" y="3872"/>
                  <a:pt x="5458" y="3660"/>
                </a:cubicBezTo>
                <a:cubicBezTo>
                  <a:pt x="5402" y="3647"/>
                  <a:pt x="5346" y="3632"/>
                  <a:pt x="5291" y="3618"/>
                </a:cubicBezTo>
                <a:cubicBezTo>
                  <a:pt x="5242" y="3792"/>
                  <a:pt x="5194" y="3969"/>
                  <a:pt x="5145" y="4146"/>
                </a:cubicBezTo>
                <a:cubicBezTo>
                  <a:pt x="5086" y="4118"/>
                  <a:pt x="5027" y="4087"/>
                  <a:pt x="4968" y="4060"/>
                </a:cubicBezTo>
                <a:cubicBezTo>
                  <a:pt x="4982" y="3924"/>
                  <a:pt x="4996" y="3789"/>
                  <a:pt x="5010" y="3653"/>
                </a:cubicBezTo>
                <a:cubicBezTo>
                  <a:pt x="4986" y="3636"/>
                  <a:pt x="4961" y="3618"/>
                  <a:pt x="4937" y="3597"/>
                </a:cubicBezTo>
                <a:cubicBezTo>
                  <a:pt x="4774" y="3844"/>
                  <a:pt x="4614" y="4090"/>
                  <a:pt x="4451" y="4337"/>
                </a:cubicBezTo>
                <a:lnTo>
                  <a:pt x="4438" y="4333"/>
                </a:lnTo>
                <a:lnTo>
                  <a:pt x="4438" y="4333"/>
                </a:lnTo>
                <a:cubicBezTo>
                  <a:pt x="4469" y="4388"/>
                  <a:pt x="4504" y="4444"/>
                  <a:pt x="4538" y="4503"/>
                </a:cubicBezTo>
                <a:cubicBezTo>
                  <a:pt x="4521" y="4517"/>
                  <a:pt x="4504" y="4534"/>
                  <a:pt x="4483" y="4552"/>
                </a:cubicBezTo>
                <a:cubicBezTo>
                  <a:pt x="4434" y="4521"/>
                  <a:pt x="4385" y="4492"/>
                  <a:pt x="4334" y="4465"/>
                </a:cubicBezTo>
                <a:lnTo>
                  <a:pt x="4334" y="4465"/>
                </a:lnTo>
                <a:lnTo>
                  <a:pt x="4344" y="4479"/>
                </a:lnTo>
                <a:cubicBezTo>
                  <a:pt x="4215" y="4417"/>
                  <a:pt x="4087" y="4354"/>
                  <a:pt x="3956" y="4292"/>
                </a:cubicBezTo>
                <a:cubicBezTo>
                  <a:pt x="3341" y="4468"/>
                  <a:pt x="3598" y="5145"/>
                  <a:pt x="3216" y="5482"/>
                </a:cubicBezTo>
                <a:cubicBezTo>
                  <a:pt x="2061" y="4566"/>
                  <a:pt x="951" y="3556"/>
                  <a:pt x="1" y="2394"/>
                </a:cubicBezTo>
                <a:lnTo>
                  <a:pt x="1" y="2394"/>
                </a:lnTo>
                <a:cubicBezTo>
                  <a:pt x="538" y="3893"/>
                  <a:pt x="1072" y="5388"/>
                  <a:pt x="1652" y="7008"/>
                </a:cubicBezTo>
                <a:cubicBezTo>
                  <a:pt x="1429" y="6682"/>
                  <a:pt x="1277" y="6457"/>
                  <a:pt x="1125" y="6228"/>
                </a:cubicBezTo>
                <a:lnTo>
                  <a:pt x="1125" y="6228"/>
                </a:lnTo>
                <a:cubicBezTo>
                  <a:pt x="1447" y="7334"/>
                  <a:pt x="1693" y="8476"/>
                  <a:pt x="2648" y="9246"/>
                </a:cubicBezTo>
                <a:cubicBezTo>
                  <a:pt x="2811" y="9378"/>
                  <a:pt x="3029" y="9447"/>
                  <a:pt x="3334" y="9603"/>
                </a:cubicBezTo>
                <a:cubicBezTo>
                  <a:pt x="3248" y="9312"/>
                  <a:pt x="3202" y="9166"/>
                  <a:pt x="3150" y="8989"/>
                </a:cubicBezTo>
                <a:cubicBezTo>
                  <a:pt x="3449" y="8885"/>
                  <a:pt x="3719" y="8788"/>
                  <a:pt x="4001" y="8691"/>
                </a:cubicBezTo>
                <a:cubicBezTo>
                  <a:pt x="4066" y="8781"/>
                  <a:pt x="4146" y="8896"/>
                  <a:pt x="4240" y="9024"/>
                </a:cubicBezTo>
                <a:cubicBezTo>
                  <a:pt x="4365" y="8687"/>
                  <a:pt x="4481" y="8384"/>
                  <a:pt x="4597" y="8078"/>
                </a:cubicBezTo>
                <a:lnTo>
                  <a:pt x="4597" y="8078"/>
                </a:lnTo>
                <a:cubicBezTo>
                  <a:pt x="4653" y="8215"/>
                  <a:pt x="4733" y="8251"/>
                  <a:pt x="4824" y="8251"/>
                </a:cubicBezTo>
                <a:cubicBezTo>
                  <a:pt x="4920" y="8251"/>
                  <a:pt x="5029" y="8210"/>
                  <a:pt x="5131" y="8209"/>
                </a:cubicBezTo>
                <a:cubicBezTo>
                  <a:pt x="5277" y="7848"/>
                  <a:pt x="5416" y="7508"/>
                  <a:pt x="5554" y="7168"/>
                </a:cubicBezTo>
                <a:cubicBezTo>
                  <a:pt x="5596" y="7171"/>
                  <a:pt x="5638" y="7171"/>
                  <a:pt x="5679" y="7174"/>
                </a:cubicBezTo>
                <a:cubicBezTo>
                  <a:pt x="5735" y="7293"/>
                  <a:pt x="5797" y="7407"/>
                  <a:pt x="5836" y="7532"/>
                </a:cubicBezTo>
                <a:cubicBezTo>
                  <a:pt x="6106" y="8410"/>
                  <a:pt x="6349" y="9298"/>
                  <a:pt x="6651" y="10165"/>
                </a:cubicBezTo>
                <a:cubicBezTo>
                  <a:pt x="6774" y="10515"/>
                  <a:pt x="6995" y="10810"/>
                  <a:pt x="7388" y="10810"/>
                </a:cubicBezTo>
                <a:cubicBezTo>
                  <a:pt x="7459" y="10810"/>
                  <a:pt x="7536" y="10800"/>
                  <a:pt x="7619" y="10779"/>
                </a:cubicBezTo>
                <a:cubicBezTo>
                  <a:pt x="7621" y="10779"/>
                  <a:pt x="7623" y="10778"/>
                  <a:pt x="7625" y="10778"/>
                </a:cubicBezTo>
                <a:cubicBezTo>
                  <a:pt x="7663" y="10778"/>
                  <a:pt x="7722" y="10869"/>
                  <a:pt x="7786" y="10921"/>
                </a:cubicBezTo>
                <a:cubicBezTo>
                  <a:pt x="8084" y="10679"/>
                  <a:pt x="8369" y="10446"/>
                  <a:pt x="8684" y="10186"/>
                </a:cubicBezTo>
                <a:cubicBezTo>
                  <a:pt x="8723" y="10228"/>
                  <a:pt x="8812" y="10325"/>
                  <a:pt x="8982" y="10505"/>
                </a:cubicBezTo>
                <a:cubicBezTo>
                  <a:pt x="8785" y="10023"/>
                  <a:pt x="8843" y="9697"/>
                  <a:pt x="9072" y="9343"/>
                </a:cubicBezTo>
                <a:cubicBezTo>
                  <a:pt x="9243" y="9086"/>
                  <a:pt x="9260" y="8729"/>
                  <a:pt x="9347" y="8420"/>
                </a:cubicBezTo>
                <a:lnTo>
                  <a:pt x="9360" y="8423"/>
                </a:lnTo>
                <a:cubicBezTo>
                  <a:pt x="9166" y="8212"/>
                  <a:pt x="9166" y="8212"/>
                  <a:pt x="9371" y="7983"/>
                </a:cubicBezTo>
                <a:cubicBezTo>
                  <a:pt x="9394" y="8047"/>
                  <a:pt x="9416" y="8109"/>
                  <a:pt x="9436" y="8170"/>
                </a:cubicBezTo>
                <a:lnTo>
                  <a:pt x="9436" y="8170"/>
                </a:lnTo>
                <a:cubicBezTo>
                  <a:pt x="9782" y="7931"/>
                  <a:pt x="9614" y="7523"/>
                  <a:pt x="9738" y="7209"/>
                </a:cubicBezTo>
                <a:cubicBezTo>
                  <a:pt x="9784" y="7102"/>
                  <a:pt x="9749" y="6966"/>
                  <a:pt x="9753" y="6766"/>
                </a:cubicBezTo>
                <a:lnTo>
                  <a:pt x="9753" y="6766"/>
                </a:lnTo>
                <a:cubicBezTo>
                  <a:pt x="9867" y="6845"/>
                  <a:pt x="9926" y="6886"/>
                  <a:pt x="10030" y="6960"/>
                </a:cubicBezTo>
                <a:cubicBezTo>
                  <a:pt x="10228" y="6130"/>
                  <a:pt x="10425" y="5291"/>
                  <a:pt x="11081" y="4590"/>
                </a:cubicBezTo>
                <a:cubicBezTo>
                  <a:pt x="11161" y="4902"/>
                  <a:pt x="11269" y="5187"/>
                  <a:pt x="11307" y="5478"/>
                </a:cubicBezTo>
                <a:cubicBezTo>
                  <a:pt x="11442" y="6609"/>
                  <a:pt x="11567" y="7740"/>
                  <a:pt x="11671" y="8875"/>
                </a:cubicBezTo>
                <a:cubicBezTo>
                  <a:pt x="11695" y="9131"/>
                  <a:pt x="11581" y="9409"/>
                  <a:pt x="11626" y="9662"/>
                </a:cubicBezTo>
                <a:cubicBezTo>
                  <a:pt x="11706" y="10138"/>
                  <a:pt x="11855" y="10599"/>
                  <a:pt x="11991" y="11116"/>
                </a:cubicBezTo>
                <a:cubicBezTo>
                  <a:pt x="12153" y="11036"/>
                  <a:pt x="12271" y="10977"/>
                  <a:pt x="12393" y="10918"/>
                </a:cubicBezTo>
                <a:cubicBezTo>
                  <a:pt x="12577" y="11123"/>
                  <a:pt x="12757" y="11328"/>
                  <a:pt x="12965" y="11560"/>
                </a:cubicBezTo>
                <a:cubicBezTo>
                  <a:pt x="13235" y="11314"/>
                  <a:pt x="13458" y="11105"/>
                  <a:pt x="13739" y="10841"/>
                </a:cubicBezTo>
                <a:cubicBezTo>
                  <a:pt x="13860" y="10828"/>
                  <a:pt x="14072" y="10800"/>
                  <a:pt x="14318" y="10769"/>
                </a:cubicBezTo>
                <a:cubicBezTo>
                  <a:pt x="14159" y="10311"/>
                  <a:pt x="14138" y="9884"/>
                  <a:pt x="14430" y="9499"/>
                </a:cubicBezTo>
                <a:lnTo>
                  <a:pt x="14430" y="9499"/>
                </a:lnTo>
                <a:lnTo>
                  <a:pt x="14422" y="9513"/>
                </a:lnTo>
                <a:cubicBezTo>
                  <a:pt x="14440" y="9482"/>
                  <a:pt x="14457" y="9451"/>
                  <a:pt x="14474" y="9419"/>
                </a:cubicBezTo>
                <a:cubicBezTo>
                  <a:pt x="14499" y="9447"/>
                  <a:pt x="14523" y="9472"/>
                  <a:pt x="14547" y="9496"/>
                </a:cubicBezTo>
                <a:lnTo>
                  <a:pt x="14540" y="9485"/>
                </a:lnTo>
                <a:cubicBezTo>
                  <a:pt x="14693" y="9204"/>
                  <a:pt x="14849" y="8923"/>
                  <a:pt x="14992" y="8663"/>
                </a:cubicBezTo>
                <a:cubicBezTo>
                  <a:pt x="14721" y="7962"/>
                  <a:pt x="15051" y="7390"/>
                  <a:pt x="15217" y="6766"/>
                </a:cubicBezTo>
                <a:cubicBezTo>
                  <a:pt x="15286" y="6852"/>
                  <a:pt x="15335" y="6915"/>
                  <a:pt x="15429" y="7032"/>
                </a:cubicBezTo>
                <a:cubicBezTo>
                  <a:pt x="15456" y="6864"/>
                  <a:pt x="15473" y="6751"/>
                  <a:pt x="15491" y="6634"/>
                </a:cubicBezTo>
                <a:lnTo>
                  <a:pt x="15491" y="6634"/>
                </a:lnTo>
                <a:cubicBezTo>
                  <a:pt x="15579" y="6505"/>
                  <a:pt x="15667" y="6377"/>
                  <a:pt x="15762" y="6241"/>
                </a:cubicBezTo>
                <a:cubicBezTo>
                  <a:pt x="15858" y="6245"/>
                  <a:pt x="15962" y="6249"/>
                  <a:pt x="16087" y="6252"/>
                </a:cubicBezTo>
                <a:cubicBezTo>
                  <a:pt x="16261" y="5839"/>
                  <a:pt x="16431" y="5429"/>
                  <a:pt x="16601" y="5020"/>
                </a:cubicBezTo>
                <a:cubicBezTo>
                  <a:pt x="16636" y="5020"/>
                  <a:pt x="16667" y="5024"/>
                  <a:pt x="16702" y="5024"/>
                </a:cubicBezTo>
                <a:cubicBezTo>
                  <a:pt x="16809" y="5433"/>
                  <a:pt x="16958" y="5839"/>
                  <a:pt x="17014" y="6255"/>
                </a:cubicBezTo>
                <a:cubicBezTo>
                  <a:pt x="17101" y="6911"/>
                  <a:pt x="17250" y="7552"/>
                  <a:pt x="17302" y="8223"/>
                </a:cubicBezTo>
                <a:cubicBezTo>
                  <a:pt x="17361" y="8972"/>
                  <a:pt x="17437" y="9829"/>
                  <a:pt x="18242" y="10349"/>
                </a:cubicBezTo>
                <a:cubicBezTo>
                  <a:pt x="18308" y="10234"/>
                  <a:pt x="18381" y="10117"/>
                  <a:pt x="18485" y="9940"/>
                </a:cubicBezTo>
                <a:cubicBezTo>
                  <a:pt x="18662" y="10103"/>
                  <a:pt x="18811" y="10242"/>
                  <a:pt x="18953" y="10374"/>
                </a:cubicBezTo>
                <a:cubicBezTo>
                  <a:pt x="19325" y="10214"/>
                  <a:pt x="19682" y="10061"/>
                  <a:pt x="20071" y="9891"/>
                </a:cubicBezTo>
                <a:cubicBezTo>
                  <a:pt x="20050" y="9821"/>
                  <a:pt x="20026" y="9728"/>
                  <a:pt x="20001" y="9645"/>
                </a:cubicBezTo>
                <a:cubicBezTo>
                  <a:pt x="20268" y="9384"/>
                  <a:pt x="20532" y="9125"/>
                  <a:pt x="20854" y="8812"/>
                </a:cubicBezTo>
                <a:lnTo>
                  <a:pt x="20854" y="8812"/>
                </a:lnTo>
                <a:cubicBezTo>
                  <a:pt x="20681" y="8816"/>
                  <a:pt x="20604" y="8816"/>
                  <a:pt x="20470" y="8819"/>
                </a:cubicBezTo>
                <a:cubicBezTo>
                  <a:pt x="20588" y="8535"/>
                  <a:pt x="20695" y="8274"/>
                  <a:pt x="20803" y="8018"/>
                </a:cubicBezTo>
                <a:lnTo>
                  <a:pt x="20817" y="8025"/>
                </a:lnTo>
                <a:cubicBezTo>
                  <a:pt x="20740" y="7983"/>
                  <a:pt x="20664" y="7945"/>
                  <a:pt x="20574" y="7900"/>
                </a:cubicBezTo>
                <a:cubicBezTo>
                  <a:pt x="20466" y="8223"/>
                  <a:pt x="20359" y="8521"/>
                  <a:pt x="19973" y="8572"/>
                </a:cubicBezTo>
                <a:cubicBezTo>
                  <a:pt x="20282" y="8025"/>
                  <a:pt x="20591" y="7477"/>
                  <a:pt x="20907" y="6918"/>
                </a:cubicBezTo>
                <a:cubicBezTo>
                  <a:pt x="20931" y="6932"/>
                  <a:pt x="21007" y="6966"/>
                  <a:pt x="21087" y="7008"/>
                </a:cubicBezTo>
                <a:cubicBezTo>
                  <a:pt x="21057" y="7226"/>
                  <a:pt x="21028" y="7429"/>
                  <a:pt x="20998" y="7634"/>
                </a:cubicBezTo>
                <a:lnTo>
                  <a:pt x="20998" y="7634"/>
                </a:lnTo>
                <a:cubicBezTo>
                  <a:pt x="21390" y="7189"/>
                  <a:pt x="21443" y="6620"/>
                  <a:pt x="21562" y="6075"/>
                </a:cubicBezTo>
                <a:cubicBezTo>
                  <a:pt x="21586" y="5958"/>
                  <a:pt x="21596" y="5837"/>
                  <a:pt x="21613" y="5720"/>
                </a:cubicBezTo>
                <a:lnTo>
                  <a:pt x="21613" y="5720"/>
                </a:lnTo>
                <a:cubicBezTo>
                  <a:pt x="21651" y="5716"/>
                  <a:pt x="21690" y="5710"/>
                  <a:pt x="21733" y="5707"/>
                </a:cubicBezTo>
                <a:lnTo>
                  <a:pt x="21719" y="5693"/>
                </a:lnTo>
                <a:lnTo>
                  <a:pt x="21770" y="5679"/>
                </a:lnTo>
                <a:lnTo>
                  <a:pt x="21823" y="5687"/>
                </a:lnTo>
                <a:lnTo>
                  <a:pt x="21819" y="5697"/>
                </a:lnTo>
                <a:cubicBezTo>
                  <a:pt x="21833" y="5662"/>
                  <a:pt x="21850" y="5631"/>
                  <a:pt x="21868" y="5586"/>
                </a:cubicBezTo>
                <a:cubicBezTo>
                  <a:pt x="21906" y="5631"/>
                  <a:pt x="21923" y="5655"/>
                  <a:pt x="21944" y="5679"/>
                </a:cubicBezTo>
                <a:lnTo>
                  <a:pt x="21937" y="5669"/>
                </a:lnTo>
                <a:cubicBezTo>
                  <a:pt x="22003" y="5568"/>
                  <a:pt x="22066" y="5468"/>
                  <a:pt x="22173" y="5304"/>
                </a:cubicBezTo>
                <a:cubicBezTo>
                  <a:pt x="22340" y="5936"/>
                  <a:pt x="22485" y="6495"/>
                  <a:pt x="22649" y="7115"/>
                </a:cubicBezTo>
                <a:cubicBezTo>
                  <a:pt x="22724" y="7154"/>
                  <a:pt x="22867" y="7219"/>
                  <a:pt x="22961" y="7265"/>
                </a:cubicBezTo>
                <a:cubicBezTo>
                  <a:pt x="23148" y="8066"/>
                  <a:pt x="23325" y="8833"/>
                  <a:pt x="23515" y="9645"/>
                </a:cubicBezTo>
                <a:cubicBezTo>
                  <a:pt x="23848" y="9600"/>
                  <a:pt x="24088" y="9568"/>
                  <a:pt x="24369" y="9534"/>
                </a:cubicBezTo>
                <a:cubicBezTo>
                  <a:pt x="24376" y="9503"/>
                  <a:pt x="24390" y="9405"/>
                  <a:pt x="24404" y="9305"/>
                </a:cubicBezTo>
                <a:cubicBezTo>
                  <a:pt x="24959" y="9229"/>
                  <a:pt x="25555" y="9339"/>
                  <a:pt x="26076" y="8767"/>
                </a:cubicBezTo>
                <a:cubicBezTo>
                  <a:pt x="26100" y="8705"/>
                  <a:pt x="26180" y="8524"/>
                  <a:pt x="26256" y="8344"/>
                </a:cubicBezTo>
                <a:cubicBezTo>
                  <a:pt x="26097" y="8025"/>
                  <a:pt x="25933" y="7730"/>
                  <a:pt x="25792" y="7421"/>
                </a:cubicBezTo>
                <a:cubicBezTo>
                  <a:pt x="25590" y="6987"/>
                  <a:pt x="25490" y="6564"/>
                  <a:pt x="25722" y="6075"/>
                </a:cubicBezTo>
                <a:cubicBezTo>
                  <a:pt x="25878" y="5746"/>
                  <a:pt x="25903" y="5343"/>
                  <a:pt x="25954" y="4971"/>
                </a:cubicBezTo>
                <a:cubicBezTo>
                  <a:pt x="26034" y="4378"/>
                  <a:pt x="26128" y="3785"/>
                  <a:pt x="26142" y="3192"/>
                </a:cubicBezTo>
                <a:cubicBezTo>
                  <a:pt x="26162" y="2512"/>
                  <a:pt x="26104" y="1832"/>
                  <a:pt x="26076" y="1120"/>
                </a:cubicBezTo>
                <a:lnTo>
                  <a:pt x="26076" y="1120"/>
                </a:lnTo>
                <a:cubicBezTo>
                  <a:pt x="26167" y="1197"/>
                  <a:pt x="26229" y="1249"/>
                  <a:pt x="26291" y="1301"/>
                </a:cubicBezTo>
                <a:cubicBezTo>
                  <a:pt x="26843" y="825"/>
                  <a:pt x="26801" y="257"/>
                  <a:pt x="26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2" name="Google Shape;4632;p14"/>
          <p:cNvGrpSpPr/>
          <p:nvPr/>
        </p:nvGrpSpPr>
        <p:grpSpPr>
          <a:xfrm rot="10800000">
            <a:off x="6518038" y="3807110"/>
            <a:ext cx="2296834" cy="1084521"/>
            <a:chOff x="6419850" y="317880"/>
            <a:chExt cx="2296834" cy="1084521"/>
          </a:xfrm>
        </p:grpSpPr>
        <p:sp>
          <p:nvSpPr>
            <p:cNvPr id="4633" name="Google Shape;4633;p14"/>
            <p:cNvSpPr/>
            <p:nvPr/>
          </p:nvSpPr>
          <p:spPr>
            <a:xfrm>
              <a:off x="6419850" y="1230508"/>
              <a:ext cx="2392" cy="290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7" y="0"/>
                  </a:moveTo>
                  <a:cubicBezTo>
                    <a:pt x="7" y="0"/>
                    <a:pt x="7" y="3"/>
                    <a:pt x="9" y="9"/>
                  </a:cubicBezTo>
                  <a:lnTo>
                    <a:pt x="9" y="9"/>
                  </a:lnTo>
                  <a:cubicBezTo>
                    <a:pt x="4" y="5"/>
                    <a:pt x="2" y="3"/>
                    <a:pt x="1" y="3"/>
                  </a:cubicBezTo>
                  <a:lnTo>
                    <a:pt x="1" y="3"/>
                  </a:lnTo>
                  <a:cubicBezTo>
                    <a:pt x="0" y="3"/>
                    <a:pt x="3" y="6"/>
                    <a:pt x="10" y="13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9" y="9"/>
                  </a:lnTo>
                  <a:cubicBezTo>
                    <a:pt x="9" y="9"/>
                    <a:pt x="9" y="9"/>
                    <a:pt x="10" y="9"/>
                  </a:cubicBezTo>
                  <a:lnTo>
                    <a:pt x="10" y="9"/>
                  </a:lnTo>
                  <a:cubicBezTo>
                    <a:pt x="8" y="4"/>
                    <a:pt x="7" y="0"/>
                    <a:pt x="7" y="0"/>
                  </a:cubicBezTo>
                  <a:close/>
                  <a:moveTo>
                    <a:pt x="10" y="9"/>
                  </a:moveTo>
                  <a:cubicBezTo>
                    <a:pt x="12" y="16"/>
                    <a:pt x="14" y="25"/>
                    <a:pt x="17" y="33"/>
                  </a:cubicBezTo>
                  <a:lnTo>
                    <a:pt x="27" y="23"/>
                  </a:lnTo>
                  <a:cubicBezTo>
                    <a:pt x="21" y="19"/>
                    <a:pt x="15" y="13"/>
                    <a:pt x="10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14"/>
            <p:cNvSpPr/>
            <p:nvPr/>
          </p:nvSpPr>
          <p:spPr>
            <a:xfrm>
              <a:off x="6421302" y="1232473"/>
              <a:ext cx="940" cy="94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14"/>
            <p:cNvSpPr/>
            <p:nvPr/>
          </p:nvSpPr>
          <p:spPr>
            <a:xfrm>
              <a:off x="6424805" y="647920"/>
              <a:ext cx="2291879" cy="352249"/>
            </a:xfrm>
            <a:custGeom>
              <a:avLst/>
              <a:gdLst/>
              <a:ahLst/>
              <a:cxnLst/>
              <a:rect l="l" t="t" r="r" b="b"/>
              <a:pathLst>
                <a:path w="26826" h="4123" extrusionOk="0">
                  <a:moveTo>
                    <a:pt x="8511" y="1813"/>
                  </a:moveTo>
                  <a:lnTo>
                    <a:pt x="8511" y="1813"/>
                  </a:lnTo>
                  <a:cubicBezTo>
                    <a:pt x="8511" y="1813"/>
                    <a:pt x="8510" y="1821"/>
                    <a:pt x="8509" y="1832"/>
                  </a:cubicBezTo>
                  <a:lnTo>
                    <a:pt x="8509" y="1832"/>
                  </a:lnTo>
                  <a:cubicBezTo>
                    <a:pt x="8508" y="1831"/>
                    <a:pt x="8508" y="1830"/>
                    <a:pt x="8508" y="1829"/>
                  </a:cubicBezTo>
                  <a:lnTo>
                    <a:pt x="8508" y="1829"/>
                  </a:lnTo>
                  <a:cubicBezTo>
                    <a:pt x="8510" y="1818"/>
                    <a:pt x="8511" y="1813"/>
                    <a:pt x="8511" y="1813"/>
                  </a:cubicBezTo>
                  <a:close/>
                  <a:moveTo>
                    <a:pt x="329" y="1"/>
                  </a:moveTo>
                  <a:cubicBezTo>
                    <a:pt x="234" y="1"/>
                    <a:pt x="126" y="42"/>
                    <a:pt x="1" y="119"/>
                  </a:cubicBezTo>
                  <a:cubicBezTo>
                    <a:pt x="111" y="386"/>
                    <a:pt x="246" y="646"/>
                    <a:pt x="323" y="923"/>
                  </a:cubicBezTo>
                  <a:cubicBezTo>
                    <a:pt x="486" y="1527"/>
                    <a:pt x="611" y="2141"/>
                    <a:pt x="767" y="2748"/>
                  </a:cubicBezTo>
                  <a:cubicBezTo>
                    <a:pt x="930" y="3390"/>
                    <a:pt x="1280" y="3883"/>
                    <a:pt x="1957" y="4122"/>
                  </a:cubicBezTo>
                  <a:cubicBezTo>
                    <a:pt x="2366" y="3983"/>
                    <a:pt x="2592" y="3671"/>
                    <a:pt x="2675" y="3272"/>
                  </a:cubicBezTo>
                  <a:cubicBezTo>
                    <a:pt x="2779" y="2790"/>
                    <a:pt x="2832" y="2294"/>
                    <a:pt x="2898" y="1805"/>
                  </a:cubicBezTo>
                  <a:cubicBezTo>
                    <a:pt x="2928" y="1583"/>
                    <a:pt x="2973" y="1378"/>
                    <a:pt x="3237" y="1256"/>
                  </a:cubicBezTo>
                  <a:cubicBezTo>
                    <a:pt x="3327" y="1458"/>
                    <a:pt x="3404" y="1645"/>
                    <a:pt x="3490" y="1826"/>
                  </a:cubicBezTo>
                  <a:cubicBezTo>
                    <a:pt x="3733" y="2325"/>
                    <a:pt x="3956" y="2835"/>
                    <a:pt x="4236" y="3310"/>
                  </a:cubicBezTo>
                  <a:cubicBezTo>
                    <a:pt x="4368" y="3529"/>
                    <a:pt x="4622" y="3678"/>
                    <a:pt x="4774" y="3817"/>
                  </a:cubicBezTo>
                  <a:cubicBezTo>
                    <a:pt x="5274" y="3706"/>
                    <a:pt x="5444" y="3432"/>
                    <a:pt x="5503" y="3051"/>
                  </a:cubicBezTo>
                  <a:cubicBezTo>
                    <a:pt x="5559" y="2693"/>
                    <a:pt x="5666" y="2339"/>
                    <a:pt x="5697" y="1978"/>
                  </a:cubicBezTo>
                  <a:cubicBezTo>
                    <a:pt x="5725" y="1663"/>
                    <a:pt x="5881" y="1454"/>
                    <a:pt x="6158" y="1187"/>
                  </a:cubicBezTo>
                  <a:cubicBezTo>
                    <a:pt x="6350" y="1589"/>
                    <a:pt x="6523" y="1937"/>
                    <a:pt x="6683" y="2290"/>
                  </a:cubicBezTo>
                  <a:cubicBezTo>
                    <a:pt x="6856" y="2676"/>
                    <a:pt x="6998" y="3078"/>
                    <a:pt x="7196" y="3453"/>
                  </a:cubicBezTo>
                  <a:cubicBezTo>
                    <a:pt x="7322" y="3694"/>
                    <a:pt x="7497" y="3809"/>
                    <a:pt x="7679" y="3809"/>
                  </a:cubicBezTo>
                  <a:cubicBezTo>
                    <a:pt x="7822" y="3809"/>
                    <a:pt x="7969" y="3739"/>
                    <a:pt x="8102" y="3605"/>
                  </a:cubicBezTo>
                  <a:cubicBezTo>
                    <a:pt x="8247" y="2984"/>
                    <a:pt x="8382" y="2415"/>
                    <a:pt x="8515" y="1850"/>
                  </a:cubicBezTo>
                  <a:cubicBezTo>
                    <a:pt x="8514" y="1849"/>
                    <a:pt x="8514" y="1847"/>
                    <a:pt x="8513" y="1846"/>
                  </a:cubicBezTo>
                  <a:lnTo>
                    <a:pt x="8513" y="1846"/>
                  </a:lnTo>
                  <a:cubicBezTo>
                    <a:pt x="8708" y="1570"/>
                    <a:pt x="8899" y="1297"/>
                    <a:pt x="9101" y="1011"/>
                  </a:cubicBezTo>
                  <a:cubicBezTo>
                    <a:pt x="9496" y="1208"/>
                    <a:pt x="9555" y="1541"/>
                    <a:pt x="9649" y="1836"/>
                  </a:cubicBezTo>
                  <a:cubicBezTo>
                    <a:pt x="9764" y="2214"/>
                    <a:pt x="9843" y="2603"/>
                    <a:pt x="9947" y="2984"/>
                  </a:cubicBezTo>
                  <a:cubicBezTo>
                    <a:pt x="10047" y="3335"/>
                    <a:pt x="10225" y="3626"/>
                    <a:pt x="10606" y="3762"/>
                  </a:cubicBezTo>
                  <a:cubicBezTo>
                    <a:pt x="10755" y="3678"/>
                    <a:pt x="10904" y="3592"/>
                    <a:pt x="11043" y="3512"/>
                  </a:cubicBezTo>
                  <a:cubicBezTo>
                    <a:pt x="11432" y="2686"/>
                    <a:pt x="11456" y="1718"/>
                    <a:pt x="12206" y="961"/>
                  </a:cubicBezTo>
                  <a:cubicBezTo>
                    <a:pt x="12386" y="1739"/>
                    <a:pt x="12542" y="2433"/>
                    <a:pt x="12699" y="3106"/>
                  </a:cubicBezTo>
                  <a:cubicBezTo>
                    <a:pt x="12882" y="3269"/>
                    <a:pt x="13045" y="3411"/>
                    <a:pt x="13271" y="3613"/>
                  </a:cubicBezTo>
                  <a:cubicBezTo>
                    <a:pt x="13430" y="3400"/>
                    <a:pt x="13610" y="3230"/>
                    <a:pt x="13701" y="3022"/>
                  </a:cubicBezTo>
                  <a:cubicBezTo>
                    <a:pt x="13885" y="2596"/>
                    <a:pt x="13996" y="2141"/>
                    <a:pt x="14180" y="1718"/>
                  </a:cubicBezTo>
                  <a:cubicBezTo>
                    <a:pt x="14322" y="1381"/>
                    <a:pt x="14460" y="1021"/>
                    <a:pt x="14859" y="798"/>
                  </a:cubicBezTo>
                  <a:cubicBezTo>
                    <a:pt x="15227" y="1635"/>
                    <a:pt x="15266" y="2519"/>
                    <a:pt x="15530" y="3421"/>
                  </a:cubicBezTo>
                  <a:cubicBezTo>
                    <a:pt x="15668" y="3578"/>
                    <a:pt x="15855" y="3789"/>
                    <a:pt x="16036" y="3991"/>
                  </a:cubicBezTo>
                  <a:cubicBezTo>
                    <a:pt x="16483" y="3796"/>
                    <a:pt x="16598" y="3453"/>
                    <a:pt x="16709" y="3075"/>
                  </a:cubicBezTo>
                  <a:cubicBezTo>
                    <a:pt x="16851" y="2588"/>
                    <a:pt x="17014" y="2106"/>
                    <a:pt x="17229" y="1652"/>
                  </a:cubicBezTo>
                  <a:cubicBezTo>
                    <a:pt x="17365" y="1371"/>
                    <a:pt x="17580" y="1111"/>
                    <a:pt x="18013" y="1076"/>
                  </a:cubicBezTo>
                  <a:cubicBezTo>
                    <a:pt x="18111" y="1235"/>
                    <a:pt x="18249" y="1409"/>
                    <a:pt x="18326" y="1603"/>
                  </a:cubicBezTo>
                  <a:cubicBezTo>
                    <a:pt x="18489" y="2026"/>
                    <a:pt x="18635" y="2457"/>
                    <a:pt x="18763" y="2891"/>
                  </a:cubicBezTo>
                  <a:cubicBezTo>
                    <a:pt x="18881" y="3280"/>
                    <a:pt x="19120" y="3533"/>
                    <a:pt x="19467" y="3696"/>
                  </a:cubicBezTo>
                  <a:cubicBezTo>
                    <a:pt x="20289" y="3189"/>
                    <a:pt x="20130" y="2284"/>
                    <a:pt x="20431" y="1589"/>
                  </a:cubicBezTo>
                  <a:cubicBezTo>
                    <a:pt x="20750" y="1406"/>
                    <a:pt x="21073" y="1222"/>
                    <a:pt x="21371" y="1048"/>
                  </a:cubicBezTo>
                  <a:cubicBezTo>
                    <a:pt x="22020" y="1250"/>
                    <a:pt x="22212" y="1773"/>
                    <a:pt x="22395" y="2276"/>
                  </a:cubicBezTo>
                  <a:cubicBezTo>
                    <a:pt x="22569" y="2752"/>
                    <a:pt x="22690" y="3241"/>
                    <a:pt x="23221" y="3470"/>
                  </a:cubicBezTo>
                  <a:cubicBezTo>
                    <a:pt x="23703" y="3234"/>
                    <a:pt x="23821" y="2755"/>
                    <a:pt x="23973" y="2305"/>
                  </a:cubicBezTo>
                  <a:cubicBezTo>
                    <a:pt x="24047" y="2093"/>
                    <a:pt x="24064" y="1857"/>
                    <a:pt x="24164" y="1663"/>
                  </a:cubicBezTo>
                  <a:cubicBezTo>
                    <a:pt x="24277" y="1449"/>
                    <a:pt x="24436" y="1341"/>
                    <a:pt x="24606" y="1341"/>
                  </a:cubicBezTo>
                  <a:cubicBezTo>
                    <a:pt x="24743" y="1341"/>
                    <a:pt x="24888" y="1412"/>
                    <a:pt x="25022" y="1555"/>
                  </a:cubicBezTo>
                  <a:cubicBezTo>
                    <a:pt x="25202" y="1749"/>
                    <a:pt x="25344" y="1971"/>
                    <a:pt x="25496" y="2186"/>
                  </a:cubicBezTo>
                  <a:cubicBezTo>
                    <a:pt x="25698" y="2468"/>
                    <a:pt x="25948" y="2683"/>
                    <a:pt x="26329" y="2783"/>
                  </a:cubicBezTo>
                  <a:cubicBezTo>
                    <a:pt x="26596" y="2609"/>
                    <a:pt x="26784" y="2374"/>
                    <a:pt x="26825" y="2020"/>
                  </a:cubicBezTo>
                  <a:cubicBezTo>
                    <a:pt x="26354" y="2016"/>
                    <a:pt x="26163" y="1933"/>
                    <a:pt x="25909" y="1568"/>
                  </a:cubicBezTo>
                  <a:cubicBezTo>
                    <a:pt x="25621" y="1160"/>
                    <a:pt x="25261" y="861"/>
                    <a:pt x="24747" y="722"/>
                  </a:cubicBezTo>
                  <a:cubicBezTo>
                    <a:pt x="24497" y="830"/>
                    <a:pt x="24231" y="944"/>
                    <a:pt x="24036" y="1027"/>
                  </a:cubicBezTo>
                  <a:cubicBezTo>
                    <a:pt x="23685" y="1402"/>
                    <a:pt x="23384" y="1722"/>
                    <a:pt x="23058" y="2061"/>
                  </a:cubicBezTo>
                  <a:cubicBezTo>
                    <a:pt x="22673" y="1305"/>
                    <a:pt x="22406" y="490"/>
                    <a:pt x="21472" y="365"/>
                  </a:cubicBezTo>
                  <a:cubicBezTo>
                    <a:pt x="21314" y="406"/>
                    <a:pt x="21214" y="584"/>
                    <a:pt x="21074" y="584"/>
                  </a:cubicBezTo>
                  <a:cubicBezTo>
                    <a:pt x="21026" y="584"/>
                    <a:pt x="20974" y="564"/>
                    <a:pt x="20914" y="511"/>
                  </a:cubicBezTo>
                  <a:lnTo>
                    <a:pt x="20914" y="511"/>
                  </a:lnTo>
                  <a:lnTo>
                    <a:pt x="20921" y="521"/>
                  </a:lnTo>
                  <a:cubicBezTo>
                    <a:pt x="20251" y="920"/>
                    <a:pt x="19869" y="1610"/>
                    <a:pt x="19283" y="2114"/>
                  </a:cubicBezTo>
                  <a:cubicBezTo>
                    <a:pt x="19131" y="1808"/>
                    <a:pt x="18978" y="1499"/>
                    <a:pt x="18763" y="1069"/>
                  </a:cubicBezTo>
                  <a:cubicBezTo>
                    <a:pt x="18766" y="830"/>
                    <a:pt x="18551" y="545"/>
                    <a:pt x="18201" y="462"/>
                  </a:cubicBezTo>
                  <a:cubicBezTo>
                    <a:pt x="18084" y="434"/>
                    <a:pt x="17971" y="419"/>
                    <a:pt x="17861" y="419"/>
                  </a:cubicBezTo>
                  <a:cubicBezTo>
                    <a:pt x="17551" y="419"/>
                    <a:pt x="17275" y="537"/>
                    <a:pt x="17053" y="798"/>
                  </a:cubicBezTo>
                  <a:cubicBezTo>
                    <a:pt x="16695" y="1222"/>
                    <a:pt x="16355" y="1659"/>
                    <a:pt x="15998" y="2100"/>
                  </a:cubicBezTo>
                  <a:cubicBezTo>
                    <a:pt x="15744" y="1451"/>
                    <a:pt x="15863" y="636"/>
                    <a:pt x="15137" y="223"/>
                  </a:cubicBezTo>
                  <a:cubicBezTo>
                    <a:pt x="15045" y="198"/>
                    <a:pt x="14958" y="186"/>
                    <a:pt x="14876" y="186"/>
                  </a:cubicBezTo>
                  <a:cubicBezTo>
                    <a:pt x="14608" y="186"/>
                    <a:pt x="14393" y="316"/>
                    <a:pt x="14228" y="577"/>
                  </a:cubicBezTo>
                  <a:cubicBezTo>
                    <a:pt x="14093" y="785"/>
                    <a:pt x="13954" y="990"/>
                    <a:pt x="13823" y="1198"/>
                  </a:cubicBezTo>
                  <a:cubicBezTo>
                    <a:pt x="13625" y="1514"/>
                    <a:pt x="13437" y="1829"/>
                    <a:pt x="13191" y="2228"/>
                  </a:cubicBezTo>
                  <a:cubicBezTo>
                    <a:pt x="13115" y="1951"/>
                    <a:pt x="13066" y="1773"/>
                    <a:pt x="13021" y="1593"/>
                  </a:cubicBezTo>
                  <a:cubicBezTo>
                    <a:pt x="12973" y="1409"/>
                    <a:pt x="12944" y="1222"/>
                    <a:pt x="12878" y="1045"/>
                  </a:cubicBezTo>
                  <a:cubicBezTo>
                    <a:pt x="12732" y="634"/>
                    <a:pt x="12527" y="448"/>
                    <a:pt x="12152" y="448"/>
                  </a:cubicBezTo>
                  <a:cubicBezTo>
                    <a:pt x="12041" y="448"/>
                    <a:pt x="11914" y="465"/>
                    <a:pt x="11769" y="497"/>
                  </a:cubicBezTo>
                  <a:cubicBezTo>
                    <a:pt x="11376" y="1229"/>
                    <a:pt x="10963" y="1999"/>
                    <a:pt x="10499" y="2870"/>
                  </a:cubicBezTo>
                  <a:cubicBezTo>
                    <a:pt x="10419" y="2516"/>
                    <a:pt x="10391" y="2266"/>
                    <a:pt x="10301" y="2041"/>
                  </a:cubicBezTo>
                  <a:cubicBezTo>
                    <a:pt x="10142" y="1638"/>
                    <a:pt x="9975" y="1229"/>
                    <a:pt x="9743" y="868"/>
                  </a:cubicBezTo>
                  <a:cubicBezTo>
                    <a:pt x="9622" y="675"/>
                    <a:pt x="9390" y="568"/>
                    <a:pt x="9188" y="568"/>
                  </a:cubicBezTo>
                  <a:cubicBezTo>
                    <a:pt x="9088" y="568"/>
                    <a:pt x="8996" y="594"/>
                    <a:pt x="8927" y="649"/>
                  </a:cubicBezTo>
                  <a:cubicBezTo>
                    <a:pt x="8674" y="854"/>
                    <a:pt x="8420" y="1097"/>
                    <a:pt x="8251" y="1374"/>
                  </a:cubicBezTo>
                  <a:cubicBezTo>
                    <a:pt x="7987" y="1805"/>
                    <a:pt x="7796" y="2276"/>
                    <a:pt x="7522" y="2832"/>
                  </a:cubicBezTo>
                  <a:cubicBezTo>
                    <a:pt x="7341" y="2391"/>
                    <a:pt x="7199" y="2037"/>
                    <a:pt x="7053" y="1683"/>
                  </a:cubicBezTo>
                  <a:cubicBezTo>
                    <a:pt x="6880" y="1256"/>
                    <a:pt x="6683" y="851"/>
                    <a:pt x="6145" y="694"/>
                  </a:cubicBezTo>
                  <a:cubicBezTo>
                    <a:pt x="5961" y="774"/>
                    <a:pt x="5753" y="868"/>
                    <a:pt x="5559" y="955"/>
                  </a:cubicBezTo>
                  <a:cubicBezTo>
                    <a:pt x="5256" y="1642"/>
                    <a:pt x="4968" y="2294"/>
                    <a:pt x="4680" y="2950"/>
                  </a:cubicBezTo>
                  <a:cubicBezTo>
                    <a:pt x="4406" y="2658"/>
                    <a:pt x="4070" y="1937"/>
                    <a:pt x="3980" y="1469"/>
                  </a:cubicBezTo>
                  <a:cubicBezTo>
                    <a:pt x="3883" y="974"/>
                    <a:pt x="3648" y="718"/>
                    <a:pt x="3293" y="718"/>
                  </a:cubicBezTo>
                  <a:cubicBezTo>
                    <a:pt x="3140" y="718"/>
                    <a:pt x="2965" y="765"/>
                    <a:pt x="2769" y="861"/>
                  </a:cubicBezTo>
                  <a:cubicBezTo>
                    <a:pt x="2669" y="1069"/>
                    <a:pt x="2519" y="1281"/>
                    <a:pt x="2457" y="1514"/>
                  </a:cubicBezTo>
                  <a:cubicBezTo>
                    <a:pt x="2318" y="2047"/>
                    <a:pt x="2228" y="2593"/>
                    <a:pt x="2096" y="3126"/>
                  </a:cubicBezTo>
                  <a:cubicBezTo>
                    <a:pt x="2062" y="3269"/>
                    <a:pt x="1947" y="3394"/>
                    <a:pt x="1853" y="3550"/>
                  </a:cubicBezTo>
                  <a:cubicBezTo>
                    <a:pt x="1475" y="3307"/>
                    <a:pt x="1277" y="2998"/>
                    <a:pt x="1204" y="2609"/>
                  </a:cubicBezTo>
                  <a:cubicBezTo>
                    <a:pt x="1125" y="2165"/>
                    <a:pt x="1072" y="1711"/>
                    <a:pt x="975" y="1270"/>
                  </a:cubicBezTo>
                  <a:cubicBezTo>
                    <a:pt x="899" y="931"/>
                    <a:pt x="808" y="587"/>
                    <a:pt x="663" y="275"/>
                  </a:cubicBezTo>
                  <a:cubicBezTo>
                    <a:pt x="575" y="86"/>
                    <a:pt x="466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14"/>
            <p:cNvSpPr/>
            <p:nvPr/>
          </p:nvSpPr>
          <p:spPr>
            <a:xfrm>
              <a:off x="6422157" y="1021361"/>
              <a:ext cx="2067527" cy="381040"/>
            </a:xfrm>
            <a:custGeom>
              <a:avLst/>
              <a:gdLst/>
              <a:ahLst/>
              <a:cxnLst/>
              <a:rect l="l" t="t" r="r" b="b"/>
              <a:pathLst>
                <a:path w="24200" h="4460" extrusionOk="0">
                  <a:moveTo>
                    <a:pt x="15270" y="1512"/>
                  </a:moveTo>
                  <a:lnTo>
                    <a:pt x="15270" y="1512"/>
                  </a:lnTo>
                  <a:cubicBezTo>
                    <a:pt x="15267" y="1515"/>
                    <a:pt x="15264" y="1518"/>
                    <a:pt x="15262" y="1521"/>
                  </a:cubicBezTo>
                  <a:lnTo>
                    <a:pt x="15276" y="1524"/>
                  </a:lnTo>
                  <a:cubicBezTo>
                    <a:pt x="15274" y="1520"/>
                    <a:pt x="15272" y="1516"/>
                    <a:pt x="15270" y="1512"/>
                  </a:cubicBezTo>
                  <a:close/>
                  <a:moveTo>
                    <a:pt x="11779" y="1840"/>
                  </a:moveTo>
                  <a:cubicBezTo>
                    <a:pt x="11789" y="1860"/>
                    <a:pt x="11800" y="1878"/>
                    <a:pt x="11810" y="1899"/>
                  </a:cubicBezTo>
                  <a:lnTo>
                    <a:pt x="11747" y="1899"/>
                  </a:lnTo>
                  <a:cubicBezTo>
                    <a:pt x="11758" y="1881"/>
                    <a:pt x="11768" y="1860"/>
                    <a:pt x="11779" y="1840"/>
                  </a:cubicBezTo>
                  <a:close/>
                  <a:moveTo>
                    <a:pt x="295" y="0"/>
                  </a:moveTo>
                  <a:cubicBezTo>
                    <a:pt x="179" y="0"/>
                    <a:pt x="75" y="37"/>
                    <a:pt x="0" y="168"/>
                  </a:cubicBezTo>
                  <a:cubicBezTo>
                    <a:pt x="128" y="352"/>
                    <a:pt x="282" y="501"/>
                    <a:pt x="351" y="678"/>
                  </a:cubicBezTo>
                  <a:cubicBezTo>
                    <a:pt x="448" y="938"/>
                    <a:pt x="490" y="1215"/>
                    <a:pt x="545" y="1490"/>
                  </a:cubicBezTo>
                  <a:cubicBezTo>
                    <a:pt x="677" y="2131"/>
                    <a:pt x="788" y="2780"/>
                    <a:pt x="940" y="3422"/>
                  </a:cubicBezTo>
                  <a:cubicBezTo>
                    <a:pt x="1030" y="3803"/>
                    <a:pt x="1302" y="4041"/>
                    <a:pt x="1550" y="4041"/>
                  </a:cubicBezTo>
                  <a:cubicBezTo>
                    <a:pt x="1562" y="4041"/>
                    <a:pt x="1574" y="4040"/>
                    <a:pt x="1585" y="4039"/>
                  </a:cubicBezTo>
                  <a:cubicBezTo>
                    <a:pt x="1846" y="4015"/>
                    <a:pt x="2033" y="3713"/>
                    <a:pt x="2068" y="3290"/>
                  </a:cubicBezTo>
                  <a:cubicBezTo>
                    <a:pt x="2093" y="2999"/>
                    <a:pt x="2085" y="2697"/>
                    <a:pt x="2165" y="2422"/>
                  </a:cubicBezTo>
                  <a:cubicBezTo>
                    <a:pt x="2290" y="1985"/>
                    <a:pt x="2411" y="1535"/>
                    <a:pt x="2769" y="1098"/>
                  </a:cubicBezTo>
                  <a:cubicBezTo>
                    <a:pt x="2897" y="1389"/>
                    <a:pt x="3004" y="1607"/>
                    <a:pt x="3084" y="1833"/>
                  </a:cubicBezTo>
                  <a:cubicBezTo>
                    <a:pt x="3220" y="2218"/>
                    <a:pt x="3303" y="2624"/>
                    <a:pt x="3466" y="2995"/>
                  </a:cubicBezTo>
                  <a:cubicBezTo>
                    <a:pt x="3685" y="3495"/>
                    <a:pt x="3862" y="4050"/>
                    <a:pt x="4528" y="4233"/>
                  </a:cubicBezTo>
                  <a:cubicBezTo>
                    <a:pt x="4621" y="4154"/>
                    <a:pt x="4784" y="4081"/>
                    <a:pt x="4826" y="3967"/>
                  </a:cubicBezTo>
                  <a:cubicBezTo>
                    <a:pt x="4958" y="3616"/>
                    <a:pt x="5069" y="3252"/>
                    <a:pt x="5132" y="2880"/>
                  </a:cubicBezTo>
                  <a:cubicBezTo>
                    <a:pt x="5194" y="2513"/>
                    <a:pt x="5173" y="2131"/>
                    <a:pt x="5211" y="1756"/>
                  </a:cubicBezTo>
                  <a:cubicBezTo>
                    <a:pt x="5257" y="1372"/>
                    <a:pt x="5423" y="1063"/>
                    <a:pt x="5894" y="910"/>
                  </a:cubicBezTo>
                  <a:cubicBezTo>
                    <a:pt x="6002" y="1032"/>
                    <a:pt x="6141" y="1153"/>
                    <a:pt x="6235" y="1302"/>
                  </a:cubicBezTo>
                  <a:cubicBezTo>
                    <a:pt x="6668" y="2006"/>
                    <a:pt x="6735" y="2822"/>
                    <a:pt x="6887" y="3606"/>
                  </a:cubicBezTo>
                  <a:cubicBezTo>
                    <a:pt x="6967" y="4025"/>
                    <a:pt x="7147" y="4296"/>
                    <a:pt x="7598" y="4459"/>
                  </a:cubicBezTo>
                  <a:cubicBezTo>
                    <a:pt x="7785" y="4175"/>
                    <a:pt x="7969" y="3900"/>
                    <a:pt x="8157" y="3623"/>
                  </a:cubicBezTo>
                  <a:cubicBezTo>
                    <a:pt x="8136" y="3616"/>
                    <a:pt x="8118" y="3609"/>
                    <a:pt x="8101" y="3602"/>
                  </a:cubicBezTo>
                  <a:cubicBezTo>
                    <a:pt x="8157" y="3408"/>
                    <a:pt x="8212" y="3213"/>
                    <a:pt x="8267" y="3019"/>
                  </a:cubicBezTo>
                  <a:cubicBezTo>
                    <a:pt x="8288" y="2377"/>
                    <a:pt x="8795" y="1399"/>
                    <a:pt x="9357" y="1125"/>
                  </a:cubicBezTo>
                  <a:cubicBezTo>
                    <a:pt x="9468" y="1351"/>
                    <a:pt x="9611" y="1566"/>
                    <a:pt x="9686" y="1805"/>
                  </a:cubicBezTo>
                  <a:cubicBezTo>
                    <a:pt x="9832" y="2263"/>
                    <a:pt x="9919" y="2742"/>
                    <a:pt x="10072" y="3200"/>
                  </a:cubicBezTo>
                  <a:cubicBezTo>
                    <a:pt x="10224" y="3665"/>
                    <a:pt x="10370" y="4161"/>
                    <a:pt x="10964" y="4358"/>
                  </a:cubicBezTo>
                  <a:cubicBezTo>
                    <a:pt x="11307" y="4133"/>
                    <a:pt x="11317" y="3692"/>
                    <a:pt x="11526" y="3418"/>
                  </a:cubicBezTo>
                  <a:lnTo>
                    <a:pt x="11526" y="2343"/>
                  </a:lnTo>
                  <a:cubicBezTo>
                    <a:pt x="11619" y="2457"/>
                    <a:pt x="11657" y="2502"/>
                    <a:pt x="11702" y="2558"/>
                  </a:cubicBezTo>
                  <a:cubicBezTo>
                    <a:pt x="11775" y="2073"/>
                    <a:pt x="11879" y="1628"/>
                    <a:pt x="12427" y="1337"/>
                  </a:cubicBezTo>
                  <a:cubicBezTo>
                    <a:pt x="12521" y="1656"/>
                    <a:pt x="12601" y="1913"/>
                    <a:pt x="12670" y="2177"/>
                  </a:cubicBezTo>
                  <a:cubicBezTo>
                    <a:pt x="12757" y="2513"/>
                    <a:pt x="12834" y="2856"/>
                    <a:pt x="12920" y="3197"/>
                  </a:cubicBezTo>
                  <a:cubicBezTo>
                    <a:pt x="13014" y="3561"/>
                    <a:pt x="13274" y="3783"/>
                    <a:pt x="13572" y="3963"/>
                  </a:cubicBezTo>
                  <a:cubicBezTo>
                    <a:pt x="14395" y="3575"/>
                    <a:pt x="14586" y="2752"/>
                    <a:pt x="14890" y="2044"/>
                  </a:cubicBezTo>
                  <a:cubicBezTo>
                    <a:pt x="14953" y="1830"/>
                    <a:pt x="15012" y="1611"/>
                    <a:pt x="15071" y="1396"/>
                  </a:cubicBezTo>
                  <a:cubicBezTo>
                    <a:pt x="15113" y="1386"/>
                    <a:pt x="15151" y="1375"/>
                    <a:pt x="15193" y="1365"/>
                  </a:cubicBezTo>
                  <a:cubicBezTo>
                    <a:pt x="15218" y="1416"/>
                    <a:pt x="15244" y="1464"/>
                    <a:pt x="15270" y="1512"/>
                  </a:cubicBezTo>
                  <a:lnTo>
                    <a:pt x="15270" y="1512"/>
                  </a:lnTo>
                  <a:cubicBezTo>
                    <a:pt x="15444" y="1321"/>
                    <a:pt x="15623" y="1128"/>
                    <a:pt x="15865" y="861"/>
                  </a:cubicBezTo>
                  <a:cubicBezTo>
                    <a:pt x="16358" y="1826"/>
                    <a:pt x="16368" y="2818"/>
                    <a:pt x="16719" y="3706"/>
                  </a:cubicBezTo>
                  <a:cubicBezTo>
                    <a:pt x="16909" y="3891"/>
                    <a:pt x="17079" y="4138"/>
                    <a:pt x="17359" y="4138"/>
                  </a:cubicBezTo>
                  <a:cubicBezTo>
                    <a:pt x="17448" y="4138"/>
                    <a:pt x="17548" y="4113"/>
                    <a:pt x="17663" y="4054"/>
                  </a:cubicBezTo>
                  <a:cubicBezTo>
                    <a:pt x="17780" y="3363"/>
                    <a:pt x="17905" y="2645"/>
                    <a:pt x="18020" y="1979"/>
                  </a:cubicBezTo>
                  <a:cubicBezTo>
                    <a:pt x="18183" y="1764"/>
                    <a:pt x="18315" y="1594"/>
                    <a:pt x="18499" y="1351"/>
                  </a:cubicBezTo>
                  <a:cubicBezTo>
                    <a:pt x="18658" y="1753"/>
                    <a:pt x="18895" y="2103"/>
                    <a:pt x="18915" y="2464"/>
                  </a:cubicBezTo>
                  <a:cubicBezTo>
                    <a:pt x="18946" y="3002"/>
                    <a:pt x="19210" y="3397"/>
                    <a:pt x="19467" y="3838"/>
                  </a:cubicBezTo>
                  <a:cubicBezTo>
                    <a:pt x="19599" y="3876"/>
                    <a:pt x="19737" y="3918"/>
                    <a:pt x="19862" y="3953"/>
                  </a:cubicBezTo>
                  <a:cubicBezTo>
                    <a:pt x="20019" y="3831"/>
                    <a:pt x="20157" y="3727"/>
                    <a:pt x="20299" y="3613"/>
                  </a:cubicBezTo>
                  <a:cubicBezTo>
                    <a:pt x="20483" y="3078"/>
                    <a:pt x="20667" y="2541"/>
                    <a:pt x="20848" y="2003"/>
                  </a:cubicBezTo>
                  <a:cubicBezTo>
                    <a:pt x="20962" y="1660"/>
                    <a:pt x="21184" y="1410"/>
                    <a:pt x="21548" y="1191"/>
                  </a:cubicBezTo>
                  <a:cubicBezTo>
                    <a:pt x="21621" y="1347"/>
                    <a:pt x="21701" y="1461"/>
                    <a:pt x="21729" y="1590"/>
                  </a:cubicBezTo>
                  <a:cubicBezTo>
                    <a:pt x="21788" y="1847"/>
                    <a:pt x="21868" y="2114"/>
                    <a:pt x="21850" y="2371"/>
                  </a:cubicBezTo>
                  <a:cubicBezTo>
                    <a:pt x="21819" y="2943"/>
                    <a:pt x="22149" y="3200"/>
                    <a:pt x="22592" y="3377"/>
                  </a:cubicBezTo>
                  <a:cubicBezTo>
                    <a:pt x="22898" y="3283"/>
                    <a:pt x="23037" y="3068"/>
                    <a:pt x="23151" y="2822"/>
                  </a:cubicBezTo>
                  <a:cubicBezTo>
                    <a:pt x="23150" y="2821"/>
                    <a:pt x="23149" y="2820"/>
                    <a:pt x="23147" y="2820"/>
                  </a:cubicBezTo>
                  <a:lnTo>
                    <a:pt x="23147" y="2820"/>
                  </a:lnTo>
                  <a:cubicBezTo>
                    <a:pt x="23281" y="2536"/>
                    <a:pt x="23206" y="2149"/>
                    <a:pt x="23585" y="1934"/>
                  </a:cubicBezTo>
                  <a:cubicBezTo>
                    <a:pt x="23661" y="2180"/>
                    <a:pt x="23734" y="2402"/>
                    <a:pt x="23817" y="2665"/>
                  </a:cubicBezTo>
                  <a:cubicBezTo>
                    <a:pt x="24199" y="2332"/>
                    <a:pt x="24074" y="1906"/>
                    <a:pt x="24192" y="1524"/>
                  </a:cubicBezTo>
                  <a:cubicBezTo>
                    <a:pt x="23963" y="1389"/>
                    <a:pt x="23745" y="1264"/>
                    <a:pt x="23529" y="1136"/>
                  </a:cubicBezTo>
                  <a:cubicBezTo>
                    <a:pt x="23522" y="1173"/>
                    <a:pt x="23519" y="1208"/>
                    <a:pt x="23512" y="1243"/>
                  </a:cubicBezTo>
                  <a:cubicBezTo>
                    <a:pt x="23186" y="1337"/>
                    <a:pt x="22860" y="1431"/>
                    <a:pt x="22534" y="1527"/>
                  </a:cubicBezTo>
                  <a:cubicBezTo>
                    <a:pt x="22377" y="958"/>
                    <a:pt x="22155" y="661"/>
                    <a:pt x="21514" y="661"/>
                  </a:cubicBezTo>
                  <a:cubicBezTo>
                    <a:pt x="21475" y="661"/>
                    <a:pt x="21434" y="662"/>
                    <a:pt x="21392" y="664"/>
                  </a:cubicBezTo>
                  <a:cubicBezTo>
                    <a:pt x="20636" y="1205"/>
                    <a:pt x="20254" y="2031"/>
                    <a:pt x="19734" y="2850"/>
                  </a:cubicBezTo>
                  <a:cubicBezTo>
                    <a:pt x="19678" y="2665"/>
                    <a:pt x="19651" y="2576"/>
                    <a:pt x="19620" y="2481"/>
                  </a:cubicBezTo>
                  <a:cubicBezTo>
                    <a:pt x="19477" y="2073"/>
                    <a:pt x="19342" y="1663"/>
                    <a:pt x="19189" y="1257"/>
                  </a:cubicBezTo>
                  <a:cubicBezTo>
                    <a:pt x="19074" y="944"/>
                    <a:pt x="18856" y="744"/>
                    <a:pt x="18506" y="720"/>
                  </a:cubicBezTo>
                  <a:cubicBezTo>
                    <a:pt x="18054" y="879"/>
                    <a:pt x="17996" y="934"/>
                    <a:pt x="17780" y="1399"/>
                  </a:cubicBezTo>
                  <a:cubicBezTo>
                    <a:pt x="17607" y="1785"/>
                    <a:pt x="17492" y="2214"/>
                    <a:pt x="17039" y="2416"/>
                  </a:cubicBezTo>
                  <a:cubicBezTo>
                    <a:pt x="16962" y="2076"/>
                    <a:pt x="16882" y="1750"/>
                    <a:pt x="16813" y="1423"/>
                  </a:cubicBezTo>
                  <a:cubicBezTo>
                    <a:pt x="16622" y="563"/>
                    <a:pt x="16327" y="428"/>
                    <a:pt x="15706" y="362"/>
                  </a:cubicBezTo>
                  <a:cubicBezTo>
                    <a:pt x="15515" y="494"/>
                    <a:pt x="15327" y="622"/>
                    <a:pt x="15207" y="709"/>
                  </a:cubicBezTo>
                  <a:cubicBezTo>
                    <a:pt x="14661" y="1476"/>
                    <a:pt x="14162" y="2183"/>
                    <a:pt x="13607" y="2968"/>
                  </a:cubicBezTo>
                  <a:cubicBezTo>
                    <a:pt x="13548" y="2752"/>
                    <a:pt x="13513" y="2645"/>
                    <a:pt x="13486" y="2534"/>
                  </a:cubicBezTo>
                  <a:cubicBezTo>
                    <a:pt x="13399" y="2180"/>
                    <a:pt x="13343" y="1819"/>
                    <a:pt x="13229" y="1476"/>
                  </a:cubicBezTo>
                  <a:cubicBezTo>
                    <a:pt x="13073" y="1021"/>
                    <a:pt x="12775" y="816"/>
                    <a:pt x="12372" y="816"/>
                  </a:cubicBezTo>
                  <a:cubicBezTo>
                    <a:pt x="12317" y="816"/>
                    <a:pt x="12260" y="820"/>
                    <a:pt x="12202" y="827"/>
                  </a:cubicBezTo>
                  <a:cubicBezTo>
                    <a:pt x="11779" y="1014"/>
                    <a:pt x="11622" y="1357"/>
                    <a:pt x="11473" y="1711"/>
                  </a:cubicBezTo>
                  <a:cubicBezTo>
                    <a:pt x="11244" y="2249"/>
                    <a:pt x="11009" y="2784"/>
                    <a:pt x="10741" y="3401"/>
                  </a:cubicBezTo>
                  <a:cubicBezTo>
                    <a:pt x="10640" y="3189"/>
                    <a:pt x="10554" y="3072"/>
                    <a:pt x="10526" y="2939"/>
                  </a:cubicBezTo>
                  <a:cubicBezTo>
                    <a:pt x="10443" y="2561"/>
                    <a:pt x="10384" y="2180"/>
                    <a:pt x="10307" y="1802"/>
                  </a:cubicBezTo>
                  <a:cubicBezTo>
                    <a:pt x="10207" y="1285"/>
                    <a:pt x="9950" y="879"/>
                    <a:pt x="9461" y="646"/>
                  </a:cubicBezTo>
                  <a:cubicBezTo>
                    <a:pt x="9132" y="646"/>
                    <a:pt x="8864" y="744"/>
                    <a:pt x="8691" y="1048"/>
                  </a:cubicBezTo>
                  <a:cubicBezTo>
                    <a:pt x="8493" y="1407"/>
                    <a:pt x="8271" y="1750"/>
                    <a:pt x="8073" y="2107"/>
                  </a:cubicBezTo>
                  <a:cubicBezTo>
                    <a:pt x="7893" y="2443"/>
                    <a:pt x="7734" y="2790"/>
                    <a:pt x="7526" y="3210"/>
                  </a:cubicBezTo>
                  <a:cubicBezTo>
                    <a:pt x="7459" y="3037"/>
                    <a:pt x="7428" y="2957"/>
                    <a:pt x="7396" y="2880"/>
                  </a:cubicBezTo>
                  <a:cubicBezTo>
                    <a:pt x="7151" y="2287"/>
                    <a:pt x="6935" y="1680"/>
                    <a:pt x="6647" y="1108"/>
                  </a:cubicBezTo>
                  <a:cubicBezTo>
                    <a:pt x="6458" y="726"/>
                    <a:pt x="6186" y="536"/>
                    <a:pt x="5906" y="536"/>
                  </a:cubicBezTo>
                  <a:cubicBezTo>
                    <a:pt x="5643" y="536"/>
                    <a:pt x="5372" y="703"/>
                    <a:pt x="5153" y="1035"/>
                  </a:cubicBezTo>
                  <a:cubicBezTo>
                    <a:pt x="5083" y="1143"/>
                    <a:pt x="5041" y="1271"/>
                    <a:pt x="4993" y="1392"/>
                  </a:cubicBezTo>
                  <a:cubicBezTo>
                    <a:pt x="4750" y="2010"/>
                    <a:pt x="4511" y="2631"/>
                    <a:pt x="4250" y="3297"/>
                  </a:cubicBezTo>
                  <a:cubicBezTo>
                    <a:pt x="3667" y="2510"/>
                    <a:pt x="3758" y="1511"/>
                    <a:pt x="3233" y="754"/>
                  </a:cubicBezTo>
                  <a:cubicBezTo>
                    <a:pt x="2998" y="695"/>
                    <a:pt x="2772" y="640"/>
                    <a:pt x="2525" y="577"/>
                  </a:cubicBezTo>
                  <a:cubicBezTo>
                    <a:pt x="1755" y="1323"/>
                    <a:pt x="1714" y="2371"/>
                    <a:pt x="1318" y="3359"/>
                  </a:cubicBezTo>
                  <a:cubicBezTo>
                    <a:pt x="1263" y="3106"/>
                    <a:pt x="1214" y="2950"/>
                    <a:pt x="1201" y="2794"/>
                  </a:cubicBezTo>
                  <a:cubicBezTo>
                    <a:pt x="1156" y="2343"/>
                    <a:pt x="1131" y="1892"/>
                    <a:pt x="1083" y="1441"/>
                  </a:cubicBezTo>
                  <a:cubicBezTo>
                    <a:pt x="1031" y="931"/>
                    <a:pt x="968" y="417"/>
                    <a:pt x="555" y="36"/>
                  </a:cubicBezTo>
                  <a:cubicBezTo>
                    <a:pt x="466" y="19"/>
                    <a:pt x="378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14"/>
            <p:cNvSpPr/>
            <p:nvPr/>
          </p:nvSpPr>
          <p:spPr>
            <a:xfrm>
              <a:off x="6453597" y="317880"/>
              <a:ext cx="2085896" cy="315597"/>
            </a:xfrm>
            <a:custGeom>
              <a:avLst/>
              <a:gdLst/>
              <a:ahLst/>
              <a:cxnLst/>
              <a:rect l="l" t="t" r="r" b="b"/>
              <a:pathLst>
                <a:path w="24415" h="3694" extrusionOk="0">
                  <a:moveTo>
                    <a:pt x="21076" y="2695"/>
                  </a:moveTo>
                  <a:lnTo>
                    <a:pt x="21084" y="2730"/>
                  </a:lnTo>
                  <a:lnTo>
                    <a:pt x="21084" y="2730"/>
                  </a:lnTo>
                  <a:lnTo>
                    <a:pt x="21055" y="2725"/>
                  </a:lnTo>
                  <a:lnTo>
                    <a:pt x="21076" y="2695"/>
                  </a:lnTo>
                  <a:close/>
                  <a:moveTo>
                    <a:pt x="21028" y="2913"/>
                  </a:moveTo>
                  <a:cubicBezTo>
                    <a:pt x="21038" y="2917"/>
                    <a:pt x="21049" y="2920"/>
                    <a:pt x="21059" y="2927"/>
                  </a:cubicBezTo>
                  <a:cubicBezTo>
                    <a:pt x="21055" y="2934"/>
                    <a:pt x="21052" y="2951"/>
                    <a:pt x="21049" y="2951"/>
                  </a:cubicBezTo>
                  <a:cubicBezTo>
                    <a:pt x="21038" y="2951"/>
                    <a:pt x="21028" y="2944"/>
                    <a:pt x="21017" y="2941"/>
                  </a:cubicBezTo>
                  <a:cubicBezTo>
                    <a:pt x="21021" y="2934"/>
                    <a:pt x="21024" y="2924"/>
                    <a:pt x="21028" y="2913"/>
                  </a:cubicBezTo>
                  <a:close/>
                  <a:moveTo>
                    <a:pt x="22742" y="1"/>
                  </a:moveTo>
                  <a:cubicBezTo>
                    <a:pt x="22719" y="1"/>
                    <a:pt x="22696" y="1"/>
                    <a:pt x="22672" y="3"/>
                  </a:cubicBezTo>
                  <a:cubicBezTo>
                    <a:pt x="22138" y="27"/>
                    <a:pt x="21860" y="446"/>
                    <a:pt x="21593" y="776"/>
                  </a:cubicBezTo>
                  <a:cubicBezTo>
                    <a:pt x="21174" y="1286"/>
                    <a:pt x="20875" y="1900"/>
                    <a:pt x="20525" y="2469"/>
                  </a:cubicBezTo>
                  <a:cubicBezTo>
                    <a:pt x="20476" y="2549"/>
                    <a:pt x="20410" y="2621"/>
                    <a:pt x="20296" y="2771"/>
                  </a:cubicBezTo>
                  <a:cubicBezTo>
                    <a:pt x="20139" y="2514"/>
                    <a:pt x="19984" y="2320"/>
                    <a:pt x="19904" y="2098"/>
                  </a:cubicBezTo>
                  <a:cubicBezTo>
                    <a:pt x="19761" y="1702"/>
                    <a:pt x="19675" y="1286"/>
                    <a:pt x="19547" y="884"/>
                  </a:cubicBezTo>
                  <a:cubicBezTo>
                    <a:pt x="19414" y="461"/>
                    <a:pt x="19185" y="117"/>
                    <a:pt x="18714" y="13"/>
                  </a:cubicBezTo>
                  <a:cubicBezTo>
                    <a:pt x="18557" y="54"/>
                    <a:pt x="18405" y="96"/>
                    <a:pt x="18173" y="155"/>
                  </a:cubicBezTo>
                  <a:cubicBezTo>
                    <a:pt x="17631" y="1033"/>
                    <a:pt x="17066" y="1952"/>
                    <a:pt x="16490" y="2889"/>
                  </a:cubicBezTo>
                  <a:cubicBezTo>
                    <a:pt x="16139" y="2733"/>
                    <a:pt x="16018" y="2455"/>
                    <a:pt x="15931" y="2160"/>
                  </a:cubicBezTo>
                  <a:cubicBezTo>
                    <a:pt x="15810" y="1740"/>
                    <a:pt x="15737" y="1303"/>
                    <a:pt x="15581" y="894"/>
                  </a:cubicBezTo>
                  <a:cubicBezTo>
                    <a:pt x="15431" y="493"/>
                    <a:pt x="15218" y="85"/>
                    <a:pt x="14708" y="85"/>
                  </a:cubicBezTo>
                  <a:cubicBezTo>
                    <a:pt x="14697" y="85"/>
                    <a:pt x="14686" y="85"/>
                    <a:pt x="14676" y="86"/>
                  </a:cubicBezTo>
                  <a:cubicBezTo>
                    <a:pt x="14471" y="93"/>
                    <a:pt x="14269" y="207"/>
                    <a:pt x="14082" y="266"/>
                  </a:cubicBezTo>
                  <a:cubicBezTo>
                    <a:pt x="13645" y="1119"/>
                    <a:pt x="13225" y="1931"/>
                    <a:pt x="12809" y="2746"/>
                  </a:cubicBezTo>
                  <a:cubicBezTo>
                    <a:pt x="12767" y="2750"/>
                    <a:pt x="12725" y="2757"/>
                    <a:pt x="12684" y="2764"/>
                  </a:cubicBezTo>
                  <a:cubicBezTo>
                    <a:pt x="12570" y="2486"/>
                    <a:pt x="12431" y="2219"/>
                    <a:pt x="12344" y="1931"/>
                  </a:cubicBezTo>
                  <a:cubicBezTo>
                    <a:pt x="12226" y="1539"/>
                    <a:pt x="12170" y="1133"/>
                    <a:pt x="12053" y="741"/>
                  </a:cubicBezTo>
                  <a:cubicBezTo>
                    <a:pt x="11945" y="391"/>
                    <a:pt x="11813" y="37"/>
                    <a:pt x="11383" y="6"/>
                  </a:cubicBezTo>
                  <a:cubicBezTo>
                    <a:pt x="10869" y="96"/>
                    <a:pt x="10679" y="491"/>
                    <a:pt x="10484" y="863"/>
                  </a:cubicBezTo>
                  <a:cubicBezTo>
                    <a:pt x="10193" y="1414"/>
                    <a:pt x="9939" y="1983"/>
                    <a:pt x="9659" y="2542"/>
                  </a:cubicBezTo>
                  <a:cubicBezTo>
                    <a:pt x="9586" y="2688"/>
                    <a:pt x="9464" y="2813"/>
                    <a:pt x="9322" y="3007"/>
                  </a:cubicBezTo>
                  <a:cubicBezTo>
                    <a:pt x="9211" y="2778"/>
                    <a:pt x="9121" y="2629"/>
                    <a:pt x="9065" y="2469"/>
                  </a:cubicBezTo>
                  <a:cubicBezTo>
                    <a:pt x="9014" y="2334"/>
                    <a:pt x="9006" y="2184"/>
                    <a:pt x="8964" y="2043"/>
                  </a:cubicBezTo>
                  <a:cubicBezTo>
                    <a:pt x="8850" y="1636"/>
                    <a:pt x="8753" y="1220"/>
                    <a:pt x="8597" y="828"/>
                  </a:cubicBezTo>
                  <a:cubicBezTo>
                    <a:pt x="8483" y="537"/>
                    <a:pt x="8256" y="367"/>
                    <a:pt x="8045" y="367"/>
                  </a:cubicBezTo>
                  <a:cubicBezTo>
                    <a:pt x="7961" y="367"/>
                    <a:pt x="7880" y="394"/>
                    <a:pt x="7810" y="450"/>
                  </a:cubicBezTo>
                  <a:cubicBezTo>
                    <a:pt x="7636" y="589"/>
                    <a:pt x="7486" y="789"/>
                    <a:pt x="7390" y="994"/>
                  </a:cubicBezTo>
                  <a:cubicBezTo>
                    <a:pt x="7237" y="1307"/>
                    <a:pt x="7143" y="1647"/>
                    <a:pt x="7015" y="1973"/>
                  </a:cubicBezTo>
                  <a:cubicBezTo>
                    <a:pt x="6894" y="2272"/>
                    <a:pt x="6751" y="2566"/>
                    <a:pt x="6620" y="2861"/>
                  </a:cubicBezTo>
                  <a:cubicBezTo>
                    <a:pt x="6221" y="2018"/>
                    <a:pt x="6283" y="1078"/>
                    <a:pt x="5784" y="346"/>
                  </a:cubicBezTo>
                  <a:cubicBezTo>
                    <a:pt x="5609" y="302"/>
                    <a:pt x="5483" y="276"/>
                    <a:pt x="5385" y="276"/>
                  </a:cubicBezTo>
                  <a:cubicBezTo>
                    <a:pt x="5191" y="276"/>
                    <a:pt x="5103" y="378"/>
                    <a:pt x="4961" y="651"/>
                  </a:cubicBezTo>
                  <a:cubicBezTo>
                    <a:pt x="4725" y="1102"/>
                    <a:pt x="4527" y="1574"/>
                    <a:pt x="4302" y="2032"/>
                  </a:cubicBezTo>
                  <a:cubicBezTo>
                    <a:pt x="4149" y="2341"/>
                    <a:pt x="3983" y="2639"/>
                    <a:pt x="3823" y="2941"/>
                  </a:cubicBezTo>
                  <a:cubicBezTo>
                    <a:pt x="3785" y="2941"/>
                    <a:pt x="3747" y="2938"/>
                    <a:pt x="3709" y="2938"/>
                  </a:cubicBezTo>
                  <a:cubicBezTo>
                    <a:pt x="3629" y="2743"/>
                    <a:pt x="3521" y="2552"/>
                    <a:pt x="3476" y="2351"/>
                  </a:cubicBezTo>
                  <a:cubicBezTo>
                    <a:pt x="3372" y="1883"/>
                    <a:pt x="3302" y="1404"/>
                    <a:pt x="3206" y="932"/>
                  </a:cubicBezTo>
                  <a:cubicBezTo>
                    <a:pt x="3147" y="640"/>
                    <a:pt x="3057" y="356"/>
                    <a:pt x="2987" y="96"/>
                  </a:cubicBezTo>
                  <a:cubicBezTo>
                    <a:pt x="2910" y="90"/>
                    <a:pt x="2840" y="87"/>
                    <a:pt x="2777" y="87"/>
                  </a:cubicBezTo>
                  <a:cubicBezTo>
                    <a:pt x="2400" y="87"/>
                    <a:pt x="2246" y="202"/>
                    <a:pt x="2127" y="544"/>
                  </a:cubicBezTo>
                  <a:cubicBezTo>
                    <a:pt x="1904" y="1192"/>
                    <a:pt x="1717" y="1855"/>
                    <a:pt x="1496" y="2504"/>
                  </a:cubicBezTo>
                  <a:cubicBezTo>
                    <a:pt x="1416" y="2736"/>
                    <a:pt x="1280" y="2951"/>
                    <a:pt x="1169" y="3177"/>
                  </a:cubicBezTo>
                  <a:cubicBezTo>
                    <a:pt x="1124" y="3170"/>
                    <a:pt x="1079" y="3162"/>
                    <a:pt x="1033" y="3159"/>
                  </a:cubicBezTo>
                  <a:cubicBezTo>
                    <a:pt x="968" y="2927"/>
                    <a:pt x="888" y="2698"/>
                    <a:pt x="846" y="2462"/>
                  </a:cubicBezTo>
                  <a:cubicBezTo>
                    <a:pt x="788" y="2147"/>
                    <a:pt x="770" y="1824"/>
                    <a:pt x="718" y="1508"/>
                  </a:cubicBezTo>
                  <a:cubicBezTo>
                    <a:pt x="670" y="1202"/>
                    <a:pt x="575" y="914"/>
                    <a:pt x="302" y="682"/>
                  </a:cubicBezTo>
                  <a:cubicBezTo>
                    <a:pt x="191" y="727"/>
                    <a:pt x="80" y="776"/>
                    <a:pt x="0" y="810"/>
                  </a:cubicBezTo>
                  <a:cubicBezTo>
                    <a:pt x="76" y="1130"/>
                    <a:pt x="146" y="1411"/>
                    <a:pt x="212" y="1692"/>
                  </a:cubicBezTo>
                  <a:cubicBezTo>
                    <a:pt x="295" y="2063"/>
                    <a:pt x="351" y="2441"/>
                    <a:pt x="461" y="2802"/>
                  </a:cubicBezTo>
                  <a:cubicBezTo>
                    <a:pt x="580" y="3180"/>
                    <a:pt x="749" y="3541"/>
                    <a:pt x="1190" y="3694"/>
                  </a:cubicBezTo>
                  <a:cubicBezTo>
                    <a:pt x="1686" y="3572"/>
                    <a:pt x="1912" y="3194"/>
                    <a:pt x="2043" y="2746"/>
                  </a:cubicBezTo>
                  <a:cubicBezTo>
                    <a:pt x="2203" y="2198"/>
                    <a:pt x="2332" y="1643"/>
                    <a:pt x="2481" y="1092"/>
                  </a:cubicBezTo>
                  <a:cubicBezTo>
                    <a:pt x="2501" y="1023"/>
                    <a:pt x="2564" y="963"/>
                    <a:pt x="2657" y="821"/>
                  </a:cubicBezTo>
                  <a:cubicBezTo>
                    <a:pt x="2724" y="1164"/>
                    <a:pt x="2758" y="1421"/>
                    <a:pt x="2824" y="1671"/>
                  </a:cubicBezTo>
                  <a:cubicBezTo>
                    <a:pt x="2939" y="2108"/>
                    <a:pt x="3046" y="2552"/>
                    <a:pt x="3206" y="2972"/>
                  </a:cubicBezTo>
                  <a:cubicBezTo>
                    <a:pt x="3329" y="3300"/>
                    <a:pt x="3549" y="3559"/>
                    <a:pt x="3953" y="3559"/>
                  </a:cubicBezTo>
                  <a:cubicBezTo>
                    <a:pt x="3969" y="3559"/>
                    <a:pt x="3984" y="3559"/>
                    <a:pt x="4000" y="3558"/>
                  </a:cubicBezTo>
                  <a:cubicBezTo>
                    <a:pt x="4042" y="3531"/>
                    <a:pt x="4101" y="3506"/>
                    <a:pt x="4135" y="3461"/>
                  </a:cubicBezTo>
                  <a:cubicBezTo>
                    <a:pt x="4524" y="2965"/>
                    <a:pt x="4860" y="2438"/>
                    <a:pt x="4985" y="1803"/>
                  </a:cubicBezTo>
                  <a:cubicBezTo>
                    <a:pt x="5055" y="1456"/>
                    <a:pt x="5148" y="1116"/>
                    <a:pt x="5457" y="789"/>
                  </a:cubicBezTo>
                  <a:cubicBezTo>
                    <a:pt x="5530" y="1085"/>
                    <a:pt x="5582" y="1310"/>
                    <a:pt x="5648" y="1532"/>
                  </a:cubicBezTo>
                  <a:cubicBezTo>
                    <a:pt x="5814" y="2088"/>
                    <a:pt x="5995" y="2642"/>
                    <a:pt x="6165" y="3197"/>
                  </a:cubicBezTo>
                  <a:cubicBezTo>
                    <a:pt x="6244" y="3450"/>
                    <a:pt x="6451" y="3573"/>
                    <a:pt x="6663" y="3573"/>
                  </a:cubicBezTo>
                  <a:cubicBezTo>
                    <a:pt x="6881" y="3573"/>
                    <a:pt x="7104" y="3443"/>
                    <a:pt x="7195" y="3191"/>
                  </a:cubicBezTo>
                  <a:cubicBezTo>
                    <a:pt x="7345" y="2767"/>
                    <a:pt x="7476" y="2334"/>
                    <a:pt x="7619" y="1907"/>
                  </a:cubicBezTo>
                  <a:cubicBezTo>
                    <a:pt x="7723" y="1588"/>
                    <a:pt x="7837" y="1272"/>
                    <a:pt x="7944" y="956"/>
                  </a:cubicBezTo>
                  <a:lnTo>
                    <a:pt x="8048" y="967"/>
                  </a:lnTo>
                  <a:cubicBezTo>
                    <a:pt x="8101" y="1098"/>
                    <a:pt x="8163" y="1227"/>
                    <a:pt x="8202" y="1362"/>
                  </a:cubicBezTo>
                  <a:cubicBezTo>
                    <a:pt x="8277" y="1643"/>
                    <a:pt x="8316" y="1938"/>
                    <a:pt x="8413" y="2212"/>
                  </a:cubicBezTo>
                  <a:cubicBezTo>
                    <a:pt x="8548" y="2590"/>
                    <a:pt x="8673" y="2996"/>
                    <a:pt x="8902" y="3319"/>
                  </a:cubicBezTo>
                  <a:cubicBezTo>
                    <a:pt x="9027" y="3494"/>
                    <a:pt x="9177" y="3572"/>
                    <a:pt x="9330" y="3572"/>
                  </a:cubicBezTo>
                  <a:cubicBezTo>
                    <a:pt x="9529" y="3572"/>
                    <a:pt x="9735" y="3441"/>
                    <a:pt x="9905" y="3222"/>
                  </a:cubicBezTo>
                  <a:cubicBezTo>
                    <a:pt x="10234" y="2795"/>
                    <a:pt x="10422" y="2320"/>
                    <a:pt x="10599" y="1827"/>
                  </a:cubicBezTo>
                  <a:cubicBezTo>
                    <a:pt x="10713" y="1497"/>
                    <a:pt x="10849" y="1175"/>
                    <a:pt x="10998" y="859"/>
                  </a:cubicBezTo>
                  <a:cubicBezTo>
                    <a:pt x="11064" y="717"/>
                    <a:pt x="11185" y="602"/>
                    <a:pt x="11286" y="477"/>
                  </a:cubicBezTo>
                  <a:cubicBezTo>
                    <a:pt x="11324" y="485"/>
                    <a:pt x="11366" y="495"/>
                    <a:pt x="11407" y="502"/>
                  </a:cubicBezTo>
                  <a:cubicBezTo>
                    <a:pt x="11511" y="859"/>
                    <a:pt x="11640" y="1213"/>
                    <a:pt x="11712" y="1577"/>
                  </a:cubicBezTo>
                  <a:cubicBezTo>
                    <a:pt x="11816" y="2101"/>
                    <a:pt x="11976" y="2594"/>
                    <a:pt x="12261" y="3048"/>
                  </a:cubicBezTo>
                  <a:cubicBezTo>
                    <a:pt x="12424" y="3301"/>
                    <a:pt x="12625" y="3452"/>
                    <a:pt x="12977" y="3452"/>
                  </a:cubicBezTo>
                  <a:cubicBezTo>
                    <a:pt x="13022" y="3452"/>
                    <a:pt x="13070" y="3449"/>
                    <a:pt x="13121" y="3444"/>
                  </a:cubicBezTo>
                  <a:cubicBezTo>
                    <a:pt x="13232" y="3292"/>
                    <a:pt x="13412" y="3100"/>
                    <a:pt x="13516" y="2875"/>
                  </a:cubicBezTo>
                  <a:cubicBezTo>
                    <a:pt x="13745" y="2389"/>
                    <a:pt x="13923" y="1879"/>
                    <a:pt x="14138" y="1386"/>
                  </a:cubicBezTo>
                  <a:cubicBezTo>
                    <a:pt x="14269" y="1088"/>
                    <a:pt x="14397" y="776"/>
                    <a:pt x="14780" y="571"/>
                  </a:cubicBezTo>
                  <a:cubicBezTo>
                    <a:pt x="14897" y="831"/>
                    <a:pt x="15022" y="1057"/>
                    <a:pt x="15105" y="1297"/>
                  </a:cubicBezTo>
                  <a:cubicBezTo>
                    <a:pt x="15268" y="1764"/>
                    <a:pt x="15383" y="2254"/>
                    <a:pt x="15567" y="2712"/>
                  </a:cubicBezTo>
                  <a:cubicBezTo>
                    <a:pt x="15755" y="3180"/>
                    <a:pt x="16063" y="3537"/>
                    <a:pt x="16726" y="3566"/>
                  </a:cubicBezTo>
                  <a:cubicBezTo>
                    <a:pt x="16920" y="3364"/>
                    <a:pt x="17218" y="3153"/>
                    <a:pt x="17382" y="2864"/>
                  </a:cubicBezTo>
                  <a:cubicBezTo>
                    <a:pt x="17656" y="2371"/>
                    <a:pt x="17829" y="1820"/>
                    <a:pt x="18082" y="1314"/>
                  </a:cubicBezTo>
                  <a:cubicBezTo>
                    <a:pt x="18211" y="1050"/>
                    <a:pt x="18415" y="824"/>
                    <a:pt x="18586" y="581"/>
                  </a:cubicBezTo>
                  <a:cubicBezTo>
                    <a:pt x="18631" y="589"/>
                    <a:pt x="18676" y="592"/>
                    <a:pt x="18721" y="599"/>
                  </a:cubicBezTo>
                  <a:cubicBezTo>
                    <a:pt x="18825" y="845"/>
                    <a:pt x="18940" y="1088"/>
                    <a:pt x="19033" y="1338"/>
                  </a:cubicBezTo>
                  <a:cubicBezTo>
                    <a:pt x="19196" y="1775"/>
                    <a:pt x="19348" y="2216"/>
                    <a:pt x="19505" y="2653"/>
                  </a:cubicBezTo>
                  <a:cubicBezTo>
                    <a:pt x="19684" y="3156"/>
                    <a:pt x="20015" y="3429"/>
                    <a:pt x="20511" y="3429"/>
                  </a:cubicBezTo>
                  <a:cubicBezTo>
                    <a:pt x="20551" y="3429"/>
                    <a:pt x="20593" y="3427"/>
                    <a:pt x="20636" y="3423"/>
                  </a:cubicBezTo>
                  <a:cubicBezTo>
                    <a:pt x="21142" y="3201"/>
                    <a:pt x="21396" y="2829"/>
                    <a:pt x="21510" y="2299"/>
                  </a:cubicBezTo>
                  <a:cubicBezTo>
                    <a:pt x="21590" y="1924"/>
                    <a:pt x="21840" y="1588"/>
                    <a:pt x="21968" y="1217"/>
                  </a:cubicBezTo>
                  <a:cubicBezTo>
                    <a:pt x="22089" y="866"/>
                    <a:pt x="22328" y="675"/>
                    <a:pt x="22700" y="523"/>
                  </a:cubicBezTo>
                  <a:cubicBezTo>
                    <a:pt x="22797" y="690"/>
                    <a:pt x="22908" y="839"/>
                    <a:pt x="22978" y="1008"/>
                  </a:cubicBezTo>
                  <a:cubicBezTo>
                    <a:pt x="23158" y="1439"/>
                    <a:pt x="23307" y="1883"/>
                    <a:pt x="23494" y="2309"/>
                  </a:cubicBezTo>
                  <a:cubicBezTo>
                    <a:pt x="23644" y="2650"/>
                    <a:pt x="23855" y="2944"/>
                    <a:pt x="24282" y="3017"/>
                  </a:cubicBezTo>
                  <a:cubicBezTo>
                    <a:pt x="24338" y="2954"/>
                    <a:pt x="24393" y="2892"/>
                    <a:pt x="24414" y="2868"/>
                  </a:cubicBezTo>
                  <a:cubicBezTo>
                    <a:pt x="24264" y="2496"/>
                    <a:pt x="24129" y="2160"/>
                    <a:pt x="23994" y="1824"/>
                  </a:cubicBezTo>
                  <a:cubicBezTo>
                    <a:pt x="23796" y="1338"/>
                    <a:pt x="23612" y="849"/>
                    <a:pt x="23398" y="370"/>
                  </a:cubicBezTo>
                  <a:cubicBezTo>
                    <a:pt x="23279" y="103"/>
                    <a:pt x="23029" y="1"/>
                    <a:pt x="2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14"/>
            <p:cNvSpPr/>
            <p:nvPr/>
          </p:nvSpPr>
          <p:spPr>
            <a:xfrm>
              <a:off x="7724522" y="1150967"/>
              <a:ext cx="2734" cy="598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0" y="0"/>
                  </a:moveTo>
                  <a:lnTo>
                    <a:pt x="32" y="7"/>
                  </a:lnTo>
                  <a:lnTo>
                    <a:pt x="1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14"/>
            <p:cNvSpPr/>
            <p:nvPr/>
          </p:nvSpPr>
          <p:spPr>
            <a:xfrm>
              <a:off x="8211500" y="690894"/>
              <a:ext cx="1880" cy="1538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"/>
                  </a:moveTo>
                  <a:lnTo>
                    <a:pt x="1" y="8"/>
                  </a:lnTo>
                  <a:lnTo>
                    <a:pt x="8" y="18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0" name="Google Shape;4640;p14"/>
          <p:cNvGrpSpPr/>
          <p:nvPr/>
        </p:nvGrpSpPr>
        <p:grpSpPr>
          <a:xfrm rot="10800000">
            <a:off x="8018167" y="2677621"/>
            <a:ext cx="821456" cy="465482"/>
            <a:chOff x="5897275" y="4858975"/>
            <a:chExt cx="373525" cy="211650"/>
          </a:xfrm>
        </p:grpSpPr>
        <p:sp>
          <p:nvSpPr>
            <p:cNvPr id="4641" name="Google Shape;4641;p14"/>
            <p:cNvSpPr/>
            <p:nvPr/>
          </p:nvSpPr>
          <p:spPr>
            <a:xfrm>
              <a:off x="6025225" y="4858975"/>
              <a:ext cx="245575" cy="181650"/>
            </a:xfrm>
            <a:custGeom>
              <a:avLst/>
              <a:gdLst/>
              <a:ahLst/>
              <a:cxnLst/>
              <a:rect l="l" t="t" r="r" b="b"/>
              <a:pathLst>
                <a:path w="9823" h="7266" extrusionOk="0">
                  <a:moveTo>
                    <a:pt x="1886" y="1"/>
                  </a:moveTo>
                  <a:cubicBezTo>
                    <a:pt x="1683" y="1"/>
                    <a:pt x="1478" y="46"/>
                    <a:pt x="1291" y="136"/>
                  </a:cubicBezTo>
                  <a:cubicBezTo>
                    <a:pt x="874" y="338"/>
                    <a:pt x="989" y="921"/>
                    <a:pt x="1048" y="1371"/>
                  </a:cubicBezTo>
                  <a:cubicBezTo>
                    <a:pt x="990" y="1356"/>
                    <a:pt x="934" y="1349"/>
                    <a:pt x="880" y="1349"/>
                  </a:cubicBezTo>
                  <a:cubicBezTo>
                    <a:pt x="503" y="1349"/>
                    <a:pt x="236" y="1686"/>
                    <a:pt x="139" y="2061"/>
                  </a:cubicBezTo>
                  <a:cubicBezTo>
                    <a:pt x="0" y="2610"/>
                    <a:pt x="240" y="3164"/>
                    <a:pt x="778" y="3356"/>
                  </a:cubicBezTo>
                  <a:cubicBezTo>
                    <a:pt x="874" y="3390"/>
                    <a:pt x="972" y="3404"/>
                    <a:pt x="1072" y="3404"/>
                  </a:cubicBezTo>
                  <a:cubicBezTo>
                    <a:pt x="1352" y="3404"/>
                    <a:pt x="1637" y="3292"/>
                    <a:pt x="1888" y="3189"/>
                  </a:cubicBezTo>
                  <a:cubicBezTo>
                    <a:pt x="2097" y="3106"/>
                    <a:pt x="2296" y="3034"/>
                    <a:pt x="2506" y="3034"/>
                  </a:cubicBezTo>
                  <a:cubicBezTo>
                    <a:pt x="2595" y="3034"/>
                    <a:pt x="2685" y="3047"/>
                    <a:pt x="2780" y="3078"/>
                  </a:cubicBezTo>
                  <a:cubicBezTo>
                    <a:pt x="3084" y="3179"/>
                    <a:pt x="3359" y="3414"/>
                    <a:pt x="3622" y="3585"/>
                  </a:cubicBezTo>
                  <a:cubicBezTo>
                    <a:pt x="4625" y="4237"/>
                    <a:pt x="5711" y="4751"/>
                    <a:pt x="6700" y="5423"/>
                  </a:cubicBezTo>
                  <a:cubicBezTo>
                    <a:pt x="6706" y="5427"/>
                    <a:pt x="6717" y="5433"/>
                    <a:pt x="6727" y="5433"/>
                  </a:cubicBezTo>
                  <a:cubicBezTo>
                    <a:pt x="6644" y="5912"/>
                    <a:pt x="6533" y="6277"/>
                    <a:pt x="6845" y="6700"/>
                  </a:cubicBezTo>
                  <a:cubicBezTo>
                    <a:pt x="7088" y="7031"/>
                    <a:pt x="7544" y="7266"/>
                    <a:pt x="7955" y="7266"/>
                  </a:cubicBezTo>
                  <a:cubicBezTo>
                    <a:pt x="7967" y="7266"/>
                    <a:pt x="7978" y="7266"/>
                    <a:pt x="7990" y="7265"/>
                  </a:cubicBezTo>
                  <a:cubicBezTo>
                    <a:pt x="8792" y="7238"/>
                    <a:pt x="8840" y="6364"/>
                    <a:pt x="8715" y="5739"/>
                  </a:cubicBezTo>
                  <a:lnTo>
                    <a:pt x="8715" y="5739"/>
                  </a:lnTo>
                  <a:cubicBezTo>
                    <a:pt x="8726" y="5739"/>
                    <a:pt x="8737" y="5739"/>
                    <a:pt x="8747" y="5739"/>
                  </a:cubicBezTo>
                  <a:cubicBezTo>
                    <a:pt x="9254" y="5739"/>
                    <a:pt x="9822" y="5412"/>
                    <a:pt x="9673" y="4847"/>
                  </a:cubicBezTo>
                  <a:cubicBezTo>
                    <a:pt x="9572" y="4473"/>
                    <a:pt x="9218" y="4140"/>
                    <a:pt x="8837" y="4056"/>
                  </a:cubicBezTo>
                  <a:cubicBezTo>
                    <a:pt x="8715" y="4031"/>
                    <a:pt x="8596" y="4019"/>
                    <a:pt x="8478" y="4019"/>
                  </a:cubicBezTo>
                  <a:cubicBezTo>
                    <a:pt x="8343" y="4019"/>
                    <a:pt x="8208" y="4034"/>
                    <a:pt x="8070" y="4060"/>
                  </a:cubicBezTo>
                  <a:cubicBezTo>
                    <a:pt x="7825" y="4104"/>
                    <a:pt x="7547" y="4293"/>
                    <a:pt x="7297" y="4293"/>
                  </a:cubicBezTo>
                  <a:cubicBezTo>
                    <a:pt x="7289" y="4293"/>
                    <a:pt x="7281" y="4293"/>
                    <a:pt x="7273" y="4293"/>
                  </a:cubicBezTo>
                  <a:cubicBezTo>
                    <a:pt x="6786" y="4032"/>
                    <a:pt x="6315" y="3755"/>
                    <a:pt x="5840" y="3470"/>
                  </a:cubicBezTo>
                  <a:cubicBezTo>
                    <a:pt x="5319" y="3158"/>
                    <a:pt x="4754" y="2922"/>
                    <a:pt x="4205" y="2665"/>
                  </a:cubicBezTo>
                  <a:cubicBezTo>
                    <a:pt x="3830" y="2492"/>
                    <a:pt x="3432" y="2336"/>
                    <a:pt x="3119" y="2061"/>
                  </a:cubicBezTo>
                  <a:cubicBezTo>
                    <a:pt x="2738" y="1728"/>
                    <a:pt x="3119" y="1170"/>
                    <a:pt x="2984" y="746"/>
                  </a:cubicBezTo>
                  <a:cubicBezTo>
                    <a:pt x="2828" y="254"/>
                    <a:pt x="236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14"/>
            <p:cNvSpPr/>
            <p:nvPr/>
          </p:nvSpPr>
          <p:spPr>
            <a:xfrm>
              <a:off x="5897275" y="4884225"/>
              <a:ext cx="173000" cy="186400"/>
            </a:xfrm>
            <a:custGeom>
              <a:avLst/>
              <a:gdLst/>
              <a:ahLst/>
              <a:cxnLst/>
              <a:rect l="l" t="t" r="r" b="b"/>
              <a:pathLst>
                <a:path w="6920" h="7456" extrusionOk="0">
                  <a:moveTo>
                    <a:pt x="1809" y="1"/>
                  </a:moveTo>
                  <a:cubicBezTo>
                    <a:pt x="1770" y="1"/>
                    <a:pt x="1730" y="3"/>
                    <a:pt x="1691" y="7"/>
                  </a:cubicBezTo>
                  <a:cubicBezTo>
                    <a:pt x="1309" y="45"/>
                    <a:pt x="1236" y="531"/>
                    <a:pt x="1156" y="899"/>
                  </a:cubicBezTo>
                  <a:cubicBezTo>
                    <a:pt x="1060" y="833"/>
                    <a:pt x="960" y="804"/>
                    <a:pt x="862" y="804"/>
                  </a:cubicBezTo>
                  <a:cubicBezTo>
                    <a:pt x="629" y="804"/>
                    <a:pt x="406" y="967"/>
                    <a:pt x="261" y="1180"/>
                  </a:cubicBezTo>
                  <a:cubicBezTo>
                    <a:pt x="1" y="1568"/>
                    <a:pt x="29" y="2068"/>
                    <a:pt x="393" y="2363"/>
                  </a:cubicBezTo>
                  <a:cubicBezTo>
                    <a:pt x="587" y="2522"/>
                    <a:pt x="847" y="2551"/>
                    <a:pt x="1097" y="2551"/>
                  </a:cubicBezTo>
                  <a:cubicBezTo>
                    <a:pt x="1168" y="2551"/>
                    <a:pt x="1238" y="2549"/>
                    <a:pt x="1305" y="2547"/>
                  </a:cubicBezTo>
                  <a:cubicBezTo>
                    <a:pt x="1353" y="2545"/>
                    <a:pt x="1400" y="2543"/>
                    <a:pt x="1447" y="2543"/>
                  </a:cubicBezTo>
                  <a:cubicBezTo>
                    <a:pt x="1654" y="2543"/>
                    <a:pt x="1848" y="2571"/>
                    <a:pt x="2027" y="2710"/>
                  </a:cubicBezTo>
                  <a:cubicBezTo>
                    <a:pt x="2236" y="2873"/>
                    <a:pt x="2385" y="3130"/>
                    <a:pt x="2540" y="3338"/>
                  </a:cubicBezTo>
                  <a:cubicBezTo>
                    <a:pt x="3137" y="4125"/>
                    <a:pt x="3838" y="4826"/>
                    <a:pt x="4418" y="5624"/>
                  </a:cubicBezTo>
                  <a:cubicBezTo>
                    <a:pt x="4425" y="5631"/>
                    <a:pt x="4431" y="5638"/>
                    <a:pt x="4439" y="5642"/>
                  </a:cubicBezTo>
                  <a:cubicBezTo>
                    <a:pt x="4241" y="5989"/>
                    <a:pt x="4053" y="6242"/>
                    <a:pt x="4178" y="6662"/>
                  </a:cubicBezTo>
                  <a:cubicBezTo>
                    <a:pt x="4276" y="6995"/>
                    <a:pt x="4577" y="7314"/>
                    <a:pt x="4910" y="7418"/>
                  </a:cubicBezTo>
                  <a:cubicBezTo>
                    <a:pt x="4990" y="7444"/>
                    <a:pt x="5064" y="7456"/>
                    <a:pt x="5133" y="7456"/>
                  </a:cubicBezTo>
                  <a:cubicBezTo>
                    <a:pt x="5607" y="7456"/>
                    <a:pt x="5832" y="6890"/>
                    <a:pt x="5899" y="6436"/>
                  </a:cubicBezTo>
                  <a:cubicBezTo>
                    <a:pt x="6013" y="6480"/>
                    <a:pt x="6140" y="6504"/>
                    <a:pt x="6264" y="6504"/>
                  </a:cubicBezTo>
                  <a:cubicBezTo>
                    <a:pt x="6571" y="6504"/>
                    <a:pt x="6861" y="6358"/>
                    <a:pt x="6891" y="6010"/>
                  </a:cubicBezTo>
                  <a:cubicBezTo>
                    <a:pt x="6919" y="5690"/>
                    <a:pt x="6735" y="5333"/>
                    <a:pt x="6465" y="5160"/>
                  </a:cubicBezTo>
                  <a:cubicBezTo>
                    <a:pt x="6277" y="5045"/>
                    <a:pt x="6083" y="4982"/>
                    <a:pt x="5864" y="4948"/>
                  </a:cubicBezTo>
                  <a:cubicBezTo>
                    <a:pt x="5820" y="4941"/>
                    <a:pt x="5773" y="4938"/>
                    <a:pt x="5724" y="4938"/>
                  </a:cubicBezTo>
                  <a:cubicBezTo>
                    <a:pt x="5632" y="4938"/>
                    <a:pt x="5533" y="4947"/>
                    <a:pt x="5437" y="4947"/>
                  </a:cubicBezTo>
                  <a:cubicBezTo>
                    <a:pt x="5345" y="4947"/>
                    <a:pt x="5256" y="4939"/>
                    <a:pt x="5181" y="4906"/>
                  </a:cubicBezTo>
                  <a:cubicBezTo>
                    <a:pt x="4876" y="4569"/>
                    <a:pt x="4588" y="4223"/>
                    <a:pt x="4296" y="3869"/>
                  </a:cubicBezTo>
                  <a:cubicBezTo>
                    <a:pt x="3981" y="3480"/>
                    <a:pt x="3602" y="3140"/>
                    <a:pt x="3248" y="2786"/>
                  </a:cubicBezTo>
                  <a:cubicBezTo>
                    <a:pt x="3009" y="2547"/>
                    <a:pt x="2742" y="2314"/>
                    <a:pt x="2575" y="2013"/>
                  </a:cubicBezTo>
                  <a:cubicBezTo>
                    <a:pt x="2370" y="1648"/>
                    <a:pt x="2825" y="1319"/>
                    <a:pt x="2839" y="955"/>
                  </a:cubicBezTo>
                  <a:cubicBezTo>
                    <a:pt x="2859" y="389"/>
                    <a:pt x="2345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3" name="Google Shape;4643;p14"/>
          <p:cNvGrpSpPr/>
          <p:nvPr/>
        </p:nvGrpSpPr>
        <p:grpSpPr>
          <a:xfrm>
            <a:off x="487921" y="1977529"/>
            <a:ext cx="419556" cy="413909"/>
            <a:chOff x="8221660" y="3010582"/>
            <a:chExt cx="419556" cy="413909"/>
          </a:xfrm>
        </p:grpSpPr>
        <p:sp>
          <p:nvSpPr>
            <p:cNvPr id="4644" name="Google Shape;4644;p14"/>
            <p:cNvSpPr/>
            <p:nvPr/>
          </p:nvSpPr>
          <p:spPr>
            <a:xfrm>
              <a:off x="8236996" y="3276943"/>
              <a:ext cx="124350" cy="107187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45" y="1"/>
                  </a:moveTo>
                  <a:cubicBezTo>
                    <a:pt x="484" y="1"/>
                    <a:pt x="349" y="65"/>
                    <a:pt x="289" y="238"/>
                  </a:cubicBezTo>
                  <a:cubicBezTo>
                    <a:pt x="77" y="443"/>
                    <a:pt x="1" y="786"/>
                    <a:pt x="74" y="1068"/>
                  </a:cubicBezTo>
                  <a:cubicBezTo>
                    <a:pt x="191" y="1526"/>
                    <a:pt x="563" y="1792"/>
                    <a:pt x="1011" y="1893"/>
                  </a:cubicBezTo>
                  <a:cubicBezTo>
                    <a:pt x="1115" y="1916"/>
                    <a:pt x="1245" y="1936"/>
                    <a:pt x="1376" y="1936"/>
                  </a:cubicBezTo>
                  <a:cubicBezTo>
                    <a:pt x="1563" y="1936"/>
                    <a:pt x="1751" y="1895"/>
                    <a:pt x="1867" y="1765"/>
                  </a:cubicBezTo>
                  <a:cubicBezTo>
                    <a:pt x="2245" y="1338"/>
                    <a:pt x="1791" y="661"/>
                    <a:pt x="1458" y="356"/>
                  </a:cubicBezTo>
                  <a:cubicBezTo>
                    <a:pt x="1292" y="201"/>
                    <a:pt x="929" y="1"/>
                    <a:pt x="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14"/>
            <p:cNvSpPr/>
            <p:nvPr/>
          </p:nvSpPr>
          <p:spPr>
            <a:xfrm>
              <a:off x="8221660" y="3120758"/>
              <a:ext cx="151368" cy="123464"/>
            </a:xfrm>
            <a:custGeom>
              <a:avLst/>
              <a:gdLst/>
              <a:ahLst/>
              <a:cxnLst/>
              <a:rect l="l" t="t" r="r" b="b"/>
              <a:pathLst>
                <a:path w="2734" h="2230" extrusionOk="0">
                  <a:moveTo>
                    <a:pt x="823" y="1"/>
                  </a:moveTo>
                  <a:cubicBezTo>
                    <a:pt x="614" y="1"/>
                    <a:pt x="364" y="59"/>
                    <a:pt x="306" y="270"/>
                  </a:cubicBezTo>
                  <a:lnTo>
                    <a:pt x="309" y="277"/>
                  </a:lnTo>
                  <a:cubicBezTo>
                    <a:pt x="108" y="440"/>
                    <a:pt x="0" y="707"/>
                    <a:pt x="94" y="1050"/>
                  </a:cubicBezTo>
                  <a:cubicBezTo>
                    <a:pt x="259" y="1658"/>
                    <a:pt x="867" y="2229"/>
                    <a:pt x="1515" y="2229"/>
                  </a:cubicBezTo>
                  <a:cubicBezTo>
                    <a:pt x="1645" y="2229"/>
                    <a:pt x="1775" y="2206"/>
                    <a:pt x="1905" y="2157"/>
                  </a:cubicBezTo>
                  <a:cubicBezTo>
                    <a:pt x="2734" y="1844"/>
                    <a:pt x="2471" y="933"/>
                    <a:pt x="1936" y="475"/>
                  </a:cubicBezTo>
                  <a:cubicBezTo>
                    <a:pt x="1669" y="249"/>
                    <a:pt x="1312" y="51"/>
                    <a:pt x="961" y="9"/>
                  </a:cubicBezTo>
                  <a:cubicBezTo>
                    <a:pt x="919" y="4"/>
                    <a:pt x="873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14"/>
            <p:cNvSpPr/>
            <p:nvPr/>
          </p:nvSpPr>
          <p:spPr>
            <a:xfrm>
              <a:off x="8356474" y="3177895"/>
              <a:ext cx="284742" cy="246596"/>
            </a:xfrm>
            <a:custGeom>
              <a:avLst/>
              <a:gdLst/>
              <a:ahLst/>
              <a:cxnLst/>
              <a:rect l="l" t="t" r="r" b="b"/>
              <a:pathLst>
                <a:path w="5143" h="4454" extrusionOk="0">
                  <a:moveTo>
                    <a:pt x="3363" y="1"/>
                  </a:moveTo>
                  <a:cubicBezTo>
                    <a:pt x="3016" y="1"/>
                    <a:pt x="2669" y="44"/>
                    <a:pt x="2336" y="116"/>
                  </a:cubicBezTo>
                  <a:cubicBezTo>
                    <a:pt x="2172" y="151"/>
                    <a:pt x="1988" y="192"/>
                    <a:pt x="1805" y="247"/>
                  </a:cubicBezTo>
                  <a:cubicBezTo>
                    <a:pt x="1114" y="313"/>
                    <a:pt x="515" y="1007"/>
                    <a:pt x="271" y="1603"/>
                  </a:cubicBezTo>
                  <a:cubicBezTo>
                    <a:pt x="7" y="2249"/>
                    <a:pt x="1" y="2940"/>
                    <a:pt x="278" y="3585"/>
                  </a:cubicBezTo>
                  <a:cubicBezTo>
                    <a:pt x="432" y="3946"/>
                    <a:pt x="758" y="4453"/>
                    <a:pt x="1206" y="4453"/>
                  </a:cubicBezTo>
                  <a:cubicBezTo>
                    <a:pt x="1266" y="4453"/>
                    <a:pt x="1328" y="4444"/>
                    <a:pt x="1392" y="4425"/>
                  </a:cubicBezTo>
                  <a:cubicBezTo>
                    <a:pt x="2401" y="4109"/>
                    <a:pt x="2405" y="2773"/>
                    <a:pt x="3366" y="2423"/>
                  </a:cubicBezTo>
                  <a:cubicBezTo>
                    <a:pt x="3994" y="2194"/>
                    <a:pt x="5083" y="2031"/>
                    <a:pt x="5122" y="1163"/>
                  </a:cubicBezTo>
                  <a:cubicBezTo>
                    <a:pt x="5142" y="667"/>
                    <a:pt x="4848" y="292"/>
                    <a:pt x="4372" y="143"/>
                  </a:cubicBezTo>
                  <a:cubicBezTo>
                    <a:pt x="4048" y="43"/>
                    <a:pt x="3706" y="1"/>
                    <a:pt x="3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14"/>
            <p:cNvSpPr/>
            <p:nvPr/>
          </p:nvSpPr>
          <p:spPr>
            <a:xfrm>
              <a:off x="8299669" y="3010582"/>
              <a:ext cx="148710" cy="133208"/>
            </a:xfrm>
            <a:custGeom>
              <a:avLst/>
              <a:gdLst/>
              <a:ahLst/>
              <a:cxnLst/>
              <a:rect l="l" t="t" r="r" b="b"/>
              <a:pathLst>
                <a:path w="2686" h="2406" extrusionOk="0">
                  <a:moveTo>
                    <a:pt x="994" y="0"/>
                  </a:moveTo>
                  <a:cubicBezTo>
                    <a:pt x="920" y="0"/>
                    <a:pt x="848" y="10"/>
                    <a:pt x="777" y="29"/>
                  </a:cubicBezTo>
                  <a:cubicBezTo>
                    <a:pt x="645" y="43"/>
                    <a:pt x="516" y="84"/>
                    <a:pt x="409" y="164"/>
                  </a:cubicBezTo>
                  <a:cubicBezTo>
                    <a:pt x="90" y="396"/>
                    <a:pt x="0" y="848"/>
                    <a:pt x="111" y="1216"/>
                  </a:cubicBezTo>
                  <a:cubicBezTo>
                    <a:pt x="267" y="1719"/>
                    <a:pt x="649" y="2079"/>
                    <a:pt x="1134" y="2267"/>
                  </a:cubicBezTo>
                  <a:cubicBezTo>
                    <a:pt x="1316" y="2338"/>
                    <a:pt x="1531" y="2406"/>
                    <a:pt x="1737" y="2406"/>
                  </a:cubicBezTo>
                  <a:cubicBezTo>
                    <a:pt x="1882" y="2406"/>
                    <a:pt x="2022" y="2373"/>
                    <a:pt x="2144" y="2284"/>
                  </a:cubicBezTo>
                  <a:cubicBezTo>
                    <a:pt x="2685" y="1892"/>
                    <a:pt x="2324" y="990"/>
                    <a:pt x="2015" y="574"/>
                  </a:cubicBezTo>
                  <a:cubicBezTo>
                    <a:pt x="1771" y="248"/>
                    <a:pt x="1373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14"/>
            <p:cNvSpPr/>
            <p:nvPr/>
          </p:nvSpPr>
          <p:spPr>
            <a:xfrm>
              <a:off x="8460560" y="3051054"/>
              <a:ext cx="145887" cy="101041"/>
            </a:xfrm>
            <a:custGeom>
              <a:avLst/>
              <a:gdLst/>
              <a:ahLst/>
              <a:cxnLst/>
              <a:rect l="l" t="t" r="r" b="b"/>
              <a:pathLst>
                <a:path w="2635" h="1825" extrusionOk="0">
                  <a:moveTo>
                    <a:pt x="799" y="0"/>
                  </a:moveTo>
                  <a:cubicBezTo>
                    <a:pt x="747" y="0"/>
                    <a:pt x="695" y="5"/>
                    <a:pt x="643" y="16"/>
                  </a:cubicBezTo>
                  <a:cubicBezTo>
                    <a:pt x="605" y="9"/>
                    <a:pt x="567" y="6"/>
                    <a:pt x="528" y="6"/>
                  </a:cubicBezTo>
                  <a:cubicBezTo>
                    <a:pt x="392" y="6"/>
                    <a:pt x="259" y="52"/>
                    <a:pt x="164" y="168"/>
                  </a:cubicBezTo>
                  <a:cubicBezTo>
                    <a:pt x="1" y="367"/>
                    <a:pt x="53" y="655"/>
                    <a:pt x="150" y="869"/>
                  </a:cubicBezTo>
                  <a:cubicBezTo>
                    <a:pt x="369" y="1346"/>
                    <a:pt x="881" y="1825"/>
                    <a:pt x="1435" y="1825"/>
                  </a:cubicBezTo>
                  <a:cubicBezTo>
                    <a:pt x="1539" y="1825"/>
                    <a:pt x="1644" y="1808"/>
                    <a:pt x="1749" y="1771"/>
                  </a:cubicBezTo>
                  <a:cubicBezTo>
                    <a:pt x="2634" y="1464"/>
                    <a:pt x="169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9" name="Google Shape;4649;p14"/>
          <p:cNvGrpSpPr/>
          <p:nvPr/>
        </p:nvGrpSpPr>
        <p:grpSpPr>
          <a:xfrm>
            <a:off x="419519" y="3234003"/>
            <a:ext cx="309323" cy="305228"/>
            <a:chOff x="8675709" y="3359381"/>
            <a:chExt cx="309323" cy="305228"/>
          </a:xfrm>
        </p:grpSpPr>
        <p:sp>
          <p:nvSpPr>
            <p:cNvPr id="4650" name="Google Shape;4650;p14"/>
            <p:cNvSpPr/>
            <p:nvPr/>
          </p:nvSpPr>
          <p:spPr>
            <a:xfrm>
              <a:off x="8687058" y="3555872"/>
              <a:ext cx="91684" cy="78895"/>
            </a:xfrm>
            <a:custGeom>
              <a:avLst/>
              <a:gdLst/>
              <a:ahLst/>
              <a:cxnLst/>
              <a:rect l="l" t="t" r="r" b="b"/>
              <a:pathLst>
                <a:path w="1656" h="1425" extrusionOk="0">
                  <a:moveTo>
                    <a:pt x="474" y="0"/>
                  </a:moveTo>
                  <a:cubicBezTo>
                    <a:pt x="355" y="0"/>
                    <a:pt x="256" y="48"/>
                    <a:pt x="212" y="175"/>
                  </a:cubicBezTo>
                  <a:cubicBezTo>
                    <a:pt x="56" y="328"/>
                    <a:pt x="1" y="578"/>
                    <a:pt x="52" y="786"/>
                  </a:cubicBezTo>
                  <a:cubicBezTo>
                    <a:pt x="139" y="1125"/>
                    <a:pt x="414" y="1320"/>
                    <a:pt x="747" y="1393"/>
                  </a:cubicBezTo>
                  <a:cubicBezTo>
                    <a:pt x="823" y="1410"/>
                    <a:pt x="919" y="1425"/>
                    <a:pt x="1016" y="1425"/>
                  </a:cubicBezTo>
                  <a:cubicBezTo>
                    <a:pt x="1154" y="1425"/>
                    <a:pt x="1293" y="1395"/>
                    <a:pt x="1378" y="1299"/>
                  </a:cubicBezTo>
                  <a:cubicBezTo>
                    <a:pt x="1655" y="987"/>
                    <a:pt x="1319" y="488"/>
                    <a:pt x="1076" y="262"/>
                  </a:cubicBezTo>
                  <a:cubicBezTo>
                    <a:pt x="952" y="149"/>
                    <a:pt x="683" y="0"/>
                    <a:pt x="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14"/>
            <p:cNvSpPr/>
            <p:nvPr/>
          </p:nvSpPr>
          <p:spPr>
            <a:xfrm>
              <a:off x="8675709" y="3440713"/>
              <a:ext cx="111671" cy="91131"/>
            </a:xfrm>
            <a:custGeom>
              <a:avLst/>
              <a:gdLst/>
              <a:ahLst/>
              <a:cxnLst/>
              <a:rect l="l" t="t" r="r" b="b"/>
              <a:pathLst>
                <a:path w="2017" h="1646" extrusionOk="0">
                  <a:moveTo>
                    <a:pt x="605" y="1"/>
                  </a:moveTo>
                  <a:cubicBezTo>
                    <a:pt x="450" y="1"/>
                    <a:pt x="268" y="44"/>
                    <a:pt x="226" y="198"/>
                  </a:cubicBezTo>
                  <a:lnTo>
                    <a:pt x="226" y="205"/>
                  </a:lnTo>
                  <a:cubicBezTo>
                    <a:pt x="77" y="326"/>
                    <a:pt x="1" y="520"/>
                    <a:pt x="70" y="774"/>
                  </a:cubicBezTo>
                  <a:cubicBezTo>
                    <a:pt x="192" y="1223"/>
                    <a:pt x="640" y="1645"/>
                    <a:pt x="1120" y="1645"/>
                  </a:cubicBezTo>
                  <a:cubicBezTo>
                    <a:pt x="1215" y="1645"/>
                    <a:pt x="1311" y="1629"/>
                    <a:pt x="1406" y="1593"/>
                  </a:cubicBezTo>
                  <a:cubicBezTo>
                    <a:pt x="2017" y="1360"/>
                    <a:pt x="1822" y="687"/>
                    <a:pt x="1426" y="350"/>
                  </a:cubicBezTo>
                  <a:cubicBezTo>
                    <a:pt x="1232" y="184"/>
                    <a:pt x="968" y="38"/>
                    <a:pt x="709" y="7"/>
                  </a:cubicBezTo>
                  <a:cubicBezTo>
                    <a:pt x="677" y="3"/>
                    <a:pt x="642" y="1"/>
                    <a:pt x="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14"/>
            <p:cNvSpPr/>
            <p:nvPr/>
          </p:nvSpPr>
          <p:spPr>
            <a:xfrm>
              <a:off x="8775033" y="3482790"/>
              <a:ext cx="209999" cy="181819"/>
            </a:xfrm>
            <a:custGeom>
              <a:avLst/>
              <a:gdLst/>
              <a:ahLst/>
              <a:cxnLst/>
              <a:rect l="l" t="t" r="r" b="b"/>
              <a:pathLst>
                <a:path w="3793" h="3284" extrusionOk="0">
                  <a:moveTo>
                    <a:pt x="2477" y="1"/>
                  </a:moveTo>
                  <a:cubicBezTo>
                    <a:pt x="2223" y="1"/>
                    <a:pt x="1968" y="33"/>
                    <a:pt x="1725" y="87"/>
                  </a:cubicBezTo>
                  <a:cubicBezTo>
                    <a:pt x="1603" y="111"/>
                    <a:pt x="1468" y="142"/>
                    <a:pt x="1333" y="184"/>
                  </a:cubicBezTo>
                  <a:cubicBezTo>
                    <a:pt x="823" y="232"/>
                    <a:pt x="382" y="743"/>
                    <a:pt x="202" y="1183"/>
                  </a:cubicBezTo>
                  <a:cubicBezTo>
                    <a:pt x="7" y="1659"/>
                    <a:pt x="0" y="2168"/>
                    <a:pt x="205" y="2644"/>
                  </a:cubicBezTo>
                  <a:cubicBezTo>
                    <a:pt x="321" y="2909"/>
                    <a:pt x="558" y="3283"/>
                    <a:pt x="888" y="3283"/>
                  </a:cubicBezTo>
                  <a:cubicBezTo>
                    <a:pt x="933" y="3283"/>
                    <a:pt x="979" y="3276"/>
                    <a:pt x="1027" y="3261"/>
                  </a:cubicBezTo>
                  <a:cubicBezTo>
                    <a:pt x="1773" y="3032"/>
                    <a:pt x="1776" y="2047"/>
                    <a:pt x="2481" y="1787"/>
                  </a:cubicBezTo>
                  <a:cubicBezTo>
                    <a:pt x="2946" y="1617"/>
                    <a:pt x="3747" y="1495"/>
                    <a:pt x="3775" y="860"/>
                  </a:cubicBezTo>
                  <a:cubicBezTo>
                    <a:pt x="3792" y="493"/>
                    <a:pt x="3574" y="215"/>
                    <a:pt x="3224" y="107"/>
                  </a:cubicBezTo>
                  <a:cubicBezTo>
                    <a:pt x="2984" y="33"/>
                    <a:pt x="2731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14"/>
            <p:cNvSpPr/>
            <p:nvPr/>
          </p:nvSpPr>
          <p:spPr>
            <a:xfrm>
              <a:off x="8733177" y="3359381"/>
              <a:ext cx="109733" cy="98328"/>
            </a:xfrm>
            <a:custGeom>
              <a:avLst/>
              <a:gdLst/>
              <a:ahLst/>
              <a:cxnLst/>
              <a:rect l="l" t="t" r="r" b="b"/>
              <a:pathLst>
                <a:path w="1982" h="1776" extrusionOk="0">
                  <a:moveTo>
                    <a:pt x="733" y="1"/>
                  </a:moveTo>
                  <a:cubicBezTo>
                    <a:pt x="679" y="1"/>
                    <a:pt x="625" y="8"/>
                    <a:pt x="572" y="22"/>
                  </a:cubicBezTo>
                  <a:cubicBezTo>
                    <a:pt x="476" y="32"/>
                    <a:pt x="382" y="64"/>
                    <a:pt x="302" y="123"/>
                  </a:cubicBezTo>
                  <a:cubicBezTo>
                    <a:pt x="66" y="296"/>
                    <a:pt x="0" y="626"/>
                    <a:pt x="84" y="897"/>
                  </a:cubicBezTo>
                  <a:cubicBezTo>
                    <a:pt x="198" y="1268"/>
                    <a:pt x="479" y="1535"/>
                    <a:pt x="840" y="1674"/>
                  </a:cubicBezTo>
                  <a:cubicBezTo>
                    <a:pt x="971" y="1727"/>
                    <a:pt x="1128" y="1776"/>
                    <a:pt x="1279" y="1776"/>
                  </a:cubicBezTo>
                  <a:cubicBezTo>
                    <a:pt x="1386" y="1776"/>
                    <a:pt x="1491" y="1751"/>
                    <a:pt x="1582" y="1684"/>
                  </a:cubicBezTo>
                  <a:cubicBezTo>
                    <a:pt x="1981" y="1396"/>
                    <a:pt x="1714" y="730"/>
                    <a:pt x="1485" y="425"/>
                  </a:cubicBezTo>
                  <a:cubicBezTo>
                    <a:pt x="1305" y="183"/>
                    <a:pt x="1013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4" name="Google Shape;4654;p14"/>
            <p:cNvSpPr/>
            <p:nvPr/>
          </p:nvSpPr>
          <p:spPr>
            <a:xfrm>
              <a:off x="8851880" y="3389168"/>
              <a:ext cx="107630" cy="74687"/>
            </a:xfrm>
            <a:custGeom>
              <a:avLst/>
              <a:gdLst/>
              <a:ahLst/>
              <a:cxnLst/>
              <a:rect l="l" t="t" r="r" b="b"/>
              <a:pathLst>
                <a:path w="1944" h="1349" extrusionOk="0">
                  <a:moveTo>
                    <a:pt x="589" y="0"/>
                  </a:moveTo>
                  <a:cubicBezTo>
                    <a:pt x="551" y="0"/>
                    <a:pt x="513" y="4"/>
                    <a:pt x="476" y="12"/>
                  </a:cubicBezTo>
                  <a:cubicBezTo>
                    <a:pt x="448" y="7"/>
                    <a:pt x="420" y="5"/>
                    <a:pt x="392" y="5"/>
                  </a:cubicBezTo>
                  <a:cubicBezTo>
                    <a:pt x="289" y="5"/>
                    <a:pt x="189" y="38"/>
                    <a:pt x="118" y="126"/>
                  </a:cubicBezTo>
                  <a:cubicBezTo>
                    <a:pt x="0" y="272"/>
                    <a:pt x="39" y="484"/>
                    <a:pt x="111" y="643"/>
                  </a:cubicBezTo>
                  <a:cubicBezTo>
                    <a:pt x="272" y="997"/>
                    <a:pt x="650" y="1349"/>
                    <a:pt x="1060" y="1349"/>
                  </a:cubicBezTo>
                  <a:cubicBezTo>
                    <a:pt x="1136" y="1349"/>
                    <a:pt x="1214" y="1336"/>
                    <a:pt x="1291" y="1310"/>
                  </a:cubicBezTo>
                  <a:cubicBezTo>
                    <a:pt x="1944" y="1080"/>
                    <a:pt x="1250" y="0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5" name="Google Shape;4655;p14"/>
          <p:cNvGrpSpPr/>
          <p:nvPr/>
        </p:nvGrpSpPr>
        <p:grpSpPr>
          <a:xfrm>
            <a:off x="644104" y="2631350"/>
            <a:ext cx="366572" cy="362752"/>
            <a:chOff x="8740818" y="2883353"/>
            <a:chExt cx="366572" cy="362752"/>
          </a:xfrm>
        </p:grpSpPr>
        <p:sp>
          <p:nvSpPr>
            <p:cNvPr id="4656" name="Google Shape;4656;p14"/>
            <p:cNvSpPr/>
            <p:nvPr/>
          </p:nvSpPr>
          <p:spPr>
            <a:xfrm>
              <a:off x="8744970" y="3090972"/>
              <a:ext cx="106190" cy="90300"/>
            </a:xfrm>
            <a:custGeom>
              <a:avLst/>
              <a:gdLst/>
              <a:ahLst/>
              <a:cxnLst/>
              <a:rect l="l" t="t" r="r" b="b"/>
              <a:pathLst>
                <a:path w="1918" h="1631" extrusionOk="0">
                  <a:moveTo>
                    <a:pt x="775" y="0"/>
                  </a:moveTo>
                  <a:cubicBezTo>
                    <a:pt x="718" y="0"/>
                    <a:pt x="656" y="12"/>
                    <a:pt x="599" y="34"/>
                  </a:cubicBezTo>
                  <a:cubicBezTo>
                    <a:pt x="367" y="83"/>
                    <a:pt x="165" y="270"/>
                    <a:pt x="110" y="579"/>
                  </a:cubicBezTo>
                  <a:cubicBezTo>
                    <a:pt x="1" y="1174"/>
                    <a:pt x="529" y="1630"/>
                    <a:pt x="1084" y="1630"/>
                  </a:cubicBezTo>
                  <a:cubicBezTo>
                    <a:pt x="1167" y="1630"/>
                    <a:pt x="1250" y="1620"/>
                    <a:pt x="1331" y="1599"/>
                  </a:cubicBezTo>
                  <a:cubicBezTo>
                    <a:pt x="1917" y="1446"/>
                    <a:pt x="1744" y="797"/>
                    <a:pt x="1466" y="440"/>
                  </a:cubicBezTo>
                  <a:cubicBezTo>
                    <a:pt x="1310" y="238"/>
                    <a:pt x="1099" y="48"/>
                    <a:pt x="841" y="6"/>
                  </a:cubicBezTo>
                  <a:cubicBezTo>
                    <a:pt x="821" y="2"/>
                    <a:pt x="798" y="0"/>
                    <a:pt x="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14"/>
            <p:cNvSpPr/>
            <p:nvPr/>
          </p:nvSpPr>
          <p:spPr>
            <a:xfrm>
              <a:off x="8740818" y="2941763"/>
              <a:ext cx="128945" cy="120142"/>
            </a:xfrm>
            <a:custGeom>
              <a:avLst/>
              <a:gdLst/>
              <a:ahLst/>
              <a:cxnLst/>
              <a:rect l="l" t="t" r="r" b="b"/>
              <a:pathLst>
                <a:path w="2329" h="2170" extrusionOk="0">
                  <a:moveTo>
                    <a:pt x="622" y="0"/>
                  </a:moveTo>
                  <a:cubicBezTo>
                    <a:pt x="489" y="0"/>
                    <a:pt x="374" y="44"/>
                    <a:pt x="303" y="158"/>
                  </a:cubicBezTo>
                  <a:cubicBezTo>
                    <a:pt x="275" y="182"/>
                    <a:pt x="247" y="211"/>
                    <a:pt x="223" y="245"/>
                  </a:cubicBezTo>
                  <a:cubicBezTo>
                    <a:pt x="1" y="585"/>
                    <a:pt x="88" y="1067"/>
                    <a:pt x="271" y="1404"/>
                  </a:cubicBezTo>
                  <a:cubicBezTo>
                    <a:pt x="504" y="1830"/>
                    <a:pt x="868" y="2115"/>
                    <a:pt x="1361" y="2163"/>
                  </a:cubicBezTo>
                  <a:cubicBezTo>
                    <a:pt x="1404" y="2167"/>
                    <a:pt x="1451" y="2169"/>
                    <a:pt x="1498" y="2169"/>
                  </a:cubicBezTo>
                  <a:cubicBezTo>
                    <a:pt x="1717" y="2169"/>
                    <a:pt x="1963" y="2119"/>
                    <a:pt x="2066" y="1913"/>
                  </a:cubicBezTo>
                  <a:cubicBezTo>
                    <a:pt x="2329" y="1393"/>
                    <a:pt x="1832" y="699"/>
                    <a:pt x="1462" y="366"/>
                  </a:cubicBezTo>
                  <a:cubicBezTo>
                    <a:pt x="1299" y="218"/>
                    <a:pt x="918" y="0"/>
                    <a:pt x="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14"/>
            <p:cNvSpPr/>
            <p:nvPr/>
          </p:nvSpPr>
          <p:spPr>
            <a:xfrm>
              <a:off x="8842468" y="3029517"/>
              <a:ext cx="264922" cy="216588"/>
            </a:xfrm>
            <a:custGeom>
              <a:avLst/>
              <a:gdLst/>
              <a:ahLst/>
              <a:cxnLst/>
              <a:rect l="l" t="t" r="r" b="b"/>
              <a:pathLst>
                <a:path w="4785" h="3912" extrusionOk="0">
                  <a:moveTo>
                    <a:pt x="2750" y="1"/>
                  </a:moveTo>
                  <a:cubicBezTo>
                    <a:pt x="2311" y="1"/>
                    <a:pt x="1870" y="87"/>
                    <a:pt x="1509" y="238"/>
                  </a:cubicBezTo>
                  <a:cubicBezTo>
                    <a:pt x="579" y="596"/>
                    <a:pt x="1" y="1796"/>
                    <a:pt x="135" y="2816"/>
                  </a:cubicBezTo>
                  <a:cubicBezTo>
                    <a:pt x="215" y="3430"/>
                    <a:pt x="558" y="3911"/>
                    <a:pt x="1200" y="3911"/>
                  </a:cubicBezTo>
                  <a:cubicBezTo>
                    <a:pt x="1226" y="3911"/>
                    <a:pt x="1253" y="3910"/>
                    <a:pt x="1280" y="3909"/>
                  </a:cubicBezTo>
                  <a:cubicBezTo>
                    <a:pt x="1946" y="3871"/>
                    <a:pt x="2224" y="3069"/>
                    <a:pt x="2508" y="2594"/>
                  </a:cubicBezTo>
                  <a:cubicBezTo>
                    <a:pt x="2886" y="1966"/>
                    <a:pt x="3473" y="1931"/>
                    <a:pt x="4097" y="1675"/>
                  </a:cubicBezTo>
                  <a:cubicBezTo>
                    <a:pt x="4372" y="1561"/>
                    <a:pt x="4784" y="1332"/>
                    <a:pt x="4625" y="964"/>
                  </a:cubicBezTo>
                  <a:cubicBezTo>
                    <a:pt x="4332" y="282"/>
                    <a:pt x="3545" y="1"/>
                    <a:pt x="2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14"/>
            <p:cNvSpPr/>
            <p:nvPr/>
          </p:nvSpPr>
          <p:spPr>
            <a:xfrm>
              <a:off x="8833001" y="2883353"/>
              <a:ext cx="132599" cy="111173"/>
            </a:xfrm>
            <a:custGeom>
              <a:avLst/>
              <a:gdLst/>
              <a:ahLst/>
              <a:cxnLst/>
              <a:rect l="l" t="t" r="r" b="b"/>
              <a:pathLst>
                <a:path w="2395" h="2008" extrusionOk="0">
                  <a:moveTo>
                    <a:pt x="586" y="1"/>
                  </a:moveTo>
                  <a:cubicBezTo>
                    <a:pt x="437" y="1"/>
                    <a:pt x="305" y="44"/>
                    <a:pt x="216" y="155"/>
                  </a:cubicBezTo>
                  <a:cubicBezTo>
                    <a:pt x="109" y="211"/>
                    <a:pt x="29" y="315"/>
                    <a:pt x="22" y="450"/>
                  </a:cubicBezTo>
                  <a:cubicBezTo>
                    <a:pt x="1" y="755"/>
                    <a:pt x="167" y="1061"/>
                    <a:pt x="351" y="1296"/>
                  </a:cubicBezTo>
                  <a:cubicBezTo>
                    <a:pt x="599" y="1617"/>
                    <a:pt x="1058" y="2008"/>
                    <a:pt x="1490" y="2008"/>
                  </a:cubicBezTo>
                  <a:cubicBezTo>
                    <a:pt x="1675" y="2008"/>
                    <a:pt x="1854" y="1937"/>
                    <a:pt x="2010" y="1758"/>
                  </a:cubicBezTo>
                  <a:cubicBezTo>
                    <a:pt x="2395" y="1317"/>
                    <a:pt x="1864" y="648"/>
                    <a:pt x="1525" y="371"/>
                  </a:cubicBezTo>
                  <a:cubicBezTo>
                    <a:pt x="1337" y="219"/>
                    <a:pt x="920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14"/>
            <p:cNvSpPr/>
            <p:nvPr/>
          </p:nvSpPr>
          <p:spPr>
            <a:xfrm>
              <a:off x="8963053" y="2914634"/>
              <a:ext cx="116100" cy="97332"/>
            </a:xfrm>
            <a:custGeom>
              <a:avLst/>
              <a:gdLst/>
              <a:ahLst/>
              <a:cxnLst/>
              <a:rect l="l" t="t" r="r" b="b"/>
              <a:pathLst>
                <a:path w="2097" h="1758" extrusionOk="0">
                  <a:moveTo>
                    <a:pt x="541" y="0"/>
                  </a:moveTo>
                  <a:cubicBezTo>
                    <a:pt x="444" y="0"/>
                    <a:pt x="360" y="26"/>
                    <a:pt x="310" y="93"/>
                  </a:cubicBezTo>
                  <a:cubicBezTo>
                    <a:pt x="146" y="142"/>
                    <a:pt x="22" y="280"/>
                    <a:pt x="15" y="478"/>
                  </a:cubicBezTo>
                  <a:cubicBezTo>
                    <a:pt x="1" y="818"/>
                    <a:pt x="175" y="1183"/>
                    <a:pt x="417" y="1415"/>
                  </a:cubicBezTo>
                  <a:cubicBezTo>
                    <a:pt x="649" y="1632"/>
                    <a:pt x="914" y="1758"/>
                    <a:pt x="1216" y="1758"/>
                  </a:cubicBezTo>
                  <a:cubicBezTo>
                    <a:pt x="1285" y="1758"/>
                    <a:pt x="1357" y="1751"/>
                    <a:pt x="1430" y="1737"/>
                  </a:cubicBezTo>
                  <a:cubicBezTo>
                    <a:pt x="1642" y="1696"/>
                    <a:pt x="1930" y="1602"/>
                    <a:pt x="1986" y="1359"/>
                  </a:cubicBezTo>
                  <a:cubicBezTo>
                    <a:pt x="2097" y="884"/>
                    <a:pt x="1552" y="419"/>
                    <a:pt x="1191" y="211"/>
                  </a:cubicBezTo>
                  <a:cubicBezTo>
                    <a:pt x="1063" y="136"/>
                    <a:pt x="766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galoo"/>
              <a:buNone/>
              <a:defRPr sz="36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●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○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■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●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○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■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●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galoo"/>
              <a:buChar char="○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oogaloo"/>
              <a:buChar char="■"/>
              <a:defRPr sz="140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8" name="Google Shape;5808;p26"/>
          <p:cNvSpPr txBox="1"/>
          <p:nvPr/>
        </p:nvSpPr>
        <p:spPr>
          <a:xfrm>
            <a:off x="3147073" y="302492"/>
            <a:ext cx="3108948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유형별 잘 맞는 견종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09" name="Google Shape;5809;p26"/>
          <p:cNvGrpSpPr/>
          <p:nvPr/>
        </p:nvGrpSpPr>
        <p:grpSpPr>
          <a:xfrm>
            <a:off x="1972309" y="781575"/>
            <a:ext cx="1839700" cy="3983449"/>
            <a:chOff x="1154459" y="592325"/>
            <a:chExt cx="1839700" cy="3983449"/>
          </a:xfrm>
        </p:grpSpPr>
        <p:pic>
          <p:nvPicPr>
            <p:cNvPr id="5810" name="Google Shape;581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125" y="938650"/>
              <a:ext cx="1570625" cy="33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1" name="Google Shape;5811;p26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1154459" y="592325"/>
              <a:ext cx="1839700" cy="3983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2" name="Google Shape;5812;p26"/>
          <p:cNvGrpSpPr/>
          <p:nvPr/>
        </p:nvGrpSpPr>
        <p:grpSpPr>
          <a:xfrm>
            <a:off x="5494775" y="878675"/>
            <a:ext cx="1721000" cy="3697101"/>
            <a:chOff x="4312150" y="830100"/>
            <a:chExt cx="1721000" cy="3697101"/>
          </a:xfrm>
        </p:grpSpPr>
        <p:pic>
          <p:nvPicPr>
            <p:cNvPr id="5813" name="Google Shape;581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88200" y="1052300"/>
              <a:ext cx="1570625" cy="324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4" name="Google Shape;5814;p26"/>
            <p:cNvPicPr preferRelativeResize="0"/>
            <p:nvPr/>
          </p:nvPicPr>
          <p:blipFill rotWithShape="1">
            <a:blip r:embed="rId4">
              <a:alphaModFix/>
            </a:blip>
            <a:srcRect l="26568" t="3619" r="27473" b="3564"/>
            <a:stretch/>
          </p:blipFill>
          <p:spPr>
            <a:xfrm>
              <a:off x="4312150" y="830100"/>
              <a:ext cx="1721000" cy="3697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p27"/>
          <p:cNvSpPr txBox="1"/>
          <p:nvPr/>
        </p:nvSpPr>
        <p:spPr>
          <a:xfrm>
            <a:off x="3181200" y="302500"/>
            <a:ext cx="2781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라이프 스타일별 견종 추천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20" name="Google Shape;5820;p27"/>
          <p:cNvGrpSpPr/>
          <p:nvPr/>
        </p:nvGrpSpPr>
        <p:grpSpPr>
          <a:xfrm>
            <a:off x="1460524" y="673225"/>
            <a:ext cx="1865449" cy="3797050"/>
            <a:chOff x="622324" y="673225"/>
            <a:chExt cx="1865449" cy="3797050"/>
          </a:xfrm>
        </p:grpSpPr>
        <p:pic>
          <p:nvPicPr>
            <p:cNvPr id="5821" name="Google Shape;5821;p27"/>
            <p:cNvPicPr preferRelativeResize="0"/>
            <p:nvPr/>
          </p:nvPicPr>
          <p:blipFill rotWithShape="1">
            <a:blip r:embed="rId3">
              <a:alphaModFix/>
            </a:blip>
            <a:srcRect l="24937" r="25934"/>
            <a:stretch/>
          </p:blipFill>
          <p:spPr>
            <a:xfrm>
              <a:off x="622324" y="6732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2" name="Google Shape;5822;p27"/>
            <p:cNvPicPr preferRelativeResize="0"/>
            <p:nvPr/>
          </p:nvPicPr>
          <p:blipFill rotWithShape="1">
            <a:blip r:embed="rId4">
              <a:alphaModFix/>
            </a:blip>
            <a:srcRect r="16142"/>
            <a:stretch/>
          </p:blipFill>
          <p:spPr>
            <a:xfrm>
              <a:off x="769300" y="997075"/>
              <a:ext cx="1564325" cy="311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23" name="Google Shape;5823;p27"/>
          <p:cNvGrpSpPr/>
          <p:nvPr/>
        </p:nvGrpSpPr>
        <p:grpSpPr>
          <a:xfrm>
            <a:off x="3639274" y="673225"/>
            <a:ext cx="1865449" cy="3797050"/>
            <a:chOff x="3098824" y="910450"/>
            <a:chExt cx="1865449" cy="3797050"/>
          </a:xfrm>
        </p:grpSpPr>
        <p:pic>
          <p:nvPicPr>
            <p:cNvPr id="5824" name="Google Shape;5824;p27"/>
            <p:cNvPicPr preferRelativeResize="0"/>
            <p:nvPr/>
          </p:nvPicPr>
          <p:blipFill rotWithShape="1">
            <a:blip r:embed="rId5">
              <a:alphaModFix/>
            </a:blip>
            <a:srcRect r="16631"/>
            <a:stretch/>
          </p:blipFill>
          <p:spPr>
            <a:xfrm>
              <a:off x="3244125" y="1243825"/>
              <a:ext cx="1575525" cy="313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5" name="Google Shape;5825;p27"/>
            <p:cNvPicPr preferRelativeResize="0"/>
            <p:nvPr/>
          </p:nvPicPr>
          <p:blipFill rotWithShape="1">
            <a:blip r:embed="rId3">
              <a:alphaModFix/>
            </a:blip>
            <a:srcRect l="24937" r="25934"/>
            <a:stretch/>
          </p:blipFill>
          <p:spPr>
            <a:xfrm>
              <a:off x="3098824" y="91045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26" name="Google Shape;5826;p27"/>
          <p:cNvGrpSpPr/>
          <p:nvPr/>
        </p:nvGrpSpPr>
        <p:grpSpPr>
          <a:xfrm>
            <a:off x="5818024" y="673225"/>
            <a:ext cx="2024176" cy="3797050"/>
            <a:chOff x="6384949" y="835150"/>
            <a:chExt cx="2024176" cy="3797050"/>
          </a:xfrm>
        </p:grpSpPr>
        <p:pic>
          <p:nvPicPr>
            <p:cNvPr id="5827" name="Google Shape;5827;p27"/>
            <p:cNvPicPr preferRelativeResize="0"/>
            <p:nvPr/>
          </p:nvPicPr>
          <p:blipFill rotWithShape="1">
            <a:blip r:embed="rId6">
              <a:alphaModFix/>
            </a:blip>
            <a:srcRect r="-18399"/>
            <a:stretch/>
          </p:blipFill>
          <p:spPr>
            <a:xfrm>
              <a:off x="6543675" y="1186675"/>
              <a:ext cx="1865450" cy="3094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8" name="Google Shape;5828;p27"/>
            <p:cNvPicPr preferRelativeResize="0"/>
            <p:nvPr/>
          </p:nvPicPr>
          <p:blipFill rotWithShape="1">
            <a:blip r:embed="rId3">
              <a:alphaModFix/>
            </a:blip>
            <a:srcRect l="24937" r="25934"/>
            <a:stretch/>
          </p:blipFill>
          <p:spPr>
            <a:xfrm>
              <a:off x="6384949" y="83515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3" name="Google Shape;5843;p29"/>
          <p:cNvSpPr txBox="1"/>
          <p:nvPr/>
        </p:nvSpPr>
        <p:spPr>
          <a:xfrm>
            <a:off x="3840493" y="325352"/>
            <a:ext cx="1836407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특성별 견종 추천</a:t>
            </a:r>
            <a:endParaRPr/>
          </a:p>
        </p:txBody>
      </p:sp>
      <p:grpSp>
        <p:nvGrpSpPr>
          <p:cNvPr id="5844" name="Google Shape;5844;p29"/>
          <p:cNvGrpSpPr/>
          <p:nvPr/>
        </p:nvGrpSpPr>
        <p:grpSpPr>
          <a:xfrm>
            <a:off x="1424949" y="673225"/>
            <a:ext cx="1865449" cy="3797050"/>
            <a:chOff x="3868599" y="833000"/>
            <a:chExt cx="1865449" cy="3797050"/>
          </a:xfrm>
        </p:grpSpPr>
        <p:pic>
          <p:nvPicPr>
            <p:cNvPr id="5845" name="Google Shape;584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03725" y="1169223"/>
              <a:ext cx="1620000" cy="3109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6" name="Google Shape;5846;p29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3868599" y="83300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47" name="Google Shape;5847;p29"/>
          <p:cNvGrpSpPr/>
          <p:nvPr/>
        </p:nvGrpSpPr>
        <p:grpSpPr>
          <a:xfrm>
            <a:off x="3639274" y="673225"/>
            <a:ext cx="1865449" cy="3797050"/>
            <a:chOff x="6481749" y="741025"/>
            <a:chExt cx="1865449" cy="3797050"/>
          </a:xfrm>
        </p:grpSpPr>
        <p:pic>
          <p:nvPicPr>
            <p:cNvPr id="5848" name="Google Shape;5848;p29"/>
            <p:cNvPicPr preferRelativeResize="0"/>
            <p:nvPr/>
          </p:nvPicPr>
          <p:blipFill rotWithShape="1">
            <a:blip r:embed="rId5">
              <a:alphaModFix/>
            </a:blip>
            <a:srcRect b="11347"/>
            <a:stretch/>
          </p:blipFill>
          <p:spPr>
            <a:xfrm>
              <a:off x="6604475" y="1058750"/>
              <a:ext cx="1620000" cy="315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9" name="Google Shape;5849;p29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6481749" y="7410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50" name="Google Shape;5850;p29"/>
          <p:cNvGrpSpPr/>
          <p:nvPr/>
        </p:nvGrpSpPr>
        <p:grpSpPr>
          <a:xfrm>
            <a:off x="5853599" y="673225"/>
            <a:ext cx="1865449" cy="3797050"/>
            <a:chOff x="-558801" y="1007450"/>
            <a:chExt cx="1865449" cy="3797050"/>
          </a:xfrm>
        </p:grpSpPr>
        <p:pic>
          <p:nvPicPr>
            <p:cNvPr id="5851" name="Google Shape;5851;p29"/>
            <p:cNvPicPr preferRelativeResize="0"/>
            <p:nvPr/>
          </p:nvPicPr>
          <p:blipFill rotWithShape="1">
            <a:blip r:embed="rId6">
              <a:alphaModFix/>
            </a:blip>
            <a:srcRect b="6288"/>
            <a:stretch/>
          </p:blipFill>
          <p:spPr>
            <a:xfrm>
              <a:off x="-413375" y="1333500"/>
              <a:ext cx="1585350" cy="312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2" name="Google Shape;5852;p29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-558801" y="100745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" name="Google Shape;6000;p31"/>
          <p:cNvSpPr txBox="1"/>
          <p:nvPr/>
        </p:nvSpPr>
        <p:spPr>
          <a:xfrm>
            <a:off x="3234693" y="315952"/>
            <a:ext cx="2674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자금 견적 내기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01" name="Google Shape;6001;p31"/>
          <p:cNvGrpSpPr/>
          <p:nvPr/>
        </p:nvGrpSpPr>
        <p:grpSpPr>
          <a:xfrm>
            <a:off x="1442899" y="786425"/>
            <a:ext cx="1865449" cy="3797050"/>
            <a:chOff x="1103299" y="786425"/>
            <a:chExt cx="1865449" cy="3797050"/>
          </a:xfrm>
        </p:grpSpPr>
        <p:pic>
          <p:nvPicPr>
            <p:cNvPr id="6002" name="Google Shape;6002;p31"/>
            <p:cNvPicPr preferRelativeResize="0"/>
            <p:nvPr/>
          </p:nvPicPr>
          <p:blipFill rotWithShape="1">
            <a:blip r:embed="rId3">
              <a:alphaModFix/>
            </a:blip>
            <a:srcRect b="4761"/>
            <a:stretch/>
          </p:blipFill>
          <p:spPr>
            <a:xfrm>
              <a:off x="1236112" y="1113396"/>
              <a:ext cx="1599825" cy="3201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3" name="Google Shape;6003;p31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1103299" y="7864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4" name="Google Shape;6004;p31"/>
          <p:cNvGrpSpPr/>
          <p:nvPr/>
        </p:nvGrpSpPr>
        <p:grpSpPr>
          <a:xfrm>
            <a:off x="3639274" y="786425"/>
            <a:ext cx="1865449" cy="3797050"/>
            <a:chOff x="3639274" y="850100"/>
            <a:chExt cx="1865449" cy="3797050"/>
          </a:xfrm>
        </p:grpSpPr>
        <p:pic>
          <p:nvPicPr>
            <p:cNvPr id="6005" name="Google Shape;6005;p31"/>
            <p:cNvPicPr preferRelativeResize="0"/>
            <p:nvPr/>
          </p:nvPicPr>
          <p:blipFill rotWithShape="1">
            <a:blip r:embed="rId5">
              <a:alphaModFix/>
            </a:blip>
            <a:srcRect b="7995"/>
            <a:stretch/>
          </p:blipFill>
          <p:spPr>
            <a:xfrm>
              <a:off x="3762000" y="1167825"/>
              <a:ext cx="1620000" cy="3201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6" name="Google Shape;6006;p31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3639274" y="85010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7" name="Google Shape;6007;p31"/>
          <p:cNvGrpSpPr/>
          <p:nvPr/>
        </p:nvGrpSpPr>
        <p:grpSpPr>
          <a:xfrm>
            <a:off x="5835649" y="786425"/>
            <a:ext cx="1865449" cy="3797050"/>
            <a:chOff x="5637549" y="850100"/>
            <a:chExt cx="1865449" cy="3797050"/>
          </a:xfrm>
        </p:grpSpPr>
        <p:pic>
          <p:nvPicPr>
            <p:cNvPr id="6008" name="Google Shape;6008;p31"/>
            <p:cNvPicPr preferRelativeResize="0"/>
            <p:nvPr/>
          </p:nvPicPr>
          <p:blipFill rotWithShape="1">
            <a:blip r:embed="rId6">
              <a:alphaModFix/>
            </a:blip>
            <a:srcRect b="9788"/>
            <a:stretch/>
          </p:blipFill>
          <p:spPr>
            <a:xfrm>
              <a:off x="5760275" y="1177075"/>
              <a:ext cx="1620000" cy="313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9" name="Google Shape;6009;p31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5637549" y="850100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4" name="Google Shape;6014;p32"/>
          <p:cNvSpPr txBox="1"/>
          <p:nvPr/>
        </p:nvSpPr>
        <p:spPr>
          <a:xfrm>
            <a:off x="3234693" y="344177"/>
            <a:ext cx="2674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자금 견적 내기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15" name="Google Shape;6015;p32"/>
          <p:cNvGrpSpPr/>
          <p:nvPr/>
        </p:nvGrpSpPr>
        <p:grpSpPr>
          <a:xfrm>
            <a:off x="5888574" y="673225"/>
            <a:ext cx="1865449" cy="3797050"/>
            <a:chOff x="6621999" y="885825"/>
            <a:chExt cx="1865449" cy="3797050"/>
          </a:xfrm>
        </p:grpSpPr>
        <p:pic>
          <p:nvPicPr>
            <p:cNvPr id="6016" name="Google Shape;6016;p32"/>
            <p:cNvPicPr preferRelativeResize="0"/>
            <p:nvPr/>
          </p:nvPicPr>
          <p:blipFill rotWithShape="1">
            <a:blip r:embed="rId3">
              <a:alphaModFix/>
            </a:blip>
            <a:srcRect b="11925"/>
            <a:stretch/>
          </p:blipFill>
          <p:spPr>
            <a:xfrm>
              <a:off x="6749650" y="1238250"/>
              <a:ext cx="1613300" cy="309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7" name="Google Shape;6017;p32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6621999" y="8858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8" name="Google Shape;6018;p32"/>
          <p:cNvGrpSpPr/>
          <p:nvPr/>
        </p:nvGrpSpPr>
        <p:grpSpPr>
          <a:xfrm>
            <a:off x="3639274" y="673225"/>
            <a:ext cx="1865449" cy="3797050"/>
            <a:chOff x="3880474" y="749425"/>
            <a:chExt cx="1865449" cy="3797050"/>
          </a:xfrm>
        </p:grpSpPr>
        <p:pic>
          <p:nvPicPr>
            <p:cNvPr id="6019" name="Google Shape;6019;p32"/>
            <p:cNvPicPr preferRelativeResize="0"/>
            <p:nvPr/>
          </p:nvPicPr>
          <p:blipFill rotWithShape="1">
            <a:blip r:embed="rId5">
              <a:alphaModFix/>
            </a:blip>
            <a:srcRect b="11956"/>
            <a:stretch/>
          </p:blipFill>
          <p:spPr>
            <a:xfrm>
              <a:off x="4029075" y="1095375"/>
              <a:ext cx="1584625" cy="3086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0" name="Google Shape;6020;p32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3880474" y="7494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21" name="Google Shape;6021;p32"/>
          <p:cNvGrpSpPr/>
          <p:nvPr/>
        </p:nvGrpSpPr>
        <p:grpSpPr>
          <a:xfrm>
            <a:off x="1432549" y="673225"/>
            <a:ext cx="1865449" cy="3797050"/>
            <a:chOff x="1432549" y="673225"/>
            <a:chExt cx="1865449" cy="3797050"/>
          </a:xfrm>
        </p:grpSpPr>
        <p:pic>
          <p:nvPicPr>
            <p:cNvPr id="6022" name="Google Shape;602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62100" y="1010550"/>
              <a:ext cx="1625550" cy="312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3" name="Google Shape;6023;p32"/>
            <p:cNvPicPr preferRelativeResize="0"/>
            <p:nvPr/>
          </p:nvPicPr>
          <p:blipFill rotWithShape="1">
            <a:blip r:embed="rId4">
              <a:alphaModFix/>
            </a:blip>
            <a:srcRect l="24937" r="25934"/>
            <a:stretch/>
          </p:blipFill>
          <p:spPr>
            <a:xfrm>
              <a:off x="1432549" y="673225"/>
              <a:ext cx="1865449" cy="379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 Learning About My Dog's Emotions Workshop by Slidesgo">
  <a:themeElements>
    <a:clrScheme name="Simple Light">
      <a:dk1>
        <a:srgbClr val="000000"/>
      </a:dk1>
      <a:lt1>
        <a:srgbClr val="FFFFFF"/>
      </a:lt1>
      <a:dk2>
        <a:srgbClr val="FA9C86"/>
      </a:dk2>
      <a:lt2>
        <a:srgbClr val="C0DBFB"/>
      </a:lt2>
      <a:accent1>
        <a:srgbClr val="7CC6C3"/>
      </a:accent1>
      <a:accent2>
        <a:srgbClr val="7F77C6"/>
      </a:accent2>
      <a:accent3>
        <a:srgbClr val="F9DC71"/>
      </a:accent3>
      <a:accent4>
        <a:srgbClr val="F9F0ED"/>
      </a:accent4>
      <a:accent5>
        <a:srgbClr val="E15A42"/>
      </a:accent5>
      <a:accent6>
        <a:srgbClr val="F6A6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화면 슬라이드 쇼(16:9)</PresentationFormat>
  <Paragraphs>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Boogaloo</vt:lpstr>
      <vt:lpstr>Fredoka One</vt:lpstr>
      <vt:lpstr>Arial</vt:lpstr>
      <vt:lpstr>Bebas Neue</vt:lpstr>
      <vt:lpstr> Learning About My Dog's Emotions Workshop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신 인호</cp:lastModifiedBy>
  <cp:revision>1</cp:revision>
  <dcterms:modified xsi:type="dcterms:W3CDTF">2022-02-18T02:29:12Z</dcterms:modified>
</cp:coreProperties>
</file>