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84.png"/><Relationship Id="rId10" Type="http://schemas.openxmlformats.org/officeDocument/2006/relationships/image" Target="../media/image185.png"/><Relationship Id="rId11" Type="http://schemas.openxmlformats.org/officeDocument/2006/relationships/image" Target="../media/image186.png"/><Relationship Id="rId12" Type="http://schemas.openxmlformats.org/officeDocument/2006/relationships/image" Target="../media/image187.png"/><Relationship Id="rId13" Type="http://schemas.openxmlformats.org/officeDocument/2006/relationships/image" Target="../media/image188.png"/><Relationship Id="rId14" Type="http://schemas.openxmlformats.org/officeDocument/2006/relationships/image" Target="../media/image189.png"/><Relationship Id="rId15" Type="http://schemas.openxmlformats.org/officeDocument/2006/relationships/image" Target="../media/image190.png"/><Relationship Id="rId16" Type="http://schemas.openxmlformats.org/officeDocument/2006/relationships/image" Target="../media/image191.png"/><Relationship Id="rId17" Type="http://schemas.openxmlformats.org/officeDocument/2006/relationships/image" Target="../media/image192.png"/><Relationship Id="rId18" Type="http://schemas.openxmlformats.org/officeDocument/2006/relationships/image" Target="../media/image193.png"/><Relationship Id="rId19" Type="http://schemas.openxmlformats.org/officeDocument/2006/relationships/image" Target="../media/image194.png"/><Relationship Id="rId20" Type="http://schemas.openxmlformats.org/officeDocument/2006/relationships/image" Target="../media/image195.png"/><Relationship Id="rId21" Type="http://schemas.openxmlformats.org/officeDocument/2006/relationships/image" Target="../media/image196.png"/><Relationship Id="rId22" Type="http://schemas.openxmlformats.org/officeDocument/2006/relationships/image" Target="../media/image197.png"/><Relationship Id="rId23" Type="http://schemas.openxmlformats.org/officeDocument/2006/relationships/image" Target="../media/image198.png"/><Relationship Id="rId24" Type="http://schemas.openxmlformats.org/officeDocument/2006/relationships/image" Target="../media/image199.png"/><Relationship Id="rId25" Type="http://schemas.openxmlformats.org/officeDocument/2006/relationships/image" Target="../media/image200.png"/><Relationship Id="rId26" Type="http://schemas.openxmlformats.org/officeDocument/2006/relationships/image" Target="../media/image201.png"/><Relationship Id="rId27" Type="http://schemas.openxmlformats.org/officeDocument/2006/relationships/image" Target="../media/image202.png"/><Relationship Id="rId28" Type="http://schemas.openxmlformats.org/officeDocument/2006/relationships/image" Target="../media/image20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0" Type="http://schemas.openxmlformats.org/officeDocument/2006/relationships/image" Target="../media/image212.png"/><Relationship Id="rId11" Type="http://schemas.openxmlformats.org/officeDocument/2006/relationships/image" Target="../media/image213.png"/><Relationship Id="rId12" Type="http://schemas.openxmlformats.org/officeDocument/2006/relationships/image" Target="../media/image214.png"/><Relationship Id="rId13" Type="http://schemas.openxmlformats.org/officeDocument/2006/relationships/image" Target="../media/image215.png"/><Relationship Id="rId14" Type="http://schemas.openxmlformats.org/officeDocument/2006/relationships/image" Target="../media/image216.png"/><Relationship Id="rId15" Type="http://schemas.openxmlformats.org/officeDocument/2006/relationships/image" Target="../media/image217.png"/><Relationship Id="rId16" Type="http://schemas.openxmlformats.org/officeDocument/2006/relationships/image" Target="../media/image218.png"/><Relationship Id="rId17" Type="http://schemas.openxmlformats.org/officeDocument/2006/relationships/image" Target="../media/image219.png"/><Relationship Id="rId18" Type="http://schemas.openxmlformats.org/officeDocument/2006/relationships/image" Target="../media/image220.png"/><Relationship Id="rId19" Type="http://schemas.openxmlformats.org/officeDocument/2006/relationships/image" Target="../media/image221.png"/><Relationship Id="rId20" Type="http://schemas.openxmlformats.org/officeDocument/2006/relationships/image" Target="../media/image222.png"/><Relationship Id="rId21" Type="http://schemas.openxmlformats.org/officeDocument/2006/relationships/image" Target="../media/image223.png"/><Relationship Id="rId22" Type="http://schemas.openxmlformats.org/officeDocument/2006/relationships/image" Target="../media/image224.png"/><Relationship Id="rId23" Type="http://schemas.openxmlformats.org/officeDocument/2006/relationships/image" Target="../media/image225.png"/><Relationship Id="rId24" Type="http://schemas.openxmlformats.org/officeDocument/2006/relationships/image" Target="../media/image226.png"/><Relationship Id="rId25" Type="http://schemas.openxmlformats.org/officeDocument/2006/relationships/image" Target="../media/image227.png"/><Relationship Id="rId26" Type="http://schemas.openxmlformats.org/officeDocument/2006/relationships/image" Target="../media/image228.png"/><Relationship Id="rId27" Type="http://schemas.openxmlformats.org/officeDocument/2006/relationships/image" Target="../media/image229.png"/><Relationship Id="rId28" Type="http://schemas.openxmlformats.org/officeDocument/2006/relationships/image" Target="../media/image23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1.png"/><Relationship Id="rId3" Type="http://schemas.openxmlformats.org/officeDocument/2006/relationships/image" Target="../media/image232.png"/><Relationship Id="rId4" Type="http://schemas.openxmlformats.org/officeDocument/2006/relationships/image" Target="../media/image233.png"/><Relationship Id="rId5" Type="http://schemas.openxmlformats.org/officeDocument/2006/relationships/image" Target="../media/image234.png"/><Relationship Id="rId6" Type="http://schemas.openxmlformats.org/officeDocument/2006/relationships/image" Target="../media/image235.png"/><Relationship Id="rId7" Type="http://schemas.openxmlformats.org/officeDocument/2006/relationships/image" Target="../media/image236.png"/><Relationship Id="rId8" Type="http://schemas.openxmlformats.org/officeDocument/2006/relationships/image" Target="../media/image237.png"/><Relationship Id="rId9" Type="http://schemas.openxmlformats.org/officeDocument/2006/relationships/image" Target="../media/image23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9.png"/><Relationship Id="rId3" Type="http://schemas.openxmlformats.org/officeDocument/2006/relationships/image" Target="../media/image240.png"/><Relationship Id="rId4" Type="http://schemas.openxmlformats.org/officeDocument/2006/relationships/image" Target="../media/image241.png"/><Relationship Id="rId5" Type="http://schemas.openxmlformats.org/officeDocument/2006/relationships/image" Target="../media/image242.png"/><Relationship Id="rId6" Type="http://schemas.openxmlformats.org/officeDocument/2006/relationships/image" Target="../media/image243.png"/><Relationship Id="rId7" Type="http://schemas.openxmlformats.org/officeDocument/2006/relationships/image" Target="../media/image244.png"/><Relationship Id="rId8" Type="http://schemas.openxmlformats.org/officeDocument/2006/relationships/image" Target="../media/image245.png"/><Relationship Id="rId9" Type="http://schemas.openxmlformats.org/officeDocument/2006/relationships/image" Target="../media/image24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image" Target="../media/image250.png"/><Relationship Id="rId6" Type="http://schemas.openxmlformats.org/officeDocument/2006/relationships/image" Target="../media/image251.png"/><Relationship Id="rId7" Type="http://schemas.openxmlformats.org/officeDocument/2006/relationships/image" Target="../media/image252.png"/><Relationship Id="rId8" Type="http://schemas.openxmlformats.org/officeDocument/2006/relationships/image" Target="../media/image253.png"/><Relationship Id="rId9" Type="http://schemas.openxmlformats.org/officeDocument/2006/relationships/image" Target="../media/image254.png"/><Relationship Id="rId10" Type="http://schemas.openxmlformats.org/officeDocument/2006/relationships/image" Target="../media/image255.png"/><Relationship Id="rId11" Type="http://schemas.openxmlformats.org/officeDocument/2006/relationships/image" Target="../media/image256.png"/><Relationship Id="rId12" Type="http://schemas.openxmlformats.org/officeDocument/2006/relationships/image" Target="../media/image257.png"/><Relationship Id="rId13" Type="http://schemas.openxmlformats.org/officeDocument/2006/relationships/image" Target="../media/image258.png"/><Relationship Id="rId14" Type="http://schemas.openxmlformats.org/officeDocument/2006/relationships/image" Target="../media/image259.png"/><Relationship Id="rId15" Type="http://schemas.openxmlformats.org/officeDocument/2006/relationships/image" Target="../media/image260.png"/><Relationship Id="rId16" Type="http://schemas.openxmlformats.org/officeDocument/2006/relationships/image" Target="../media/image261.png"/><Relationship Id="rId17" Type="http://schemas.openxmlformats.org/officeDocument/2006/relationships/image" Target="../media/image262.png"/><Relationship Id="rId18" Type="http://schemas.openxmlformats.org/officeDocument/2006/relationships/image" Target="../media/image263.png"/><Relationship Id="rId19" Type="http://schemas.openxmlformats.org/officeDocument/2006/relationships/image" Target="../media/image264.png"/><Relationship Id="rId20" Type="http://schemas.openxmlformats.org/officeDocument/2006/relationships/image" Target="../media/image265.png"/><Relationship Id="rId21" Type="http://schemas.openxmlformats.org/officeDocument/2006/relationships/image" Target="../media/image266.png"/><Relationship Id="rId22" Type="http://schemas.openxmlformats.org/officeDocument/2006/relationships/image" Target="../media/image267.png"/><Relationship Id="rId23" Type="http://schemas.openxmlformats.org/officeDocument/2006/relationships/image" Target="../media/image26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image" Target="../media/image272.png"/><Relationship Id="rId6" Type="http://schemas.openxmlformats.org/officeDocument/2006/relationships/image" Target="../media/image273.png"/><Relationship Id="rId7" Type="http://schemas.openxmlformats.org/officeDocument/2006/relationships/image" Target="../media/image274.png"/><Relationship Id="rId8" Type="http://schemas.openxmlformats.org/officeDocument/2006/relationships/image" Target="../media/image275.png"/><Relationship Id="rId9" Type="http://schemas.openxmlformats.org/officeDocument/2006/relationships/image" Target="../media/image276.png"/><Relationship Id="rId10" Type="http://schemas.openxmlformats.org/officeDocument/2006/relationships/image" Target="../media/image277.png"/><Relationship Id="rId11" Type="http://schemas.openxmlformats.org/officeDocument/2006/relationships/image" Target="../media/image278.png"/><Relationship Id="rId12" Type="http://schemas.openxmlformats.org/officeDocument/2006/relationships/image" Target="../media/image279.png"/><Relationship Id="rId13" Type="http://schemas.openxmlformats.org/officeDocument/2006/relationships/image" Target="../media/image280.png"/><Relationship Id="rId14" Type="http://schemas.openxmlformats.org/officeDocument/2006/relationships/image" Target="../media/image281.png"/><Relationship Id="rId15" Type="http://schemas.openxmlformats.org/officeDocument/2006/relationships/image" Target="../media/image282.png"/><Relationship Id="rId16" Type="http://schemas.openxmlformats.org/officeDocument/2006/relationships/image" Target="../media/image283.png"/><Relationship Id="rId17" Type="http://schemas.openxmlformats.org/officeDocument/2006/relationships/image" Target="../media/image284.png"/><Relationship Id="rId18" Type="http://schemas.openxmlformats.org/officeDocument/2006/relationships/image" Target="../media/image285.png"/><Relationship Id="rId19" Type="http://schemas.openxmlformats.org/officeDocument/2006/relationships/image" Target="../media/image286.png"/><Relationship Id="rId20" Type="http://schemas.openxmlformats.org/officeDocument/2006/relationships/image" Target="../media/image287.png"/><Relationship Id="rId21" Type="http://schemas.openxmlformats.org/officeDocument/2006/relationships/image" Target="../media/image288.png"/><Relationship Id="rId22" Type="http://schemas.openxmlformats.org/officeDocument/2006/relationships/image" Target="../media/image289.png"/><Relationship Id="rId23" Type="http://schemas.openxmlformats.org/officeDocument/2006/relationships/image" Target="../media/image290.png"/><Relationship Id="rId24" Type="http://schemas.openxmlformats.org/officeDocument/2006/relationships/image" Target="../media/image291.png"/><Relationship Id="rId25" Type="http://schemas.openxmlformats.org/officeDocument/2006/relationships/image" Target="../media/image292.png"/><Relationship Id="rId26" Type="http://schemas.openxmlformats.org/officeDocument/2006/relationships/image" Target="../media/image293.png"/><Relationship Id="rId27" Type="http://schemas.openxmlformats.org/officeDocument/2006/relationships/image" Target="../media/image29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image" Target="../media/image298.png"/><Relationship Id="rId6" Type="http://schemas.openxmlformats.org/officeDocument/2006/relationships/image" Target="../media/image299.png"/><Relationship Id="rId7" Type="http://schemas.openxmlformats.org/officeDocument/2006/relationships/image" Target="../media/image300.png"/><Relationship Id="rId8" Type="http://schemas.openxmlformats.org/officeDocument/2006/relationships/image" Target="../media/image30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2.png"/><Relationship Id="rId3" Type="http://schemas.openxmlformats.org/officeDocument/2006/relationships/image" Target="../media/image303.png"/><Relationship Id="rId4" Type="http://schemas.openxmlformats.org/officeDocument/2006/relationships/image" Target="../media/image304.png"/><Relationship Id="rId5" Type="http://schemas.openxmlformats.org/officeDocument/2006/relationships/image" Target="../media/image305.png"/><Relationship Id="rId6" Type="http://schemas.openxmlformats.org/officeDocument/2006/relationships/image" Target="../media/image306.png"/><Relationship Id="rId7" Type="http://schemas.openxmlformats.org/officeDocument/2006/relationships/image" Target="../media/image307.png"/><Relationship Id="rId8" Type="http://schemas.openxmlformats.org/officeDocument/2006/relationships/image" Target="../media/image308.png"/><Relationship Id="rId9" Type="http://schemas.openxmlformats.org/officeDocument/2006/relationships/image" Target="../media/image30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Relationship Id="rId18" Type="http://schemas.openxmlformats.org/officeDocument/2006/relationships/image" Target="../media/image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Relationship Id="rId21" Type="http://schemas.openxmlformats.org/officeDocument/2006/relationships/image" Target="../media/image76.png"/><Relationship Id="rId22" Type="http://schemas.openxmlformats.org/officeDocument/2006/relationships/image" Target="../media/image77.png"/><Relationship Id="rId23" Type="http://schemas.openxmlformats.org/officeDocument/2006/relationships/image" Target="../media/image78.png"/><Relationship Id="rId24" Type="http://schemas.openxmlformats.org/officeDocument/2006/relationships/image" Target="../media/image79.png"/><Relationship Id="rId25" Type="http://schemas.openxmlformats.org/officeDocument/2006/relationships/image" Target="../media/image80.png"/><Relationship Id="rId26" Type="http://schemas.openxmlformats.org/officeDocument/2006/relationships/image" Target="../media/image81.png"/><Relationship Id="rId27" Type="http://schemas.openxmlformats.org/officeDocument/2006/relationships/image" Target="../media/image8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100.png"/><Relationship Id="rId14" Type="http://schemas.openxmlformats.org/officeDocument/2006/relationships/image" Target="../media/image101.png"/><Relationship Id="rId15" Type="http://schemas.openxmlformats.org/officeDocument/2006/relationships/image" Target="../media/image102.png"/><Relationship Id="rId16" Type="http://schemas.openxmlformats.org/officeDocument/2006/relationships/image" Target="../media/image103.png"/><Relationship Id="rId17" Type="http://schemas.openxmlformats.org/officeDocument/2006/relationships/image" Target="../media/image104.png"/><Relationship Id="rId18" Type="http://schemas.openxmlformats.org/officeDocument/2006/relationships/image" Target="../media/image105.png"/><Relationship Id="rId19" Type="http://schemas.openxmlformats.org/officeDocument/2006/relationships/image" Target="../media/image106.png"/><Relationship Id="rId20" Type="http://schemas.openxmlformats.org/officeDocument/2006/relationships/image" Target="../media/image107.png"/><Relationship Id="rId21" Type="http://schemas.openxmlformats.org/officeDocument/2006/relationships/image" Target="../media/image108.png"/><Relationship Id="rId22" Type="http://schemas.openxmlformats.org/officeDocument/2006/relationships/image" Target="../media/image109.png"/><Relationship Id="rId23" Type="http://schemas.openxmlformats.org/officeDocument/2006/relationships/image" Target="../media/image110.png"/><Relationship Id="rId24" Type="http://schemas.openxmlformats.org/officeDocument/2006/relationships/image" Target="../media/image111.png"/><Relationship Id="rId25" Type="http://schemas.openxmlformats.org/officeDocument/2006/relationships/image" Target="../media/image112.png"/><Relationship Id="rId26" Type="http://schemas.openxmlformats.org/officeDocument/2006/relationships/image" Target="../media/image113.png"/><Relationship Id="rId27" Type="http://schemas.openxmlformats.org/officeDocument/2006/relationships/image" Target="../media/image114.png"/><Relationship Id="rId28" Type="http://schemas.openxmlformats.org/officeDocument/2006/relationships/image" Target="../media/image115.png"/><Relationship Id="rId29" Type="http://schemas.openxmlformats.org/officeDocument/2006/relationships/image" Target="../media/image11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7.pn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Relationship Id="rId13" Type="http://schemas.openxmlformats.org/officeDocument/2006/relationships/image" Target="../media/image128.png"/><Relationship Id="rId14" Type="http://schemas.openxmlformats.org/officeDocument/2006/relationships/image" Target="../media/image129.png"/><Relationship Id="rId15" Type="http://schemas.openxmlformats.org/officeDocument/2006/relationships/image" Target="../media/image130.png"/><Relationship Id="rId16" Type="http://schemas.openxmlformats.org/officeDocument/2006/relationships/image" Target="../media/image131.png"/><Relationship Id="rId17" Type="http://schemas.openxmlformats.org/officeDocument/2006/relationships/image" Target="../media/image132.png"/><Relationship Id="rId18" Type="http://schemas.openxmlformats.org/officeDocument/2006/relationships/image" Target="../media/image133.png"/><Relationship Id="rId19" Type="http://schemas.openxmlformats.org/officeDocument/2006/relationships/image" Target="../media/image134.png"/><Relationship Id="rId20" Type="http://schemas.openxmlformats.org/officeDocument/2006/relationships/image" Target="../media/image135.png"/><Relationship Id="rId21" Type="http://schemas.openxmlformats.org/officeDocument/2006/relationships/image" Target="../media/image136.png"/><Relationship Id="rId22" Type="http://schemas.openxmlformats.org/officeDocument/2006/relationships/image" Target="../media/image137.png"/><Relationship Id="rId23" Type="http://schemas.openxmlformats.org/officeDocument/2006/relationships/image" Target="../media/image138.png"/><Relationship Id="rId24" Type="http://schemas.openxmlformats.org/officeDocument/2006/relationships/image" Target="../media/image139.png"/><Relationship Id="rId25" Type="http://schemas.openxmlformats.org/officeDocument/2006/relationships/image" Target="../media/image140.png"/><Relationship Id="rId26" Type="http://schemas.openxmlformats.org/officeDocument/2006/relationships/image" Target="../media/image141.png"/><Relationship Id="rId27" Type="http://schemas.openxmlformats.org/officeDocument/2006/relationships/image" Target="../media/image142.png"/><Relationship Id="rId28" Type="http://schemas.openxmlformats.org/officeDocument/2006/relationships/image" Target="../media/image143.png"/><Relationship Id="rId29" Type="http://schemas.openxmlformats.org/officeDocument/2006/relationships/image" Target="../media/image144.png"/><Relationship Id="rId30" Type="http://schemas.openxmlformats.org/officeDocument/2006/relationships/image" Target="../media/image145.png"/><Relationship Id="rId31" Type="http://schemas.openxmlformats.org/officeDocument/2006/relationships/image" Target="../media/image14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20" Type="http://schemas.openxmlformats.org/officeDocument/2006/relationships/image" Target="../media/image165.png"/><Relationship Id="rId21" Type="http://schemas.openxmlformats.org/officeDocument/2006/relationships/image" Target="../media/image166.png"/><Relationship Id="rId22" Type="http://schemas.openxmlformats.org/officeDocument/2006/relationships/image" Target="../media/image167.png"/><Relationship Id="rId23" Type="http://schemas.openxmlformats.org/officeDocument/2006/relationships/image" Target="../media/image168.png"/><Relationship Id="rId24" Type="http://schemas.openxmlformats.org/officeDocument/2006/relationships/image" Target="../media/image169.png"/><Relationship Id="rId25" Type="http://schemas.openxmlformats.org/officeDocument/2006/relationships/image" Target="../media/image170.png"/><Relationship Id="rId26" Type="http://schemas.openxmlformats.org/officeDocument/2006/relationships/image" Target="../media/image171.png"/><Relationship Id="rId27" Type="http://schemas.openxmlformats.org/officeDocument/2006/relationships/image" Target="../media/image172.png"/><Relationship Id="rId28" Type="http://schemas.openxmlformats.org/officeDocument/2006/relationships/image" Target="../media/image173.png"/><Relationship Id="rId29" Type="http://schemas.openxmlformats.org/officeDocument/2006/relationships/image" Target="../media/image174.png"/><Relationship Id="rId30" Type="http://schemas.openxmlformats.org/officeDocument/2006/relationships/image" Target="../media/image175.png"/><Relationship Id="rId31" Type="http://schemas.openxmlformats.org/officeDocument/2006/relationships/image" Target="../media/image17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694366" y="-2569340"/>
            <a:ext cx="22036403" cy="15135882"/>
            <a:chOff x="-2694366" y="-2569340"/>
            <a:chExt cx="22036403" cy="1513588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27421" y="2706825"/>
              <a:ext cx="4243156" cy="4243156"/>
              <a:chOff x="1027421" y="2706825"/>
              <a:chExt cx="4243156" cy="424315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27421" y="2706825"/>
                <a:ext cx="4243156" cy="424315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2649086" y="5614053"/>
              <a:ext cx="4091696" cy="4091696"/>
              <a:chOff x="12649086" y="5614053"/>
              <a:chExt cx="4091696" cy="40916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649086" y="5614053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5250341" y="1522356"/>
              <a:ext cx="4091696" cy="4091696"/>
              <a:chOff x="15250341" y="1522356"/>
              <a:chExt cx="4091696" cy="40916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5250341" y="1522356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2694366" y="6151295"/>
              <a:ext cx="4091696" cy="4091696"/>
              <a:chOff x="-2694366" y="6151295"/>
              <a:chExt cx="4091696" cy="409169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2694366" y="6151295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1616558" y="-1618612"/>
              <a:ext cx="4091696" cy="4091696"/>
              <a:chOff x="-1616558" y="-1618612"/>
              <a:chExt cx="4091696" cy="409169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1616558" y="-1618612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0863795" y="-2569340"/>
              <a:ext cx="4091696" cy="4091696"/>
              <a:chOff x="10863795" y="-2569340"/>
              <a:chExt cx="4091696" cy="409169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863795" y="-2569340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5270577" y="8474846"/>
              <a:ext cx="4091696" cy="4091696"/>
              <a:chOff x="5270577" y="8474846"/>
              <a:chExt cx="4091696" cy="4091696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270577" y="8474846"/>
                <a:ext cx="4091696" cy="4091696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3579871" y="613655"/>
            <a:ext cx="11125973" cy="9380952"/>
            <a:chOff x="3579871" y="613655"/>
            <a:chExt cx="11125973" cy="938095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9871" y="613655"/>
              <a:ext cx="11125973" cy="938095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16008" y="2613480"/>
            <a:ext cx="6932062" cy="1593662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28849" y="6254850"/>
            <a:ext cx="7192317" cy="124442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3537" y="2419190"/>
            <a:ext cx="14612535" cy="650448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720738" y="5916315"/>
            <a:ext cx="1844497" cy="1741431"/>
            <a:chOff x="5720738" y="5916315"/>
            <a:chExt cx="1844497" cy="174143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20738" y="5916315"/>
              <a:ext cx="1844497" cy="174143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270251" y="7401545"/>
            <a:ext cx="10614806" cy="16937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1253" y="2848585"/>
            <a:ext cx="5723333" cy="3155545"/>
            <a:chOff x="421253" y="2848585"/>
            <a:chExt cx="5723333" cy="31555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253" y="2848585"/>
              <a:ext cx="5723333" cy="31555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3213" y="2234921"/>
            <a:ext cx="6031273" cy="3898413"/>
            <a:chOff x="253213" y="2234921"/>
            <a:chExt cx="6031273" cy="389841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213" y="2234921"/>
              <a:ext cx="6031273" cy="38984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18285714" cy="1697921"/>
            <a:chOff x="0" y="0"/>
            <a:chExt cx="18285714" cy="169792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69792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64730" y="10150510"/>
            <a:ext cx="1218875" cy="62151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0790" y="684867"/>
            <a:ext cx="5739325" cy="1298718"/>
            <a:chOff x="60790" y="684867"/>
            <a:chExt cx="5739325" cy="12987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90" y="684867"/>
              <a:ext cx="5739325" cy="12987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162242" y="2396254"/>
            <a:ext cx="5166235" cy="4511845"/>
            <a:chOff x="7162242" y="2396254"/>
            <a:chExt cx="5166235" cy="451184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62242" y="2396254"/>
              <a:ext cx="5166235" cy="45118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418654" y="2369719"/>
            <a:ext cx="5519340" cy="3281544"/>
            <a:chOff x="12418654" y="2369719"/>
            <a:chExt cx="5519340" cy="32815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18654" y="2369719"/>
              <a:ext cx="5519340" cy="32815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04645" y="6907956"/>
            <a:ext cx="5123867" cy="2405650"/>
            <a:chOff x="404645" y="6907956"/>
            <a:chExt cx="5123867" cy="240565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4645" y="6907956"/>
              <a:ext cx="5123867" cy="240565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192039" y="565983"/>
            <a:ext cx="2330267" cy="209604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55160" y="792865"/>
            <a:ext cx="2854780" cy="130270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891717" y="1802355"/>
            <a:ext cx="1989974" cy="1134729"/>
            <a:chOff x="1891717" y="1802355"/>
            <a:chExt cx="1989974" cy="11347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91717" y="1802355"/>
              <a:ext cx="1989974" cy="11347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523918" y="1697921"/>
            <a:ext cx="1989974" cy="1134729"/>
            <a:chOff x="8523918" y="1697921"/>
            <a:chExt cx="1989974" cy="11347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23918" y="1697921"/>
              <a:ext cx="1989974" cy="11347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983973" y="2232429"/>
            <a:ext cx="5344504" cy="4675670"/>
            <a:chOff x="6983973" y="2232429"/>
            <a:chExt cx="5344504" cy="467567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83973" y="2232429"/>
              <a:ext cx="5344504" cy="467567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63122" y="2036950"/>
            <a:ext cx="1855650" cy="85083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651045" y="1912355"/>
            <a:ext cx="1585021" cy="850831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918041" y="6004130"/>
            <a:ext cx="1989974" cy="1134729"/>
            <a:chOff x="1918041" y="6004130"/>
            <a:chExt cx="1989974" cy="113472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18041" y="6004130"/>
              <a:ext cx="1989974" cy="11347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21253" y="6529263"/>
            <a:ext cx="5432616" cy="3705657"/>
            <a:chOff x="421253" y="6529263"/>
            <a:chExt cx="5432616" cy="370565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1253" y="6529263"/>
              <a:ext cx="5432616" cy="37056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162242" y="5267801"/>
            <a:ext cx="5116729" cy="929783"/>
            <a:chOff x="7162242" y="5267801"/>
            <a:chExt cx="5116729" cy="92978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62242" y="5267801"/>
              <a:ext cx="5116729" cy="92978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133282" y="3100134"/>
            <a:ext cx="717670" cy="2042724"/>
            <a:chOff x="5133282" y="3100134"/>
            <a:chExt cx="717670" cy="204272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33282" y="3100134"/>
              <a:ext cx="717670" cy="204272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687835" y="3100134"/>
            <a:ext cx="769308" cy="2105355"/>
            <a:chOff x="3687835" y="3100134"/>
            <a:chExt cx="769308" cy="210535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87835" y="3100134"/>
              <a:ext cx="769308" cy="210535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74920" y="3100134"/>
            <a:ext cx="1144077" cy="2118054"/>
            <a:chOff x="974920" y="3100134"/>
            <a:chExt cx="1144077" cy="211805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4920" y="3100134"/>
              <a:ext cx="1144077" cy="211805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21253" y="3100134"/>
            <a:ext cx="358835" cy="2118054"/>
            <a:chOff x="421253" y="3100134"/>
            <a:chExt cx="358835" cy="211805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1253" y="3100134"/>
              <a:ext cx="358835" cy="211805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77609" y="7388817"/>
            <a:ext cx="5116729" cy="1988281"/>
            <a:chOff x="477609" y="7388817"/>
            <a:chExt cx="5116729" cy="198828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7609" y="7388817"/>
              <a:ext cx="5116729" cy="1988281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937725" y="6218567"/>
            <a:ext cx="1865174" cy="850831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292180" y="2321341"/>
            <a:ext cx="4124885" cy="845637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8329342" y="4649596"/>
            <a:ext cx="5222951" cy="855161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744246" y="6667513"/>
            <a:ext cx="5067846" cy="8467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697921"/>
            <a:chOff x="0" y="0"/>
            <a:chExt cx="18285714" cy="16979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6979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730" y="10150510"/>
            <a:ext cx="1218875" cy="6215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790" y="684867"/>
            <a:ext cx="5739325" cy="1298718"/>
            <a:chOff x="60790" y="684867"/>
            <a:chExt cx="5739325" cy="12987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90" y="684867"/>
              <a:ext cx="5739325" cy="129871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94658" y="565983"/>
            <a:ext cx="2364991" cy="20960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5160" y="792865"/>
            <a:ext cx="1960380" cy="131222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05594" y="6748356"/>
            <a:ext cx="7511607" cy="3212031"/>
            <a:chOff x="405594" y="6748356"/>
            <a:chExt cx="7511607" cy="321203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594" y="6748356"/>
              <a:ext cx="7511607" cy="321203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91609" y="6243243"/>
            <a:ext cx="1330158" cy="1051909"/>
            <a:chOff x="1291609" y="6243243"/>
            <a:chExt cx="1330158" cy="10519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1609" y="6243243"/>
              <a:ext cx="1330158" cy="105190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60819" y="2069281"/>
            <a:ext cx="4960833" cy="4412400"/>
            <a:chOff x="8260819" y="2069281"/>
            <a:chExt cx="4960833" cy="44124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60819" y="2069281"/>
              <a:ext cx="4960833" cy="44124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486930" y="1802355"/>
            <a:ext cx="4541941" cy="4898001"/>
            <a:chOff x="13486930" y="1802355"/>
            <a:chExt cx="4541941" cy="489800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86930" y="1802355"/>
              <a:ext cx="4541941" cy="489800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1353" y="6426374"/>
            <a:ext cx="1246990" cy="83879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9721" y="2742849"/>
            <a:ext cx="3971677" cy="3168744"/>
            <a:chOff x="189721" y="2742849"/>
            <a:chExt cx="3971677" cy="316874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9721" y="2742849"/>
              <a:ext cx="3971677" cy="316874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22724" y="6722959"/>
            <a:ext cx="4506429" cy="3212031"/>
            <a:chOff x="8222724" y="6722959"/>
            <a:chExt cx="4506429" cy="321203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22724" y="6722959"/>
              <a:ext cx="4506429" cy="321203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457111" y="2752079"/>
            <a:ext cx="3765613" cy="3212031"/>
            <a:chOff x="4457111" y="2752079"/>
            <a:chExt cx="3765613" cy="3212031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57111" y="2752079"/>
              <a:ext cx="3765613" cy="321203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981603" y="6243243"/>
            <a:ext cx="1266551" cy="1005671"/>
            <a:chOff x="8981603" y="6243243"/>
            <a:chExt cx="1266551" cy="100567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81603" y="6243243"/>
              <a:ext cx="1266551" cy="10056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460317" y="2219846"/>
            <a:ext cx="1775120" cy="1320712"/>
            <a:chOff x="5460317" y="2219846"/>
            <a:chExt cx="1775120" cy="1320712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60317" y="2219846"/>
              <a:ext cx="1775120" cy="132071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68899" y="3176324"/>
            <a:ext cx="2619343" cy="1486533"/>
            <a:chOff x="268899" y="3176324"/>
            <a:chExt cx="2619343" cy="14865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8899" y="3176324"/>
              <a:ext cx="2619343" cy="14865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90139" y="7277998"/>
            <a:ext cx="6825068" cy="2387701"/>
            <a:chOff x="690139" y="7277998"/>
            <a:chExt cx="6825068" cy="238770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139" y="7277998"/>
              <a:ext cx="6825068" cy="238770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314460" y="7237021"/>
            <a:ext cx="4288530" cy="2197341"/>
            <a:chOff x="8314460" y="7237021"/>
            <a:chExt cx="4288530" cy="219734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14460" y="7237021"/>
              <a:ext cx="4288530" cy="219734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597074" y="3410129"/>
            <a:ext cx="2727252" cy="1732728"/>
            <a:chOff x="4597074" y="3410129"/>
            <a:chExt cx="2727252" cy="173272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97074" y="3410129"/>
              <a:ext cx="2727252" cy="1732728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448007" y="2329193"/>
            <a:ext cx="1879085" cy="131615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9208374" y="6434517"/>
            <a:ext cx="961276" cy="83879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027798" y="2219846"/>
            <a:ext cx="2410783" cy="1005671"/>
            <a:chOff x="1027798" y="2219846"/>
            <a:chExt cx="2410783" cy="1005671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27798" y="2219846"/>
              <a:ext cx="2410783" cy="100567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597074" y="3740113"/>
            <a:ext cx="2866935" cy="402744"/>
            <a:chOff x="4597074" y="3740113"/>
            <a:chExt cx="2866935" cy="402744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97074" y="3740113"/>
              <a:ext cx="2866935" cy="40274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68899" y="3924477"/>
            <a:ext cx="2585364" cy="738380"/>
            <a:chOff x="268899" y="3924477"/>
            <a:chExt cx="2585364" cy="73838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8899" y="3924477"/>
              <a:ext cx="2585364" cy="73838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171327" y="7590594"/>
            <a:ext cx="1331182" cy="358955"/>
            <a:chOff x="6171327" y="7590594"/>
            <a:chExt cx="1331182" cy="35895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171327" y="7590594"/>
              <a:ext cx="1331182" cy="35895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8260819" y="7210819"/>
            <a:ext cx="4342170" cy="1845156"/>
            <a:chOff x="8260819" y="7210819"/>
            <a:chExt cx="4342170" cy="184515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260819" y="7210819"/>
              <a:ext cx="4342170" cy="1845156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993207" y="2422378"/>
            <a:ext cx="2426163" cy="7477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045848" y="-3680473"/>
            <a:ext cx="21121430" cy="15416056"/>
            <a:chOff x="-2045848" y="-3680473"/>
            <a:chExt cx="21121430" cy="1541605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045848" y="-995727"/>
              <a:ext cx="4243156" cy="4243156"/>
              <a:chOff x="2045848" y="-995727"/>
              <a:chExt cx="4243156" cy="424315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45848" y="-995727"/>
                <a:ext cx="4243156" cy="424315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861223" y="7643887"/>
              <a:ext cx="4091696" cy="4091696"/>
              <a:chOff x="13861223" y="7643887"/>
              <a:chExt cx="4091696" cy="40916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861223" y="7643887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983886" y="-844267"/>
              <a:ext cx="4091696" cy="4091696"/>
              <a:chOff x="14983886" y="-844267"/>
              <a:chExt cx="4091696" cy="40916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983886" y="-844267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2045848" y="5598039"/>
              <a:ext cx="4091696" cy="4091696"/>
              <a:chOff x="-2045848" y="5598039"/>
              <a:chExt cx="4091696" cy="409169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2045848" y="5598039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985063" y="-3680473"/>
              <a:ext cx="4091696" cy="4091696"/>
              <a:chOff x="-985063" y="-3680473"/>
              <a:chExt cx="4091696" cy="409169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985063" y="-3680473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737366" y="5295238"/>
              <a:ext cx="4091696" cy="4091696"/>
              <a:chOff x="5737366" y="5295238"/>
              <a:chExt cx="4091696" cy="409169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737366" y="5295238"/>
                <a:ext cx="4091696" cy="4091696"/>
              </a:xfrm>
              <a:prstGeom prst="rect">
                <a:avLst/>
              </a:prstGeom>
            </p:spPr>
          </p:pic>
        </p:grpSp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7503" y="3053036"/>
            <a:ext cx="7786495" cy="33041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045848" y="-3680473"/>
            <a:ext cx="21121430" cy="15416056"/>
            <a:chOff x="-2045848" y="-3680473"/>
            <a:chExt cx="21121430" cy="1541605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045848" y="-995727"/>
              <a:ext cx="4243156" cy="4243156"/>
              <a:chOff x="2045848" y="-995727"/>
              <a:chExt cx="4243156" cy="424315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45848" y="-995727"/>
                <a:ext cx="4243156" cy="424315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861223" y="7643887"/>
              <a:ext cx="4091696" cy="4091696"/>
              <a:chOff x="13861223" y="7643887"/>
              <a:chExt cx="4091696" cy="40916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861223" y="7643887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983886" y="-844267"/>
              <a:ext cx="4091696" cy="4091696"/>
              <a:chOff x="14983886" y="-844267"/>
              <a:chExt cx="4091696" cy="40916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983886" y="-844267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2045848" y="5598039"/>
              <a:ext cx="4091696" cy="4091696"/>
              <a:chOff x="-2045848" y="5598039"/>
              <a:chExt cx="4091696" cy="409169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2045848" y="5598039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985063" y="-3680473"/>
              <a:ext cx="4091696" cy="4091696"/>
              <a:chOff x="-985063" y="-3680473"/>
              <a:chExt cx="4091696" cy="409169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985063" y="-3680473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737366" y="5295238"/>
              <a:ext cx="4091696" cy="4091696"/>
              <a:chOff x="5737366" y="5295238"/>
              <a:chExt cx="4091696" cy="409169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737366" y="5295238"/>
                <a:ext cx="4091696" cy="4091696"/>
              </a:xfrm>
              <a:prstGeom prst="rect">
                <a:avLst/>
              </a:prstGeom>
            </p:spPr>
          </p:pic>
        </p:grpSp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715440" y="3069752"/>
            <a:ext cx="12115980" cy="46582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95354"/>
            <a:chOff x="0" y="0"/>
            <a:chExt cx="18285714" cy="2095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95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730" y="10150510"/>
            <a:ext cx="1218875" cy="6215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292" y="885110"/>
            <a:ext cx="2762557" cy="2329272"/>
            <a:chOff x="197292" y="885110"/>
            <a:chExt cx="2762557" cy="23292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292" y="885110"/>
              <a:ext cx="2762557" cy="23292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15364" y="-149884"/>
            <a:ext cx="3428764" cy="38829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2385" y="3668334"/>
            <a:ext cx="8121027" cy="2131306"/>
            <a:chOff x="452385" y="3668334"/>
            <a:chExt cx="8121027" cy="21313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385" y="3668334"/>
              <a:ext cx="8121027" cy="21313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2636" y="3303270"/>
            <a:ext cx="857458" cy="857458"/>
            <a:chOff x="1422636" y="3303270"/>
            <a:chExt cx="857458" cy="857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2636" y="3303270"/>
              <a:ext cx="857458" cy="857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9024" y="6330146"/>
            <a:ext cx="8004388" cy="1367896"/>
            <a:chOff x="569024" y="6330146"/>
            <a:chExt cx="8004388" cy="13678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024" y="6330146"/>
              <a:ext cx="8004388" cy="136789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7359" y="3287111"/>
            <a:ext cx="1734643" cy="9407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8235" y="4227042"/>
            <a:ext cx="3112191" cy="14044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95562" y="5967689"/>
            <a:ext cx="857458" cy="857458"/>
            <a:chOff x="1595562" y="5967689"/>
            <a:chExt cx="857458" cy="8574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5562" y="5967689"/>
              <a:ext cx="857458" cy="85745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4172" y="5997590"/>
            <a:ext cx="1731376" cy="94070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848" y="6856023"/>
            <a:ext cx="3771695" cy="7173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83018" y="8112777"/>
            <a:ext cx="8183897" cy="1608656"/>
            <a:chOff x="583018" y="8112777"/>
            <a:chExt cx="8183897" cy="160865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3018" y="8112777"/>
              <a:ext cx="8183897" cy="16086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4273" y="7684048"/>
            <a:ext cx="857458" cy="857458"/>
            <a:chOff x="1584273" y="7684048"/>
            <a:chExt cx="857458" cy="85745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84273" y="7684048"/>
              <a:ext cx="857458" cy="857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79035" y="4733987"/>
            <a:ext cx="1212357" cy="152336"/>
            <a:chOff x="3879035" y="4733987"/>
            <a:chExt cx="1212357" cy="1523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79035" y="4733987"/>
              <a:ext cx="1212357" cy="1523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879035" y="7014095"/>
            <a:ext cx="1212357" cy="152336"/>
            <a:chOff x="3879035" y="7014095"/>
            <a:chExt cx="1212357" cy="1523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79035" y="7014095"/>
              <a:ext cx="1212357" cy="15233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966842" y="8914963"/>
            <a:ext cx="1212357" cy="152336"/>
            <a:chOff x="3966842" y="8914963"/>
            <a:chExt cx="1212357" cy="15233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66842" y="8914963"/>
              <a:ext cx="1212357" cy="152336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51741" y="8588475"/>
            <a:ext cx="3757197" cy="108408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78129" y="7682095"/>
            <a:ext cx="1723319" cy="94070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98623" y="4418570"/>
            <a:ext cx="3880973" cy="92256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294899" y="6702391"/>
            <a:ext cx="4264211" cy="92256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335262" y="8686436"/>
            <a:ext cx="2751725" cy="9225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95354"/>
            <a:chOff x="0" y="0"/>
            <a:chExt cx="18285714" cy="2095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95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730" y="10150510"/>
            <a:ext cx="1218875" cy="6215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292" y="885110"/>
            <a:ext cx="2762557" cy="2329272"/>
            <a:chOff x="197292" y="885110"/>
            <a:chExt cx="2762557" cy="23292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292" y="885110"/>
              <a:ext cx="2762557" cy="232927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15364" y="-149884"/>
            <a:ext cx="3428764" cy="38829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52385" y="3668334"/>
            <a:ext cx="8121027" cy="2131306"/>
            <a:chOff x="452385" y="3668334"/>
            <a:chExt cx="8121027" cy="21313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385" y="3668334"/>
              <a:ext cx="8121027" cy="21313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22636" y="3303270"/>
            <a:ext cx="857458" cy="857458"/>
            <a:chOff x="1422636" y="3303270"/>
            <a:chExt cx="857458" cy="857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2636" y="3303270"/>
              <a:ext cx="857458" cy="85745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69024" y="6330146"/>
            <a:ext cx="8004388" cy="1367896"/>
            <a:chOff x="569024" y="6330146"/>
            <a:chExt cx="8004388" cy="136789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024" y="6330146"/>
              <a:ext cx="8004388" cy="136789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7359" y="3287111"/>
            <a:ext cx="1734643" cy="9407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8235" y="4227042"/>
            <a:ext cx="3112191" cy="140441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95562" y="5967689"/>
            <a:ext cx="857458" cy="857458"/>
            <a:chOff x="1595562" y="5967689"/>
            <a:chExt cx="857458" cy="85745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95562" y="5967689"/>
              <a:ext cx="857458" cy="85745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4172" y="5997590"/>
            <a:ext cx="1731376" cy="94070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7848" y="6856023"/>
            <a:ext cx="3771695" cy="71732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83018" y="8112777"/>
            <a:ext cx="8183897" cy="1608656"/>
            <a:chOff x="583018" y="8112777"/>
            <a:chExt cx="8183897" cy="160865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3018" y="8112777"/>
              <a:ext cx="8183897" cy="160865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84273" y="7684048"/>
            <a:ext cx="857458" cy="857458"/>
            <a:chOff x="1584273" y="7684048"/>
            <a:chExt cx="857458" cy="85745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84273" y="7684048"/>
              <a:ext cx="857458" cy="857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79035" y="4733987"/>
            <a:ext cx="1212357" cy="152336"/>
            <a:chOff x="3879035" y="4733987"/>
            <a:chExt cx="1212357" cy="15233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79035" y="4733987"/>
              <a:ext cx="1212357" cy="15233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879035" y="7014095"/>
            <a:ext cx="1212357" cy="152336"/>
            <a:chOff x="3879035" y="7014095"/>
            <a:chExt cx="1212357" cy="15233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79035" y="7014095"/>
              <a:ext cx="1212357" cy="15233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966842" y="8914963"/>
            <a:ext cx="1212357" cy="152336"/>
            <a:chOff x="3966842" y="8914963"/>
            <a:chExt cx="1212357" cy="15233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66842" y="8914963"/>
              <a:ext cx="1212357" cy="152336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51741" y="8588475"/>
            <a:ext cx="3757197" cy="1084083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78129" y="7682095"/>
            <a:ext cx="1723319" cy="94070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698623" y="4418570"/>
            <a:ext cx="3880973" cy="92256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294899" y="6702391"/>
            <a:ext cx="4264211" cy="92256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335262" y="8686436"/>
            <a:ext cx="2751725" cy="922563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97292" y="3214381"/>
            <a:ext cx="11916691" cy="3947404"/>
            <a:chOff x="197292" y="3214381"/>
            <a:chExt cx="11916691" cy="394740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7292" y="3214381"/>
              <a:ext cx="11916691" cy="394740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52385" y="6748449"/>
            <a:ext cx="7377490" cy="3537265"/>
            <a:chOff x="452385" y="6748449"/>
            <a:chExt cx="7377490" cy="353726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2385" y="6748449"/>
              <a:ext cx="7377490" cy="353726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848923" y="7014095"/>
            <a:ext cx="9361589" cy="2707338"/>
            <a:chOff x="7848923" y="7014095"/>
            <a:chExt cx="9361589" cy="2707338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848923" y="7014095"/>
              <a:ext cx="9361589" cy="2707338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447018" y="3599233"/>
            <a:ext cx="7275861" cy="4899569"/>
            <a:chOff x="10447018" y="3599233"/>
            <a:chExt cx="7275861" cy="4899569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447018" y="3599233"/>
              <a:ext cx="7275861" cy="48995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95354"/>
            <a:chOff x="0" y="0"/>
            <a:chExt cx="18285714" cy="2095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95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730" y="10150510"/>
            <a:ext cx="1218875" cy="6215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292" y="885110"/>
            <a:ext cx="2762557" cy="2329272"/>
            <a:chOff x="197292" y="885110"/>
            <a:chExt cx="2762557" cy="23292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292" y="885110"/>
              <a:ext cx="2762557" cy="23292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112732" y="2271108"/>
            <a:ext cx="3207329" cy="673539"/>
            <a:chOff x="3112732" y="2271108"/>
            <a:chExt cx="3207329" cy="67353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2732" y="2271108"/>
              <a:ext cx="3207329" cy="67353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7664" y="-168957"/>
            <a:ext cx="3640361" cy="40035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6980" y="3688724"/>
            <a:ext cx="11770894" cy="250432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3571" y="5550334"/>
            <a:ext cx="11704894" cy="25043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045848" y="-3680473"/>
            <a:ext cx="21121430" cy="15416056"/>
            <a:chOff x="-2045848" y="-3680473"/>
            <a:chExt cx="21121430" cy="1541605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045848" y="-995727"/>
              <a:ext cx="4243156" cy="4243156"/>
              <a:chOff x="2045848" y="-995727"/>
              <a:chExt cx="4243156" cy="424315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45848" y="-995727"/>
                <a:ext cx="4243156" cy="424315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861223" y="7643887"/>
              <a:ext cx="4091696" cy="4091696"/>
              <a:chOff x="13861223" y="7643887"/>
              <a:chExt cx="4091696" cy="40916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861223" y="7643887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983886" y="-844267"/>
              <a:ext cx="4091696" cy="4091696"/>
              <a:chOff x="14983886" y="-844267"/>
              <a:chExt cx="4091696" cy="40916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983886" y="-844267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2045848" y="5598039"/>
              <a:ext cx="4091696" cy="4091696"/>
              <a:chOff x="-2045848" y="5598039"/>
              <a:chExt cx="4091696" cy="409169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2045848" y="5598039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985063" y="-3680473"/>
              <a:ext cx="4091696" cy="4091696"/>
              <a:chOff x="-985063" y="-3680473"/>
              <a:chExt cx="4091696" cy="409169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985063" y="-3680473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737366" y="5295238"/>
              <a:ext cx="4091696" cy="4091696"/>
              <a:chOff x="5737366" y="5295238"/>
              <a:chExt cx="4091696" cy="409169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737366" y="5295238"/>
                <a:ext cx="4091696" cy="4091696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4069274" y="-563934"/>
            <a:ext cx="9377508" cy="9377508"/>
            <a:chOff x="4069274" y="-563934"/>
            <a:chExt cx="9377508" cy="937750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69274" y="-563934"/>
              <a:ext cx="9377508" cy="93775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3153874"/>
            <a:chOff x="0" y="0"/>
            <a:chExt cx="18285714" cy="315387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31538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29971" y="-1150805"/>
            <a:ext cx="19564704" cy="4666138"/>
            <a:chOff x="-629971" y="-1150805"/>
            <a:chExt cx="19564704" cy="4666138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545856" y="-224604"/>
              <a:ext cx="2571073" cy="2571073"/>
              <a:chOff x="3545856" y="-224604"/>
              <a:chExt cx="2571073" cy="2571073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545856" y="-224604"/>
                <a:ext cx="2571073" cy="2571073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313830" y="770192"/>
              <a:ext cx="2439083" cy="2439083"/>
              <a:chOff x="13313830" y="770192"/>
              <a:chExt cx="2439083" cy="2439083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3830" y="770192"/>
                <a:ext cx="2439083" cy="243908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-629971" y="944260"/>
              <a:ext cx="2571073" cy="2571073"/>
              <a:chOff x="-629971" y="944260"/>
              <a:chExt cx="2571073" cy="2571073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-629971" y="944260"/>
                <a:ext cx="2571073" cy="2571073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95650" y="-1150805"/>
              <a:ext cx="2439083" cy="2439083"/>
              <a:chOff x="16495650" y="-1150805"/>
              <a:chExt cx="2439083" cy="2439083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95650" y="-1150805"/>
                <a:ext cx="2439083" cy="243908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-37404" y="2147921"/>
            <a:ext cx="3160520" cy="1755627"/>
            <a:chOff x="-37404" y="2147921"/>
            <a:chExt cx="3160520" cy="175562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37404" y="2147921"/>
              <a:ext cx="3160520" cy="175562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40242" y="4079172"/>
            <a:ext cx="6842840" cy="482956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8862" y="5456498"/>
            <a:ext cx="2576533" cy="228340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5509" y="3975774"/>
            <a:ext cx="4849863" cy="167328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89993" y="5025726"/>
            <a:ext cx="4460440" cy="152846"/>
            <a:chOff x="789993" y="5025726"/>
            <a:chExt cx="4460440" cy="15284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9993" y="5025726"/>
              <a:ext cx="4460440" cy="15284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865211" y="4947035"/>
            <a:ext cx="5713346" cy="221814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518399" y="5026916"/>
            <a:ext cx="4509508" cy="115941"/>
            <a:chOff x="6518399" y="5026916"/>
            <a:chExt cx="4509508" cy="11594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8399" y="5026916"/>
              <a:ext cx="4509508" cy="11594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046895" y="6671383"/>
            <a:ext cx="4983630" cy="152846"/>
            <a:chOff x="12046895" y="6671383"/>
            <a:chExt cx="4983630" cy="15284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46895" y="6671383"/>
              <a:ext cx="4983630" cy="15284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64730" y="10150510"/>
            <a:ext cx="1218875" cy="62151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410601" y="2305867"/>
            <a:ext cx="4306363" cy="1819582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67823" y="4015955"/>
            <a:ext cx="4000397" cy="1655416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811260" y="3975774"/>
            <a:ext cx="3964787" cy="16732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045848" y="-3680473"/>
            <a:ext cx="21121430" cy="15416056"/>
            <a:chOff x="-2045848" y="-3680473"/>
            <a:chExt cx="21121430" cy="1541605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045848" y="-995727"/>
              <a:ext cx="4243156" cy="4243156"/>
              <a:chOff x="2045848" y="-995727"/>
              <a:chExt cx="4243156" cy="424315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45848" y="-995727"/>
                <a:ext cx="4243156" cy="424315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861223" y="7643887"/>
              <a:ext cx="4091696" cy="4091696"/>
              <a:chOff x="13861223" y="7643887"/>
              <a:chExt cx="4091696" cy="40916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861223" y="7643887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983886" y="-844267"/>
              <a:ext cx="4091696" cy="4091696"/>
              <a:chOff x="14983886" y="-844267"/>
              <a:chExt cx="4091696" cy="40916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983886" y="-844267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2045848" y="5598039"/>
              <a:ext cx="4091696" cy="4091696"/>
              <a:chOff x="-2045848" y="5598039"/>
              <a:chExt cx="4091696" cy="409169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2045848" y="5598039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985063" y="-3680473"/>
              <a:ext cx="4091696" cy="4091696"/>
              <a:chOff x="-985063" y="-3680473"/>
              <a:chExt cx="4091696" cy="409169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985063" y="-3680473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737366" y="5295238"/>
              <a:ext cx="4091696" cy="4091696"/>
              <a:chOff x="5737366" y="5295238"/>
              <a:chExt cx="4091696" cy="409169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737366" y="5295238"/>
                <a:ext cx="4091696" cy="4091696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7372010" y="3057472"/>
            <a:ext cx="3171792" cy="3171792"/>
            <a:chOff x="7372010" y="3057472"/>
            <a:chExt cx="3171792" cy="317179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72010" y="3057472"/>
              <a:ext cx="3171792" cy="31717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92016" y="3057472"/>
            <a:ext cx="2979169" cy="2979169"/>
            <a:chOff x="10892016" y="3057472"/>
            <a:chExt cx="2979169" cy="297916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92016" y="3057472"/>
              <a:ext cx="2979169" cy="297916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237737" y="2956215"/>
            <a:ext cx="3181682" cy="3181682"/>
            <a:chOff x="14237737" y="2956215"/>
            <a:chExt cx="3181682" cy="318168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237737" y="2956215"/>
              <a:ext cx="3181682" cy="318168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750" y="3053036"/>
            <a:ext cx="7891085" cy="4484809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94428" y="3935760"/>
            <a:ext cx="3484269" cy="184966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53210" y="3214868"/>
            <a:ext cx="4748210" cy="2860286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362096" y="3886846"/>
            <a:ext cx="3235937" cy="17752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95354"/>
            <a:chOff x="0" y="0"/>
            <a:chExt cx="18285714" cy="2095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95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730" y="10150510"/>
            <a:ext cx="1218875" cy="6215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292" y="885110"/>
            <a:ext cx="2762557" cy="2329272"/>
            <a:chOff x="197292" y="885110"/>
            <a:chExt cx="2762557" cy="23292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292" y="885110"/>
              <a:ext cx="2762557" cy="23292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77852" y="2861736"/>
            <a:ext cx="14824529" cy="7239886"/>
            <a:chOff x="3377852" y="2861736"/>
            <a:chExt cx="14824529" cy="72398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77852" y="2861736"/>
              <a:ext cx="14824529" cy="72398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06423" y="2861736"/>
            <a:ext cx="747148" cy="352645"/>
            <a:chOff x="4306423" y="2861736"/>
            <a:chExt cx="747148" cy="35264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06423" y="2861736"/>
              <a:ext cx="747148" cy="3526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13095" y="2861736"/>
            <a:ext cx="747148" cy="352645"/>
            <a:chOff x="5113095" y="2861736"/>
            <a:chExt cx="747148" cy="35264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13095" y="2861736"/>
              <a:ext cx="747148" cy="3526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860243" y="2861736"/>
            <a:ext cx="747148" cy="352645"/>
            <a:chOff x="5860243" y="2861736"/>
            <a:chExt cx="747148" cy="35264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60243" y="2861736"/>
              <a:ext cx="747148" cy="3526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97292" y="3516329"/>
            <a:ext cx="6171429" cy="2064623"/>
            <a:chOff x="197292" y="3516329"/>
            <a:chExt cx="6171429" cy="206462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7292" y="3516329"/>
              <a:ext cx="6171429" cy="20646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3333" y="5629868"/>
            <a:ext cx="5120229" cy="1703623"/>
            <a:chOff x="873333" y="5629868"/>
            <a:chExt cx="5120229" cy="170362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3333" y="5629868"/>
              <a:ext cx="5120229" cy="170362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02644" y="7011536"/>
            <a:ext cx="5557599" cy="3274178"/>
            <a:chOff x="302644" y="7011536"/>
            <a:chExt cx="5557599" cy="327417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644" y="7011536"/>
              <a:ext cx="5557599" cy="327417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-355502" y="26281"/>
            <a:ext cx="3772685" cy="33848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95354"/>
            <a:chOff x="0" y="0"/>
            <a:chExt cx="18285714" cy="2095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95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730" y="10150510"/>
            <a:ext cx="1218875" cy="6215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292" y="885110"/>
            <a:ext cx="2762557" cy="2329272"/>
            <a:chOff x="197292" y="885110"/>
            <a:chExt cx="2762557" cy="23292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292" y="885110"/>
              <a:ext cx="2762557" cy="23292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5572" y="3337147"/>
            <a:ext cx="3685720" cy="4036816"/>
            <a:chOff x="335572" y="3337147"/>
            <a:chExt cx="3685720" cy="403681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572" y="3337147"/>
              <a:ext cx="3685720" cy="40368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78107" y="2497260"/>
            <a:ext cx="6818986" cy="7600257"/>
            <a:chOff x="4178107" y="2497260"/>
            <a:chExt cx="6818986" cy="76002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8107" y="2497260"/>
              <a:ext cx="6818986" cy="76002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6867" y="6003879"/>
            <a:ext cx="1030275" cy="485010"/>
            <a:chOff x="1026867" y="6003879"/>
            <a:chExt cx="1030275" cy="48501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6867" y="6003879"/>
              <a:ext cx="1030275" cy="4850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86231" y="2475522"/>
            <a:ext cx="4844026" cy="2880034"/>
            <a:chOff x="11186231" y="2475522"/>
            <a:chExt cx="4844026" cy="28800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86231" y="2475522"/>
              <a:ext cx="4844026" cy="288003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186231" y="5355556"/>
            <a:ext cx="4541941" cy="4898001"/>
            <a:chOff x="11186231" y="5355556"/>
            <a:chExt cx="4541941" cy="489800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186231" y="5355556"/>
              <a:ext cx="4541941" cy="489800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14169" y="3491030"/>
            <a:ext cx="1098926" cy="522599"/>
            <a:chOff x="1014169" y="3491030"/>
            <a:chExt cx="1098926" cy="52259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4169" y="3491030"/>
              <a:ext cx="1098926" cy="52259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90289" y="3430529"/>
            <a:ext cx="1238642" cy="583100"/>
            <a:chOff x="2790289" y="3430529"/>
            <a:chExt cx="1238642" cy="5831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90289" y="3430529"/>
              <a:ext cx="1238642" cy="5831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943398" y="5812379"/>
            <a:ext cx="900976" cy="485010"/>
            <a:chOff x="2943398" y="5812379"/>
            <a:chExt cx="900976" cy="48501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43398" y="5812379"/>
              <a:ext cx="900976" cy="48501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943398" y="6246384"/>
            <a:ext cx="900976" cy="485010"/>
            <a:chOff x="2943398" y="6246384"/>
            <a:chExt cx="900976" cy="48501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43398" y="6246384"/>
              <a:ext cx="900976" cy="48501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302046" y="6731394"/>
            <a:ext cx="1030275" cy="749713"/>
            <a:chOff x="11302046" y="6731394"/>
            <a:chExt cx="1030275" cy="74971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02046" y="6731394"/>
              <a:ext cx="1030275" cy="74971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570023" y="3595238"/>
            <a:ext cx="912120" cy="418391"/>
            <a:chOff x="6570023" y="3595238"/>
            <a:chExt cx="912120" cy="418391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70023" y="3595238"/>
              <a:ext cx="912120" cy="41839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570023" y="5506964"/>
            <a:ext cx="1030275" cy="485010"/>
            <a:chOff x="6570023" y="5506964"/>
            <a:chExt cx="1030275" cy="48501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570023" y="5506964"/>
              <a:ext cx="1030275" cy="48501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557324" y="7609670"/>
            <a:ext cx="1030275" cy="485010"/>
            <a:chOff x="6557324" y="7609670"/>
            <a:chExt cx="1030275" cy="48501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57324" y="7609670"/>
              <a:ext cx="1030275" cy="48501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247483" y="4685251"/>
            <a:ext cx="889422" cy="409987"/>
            <a:chOff x="5247483" y="4685251"/>
            <a:chExt cx="889422" cy="409987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247483" y="4685251"/>
              <a:ext cx="889422" cy="40998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217207" y="3553986"/>
            <a:ext cx="812555" cy="485010"/>
            <a:chOff x="4217207" y="3553986"/>
            <a:chExt cx="812555" cy="48501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217207" y="3553986"/>
              <a:ext cx="812555" cy="48501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247483" y="2497260"/>
            <a:ext cx="877517" cy="455121"/>
            <a:chOff x="5247483" y="2497260"/>
            <a:chExt cx="877517" cy="45512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47483" y="2497260"/>
              <a:ext cx="877517" cy="45512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337760" y="2586149"/>
            <a:ext cx="1030275" cy="485010"/>
            <a:chOff x="11337760" y="2586149"/>
            <a:chExt cx="1030275" cy="48501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337760" y="2586149"/>
              <a:ext cx="1030275" cy="48501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337760" y="3289528"/>
            <a:ext cx="1030275" cy="485010"/>
            <a:chOff x="11337760" y="3289528"/>
            <a:chExt cx="1030275" cy="48501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337760" y="3289528"/>
              <a:ext cx="1030275" cy="48501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313951" y="5355556"/>
            <a:ext cx="1030275" cy="746947"/>
            <a:chOff x="11313951" y="5355556"/>
            <a:chExt cx="1030275" cy="746947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13951" y="5355556"/>
              <a:ext cx="1030275" cy="746947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576249" y="6731394"/>
            <a:ext cx="1030275" cy="749713"/>
            <a:chOff x="14576249" y="6731394"/>
            <a:chExt cx="1030275" cy="74971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576249" y="6731394"/>
              <a:ext cx="1030275" cy="74971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808512" y="8630394"/>
            <a:ext cx="1030275" cy="691034"/>
            <a:chOff x="12808512" y="8630394"/>
            <a:chExt cx="1030275" cy="69103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808512" y="8630394"/>
              <a:ext cx="1030275" cy="691034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358195" y="6695680"/>
            <a:ext cx="1075371" cy="520724"/>
            <a:chOff x="358195" y="6695680"/>
            <a:chExt cx="1075371" cy="520724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8195" y="6695680"/>
              <a:ext cx="1075371" cy="520724"/>
            </a:xfrm>
            <a:prstGeom prst="rect">
              <a:avLst/>
            </a:prstGeom>
          </p:spPr>
        </p:pic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-75372" y="-36130"/>
            <a:ext cx="3596342" cy="34479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2095354"/>
            <a:chOff x="0" y="0"/>
            <a:chExt cx="18285714" cy="2095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2095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730" y="10150510"/>
            <a:ext cx="1218875" cy="6215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97292" y="885110"/>
            <a:ext cx="2762557" cy="2329272"/>
            <a:chOff x="197292" y="885110"/>
            <a:chExt cx="2762557" cy="232927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292" y="885110"/>
              <a:ext cx="2762557" cy="232927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714" y="3214381"/>
            <a:ext cx="11294643" cy="4736934"/>
            <a:chOff x="160714" y="3214381"/>
            <a:chExt cx="11294643" cy="473693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714" y="3214381"/>
              <a:ext cx="11294643" cy="4736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59434" y="2909619"/>
            <a:ext cx="6774546" cy="6886214"/>
            <a:chOff x="11359434" y="2909619"/>
            <a:chExt cx="6774546" cy="68862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59434" y="2909619"/>
              <a:ext cx="6774546" cy="688621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506808" y="295684"/>
            <a:ext cx="3896340" cy="27995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2055372" y="-3680473"/>
            <a:ext cx="21121430" cy="15416056"/>
            <a:chOff x="-2055372" y="-3680473"/>
            <a:chExt cx="21121430" cy="1541605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036324" y="-995727"/>
              <a:ext cx="4243156" cy="4243156"/>
              <a:chOff x="2036324" y="-995727"/>
              <a:chExt cx="4243156" cy="424315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036324" y="-995727"/>
                <a:ext cx="4243156" cy="424315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3851699" y="7643887"/>
              <a:ext cx="4091696" cy="4091696"/>
              <a:chOff x="13851699" y="7643887"/>
              <a:chExt cx="4091696" cy="409169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851699" y="7643887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4974362" y="-844267"/>
              <a:ext cx="4091696" cy="4091696"/>
              <a:chOff x="14974362" y="-844267"/>
              <a:chExt cx="4091696" cy="409169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974362" y="-844267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-2055372" y="5598039"/>
              <a:ext cx="4091696" cy="4091696"/>
              <a:chOff x="-2055372" y="5598039"/>
              <a:chExt cx="4091696" cy="409169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-2055372" y="5598039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994587" y="-3680473"/>
              <a:ext cx="4091696" cy="4091696"/>
              <a:chOff x="-994587" y="-3680473"/>
              <a:chExt cx="4091696" cy="409169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994587" y="-3680473"/>
                <a:ext cx="4091696" cy="409169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5727842" y="5295238"/>
              <a:ext cx="4091696" cy="4091696"/>
              <a:chOff x="5727842" y="5295238"/>
              <a:chExt cx="4091696" cy="409169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727842" y="5295238"/>
                <a:ext cx="4091696" cy="4091696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7780637" y="936242"/>
            <a:ext cx="8840647" cy="2000498"/>
            <a:chOff x="7780637" y="936242"/>
            <a:chExt cx="8840647" cy="2000498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0637" y="936242"/>
              <a:ext cx="8840647" cy="200049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672900" y="2988001"/>
            <a:ext cx="8840647" cy="2000498"/>
            <a:chOff x="8672900" y="2988001"/>
            <a:chExt cx="8840647" cy="200049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72900" y="2988001"/>
              <a:ext cx="8840647" cy="200049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7780637" y="5118653"/>
            <a:ext cx="8840647" cy="2000498"/>
            <a:chOff x="7780637" y="5118653"/>
            <a:chExt cx="8840647" cy="200049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0637" y="5118653"/>
              <a:ext cx="8840647" cy="200049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8680519" y="7281334"/>
            <a:ext cx="8840647" cy="2000498"/>
            <a:chOff x="8680519" y="7281334"/>
            <a:chExt cx="8840647" cy="200049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80519" y="7281334"/>
              <a:ext cx="8840647" cy="200049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490803" y="1296655"/>
            <a:ext cx="1027487" cy="1139575"/>
            <a:chOff x="14490803" y="1296655"/>
            <a:chExt cx="1027487" cy="113957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90803" y="1296655"/>
              <a:ext cx="1027487" cy="113957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102196" y="7490389"/>
            <a:ext cx="1018314" cy="1290933"/>
            <a:chOff x="13102196" y="7490389"/>
            <a:chExt cx="1018314" cy="129093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02196" y="7490389"/>
              <a:ext cx="1018314" cy="129093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941606" y="5291389"/>
            <a:ext cx="1016273" cy="1363232"/>
            <a:chOff x="9941606" y="5291389"/>
            <a:chExt cx="1016273" cy="136323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41606" y="5291389"/>
              <a:ext cx="1016273" cy="136323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860614" y="3270450"/>
            <a:ext cx="1323446" cy="1187559"/>
            <a:chOff x="10860614" y="3270450"/>
            <a:chExt cx="1323446" cy="118755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60614" y="3270450"/>
              <a:ext cx="1323446" cy="1187559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622366" y="3079351"/>
            <a:ext cx="2739073" cy="2371911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868787" y="5202975"/>
            <a:ext cx="2490416" cy="2377121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581620" y="7372684"/>
            <a:ext cx="2828008" cy="237191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761838" y="1027592"/>
            <a:ext cx="2603111" cy="237191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840497" y="1286257"/>
            <a:ext cx="4773715" cy="159009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313159" y="3328522"/>
            <a:ext cx="2847905" cy="1555419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155906" y="5489916"/>
            <a:ext cx="3388962" cy="1564943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858000" y="7746467"/>
            <a:ext cx="2325905" cy="1574467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06026" y="3054560"/>
            <a:ext cx="7658018" cy="329430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386389" y="8658528"/>
            <a:ext cx="2257738" cy="782538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260033" y="6531167"/>
            <a:ext cx="2281367" cy="78253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227288" y="4353290"/>
            <a:ext cx="2259414" cy="773014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3920247" y="2310673"/>
            <a:ext cx="2326091" cy="7825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697921"/>
            <a:chOff x="0" y="0"/>
            <a:chExt cx="18285714" cy="16979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6979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730" y="10150510"/>
            <a:ext cx="1218875" cy="6215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790" y="684867"/>
            <a:ext cx="5739325" cy="1298718"/>
            <a:chOff x="60790" y="684867"/>
            <a:chExt cx="5739325" cy="12987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90" y="684867"/>
              <a:ext cx="5739325" cy="12987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20665" y="6583001"/>
            <a:ext cx="5852373" cy="3479103"/>
            <a:chOff x="520665" y="6583001"/>
            <a:chExt cx="5852373" cy="34791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665" y="6583001"/>
              <a:ext cx="5852373" cy="34791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81146" y="2704041"/>
            <a:ext cx="4411418" cy="3391057"/>
            <a:chOff x="381146" y="2704041"/>
            <a:chExt cx="4411418" cy="339105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146" y="2704041"/>
              <a:ext cx="4411418" cy="33910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72641" y="5950003"/>
            <a:ext cx="2919923" cy="1326187"/>
            <a:chOff x="1872641" y="5950003"/>
            <a:chExt cx="2919923" cy="132618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2641" y="5950003"/>
              <a:ext cx="2919923" cy="132618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37888" y="2221431"/>
            <a:ext cx="1536015" cy="1081166"/>
            <a:chOff x="1837888" y="2221431"/>
            <a:chExt cx="1536015" cy="108116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7888" y="2221431"/>
              <a:ext cx="1536015" cy="108116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793517" y="5142857"/>
            <a:ext cx="4277761" cy="4685253"/>
            <a:chOff x="13793517" y="5142857"/>
            <a:chExt cx="4277761" cy="468525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93517" y="5142857"/>
              <a:ext cx="4277761" cy="468525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86324" y="567093"/>
            <a:ext cx="2418905" cy="209270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64687" y="802386"/>
            <a:ext cx="4024371" cy="130270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81165" y="2367223"/>
            <a:ext cx="1296854" cy="88704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821580" y="7531737"/>
            <a:ext cx="2125813" cy="1772106"/>
            <a:chOff x="2821580" y="7531737"/>
            <a:chExt cx="2125813" cy="177210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1580" y="7531737"/>
              <a:ext cx="2125813" cy="17721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37664" y="7107220"/>
            <a:ext cx="1988710" cy="2621140"/>
            <a:chOff x="737664" y="7107220"/>
            <a:chExt cx="1988710" cy="262114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7664" y="7107220"/>
              <a:ext cx="1988710" cy="262114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20665" y="3159007"/>
            <a:ext cx="2570532" cy="1725542"/>
            <a:chOff x="520665" y="3159007"/>
            <a:chExt cx="2570532" cy="172554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0665" y="3159007"/>
              <a:ext cx="2570532" cy="1725542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42622" y="6063028"/>
            <a:ext cx="2141980" cy="120198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9142857" y="2723537"/>
            <a:ext cx="4589623" cy="3619646"/>
            <a:chOff x="9142857" y="2723537"/>
            <a:chExt cx="4589623" cy="3619646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42857" y="2723537"/>
              <a:ext cx="4589623" cy="361964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658447" y="2221431"/>
            <a:ext cx="1598064" cy="1124841"/>
            <a:chOff x="10658447" y="2221431"/>
            <a:chExt cx="1598064" cy="112484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58447" y="2221431"/>
              <a:ext cx="1598064" cy="1124841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680274" y="2461413"/>
            <a:ext cx="1658964" cy="914621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321261" y="3233123"/>
            <a:ext cx="2136218" cy="1433996"/>
            <a:chOff x="9321261" y="3233123"/>
            <a:chExt cx="2136218" cy="143399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21261" y="3233123"/>
              <a:ext cx="2136218" cy="143399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853843" y="2221431"/>
            <a:ext cx="3737359" cy="3649449"/>
            <a:chOff x="3853843" y="2221431"/>
            <a:chExt cx="3737359" cy="364944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53843" y="2221431"/>
              <a:ext cx="3737359" cy="364944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666848" y="4459099"/>
            <a:ext cx="2924354" cy="631059"/>
            <a:chOff x="4666848" y="4459099"/>
            <a:chExt cx="2924354" cy="631059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666848" y="4459099"/>
              <a:ext cx="2924354" cy="63105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232059" y="4996624"/>
            <a:ext cx="4411219" cy="1243106"/>
            <a:chOff x="9232059" y="4996624"/>
            <a:chExt cx="4411219" cy="124310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232059" y="4996624"/>
              <a:ext cx="4411219" cy="124310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374945" y="5249022"/>
            <a:ext cx="4357534" cy="499717"/>
            <a:chOff x="9374945" y="5249022"/>
            <a:chExt cx="4357534" cy="499717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74945" y="5249022"/>
              <a:ext cx="4357534" cy="49971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356674" y="6583001"/>
            <a:ext cx="7184792" cy="3421348"/>
            <a:chOff x="5356674" y="6583001"/>
            <a:chExt cx="7184792" cy="3421348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356674" y="6583001"/>
              <a:ext cx="7184792" cy="342134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930075" y="9128416"/>
            <a:ext cx="6658295" cy="480314"/>
            <a:chOff x="5930075" y="9128416"/>
            <a:chExt cx="6658295" cy="480314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930075" y="9128416"/>
              <a:ext cx="6658295" cy="48031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471278" y="3414675"/>
            <a:ext cx="3480802" cy="724431"/>
            <a:chOff x="14471278" y="3414675"/>
            <a:chExt cx="3480802" cy="724431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471278" y="3414675"/>
              <a:ext cx="3480802" cy="72443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604611" y="4236929"/>
            <a:ext cx="3462381" cy="638692"/>
            <a:chOff x="14604611" y="4236929"/>
            <a:chExt cx="3462381" cy="638692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604611" y="4236929"/>
              <a:ext cx="3462381" cy="638692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190191" y="3951415"/>
            <a:ext cx="3809913" cy="826227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985487" y="4645762"/>
            <a:ext cx="3522624" cy="911434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689558" y="7872539"/>
            <a:ext cx="2499056" cy="10736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697921"/>
            <a:chOff x="0" y="0"/>
            <a:chExt cx="18285714" cy="16979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6979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730" y="10150510"/>
            <a:ext cx="1218875" cy="6215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790" y="684867"/>
            <a:ext cx="5739325" cy="1298718"/>
            <a:chOff x="60790" y="684867"/>
            <a:chExt cx="5739325" cy="129871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90" y="684867"/>
              <a:ext cx="5739325" cy="12987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01271" y="2498666"/>
            <a:ext cx="5884443" cy="6558640"/>
            <a:chOff x="12401271" y="2498666"/>
            <a:chExt cx="5884443" cy="655864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1271" y="2498666"/>
              <a:ext cx="5884443" cy="655864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196439" y="565983"/>
            <a:ext cx="2343467" cy="20960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74207" y="881293"/>
            <a:ext cx="2378837" cy="12765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79203" y="5065025"/>
            <a:ext cx="5888077" cy="5129653"/>
            <a:chOff x="279203" y="5065025"/>
            <a:chExt cx="5888077" cy="512965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9203" y="5065025"/>
              <a:ext cx="5888077" cy="51296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8942" y="6502948"/>
            <a:ext cx="5479226" cy="3235421"/>
            <a:chOff x="448942" y="6502948"/>
            <a:chExt cx="5479226" cy="323542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8942" y="6502948"/>
              <a:ext cx="5479226" cy="32354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49673" y="8954240"/>
            <a:ext cx="829897" cy="784129"/>
            <a:chOff x="449673" y="8954240"/>
            <a:chExt cx="829897" cy="7841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9673" y="8954240"/>
              <a:ext cx="829897" cy="7841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85857" y="5254764"/>
            <a:ext cx="5518411" cy="2958324"/>
            <a:chOff x="385857" y="5254764"/>
            <a:chExt cx="5518411" cy="29583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5857" y="5254764"/>
              <a:ext cx="5518411" cy="295832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124111" y="4756263"/>
            <a:ext cx="2016507" cy="938985"/>
            <a:chOff x="2124111" y="4756263"/>
            <a:chExt cx="2016507" cy="93898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24111" y="4756263"/>
              <a:ext cx="2016507" cy="9389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47496" y="5658161"/>
            <a:ext cx="1206414" cy="2082690"/>
            <a:chOff x="4247496" y="5658161"/>
            <a:chExt cx="1206414" cy="20826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47496" y="5658161"/>
              <a:ext cx="1206414" cy="20826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92940" y="7728594"/>
            <a:ext cx="599427" cy="553507"/>
            <a:chOff x="592940" y="7728594"/>
            <a:chExt cx="599427" cy="55350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2940" y="7728594"/>
              <a:ext cx="599427" cy="55350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597019" y="3059119"/>
            <a:ext cx="3029424" cy="3704321"/>
            <a:chOff x="6597019" y="3059119"/>
            <a:chExt cx="3029424" cy="370432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97019" y="3059119"/>
              <a:ext cx="3029424" cy="370432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234403" y="4810184"/>
            <a:ext cx="1787109" cy="95939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511322" y="2782433"/>
            <a:ext cx="5753245" cy="5012189"/>
            <a:chOff x="6511322" y="2782433"/>
            <a:chExt cx="5753245" cy="501218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11322" y="2782433"/>
              <a:ext cx="5753245" cy="501218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7519292" y="3445425"/>
            <a:ext cx="4624936" cy="1512225"/>
            <a:chOff x="7519292" y="3445425"/>
            <a:chExt cx="4624936" cy="151222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19292" y="3445425"/>
              <a:ext cx="4624936" cy="151222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111731" y="2300856"/>
            <a:ext cx="1989974" cy="1019409"/>
            <a:chOff x="8111731" y="2300856"/>
            <a:chExt cx="1989974" cy="101940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11731" y="2300856"/>
              <a:ext cx="1989974" cy="1019409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006649" y="2483449"/>
            <a:ext cx="2357031" cy="85083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346761" y="2503195"/>
            <a:ext cx="5101249" cy="2333388"/>
            <a:chOff x="346761" y="2503195"/>
            <a:chExt cx="5101249" cy="2333388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6761" y="2503195"/>
              <a:ext cx="5101249" cy="233338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11745" y="2625164"/>
            <a:ext cx="4658487" cy="2048961"/>
            <a:chOff x="611745" y="2625164"/>
            <a:chExt cx="4658487" cy="204896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1745" y="2625164"/>
              <a:ext cx="4658487" cy="204896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800691" y="1983585"/>
            <a:ext cx="1589163" cy="1016274"/>
            <a:chOff x="1800691" y="1983585"/>
            <a:chExt cx="1589163" cy="1016274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00691" y="1983585"/>
              <a:ext cx="1589163" cy="101627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7519292" y="4533888"/>
            <a:ext cx="922273" cy="505808"/>
            <a:chOff x="7519292" y="4533888"/>
            <a:chExt cx="922273" cy="50580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519292" y="4533888"/>
              <a:ext cx="922273" cy="50580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6597019" y="5494543"/>
            <a:ext cx="922273" cy="1456484"/>
            <a:chOff x="6597019" y="5494543"/>
            <a:chExt cx="922273" cy="1456484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97019" y="5494543"/>
              <a:ext cx="922273" cy="145648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3684179" y="2561319"/>
            <a:ext cx="1586053" cy="362350"/>
            <a:chOff x="3684179" y="2561319"/>
            <a:chExt cx="1586053" cy="362350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84179" y="2561319"/>
              <a:ext cx="1586053" cy="36235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692683" y="5564628"/>
            <a:ext cx="5875617" cy="2717473"/>
            <a:chOff x="7692683" y="5564628"/>
            <a:chExt cx="5875617" cy="2717473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92683" y="5564628"/>
              <a:ext cx="5875617" cy="2717473"/>
            </a:xfrm>
            <a:prstGeom prst="rect">
              <a:avLst/>
            </a:prstGeom>
          </p:spPr>
        </p:pic>
      </p:grpSp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72722" y="2140478"/>
            <a:ext cx="1580913" cy="849341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295709" y="2931216"/>
            <a:ext cx="4539237" cy="1170294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804068" y="5366850"/>
            <a:ext cx="4236745" cy="1032621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571360" y="7047235"/>
            <a:ext cx="5297956" cy="13194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2024-01-18T16:48:24Z</dcterms:created>
  <dcterms:modified xsi:type="dcterms:W3CDTF">2024-01-18T16:48:24Z</dcterms:modified>
</cp:coreProperties>
</file>