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42F52-7E5B-42F9-993B-C843599317A0}" v="32" dt="2020-05-13T15:47:29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411e05fbeecdaf01/data_analist/projects/covid_19/covid-israel%20(version%202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11e05fbeecdaf01/data_analist/projects/covid_19/covid-israel%20(version%20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11e05fbeecdaf01/data_analist/projects/covid_19/covid-israel%20(version%20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374483019168059E-2"/>
          <c:y val="8.2323748622196199E-2"/>
          <c:w val="0.92402240913067701"/>
          <c:h val="0.71398334402791652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'[covid-israel (version 2).xlsx]Sheet1'!$C$1</c:f>
              <c:strCache>
                <c:ptCount val="1"/>
                <c:pt idx="0">
                  <c:v>קל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'[covid-israel (version 2).xlsx]Sheet1'!$A$2:$A$64</c:f>
              <c:numCache>
                <c:formatCode>[$-409]d\-mmm;@</c:formatCode>
                <c:ptCount val="63"/>
                <c:pt idx="0">
                  <c:v>43901</c:v>
                </c:pt>
                <c:pt idx="1">
                  <c:v>43902</c:v>
                </c:pt>
                <c:pt idx="2">
                  <c:v>43903</c:v>
                </c:pt>
                <c:pt idx="3">
                  <c:v>43904</c:v>
                </c:pt>
                <c:pt idx="4">
                  <c:v>43905</c:v>
                </c:pt>
                <c:pt idx="5">
                  <c:v>43906</c:v>
                </c:pt>
                <c:pt idx="6">
                  <c:v>43907</c:v>
                </c:pt>
                <c:pt idx="7">
                  <c:v>43908</c:v>
                </c:pt>
                <c:pt idx="8">
                  <c:v>43909</c:v>
                </c:pt>
                <c:pt idx="9">
                  <c:v>43910</c:v>
                </c:pt>
                <c:pt idx="10">
                  <c:v>43911</c:v>
                </c:pt>
                <c:pt idx="11">
                  <c:v>43912</c:v>
                </c:pt>
                <c:pt idx="12">
                  <c:v>43913</c:v>
                </c:pt>
                <c:pt idx="13">
                  <c:v>43914</c:v>
                </c:pt>
                <c:pt idx="14">
                  <c:v>43915</c:v>
                </c:pt>
                <c:pt idx="15">
                  <c:v>43916</c:v>
                </c:pt>
                <c:pt idx="16">
                  <c:v>43917</c:v>
                </c:pt>
                <c:pt idx="17">
                  <c:v>43918</c:v>
                </c:pt>
                <c:pt idx="18">
                  <c:v>43919</c:v>
                </c:pt>
                <c:pt idx="19">
                  <c:v>43920</c:v>
                </c:pt>
                <c:pt idx="20">
                  <c:v>43921</c:v>
                </c:pt>
                <c:pt idx="21">
                  <c:v>43922</c:v>
                </c:pt>
                <c:pt idx="22">
                  <c:v>43923</c:v>
                </c:pt>
                <c:pt idx="23">
                  <c:v>43924</c:v>
                </c:pt>
                <c:pt idx="24">
                  <c:v>43925</c:v>
                </c:pt>
                <c:pt idx="25">
                  <c:v>43926</c:v>
                </c:pt>
                <c:pt idx="26">
                  <c:v>43927</c:v>
                </c:pt>
                <c:pt idx="27">
                  <c:v>43928</c:v>
                </c:pt>
                <c:pt idx="28">
                  <c:v>43929</c:v>
                </c:pt>
                <c:pt idx="29">
                  <c:v>43930</c:v>
                </c:pt>
                <c:pt idx="30">
                  <c:v>43931</c:v>
                </c:pt>
                <c:pt idx="31">
                  <c:v>43932</c:v>
                </c:pt>
                <c:pt idx="32">
                  <c:v>43933</c:v>
                </c:pt>
                <c:pt idx="33">
                  <c:v>43934</c:v>
                </c:pt>
                <c:pt idx="34">
                  <c:v>43935</c:v>
                </c:pt>
                <c:pt idx="35">
                  <c:v>43936</c:v>
                </c:pt>
                <c:pt idx="36">
                  <c:v>43937</c:v>
                </c:pt>
                <c:pt idx="37">
                  <c:v>43938</c:v>
                </c:pt>
                <c:pt idx="38">
                  <c:v>43939</c:v>
                </c:pt>
                <c:pt idx="39">
                  <c:v>43940</c:v>
                </c:pt>
                <c:pt idx="40">
                  <c:v>43941</c:v>
                </c:pt>
                <c:pt idx="41">
                  <c:v>43942</c:v>
                </c:pt>
                <c:pt idx="42">
                  <c:v>43943</c:v>
                </c:pt>
                <c:pt idx="43">
                  <c:v>43944</c:v>
                </c:pt>
                <c:pt idx="44">
                  <c:v>43945</c:v>
                </c:pt>
                <c:pt idx="45">
                  <c:v>43946</c:v>
                </c:pt>
                <c:pt idx="46">
                  <c:v>43947</c:v>
                </c:pt>
                <c:pt idx="47">
                  <c:v>43948</c:v>
                </c:pt>
                <c:pt idx="48">
                  <c:v>43949</c:v>
                </c:pt>
                <c:pt idx="49">
                  <c:v>43950</c:v>
                </c:pt>
                <c:pt idx="50">
                  <c:v>43951</c:v>
                </c:pt>
                <c:pt idx="51">
                  <c:v>43952</c:v>
                </c:pt>
                <c:pt idx="52">
                  <c:v>43953</c:v>
                </c:pt>
                <c:pt idx="53">
                  <c:v>43954</c:v>
                </c:pt>
                <c:pt idx="54">
                  <c:v>43955</c:v>
                </c:pt>
                <c:pt idx="55">
                  <c:v>43956</c:v>
                </c:pt>
                <c:pt idx="56">
                  <c:v>43957</c:v>
                </c:pt>
                <c:pt idx="57">
                  <c:v>43958</c:v>
                </c:pt>
                <c:pt idx="58">
                  <c:v>43959</c:v>
                </c:pt>
                <c:pt idx="59">
                  <c:v>43960</c:v>
                </c:pt>
                <c:pt idx="60">
                  <c:v>43961</c:v>
                </c:pt>
                <c:pt idx="61">
                  <c:v>43962</c:v>
                </c:pt>
                <c:pt idx="62">
                  <c:v>43963</c:v>
                </c:pt>
              </c:numCache>
            </c:numRef>
          </c:cat>
          <c:val>
            <c:numRef>
              <c:f>'[covid-israel (version 2).xlsx]Sheet1'!$C$2:$C$64</c:f>
              <c:numCache>
                <c:formatCode>General</c:formatCode>
                <c:ptCount val="63"/>
                <c:pt idx="0">
                  <c:v>70</c:v>
                </c:pt>
                <c:pt idx="1">
                  <c:v>102</c:v>
                </c:pt>
                <c:pt idx="2">
                  <c:v>132</c:v>
                </c:pt>
                <c:pt idx="3">
                  <c:v>165</c:v>
                </c:pt>
                <c:pt idx="4">
                  <c:v>195</c:v>
                </c:pt>
                <c:pt idx="5">
                  <c:v>281</c:v>
                </c:pt>
                <c:pt idx="6">
                  <c:v>311</c:v>
                </c:pt>
                <c:pt idx="7">
                  <c:v>404</c:v>
                </c:pt>
                <c:pt idx="8">
                  <c:v>540</c:v>
                </c:pt>
                <c:pt idx="9">
                  <c:v>662</c:v>
                </c:pt>
                <c:pt idx="10">
                  <c:v>812</c:v>
                </c:pt>
                <c:pt idx="11">
                  <c:v>985</c:v>
                </c:pt>
                <c:pt idx="12">
                  <c:v>1331</c:v>
                </c:pt>
                <c:pt idx="13">
                  <c:v>1795</c:v>
                </c:pt>
                <c:pt idx="14">
                  <c:v>2197</c:v>
                </c:pt>
                <c:pt idx="15">
                  <c:v>2502</c:v>
                </c:pt>
                <c:pt idx="16">
                  <c:v>2838</c:v>
                </c:pt>
                <c:pt idx="17">
                  <c:v>3236</c:v>
                </c:pt>
                <c:pt idx="18">
                  <c:v>3616</c:v>
                </c:pt>
                <c:pt idx="19">
                  <c:v>4037</c:v>
                </c:pt>
                <c:pt idx="20">
                  <c:v>4473</c:v>
                </c:pt>
                <c:pt idx="21">
                  <c:v>5129</c:v>
                </c:pt>
                <c:pt idx="22">
                  <c:v>5659</c:v>
                </c:pt>
                <c:pt idx="23">
                  <c:v>6378</c:v>
                </c:pt>
                <c:pt idx="24">
                  <c:v>6839</c:v>
                </c:pt>
                <c:pt idx="25">
                  <c:v>7195</c:v>
                </c:pt>
                <c:pt idx="26">
                  <c:v>7643</c:v>
                </c:pt>
                <c:pt idx="27">
                  <c:v>7930</c:v>
                </c:pt>
                <c:pt idx="28">
                  <c:v>8186</c:v>
                </c:pt>
                <c:pt idx="29">
                  <c:v>8476</c:v>
                </c:pt>
                <c:pt idx="30">
                  <c:v>8600</c:v>
                </c:pt>
                <c:pt idx="31">
                  <c:v>8831</c:v>
                </c:pt>
                <c:pt idx="32">
                  <c:v>9058</c:v>
                </c:pt>
                <c:pt idx="33">
                  <c:v>9087</c:v>
                </c:pt>
                <c:pt idx="34">
                  <c:v>9404</c:v>
                </c:pt>
                <c:pt idx="35">
                  <c:v>9416</c:v>
                </c:pt>
                <c:pt idx="36">
                  <c:v>9481</c:v>
                </c:pt>
                <c:pt idx="37">
                  <c:v>9401</c:v>
                </c:pt>
                <c:pt idx="38">
                  <c:v>9390</c:v>
                </c:pt>
                <c:pt idx="39">
                  <c:v>9378</c:v>
                </c:pt>
                <c:pt idx="40">
                  <c:v>9326</c:v>
                </c:pt>
                <c:pt idx="41">
                  <c:v>9072</c:v>
                </c:pt>
                <c:pt idx="42">
                  <c:v>8906</c:v>
                </c:pt>
                <c:pt idx="43">
                  <c:v>8819</c:v>
                </c:pt>
                <c:pt idx="44">
                  <c:v>8764</c:v>
                </c:pt>
                <c:pt idx="45">
                  <c:v>8562</c:v>
                </c:pt>
                <c:pt idx="46">
                  <c:v>8372</c:v>
                </c:pt>
                <c:pt idx="47">
                  <c:v>8260</c:v>
                </c:pt>
                <c:pt idx="48">
                  <c:v>7801</c:v>
                </c:pt>
                <c:pt idx="49">
                  <c:v>7436</c:v>
                </c:pt>
                <c:pt idx="50">
                  <c:v>7043</c:v>
                </c:pt>
                <c:pt idx="51">
                  <c:v>6836</c:v>
                </c:pt>
                <c:pt idx="52">
                  <c:v>6351</c:v>
                </c:pt>
                <c:pt idx="53">
                  <c:v>6160</c:v>
                </c:pt>
                <c:pt idx="54">
                  <c:v>6145</c:v>
                </c:pt>
                <c:pt idx="55">
                  <c:v>5558</c:v>
                </c:pt>
                <c:pt idx="56">
                  <c:v>5302</c:v>
                </c:pt>
                <c:pt idx="57">
                  <c:v>5125</c:v>
                </c:pt>
                <c:pt idx="58">
                  <c:v>5023</c:v>
                </c:pt>
                <c:pt idx="59">
                  <c:v>4647</c:v>
                </c:pt>
                <c:pt idx="60">
                  <c:v>4585</c:v>
                </c:pt>
                <c:pt idx="61">
                  <c:v>4471</c:v>
                </c:pt>
                <c:pt idx="62">
                  <c:v>4109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65-4235-8E83-7B255FF60344}"/>
            </c:ext>
          </c:extLst>
        </c:ser>
        <c:ser>
          <c:idx val="2"/>
          <c:order val="2"/>
          <c:tx>
            <c:strRef>
              <c:f>'[covid-israel (version 2).xlsx]Sheet1'!$D$1</c:f>
              <c:strCache>
                <c:ptCount val="1"/>
                <c:pt idx="0">
                  <c:v>בינוני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'[covid-israel (version 2).xlsx]Sheet1'!$A$2:$A$64</c:f>
              <c:numCache>
                <c:formatCode>[$-409]d\-mmm;@</c:formatCode>
                <c:ptCount val="63"/>
                <c:pt idx="0">
                  <c:v>43901</c:v>
                </c:pt>
                <c:pt idx="1">
                  <c:v>43902</c:v>
                </c:pt>
                <c:pt idx="2">
                  <c:v>43903</c:v>
                </c:pt>
                <c:pt idx="3">
                  <c:v>43904</c:v>
                </c:pt>
                <c:pt idx="4">
                  <c:v>43905</c:v>
                </c:pt>
                <c:pt idx="5">
                  <c:v>43906</c:v>
                </c:pt>
                <c:pt idx="6">
                  <c:v>43907</c:v>
                </c:pt>
                <c:pt idx="7">
                  <c:v>43908</c:v>
                </c:pt>
                <c:pt idx="8">
                  <c:v>43909</c:v>
                </c:pt>
                <c:pt idx="9">
                  <c:v>43910</c:v>
                </c:pt>
                <c:pt idx="10">
                  <c:v>43911</c:v>
                </c:pt>
                <c:pt idx="11">
                  <c:v>43912</c:v>
                </c:pt>
                <c:pt idx="12">
                  <c:v>43913</c:v>
                </c:pt>
                <c:pt idx="13">
                  <c:v>43914</c:v>
                </c:pt>
                <c:pt idx="14">
                  <c:v>43915</c:v>
                </c:pt>
                <c:pt idx="15">
                  <c:v>43916</c:v>
                </c:pt>
                <c:pt idx="16">
                  <c:v>43917</c:v>
                </c:pt>
                <c:pt idx="17">
                  <c:v>43918</c:v>
                </c:pt>
                <c:pt idx="18">
                  <c:v>43919</c:v>
                </c:pt>
                <c:pt idx="19">
                  <c:v>43920</c:v>
                </c:pt>
                <c:pt idx="20">
                  <c:v>43921</c:v>
                </c:pt>
                <c:pt idx="21">
                  <c:v>43922</c:v>
                </c:pt>
                <c:pt idx="22">
                  <c:v>43923</c:v>
                </c:pt>
                <c:pt idx="23">
                  <c:v>43924</c:v>
                </c:pt>
                <c:pt idx="24">
                  <c:v>43925</c:v>
                </c:pt>
                <c:pt idx="25">
                  <c:v>43926</c:v>
                </c:pt>
                <c:pt idx="26">
                  <c:v>43927</c:v>
                </c:pt>
                <c:pt idx="27">
                  <c:v>43928</c:v>
                </c:pt>
                <c:pt idx="28">
                  <c:v>43929</c:v>
                </c:pt>
                <c:pt idx="29">
                  <c:v>43930</c:v>
                </c:pt>
                <c:pt idx="30">
                  <c:v>43931</c:v>
                </c:pt>
                <c:pt idx="31">
                  <c:v>43932</c:v>
                </c:pt>
                <c:pt idx="32">
                  <c:v>43933</c:v>
                </c:pt>
                <c:pt idx="33">
                  <c:v>43934</c:v>
                </c:pt>
                <c:pt idx="34">
                  <c:v>43935</c:v>
                </c:pt>
                <c:pt idx="35">
                  <c:v>43936</c:v>
                </c:pt>
                <c:pt idx="36">
                  <c:v>43937</c:v>
                </c:pt>
                <c:pt idx="37">
                  <c:v>43938</c:v>
                </c:pt>
                <c:pt idx="38">
                  <c:v>43939</c:v>
                </c:pt>
                <c:pt idx="39">
                  <c:v>43940</c:v>
                </c:pt>
                <c:pt idx="40">
                  <c:v>43941</c:v>
                </c:pt>
                <c:pt idx="41">
                  <c:v>43942</c:v>
                </c:pt>
                <c:pt idx="42">
                  <c:v>43943</c:v>
                </c:pt>
                <c:pt idx="43">
                  <c:v>43944</c:v>
                </c:pt>
                <c:pt idx="44">
                  <c:v>43945</c:v>
                </c:pt>
                <c:pt idx="45">
                  <c:v>43946</c:v>
                </c:pt>
                <c:pt idx="46">
                  <c:v>43947</c:v>
                </c:pt>
                <c:pt idx="47">
                  <c:v>43948</c:v>
                </c:pt>
                <c:pt idx="48">
                  <c:v>43949</c:v>
                </c:pt>
                <c:pt idx="49">
                  <c:v>43950</c:v>
                </c:pt>
                <c:pt idx="50">
                  <c:v>43951</c:v>
                </c:pt>
                <c:pt idx="51">
                  <c:v>43952</c:v>
                </c:pt>
                <c:pt idx="52">
                  <c:v>43953</c:v>
                </c:pt>
                <c:pt idx="53">
                  <c:v>43954</c:v>
                </c:pt>
                <c:pt idx="54">
                  <c:v>43955</c:v>
                </c:pt>
                <c:pt idx="55">
                  <c:v>43956</c:v>
                </c:pt>
                <c:pt idx="56">
                  <c:v>43957</c:v>
                </c:pt>
                <c:pt idx="57">
                  <c:v>43958</c:v>
                </c:pt>
                <c:pt idx="58">
                  <c:v>43959</c:v>
                </c:pt>
                <c:pt idx="59">
                  <c:v>43960</c:v>
                </c:pt>
                <c:pt idx="60">
                  <c:v>43961</c:v>
                </c:pt>
                <c:pt idx="61">
                  <c:v>43962</c:v>
                </c:pt>
                <c:pt idx="62">
                  <c:v>43963</c:v>
                </c:pt>
              </c:numCache>
            </c:numRef>
          </c:cat>
          <c:val>
            <c:numRef>
              <c:f>'[covid-israel (version 2).xlsx]Sheet1'!$D$2:$D$64</c:f>
              <c:numCache>
                <c:formatCode>General</c:formatCode>
                <c:ptCount val="63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11</c:v>
                </c:pt>
                <c:pt idx="4">
                  <c:v>12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  <c:pt idx="8">
                  <c:v>13</c:v>
                </c:pt>
                <c:pt idx="9">
                  <c:v>18</c:v>
                </c:pt>
                <c:pt idx="10">
                  <c:v>19</c:v>
                </c:pt>
                <c:pt idx="11">
                  <c:v>30</c:v>
                </c:pt>
                <c:pt idx="12">
                  <c:v>40</c:v>
                </c:pt>
                <c:pt idx="13">
                  <c:v>45</c:v>
                </c:pt>
                <c:pt idx="14">
                  <c:v>64</c:v>
                </c:pt>
                <c:pt idx="15">
                  <c:v>67</c:v>
                </c:pt>
                <c:pt idx="16">
                  <c:v>60</c:v>
                </c:pt>
                <c:pt idx="17">
                  <c:v>73</c:v>
                </c:pt>
                <c:pt idx="18">
                  <c:v>82</c:v>
                </c:pt>
                <c:pt idx="19">
                  <c:v>81</c:v>
                </c:pt>
                <c:pt idx="20">
                  <c:v>95</c:v>
                </c:pt>
                <c:pt idx="21">
                  <c:v>118</c:v>
                </c:pt>
                <c:pt idx="22">
                  <c:v>127</c:v>
                </c:pt>
                <c:pt idx="23">
                  <c:v>144</c:v>
                </c:pt>
                <c:pt idx="24">
                  <c:v>166</c:v>
                </c:pt>
                <c:pt idx="25">
                  <c:v>173</c:v>
                </c:pt>
                <c:pt idx="26">
                  <c:v>191</c:v>
                </c:pt>
                <c:pt idx="27">
                  <c:v>181</c:v>
                </c:pt>
                <c:pt idx="28">
                  <c:v>199</c:v>
                </c:pt>
                <c:pt idx="29">
                  <c:v>171</c:v>
                </c:pt>
                <c:pt idx="30">
                  <c:v>178</c:v>
                </c:pt>
                <c:pt idx="31">
                  <c:v>152</c:v>
                </c:pt>
                <c:pt idx="32">
                  <c:v>155</c:v>
                </c:pt>
                <c:pt idx="33">
                  <c:v>168</c:v>
                </c:pt>
                <c:pt idx="34">
                  <c:v>168</c:v>
                </c:pt>
                <c:pt idx="35">
                  <c:v>173</c:v>
                </c:pt>
                <c:pt idx="36">
                  <c:v>172</c:v>
                </c:pt>
                <c:pt idx="37">
                  <c:v>157</c:v>
                </c:pt>
                <c:pt idx="38">
                  <c:v>145</c:v>
                </c:pt>
                <c:pt idx="39">
                  <c:v>140</c:v>
                </c:pt>
                <c:pt idx="40">
                  <c:v>134</c:v>
                </c:pt>
                <c:pt idx="41">
                  <c:v>135</c:v>
                </c:pt>
                <c:pt idx="42">
                  <c:v>124</c:v>
                </c:pt>
                <c:pt idx="43">
                  <c:v>112</c:v>
                </c:pt>
                <c:pt idx="44">
                  <c:v>101</c:v>
                </c:pt>
                <c:pt idx="45">
                  <c:v>99</c:v>
                </c:pt>
                <c:pt idx="46">
                  <c:v>93</c:v>
                </c:pt>
                <c:pt idx="47">
                  <c:v>79</c:v>
                </c:pt>
                <c:pt idx="48">
                  <c:v>88</c:v>
                </c:pt>
                <c:pt idx="49">
                  <c:v>85</c:v>
                </c:pt>
                <c:pt idx="50">
                  <c:v>79</c:v>
                </c:pt>
                <c:pt idx="51">
                  <c:v>82</c:v>
                </c:pt>
                <c:pt idx="52">
                  <c:v>67</c:v>
                </c:pt>
                <c:pt idx="53">
                  <c:v>66</c:v>
                </c:pt>
                <c:pt idx="54">
                  <c:v>62</c:v>
                </c:pt>
                <c:pt idx="55">
                  <c:v>56</c:v>
                </c:pt>
                <c:pt idx="56">
                  <c:v>55</c:v>
                </c:pt>
                <c:pt idx="57">
                  <c:v>61</c:v>
                </c:pt>
                <c:pt idx="58">
                  <c:v>57</c:v>
                </c:pt>
                <c:pt idx="59">
                  <c:v>51</c:v>
                </c:pt>
                <c:pt idx="60">
                  <c:v>52</c:v>
                </c:pt>
                <c:pt idx="61">
                  <c:v>48</c:v>
                </c:pt>
                <c:pt idx="6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65-4235-8E83-7B255FF60344}"/>
            </c:ext>
          </c:extLst>
        </c:ser>
        <c:ser>
          <c:idx val="3"/>
          <c:order val="3"/>
          <c:tx>
            <c:strRef>
              <c:f>'[covid-israel (version 2).xlsx]Sheet1'!$E$1</c:f>
              <c:strCache>
                <c:ptCount val="1"/>
                <c:pt idx="0">
                  <c:v>קשה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'[covid-israel (version 2).xlsx]Sheet1'!$A$2:$A$64</c:f>
              <c:numCache>
                <c:formatCode>[$-409]d\-mmm;@</c:formatCode>
                <c:ptCount val="63"/>
                <c:pt idx="0">
                  <c:v>43901</c:v>
                </c:pt>
                <c:pt idx="1">
                  <c:v>43902</c:v>
                </c:pt>
                <c:pt idx="2">
                  <c:v>43903</c:v>
                </c:pt>
                <c:pt idx="3">
                  <c:v>43904</c:v>
                </c:pt>
                <c:pt idx="4">
                  <c:v>43905</c:v>
                </c:pt>
                <c:pt idx="5">
                  <c:v>43906</c:v>
                </c:pt>
                <c:pt idx="6">
                  <c:v>43907</c:v>
                </c:pt>
                <c:pt idx="7">
                  <c:v>43908</c:v>
                </c:pt>
                <c:pt idx="8">
                  <c:v>43909</c:v>
                </c:pt>
                <c:pt idx="9">
                  <c:v>43910</c:v>
                </c:pt>
                <c:pt idx="10">
                  <c:v>43911</c:v>
                </c:pt>
                <c:pt idx="11">
                  <c:v>43912</c:v>
                </c:pt>
                <c:pt idx="12">
                  <c:v>43913</c:v>
                </c:pt>
                <c:pt idx="13">
                  <c:v>43914</c:v>
                </c:pt>
                <c:pt idx="14">
                  <c:v>43915</c:v>
                </c:pt>
                <c:pt idx="15">
                  <c:v>43916</c:v>
                </c:pt>
                <c:pt idx="16">
                  <c:v>43917</c:v>
                </c:pt>
                <c:pt idx="17">
                  <c:v>43918</c:v>
                </c:pt>
                <c:pt idx="18">
                  <c:v>43919</c:v>
                </c:pt>
                <c:pt idx="19">
                  <c:v>43920</c:v>
                </c:pt>
                <c:pt idx="20">
                  <c:v>43921</c:v>
                </c:pt>
                <c:pt idx="21">
                  <c:v>43922</c:v>
                </c:pt>
                <c:pt idx="22">
                  <c:v>43923</c:v>
                </c:pt>
                <c:pt idx="23">
                  <c:v>43924</c:v>
                </c:pt>
                <c:pt idx="24">
                  <c:v>43925</c:v>
                </c:pt>
                <c:pt idx="25">
                  <c:v>43926</c:v>
                </c:pt>
                <c:pt idx="26">
                  <c:v>43927</c:v>
                </c:pt>
                <c:pt idx="27">
                  <c:v>43928</c:v>
                </c:pt>
                <c:pt idx="28">
                  <c:v>43929</c:v>
                </c:pt>
                <c:pt idx="29">
                  <c:v>43930</c:v>
                </c:pt>
                <c:pt idx="30">
                  <c:v>43931</c:v>
                </c:pt>
                <c:pt idx="31">
                  <c:v>43932</c:v>
                </c:pt>
                <c:pt idx="32">
                  <c:v>43933</c:v>
                </c:pt>
                <c:pt idx="33">
                  <c:v>43934</c:v>
                </c:pt>
                <c:pt idx="34">
                  <c:v>43935</c:v>
                </c:pt>
                <c:pt idx="35">
                  <c:v>43936</c:v>
                </c:pt>
                <c:pt idx="36">
                  <c:v>43937</c:v>
                </c:pt>
                <c:pt idx="37">
                  <c:v>43938</c:v>
                </c:pt>
                <c:pt idx="38">
                  <c:v>43939</c:v>
                </c:pt>
                <c:pt idx="39">
                  <c:v>43940</c:v>
                </c:pt>
                <c:pt idx="40">
                  <c:v>43941</c:v>
                </c:pt>
                <c:pt idx="41">
                  <c:v>43942</c:v>
                </c:pt>
                <c:pt idx="42">
                  <c:v>43943</c:v>
                </c:pt>
                <c:pt idx="43">
                  <c:v>43944</c:v>
                </c:pt>
                <c:pt idx="44">
                  <c:v>43945</c:v>
                </c:pt>
                <c:pt idx="45">
                  <c:v>43946</c:v>
                </c:pt>
                <c:pt idx="46">
                  <c:v>43947</c:v>
                </c:pt>
                <c:pt idx="47">
                  <c:v>43948</c:v>
                </c:pt>
                <c:pt idx="48">
                  <c:v>43949</c:v>
                </c:pt>
                <c:pt idx="49">
                  <c:v>43950</c:v>
                </c:pt>
                <c:pt idx="50">
                  <c:v>43951</c:v>
                </c:pt>
                <c:pt idx="51">
                  <c:v>43952</c:v>
                </c:pt>
                <c:pt idx="52">
                  <c:v>43953</c:v>
                </c:pt>
                <c:pt idx="53">
                  <c:v>43954</c:v>
                </c:pt>
                <c:pt idx="54">
                  <c:v>43955</c:v>
                </c:pt>
                <c:pt idx="55">
                  <c:v>43956</c:v>
                </c:pt>
                <c:pt idx="56">
                  <c:v>43957</c:v>
                </c:pt>
                <c:pt idx="57">
                  <c:v>43958</c:v>
                </c:pt>
                <c:pt idx="58">
                  <c:v>43959</c:v>
                </c:pt>
                <c:pt idx="59">
                  <c:v>43960</c:v>
                </c:pt>
                <c:pt idx="60">
                  <c:v>43961</c:v>
                </c:pt>
                <c:pt idx="61">
                  <c:v>43962</c:v>
                </c:pt>
                <c:pt idx="62">
                  <c:v>43963</c:v>
                </c:pt>
              </c:numCache>
            </c:numRef>
          </c:cat>
          <c:val>
            <c:numRef>
              <c:f>'[covid-israel (version 2).xlsx]Sheet1'!$E$2:$E$64</c:f>
              <c:numCache>
                <c:formatCode>General</c:formatCode>
                <c:ptCount val="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10</c:v>
                </c:pt>
                <c:pt idx="10">
                  <c:v>15</c:v>
                </c:pt>
                <c:pt idx="11">
                  <c:v>18</c:v>
                </c:pt>
                <c:pt idx="12">
                  <c:v>29</c:v>
                </c:pt>
                <c:pt idx="13">
                  <c:v>34</c:v>
                </c:pt>
                <c:pt idx="14">
                  <c:v>39</c:v>
                </c:pt>
                <c:pt idx="15">
                  <c:v>46</c:v>
                </c:pt>
                <c:pt idx="16">
                  <c:v>49</c:v>
                </c:pt>
                <c:pt idx="17">
                  <c:v>50</c:v>
                </c:pt>
                <c:pt idx="18">
                  <c:v>66</c:v>
                </c:pt>
                <c:pt idx="19">
                  <c:v>80</c:v>
                </c:pt>
                <c:pt idx="20">
                  <c:v>83</c:v>
                </c:pt>
                <c:pt idx="21">
                  <c:v>97</c:v>
                </c:pt>
                <c:pt idx="22">
                  <c:v>107</c:v>
                </c:pt>
                <c:pt idx="23">
                  <c:v>115</c:v>
                </c:pt>
                <c:pt idx="24">
                  <c:v>115</c:v>
                </c:pt>
                <c:pt idx="25">
                  <c:v>127</c:v>
                </c:pt>
                <c:pt idx="26">
                  <c:v>141</c:v>
                </c:pt>
                <c:pt idx="27">
                  <c:v>153</c:v>
                </c:pt>
                <c:pt idx="28">
                  <c:v>147</c:v>
                </c:pt>
                <c:pt idx="29">
                  <c:v>165</c:v>
                </c:pt>
                <c:pt idx="30">
                  <c:v>164</c:v>
                </c:pt>
                <c:pt idx="31">
                  <c:v>191</c:v>
                </c:pt>
                <c:pt idx="32">
                  <c:v>174</c:v>
                </c:pt>
                <c:pt idx="33">
                  <c:v>181</c:v>
                </c:pt>
                <c:pt idx="34">
                  <c:v>181</c:v>
                </c:pt>
                <c:pt idx="35">
                  <c:v>176</c:v>
                </c:pt>
                <c:pt idx="36">
                  <c:v>174</c:v>
                </c:pt>
                <c:pt idx="37">
                  <c:v>182</c:v>
                </c:pt>
                <c:pt idx="38">
                  <c:v>167</c:v>
                </c:pt>
                <c:pt idx="39">
                  <c:v>156</c:v>
                </c:pt>
                <c:pt idx="40">
                  <c:v>150</c:v>
                </c:pt>
                <c:pt idx="41">
                  <c:v>142</c:v>
                </c:pt>
                <c:pt idx="42">
                  <c:v>148</c:v>
                </c:pt>
                <c:pt idx="43">
                  <c:v>136</c:v>
                </c:pt>
                <c:pt idx="44">
                  <c:v>139</c:v>
                </c:pt>
                <c:pt idx="45">
                  <c:v>130</c:v>
                </c:pt>
                <c:pt idx="46">
                  <c:v>132</c:v>
                </c:pt>
                <c:pt idx="47">
                  <c:v>129</c:v>
                </c:pt>
                <c:pt idx="48">
                  <c:v>117</c:v>
                </c:pt>
                <c:pt idx="49">
                  <c:v>120</c:v>
                </c:pt>
                <c:pt idx="50">
                  <c:v>117</c:v>
                </c:pt>
                <c:pt idx="51">
                  <c:v>105</c:v>
                </c:pt>
                <c:pt idx="52">
                  <c:v>107</c:v>
                </c:pt>
                <c:pt idx="53">
                  <c:v>103</c:v>
                </c:pt>
                <c:pt idx="54">
                  <c:v>93</c:v>
                </c:pt>
                <c:pt idx="55">
                  <c:v>89</c:v>
                </c:pt>
                <c:pt idx="56">
                  <c:v>90</c:v>
                </c:pt>
                <c:pt idx="57">
                  <c:v>83</c:v>
                </c:pt>
                <c:pt idx="58">
                  <c:v>77</c:v>
                </c:pt>
                <c:pt idx="59">
                  <c:v>81</c:v>
                </c:pt>
                <c:pt idx="60">
                  <c:v>74</c:v>
                </c:pt>
                <c:pt idx="61">
                  <c:v>73</c:v>
                </c:pt>
                <c:pt idx="62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65-4235-8E83-7B255FF60344}"/>
            </c:ext>
          </c:extLst>
        </c:ser>
        <c:ser>
          <c:idx val="4"/>
          <c:order val="4"/>
          <c:tx>
            <c:strRef>
              <c:f>'[covid-israel (version 2).xlsx]Sheet1'!$F$1</c:f>
              <c:strCache>
                <c:ptCount val="1"/>
                <c:pt idx="0">
                  <c:v>נפטר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'[covid-israel (version 2).xlsx]Sheet1'!$A$2:$A$64</c:f>
              <c:numCache>
                <c:formatCode>[$-409]d\-mmm;@</c:formatCode>
                <c:ptCount val="63"/>
                <c:pt idx="0">
                  <c:v>43901</c:v>
                </c:pt>
                <c:pt idx="1">
                  <c:v>43902</c:v>
                </c:pt>
                <c:pt idx="2">
                  <c:v>43903</c:v>
                </c:pt>
                <c:pt idx="3">
                  <c:v>43904</c:v>
                </c:pt>
                <c:pt idx="4">
                  <c:v>43905</c:v>
                </c:pt>
                <c:pt idx="5">
                  <c:v>43906</c:v>
                </c:pt>
                <c:pt idx="6">
                  <c:v>43907</c:v>
                </c:pt>
                <c:pt idx="7">
                  <c:v>43908</c:v>
                </c:pt>
                <c:pt idx="8">
                  <c:v>43909</c:v>
                </c:pt>
                <c:pt idx="9">
                  <c:v>43910</c:v>
                </c:pt>
                <c:pt idx="10">
                  <c:v>43911</c:v>
                </c:pt>
                <c:pt idx="11">
                  <c:v>43912</c:v>
                </c:pt>
                <c:pt idx="12">
                  <c:v>43913</c:v>
                </c:pt>
                <c:pt idx="13">
                  <c:v>43914</c:v>
                </c:pt>
                <c:pt idx="14">
                  <c:v>43915</c:v>
                </c:pt>
                <c:pt idx="15">
                  <c:v>43916</c:v>
                </c:pt>
                <c:pt idx="16">
                  <c:v>43917</c:v>
                </c:pt>
                <c:pt idx="17">
                  <c:v>43918</c:v>
                </c:pt>
                <c:pt idx="18">
                  <c:v>43919</c:v>
                </c:pt>
                <c:pt idx="19">
                  <c:v>43920</c:v>
                </c:pt>
                <c:pt idx="20">
                  <c:v>43921</c:v>
                </c:pt>
                <c:pt idx="21">
                  <c:v>43922</c:v>
                </c:pt>
                <c:pt idx="22">
                  <c:v>43923</c:v>
                </c:pt>
                <c:pt idx="23">
                  <c:v>43924</c:v>
                </c:pt>
                <c:pt idx="24">
                  <c:v>43925</c:v>
                </c:pt>
                <c:pt idx="25">
                  <c:v>43926</c:v>
                </c:pt>
                <c:pt idx="26">
                  <c:v>43927</c:v>
                </c:pt>
                <c:pt idx="27">
                  <c:v>43928</c:v>
                </c:pt>
                <c:pt idx="28">
                  <c:v>43929</c:v>
                </c:pt>
                <c:pt idx="29">
                  <c:v>43930</c:v>
                </c:pt>
                <c:pt idx="30">
                  <c:v>43931</c:v>
                </c:pt>
                <c:pt idx="31">
                  <c:v>43932</c:v>
                </c:pt>
                <c:pt idx="32">
                  <c:v>43933</c:v>
                </c:pt>
                <c:pt idx="33">
                  <c:v>43934</c:v>
                </c:pt>
                <c:pt idx="34">
                  <c:v>43935</c:v>
                </c:pt>
                <c:pt idx="35">
                  <c:v>43936</c:v>
                </c:pt>
                <c:pt idx="36">
                  <c:v>43937</c:v>
                </c:pt>
                <c:pt idx="37">
                  <c:v>43938</c:v>
                </c:pt>
                <c:pt idx="38">
                  <c:v>43939</c:v>
                </c:pt>
                <c:pt idx="39">
                  <c:v>43940</c:v>
                </c:pt>
                <c:pt idx="40">
                  <c:v>43941</c:v>
                </c:pt>
                <c:pt idx="41">
                  <c:v>43942</c:v>
                </c:pt>
                <c:pt idx="42">
                  <c:v>43943</c:v>
                </c:pt>
                <c:pt idx="43">
                  <c:v>43944</c:v>
                </c:pt>
                <c:pt idx="44">
                  <c:v>43945</c:v>
                </c:pt>
                <c:pt idx="45">
                  <c:v>43946</c:v>
                </c:pt>
                <c:pt idx="46">
                  <c:v>43947</c:v>
                </c:pt>
                <c:pt idx="47">
                  <c:v>43948</c:v>
                </c:pt>
                <c:pt idx="48">
                  <c:v>43949</c:v>
                </c:pt>
                <c:pt idx="49">
                  <c:v>43950</c:v>
                </c:pt>
                <c:pt idx="50">
                  <c:v>43951</c:v>
                </c:pt>
                <c:pt idx="51">
                  <c:v>43952</c:v>
                </c:pt>
                <c:pt idx="52">
                  <c:v>43953</c:v>
                </c:pt>
                <c:pt idx="53">
                  <c:v>43954</c:v>
                </c:pt>
                <c:pt idx="54">
                  <c:v>43955</c:v>
                </c:pt>
                <c:pt idx="55">
                  <c:v>43956</c:v>
                </c:pt>
                <c:pt idx="56">
                  <c:v>43957</c:v>
                </c:pt>
                <c:pt idx="57">
                  <c:v>43958</c:v>
                </c:pt>
                <c:pt idx="58">
                  <c:v>43959</c:v>
                </c:pt>
                <c:pt idx="59">
                  <c:v>43960</c:v>
                </c:pt>
                <c:pt idx="60">
                  <c:v>43961</c:v>
                </c:pt>
                <c:pt idx="61">
                  <c:v>43962</c:v>
                </c:pt>
                <c:pt idx="62">
                  <c:v>43963</c:v>
                </c:pt>
              </c:numCache>
            </c:numRef>
          </c:cat>
          <c:val>
            <c:numRef>
              <c:f>'[covid-israel (version 2).xlsx]Sheet1'!$F$2:$F$64</c:f>
              <c:numCache>
                <c:formatCode>General</c:formatCode>
                <c:ptCount val="63"/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5</c:v>
                </c:pt>
                <c:pt idx="15">
                  <c:v>8</c:v>
                </c:pt>
                <c:pt idx="16">
                  <c:v>10</c:v>
                </c:pt>
                <c:pt idx="17">
                  <c:v>12</c:v>
                </c:pt>
                <c:pt idx="18">
                  <c:v>12</c:v>
                </c:pt>
                <c:pt idx="19">
                  <c:v>15</c:v>
                </c:pt>
                <c:pt idx="20">
                  <c:v>17</c:v>
                </c:pt>
                <c:pt idx="21">
                  <c:v>21</c:v>
                </c:pt>
                <c:pt idx="22">
                  <c:v>29</c:v>
                </c:pt>
                <c:pt idx="23">
                  <c:v>36</c:v>
                </c:pt>
                <c:pt idx="24">
                  <c:v>42</c:v>
                </c:pt>
                <c:pt idx="25">
                  <c:v>46</c:v>
                </c:pt>
                <c:pt idx="26">
                  <c:v>51</c:v>
                </c:pt>
                <c:pt idx="27">
                  <c:v>59</c:v>
                </c:pt>
                <c:pt idx="28">
                  <c:v>71</c:v>
                </c:pt>
                <c:pt idx="29">
                  <c:v>79</c:v>
                </c:pt>
                <c:pt idx="30">
                  <c:v>92</c:v>
                </c:pt>
                <c:pt idx="31">
                  <c:v>95</c:v>
                </c:pt>
                <c:pt idx="32">
                  <c:v>103</c:v>
                </c:pt>
                <c:pt idx="33">
                  <c:v>110</c:v>
                </c:pt>
                <c:pt idx="34">
                  <c:v>117</c:v>
                </c:pt>
                <c:pt idx="35">
                  <c:v>126</c:v>
                </c:pt>
                <c:pt idx="36">
                  <c:v>140</c:v>
                </c:pt>
                <c:pt idx="37">
                  <c:v>148</c:v>
                </c:pt>
                <c:pt idx="38">
                  <c:v>158</c:v>
                </c:pt>
                <c:pt idx="39">
                  <c:v>171</c:v>
                </c:pt>
                <c:pt idx="40">
                  <c:v>173</c:v>
                </c:pt>
                <c:pt idx="41">
                  <c:v>181</c:v>
                </c:pt>
                <c:pt idx="42">
                  <c:v>187</c:v>
                </c:pt>
                <c:pt idx="43">
                  <c:v>191</c:v>
                </c:pt>
                <c:pt idx="44">
                  <c:v>193</c:v>
                </c:pt>
                <c:pt idx="45">
                  <c:v>198</c:v>
                </c:pt>
                <c:pt idx="46">
                  <c:v>199</c:v>
                </c:pt>
                <c:pt idx="47">
                  <c:v>202</c:v>
                </c:pt>
                <c:pt idx="48">
                  <c:v>208</c:v>
                </c:pt>
                <c:pt idx="49">
                  <c:v>212</c:v>
                </c:pt>
                <c:pt idx="50">
                  <c:v>219</c:v>
                </c:pt>
                <c:pt idx="51">
                  <c:v>223</c:v>
                </c:pt>
                <c:pt idx="52">
                  <c:v>227</c:v>
                </c:pt>
                <c:pt idx="53">
                  <c:v>230</c:v>
                </c:pt>
                <c:pt idx="54">
                  <c:v>234</c:v>
                </c:pt>
                <c:pt idx="55">
                  <c:v>237</c:v>
                </c:pt>
                <c:pt idx="56">
                  <c:v>238</c:v>
                </c:pt>
                <c:pt idx="57">
                  <c:v>239</c:v>
                </c:pt>
                <c:pt idx="58">
                  <c:v>245</c:v>
                </c:pt>
                <c:pt idx="59">
                  <c:v>245</c:v>
                </c:pt>
                <c:pt idx="60">
                  <c:v>248</c:v>
                </c:pt>
                <c:pt idx="61">
                  <c:v>254</c:v>
                </c:pt>
                <c:pt idx="62">
                  <c:v>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65-4235-8E83-7B255FF60344}"/>
            </c:ext>
          </c:extLst>
        </c:ser>
        <c:ser>
          <c:idx val="5"/>
          <c:order val="5"/>
          <c:tx>
            <c:strRef>
              <c:f>'[covid-israel (version 2).xlsx]Sheet1'!$G$1</c:f>
              <c:strCache>
                <c:ptCount val="1"/>
                <c:pt idx="0">
                  <c:v>שוחררו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'[covid-israel (version 2).xlsx]Sheet1'!$A$2:$A$64</c:f>
              <c:numCache>
                <c:formatCode>[$-409]d\-mmm;@</c:formatCode>
                <c:ptCount val="63"/>
                <c:pt idx="0">
                  <c:v>43901</c:v>
                </c:pt>
                <c:pt idx="1">
                  <c:v>43902</c:v>
                </c:pt>
                <c:pt idx="2">
                  <c:v>43903</c:v>
                </c:pt>
                <c:pt idx="3">
                  <c:v>43904</c:v>
                </c:pt>
                <c:pt idx="4">
                  <c:v>43905</c:v>
                </c:pt>
                <c:pt idx="5">
                  <c:v>43906</c:v>
                </c:pt>
                <c:pt idx="6">
                  <c:v>43907</c:v>
                </c:pt>
                <c:pt idx="7">
                  <c:v>43908</c:v>
                </c:pt>
                <c:pt idx="8">
                  <c:v>43909</c:v>
                </c:pt>
                <c:pt idx="9">
                  <c:v>43910</c:v>
                </c:pt>
                <c:pt idx="10">
                  <c:v>43911</c:v>
                </c:pt>
                <c:pt idx="11">
                  <c:v>43912</c:v>
                </c:pt>
                <c:pt idx="12">
                  <c:v>43913</c:v>
                </c:pt>
                <c:pt idx="13">
                  <c:v>43914</c:v>
                </c:pt>
                <c:pt idx="14">
                  <c:v>43915</c:v>
                </c:pt>
                <c:pt idx="15">
                  <c:v>43916</c:v>
                </c:pt>
                <c:pt idx="16">
                  <c:v>43917</c:v>
                </c:pt>
                <c:pt idx="17">
                  <c:v>43918</c:v>
                </c:pt>
                <c:pt idx="18">
                  <c:v>43919</c:v>
                </c:pt>
                <c:pt idx="19">
                  <c:v>43920</c:v>
                </c:pt>
                <c:pt idx="20">
                  <c:v>43921</c:v>
                </c:pt>
                <c:pt idx="21">
                  <c:v>43922</c:v>
                </c:pt>
                <c:pt idx="22">
                  <c:v>43923</c:v>
                </c:pt>
                <c:pt idx="23">
                  <c:v>43924</c:v>
                </c:pt>
                <c:pt idx="24">
                  <c:v>43925</c:v>
                </c:pt>
                <c:pt idx="25">
                  <c:v>43926</c:v>
                </c:pt>
                <c:pt idx="26">
                  <c:v>43927</c:v>
                </c:pt>
                <c:pt idx="27">
                  <c:v>43928</c:v>
                </c:pt>
                <c:pt idx="28">
                  <c:v>43929</c:v>
                </c:pt>
                <c:pt idx="29">
                  <c:v>43930</c:v>
                </c:pt>
                <c:pt idx="30">
                  <c:v>43931</c:v>
                </c:pt>
                <c:pt idx="31">
                  <c:v>43932</c:v>
                </c:pt>
                <c:pt idx="32">
                  <c:v>43933</c:v>
                </c:pt>
                <c:pt idx="33">
                  <c:v>43934</c:v>
                </c:pt>
                <c:pt idx="34">
                  <c:v>43935</c:v>
                </c:pt>
                <c:pt idx="35">
                  <c:v>43936</c:v>
                </c:pt>
                <c:pt idx="36">
                  <c:v>43937</c:v>
                </c:pt>
                <c:pt idx="37">
                  <c:v>43938</c:v>
                </c:pt>
                <c:pt idx="38">
                  <c:v>43939</c:v>
                </c:pt>
                <c:pt idx="39">
                  <c:v>43940</c:v>
                </c:pt>
                <c:pt idx="40">
                  <c:v>43941</c:v>
                </c:pt>
                <c:pt idx="41">
                  <c:v>43942</c:v>
                </c:pt>
                <c:pt idx="42">
                  <c:v>43943</c:v>
                </c:pt>
                <c:pt idx="43">
                  <c:v>43944</c:v>
                </c:pt>
                <c:pt idx="44">
                  <c:v>43945</c:v>
                </c:pt>
                <c:pt idx="45">
                  <c:v>43946</c:v>
                </c:pt>
                <c:pt idx="46">
                  <c:v>43947</c:v>
                </c:pt>
                <c:pt idx="47">
                  <c:v>43948</c:v>
                </c:pt>
                <c:pt idx="48">
                  <c:v>43949</c:v>
                </c:pt>
                <c:pt idx="49">
                  <c:v>43950</c:v>
                </c:pt>
                <c:pt idx="50">
                  <c:v>43951</c:v>
                </c:pt>
                <c:pt idx="51">
                  <c:v>43952</c:v>
                </c:pt>
                <c:pt idx="52">
                  <c:v>43953</c:v>
                </c:pt>
                <c:pt idx="53">
                  <c:v>43954</c:v>
                </c:pt>
                <c:pt idx="54">
                  <c:v>43955</c:v>
                </c:pt>
                <c:pt idx="55">
                  <c:v>43956</c:v>
                </c:pt>
                <c:pt idx="56">
                  <c:v>43957</c:v>
                </c:pt>
                <c:pt idx="57">
                  <c:v>43958</c:v>
                </c:pt>
                <c:pt idx="58">
                  <c:v>43959</c:v>
                </c:pt>
                <c:pt idx="59">
                  <c:v>43960</c:v>
                </c:pt>
                <c:pt idx="60">
                  <c:v>43961</c:v>
                </c:pt>
                <c:pt idx="61">
                  <c:v>43962</c:v>
                </c:pt>
                <c:pt idx="62">
                  <c:v>43963</c:v>
                </c:pt>
              </c:numCache>
            </c:numRef>
          </c:cat>
          <c:val>
            <c:numRef>
              <c:f>'[covid-israel (version 2).xlsx]Sheet1'!$G$2:$G$64</c:f>
              <c:numCache>
                <c:formatCode>General</c:formatCode>
                <c:ptCount val="6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11</c:v>
                </c:pt>
                <c:pt idx="7">
                  <c:v>11</c:v>
                </c:pt>
                <c:pt idx="8">
                  <c:v>14</c:v>
                </c:pt>
                <c:pt idx="9">
                  <c:v>15</c:v>
                </c:pt>
                <c:pt idx="10">
                  <c:v>36</c:v>
                </c:pt>
                <c:pt idx="11">
                  <c:v>37</c:v>
                </c:pt>
                <c:pt idx="12">
                  <c:v>41</c:v>
                </c:pt>
                <c:pt idx="13">
                  <c:v>53</c:v>
                </c:pt>
                <c:pt idx="14">
                  <c:v>64</c:v>
                </c:pt>
                <c:pt idx="15">
                  <c:v>70</c:v>
                </c:pt>
                <c:pt idx="16">
                  <c:v>79</c:v>
                </c:pt>
                <c:pt idx="17">
                  <c:v>89</c:v>
                </c:pt>
                <c:pt idx="18">
                  <c:v>89</c:v>
                </c:pt>
                <c:pt idx="19">
                  <c:v>134</c:v>
                </c:pt>
                <c:pt idx="20">
                  <c:v>163</c:v>
                </c:pt>
                <c:pt idx="21">
                  <c:v>226</c:v>
                </c:pt>
                <c:pt idx="22">
                  <c:v>289</c:v>
                </c:pt>
                <c:pt idx="23">
                  <c:v>357</c:v>
                </c:pt>
                <c:pt idx="24">
                  <c:v>427</c:v>
                </c:pt>
                <c:pt idx="25">
                  <c:v>477</c:v>
                </c:pt>
                <c:pt idx="26">
                  <c:v>585</c:v>
                </c:pt>
                <c:pt idx="27">
                  <c:v>683</c:v>
                </c:pt>
                <c:pt idx="28">
                  <c:v>801</c:v>
                </c:pt>
                <c:pt idx="29">
                  <c:v>864</c:v>
                </c:pt>
                <c:pt idx="30">
                  <c:v>1061</c:v>
                </c:pt>
                <c:pt idx="31">
                  <c:v>1236</c:v>
                </c:pt>
                <c:pt idx="32">
                  <c:v>1388</c:v>
                </c:pt>
                <c:pt idx="33">
                  <c:v>1689</c:v>
                </c:pt>
                <c:pt idx="34">
                  <c:v>2000</c:v>
                </c:pt>
                <c:pt idx="35">
                  <c:v>2309</c:v>
                </c:pt>
                <c:pt idx="36">
                  <c:v>2624</c:v>
                </c:pt>
                <c:pt idx="37">
                  <c:v>2967</c:v>
                </c:pt>
                <c:pt idx="38">
                  <c:v>3247</c:v>
                </c:pt>
                <c:pt idx="39">
                  <c:v>3564</c:v>
                </c:pt>
                <c:pt idx="40">
                  <c:v>3872</c:v>
                </c:pt>
                <c:pt idx="41">
                  <c:v>4353</c:v>
                </c:pt>
                <c:pt idx="42">
                  <c:v>4961</c:v>
                </c:pt>
                <c:pt idx="43">
                  <c:v>5334</c:v>
                </c:pt>
                <c:pt idx="44">
                  <c:v>5685</c:v>
                </c:pt>
                <c:pt idx="45">
                  <c:v>6159</c:v>
                </c:pt>
                <c:pt idx="46">
                  <c:v>6602</c:v>
                </c:pt>
                <c:pt idx="47">
                  <c:v>6796</c:v>
                </c:pt>
                <c:pt idx="48">
                  <c:v>7375</c:v>
                </c:pt>
                <c:pt idx="49">
                  <c:v>7929</c:v>
                </c:pt>
                <c:pt idx="50">
                  <c:v>8412</c:v>
                </c:pt>
                <c:pt idx="51">
                  <c:v>8758</c:v>
                </c:pt>
                <c:pt idx="52">
                  <c:v>9400</c:v>
                </c:pt>
                <c:pt idx="53">
                  <c:v>9634</c:v>
                </c:pt>
                <c:pt idx="54">
                  <c:v>9858</c:v>
                </c:pt>
                <c:pt idx="55">
                  <c:v>10223</c:v>
                </c:pt>
                <c:pt idx="56">
                  <c:v>10527</c:v>
                </c:pt>
                <c:pt idx="57">
                  <c:v>10737</c:v>
                </c:pt>
                <c:pt idx="58">
                  <c:v>11007</c:v>
                </c:pt>
                <c:pt idx="59">
                  <c:v>11313</c:v>
                </c:pt>
                <c:pt idx="60">
                  <c:v>11384</c:v>
                </c:pt>
                <c:pt idx="61">
                  <c:v>11648</c:v>
                </c:pt>
                <c:pt idx="62">
                  <c:v>11956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65-4235-8E83-7B255FF603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axId val="256632336"/>
        <c:axId val="25663332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'[covid-israel (version 2).xlsx]Sheet1'!$B$1</c15:sqref>
                        </c15:formulaRef>
                      </c:ext>
                    </c:extLst>
                    <c:strCache>
                      <c:ptCount val="1"/>
                      <c:pt idx="0">
                        <c:v>סה''כ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'[covid-israel (version 2).xlsx]Sheet1'!$A$2:$A$64</c15:sqref>
                        </c15:formulaRef>
                      </c:ext>
                    </c:extLst>
                    <c:numCache>
                      <c:formatCode>[$-409]d\-mmm;@</c:formatCode>
                      <c:ptCount val="63"/>
                      <c:pt idx="0">
                        <c:v>43901</c:v>
                      </c:pt>
                      <c:pt idx="1">
                        <c:v>43902</c:v>
                      </c:pt>
                      <c:pt idx="2">
                        <c:v>43903</c:v>
                      </c:pt>
                      <c:pt idx="3">
                        <c:v>43904</c:v>
                      </c:pt>
                      <c:pt idx="4">
                        <c:v>43905</c:v>
                      </c:pt>
                      <c:pt idx="5">
                        <c:v>43906</c:v>
                      </c:pt>
                      <c:pt idx="6">
                        <c:v>43907</c:v>
                      </c:pt>
                      <c:pt idx="7">
                        <c:v>43908</c:v>
                      </c:pt>
                      <c:pt idx="8">
                        <c:v>43909</c:v>
                      </c:pt>
                      <c:pt idx="9">
                        <c:v>43910</c:v>
                      </c:pt>
                      <c:pt idx="10">
                        <c:v>43911</c:v>
                      </c:pt>
                      <c:pt idx="11">
                        <c:v>43912</c:v>
                      </c:pt>
                      <c:pt idx="12">
                        <c:v>43913</c:v>
                      </c:pt>
                      <c:pt idx="13">
                        <c:v>43914</c:v>
                      </c:pt>
                      <c:pt idx="14">
                        <c:v>43915</c:v>
                      </c:pt>
                      <c:pt idx="15">
                        <c:v>43916</c:v>
                      </c:pt>
                      <c:pt idx="16">
                        <c:v>43917</c:v>
                      </c:pt>
                      <c:pt idx="17">
                        <c:v>43918</c:v>
                      </c:pt>
                      <c:pt idx="18">
                        <c:v>43919</c:v>
                      </c:pt>
                      <c:pt idx="19">
                        <c:v>43920</c:v>
                      </c:pt>
                      <c:pt idx="20">
                        <c:v>43921</c:v>
                      </c:pt>
                      <c:pt idx="21">
                        <c:v>43922</c:v>
                      </c:pt>
                      <c:pt idx="22">
                        <c:v>43923</c:v>
                      </c:pt>
                      <c:pt idx="23">
                        <c:v>43924</c:v>
                      </c:pt>
                      <c:pt idx="24">
                        <c:v>43925</c:v>
                      </c:pt>
                      <c:pt idx="25">
                        <c:v>43926</c:v>
                      </c:pt>
                      <c:pt idx="26">
                        <c:v>43927</c:v>
                      </c:pt>
                      <c:pt idx="27">
                        <c:v>43928</c:v>
                      </c:pt>
                      <c:pt idx="28">
                        <c:v>43929</c:v>
                      </c:pt>
                      <c:pt idx="29">
                        <c:v>43930</c:v>
                      </c:pt>
                      <c:pt idx="30">
                        <c:v>43931</c:v>
                      </c:pt>
                      <c:pt idx="31">
                        <c:v>43932</c:v>
                      </c:pt>
                      <c:pt idx="32">
                        <c:v>43933</c:v>
                      </c:pt>
                      <c:pt idx="33">
                        <c:v>43934</c:v>
                      </c:pt>
                      <c:pt idx="34">
                        <c:v>43935</c:v>
                      </c:pt>
                      <c:pt idx="35">
                        <c:v>43936</c:v>
                      </c:pt>
                      <c:pt idx="36">
                        <c:v>43937</c:v>
                      </c:pt>
                      <c:pt idx="37">
                        <c:v>43938</c:v>
                      </c:pt>
                      <c:pt idx="38">
                        <c:v>43939</c:v>
                      </c:pt>
                      <c:pt idx="39">
                        <c:v>43940</c:v>
                      </c:pt>
                      <c:pt idx="40">
                        <c:v>43941</c:v>
                      </c:pt>
                      <c:pt idx="41">
                        <c:v>43942</c:v>
                      </c:pt>
                      <c:pt idx="42">
                        <c:v>43943</c:v>
                      </c:pt>
                      <c:pt idx="43">
                        <c:v>43944</c:v>
                      </c:pt>
                      <c:pt idx="44">
                        <c:v>43945</c:v>
                      </c:pt>
                      <c:pt idx="45">
                        <c:v>43946</c:v>
                      </c:pt>
                      <c:pt idx="46">
                        <c:v>43947</c:v>
                      </c:pt>
                      <c:pt idx="47">
                        <c:v>43948</c:v>
                      </c:pt>
                      <c:pt idx="48">
                        <c:v>43949</c:v>
                      </c:pt>
                      <c:pt idx="49">
                        <c:v>43950</c:v>
                      </c:pt>
                      <c:pt idx="50">
                        <c:v>43951</c:v>
                      </c:pt>
                      <c:pt idx="51">
                        <c:v>43952</c:v>
                      </c:pt>
                      <c:pt idx="52">
                        <c:v>43953</c:v>
                      </c:pt>
                      <c:pt idx="53">
                        <c:v>43954</c:v>
                      </c:pt>
                      <c:pt idx="54">
                        <c:v>43955</c:v>
                      </c:pt>
                      <c:pt idx="55">
                        <c:v>43956</c:v>
                      </c:pt>
                      <c:pt idx="56">
                        <c:v>43957</c:v>
                      </c:pt>
                      <c:pt idx="57">
                        <c:v>43958</c:v>
                      </c:pt>
                      <c:pt idx="58">
                        <c:v>43959</c:v>
                      </c:pt>
                      <c:pt idx="59">
                        <c:v>43960</c:v>
                      </c:pt>
                      <c:pt idx="60">
                        <c:v>43961</c:v>
                      </c:pt>
                      <c:pt idx="61">
                        <c:v>43962</c:v>
                      </c:pt>
                      <c:pt idx="62">
                        <c:v>43963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'[covid-israel (version 2).xlsx]Sheet1'!$B$2:$B$64</c15:sqref>
                        </c15:formulaRef>
                      </c:ext>
                    </c:extLst>
                    <c:numCache>
                      <c:formatCode>General</c:formatCode>
                      <c:ptCount val="63"/>
                      <c:pt idx="0">
                        <c:v>79</c:v>
                      </c:pt>
                      <c:pt idx="1">
                        <c:v>109</c:v>
                      </c:pt>
                      <c:pt idx="2">
                        <c:v>143</c:v>
                      </c:pt>
                      <c:pt idx="3">
                        <c:v>178</c:v>
                      </c:pt>
                      <c:pt idx="4">
                        <c:v>213</c:v>
                      </c:pt>
                      <c:pt idx="5">
                        <c:v>298</c:v>
                      </c:pt>
                      <c:pt idx="6">
                        <c:v>337</c:v>
                      </c:pt>
                      <c:pt idx="7">
                        <c:v>433</c:v>
                      </c:pt>
                      <c:pt idx="8">
                        <c:v>573</c:v>
                      </c:pt>
                      <c:pt idx="9">
                        <c:v>705</c:v>
                      </c:pt>
                      <c:pt idx="10">
                        <c:v>883</c:v>
                      </c:pt>
                      <c:pt idx="11">
                        <c:v>1071</c:v>
                      </c:pt>
                      <c:pt idx="12">
                        <c:v>1442</c:v>
                      </c:pt>
                      <c:pt idx="13">
                        <c:v>1930</c:v>
                      </c:pt>
                      <c:pt idx="14">
                        <c:v>2369</c:v>
                      </c:pt>
                      <c:pt idx="15">
                        <c:v>2693</c:v>
                      </c:pt>
                      <c:pt idx="16">
                        <c:v>3035</c:v>
                      </c:pt>
                      <c:pt idx="17">
                        <c:v>3460</c:v>
                      </c:pt>
                      <c:pt idx="18">
                        <c:v>3865</c:v>
                      </c:pt>
                      <c:pt idx="19">
                        <c:v>4347</c:v>
                      </c:pt>
                      <c:pt idx="20">
                        <c:v>4831</c:v>
                      </c:pt>
                      <c:pt idx="21">
                        <c:v>5591</c:v>
                      </c:pt>
                      <c:pt idx="22">
                        <c:v>6211</c:v>
                      </c:pt>
                      <c:pt idx="23">
                        <c:v>7030</c:v>
                      </c:pt>
                      <c:pt idx="24">
                        <c:v>7589</c:v>
                      </c:pt>
                      <c:pt idx="25">
                        <c:v>8018</c:v>
                      </c:pt>
                      <c:pt idx="26">
                        <c:v>8611</c:v>
                      </c:pt>
                      <c:pt idx="27">
                        <c:v>9006</c:v>
                      </c:pt>
                      <c:pt idx="28">
                        <c:v>9404</c:v>
                      </c:pt>
                      <c:pt idx="29">
                        <c:v>9755</c:v>
                      </c:pt>
                      <c:pt idx="30">
                        <c:v>10095</c:v>
                      </c:pt>
                      <c:pt idx="31">
                        <c:v>10505</c:v>
                      </c:pt>
                      <c:pt idx="32">
                        <c:v>10878</c:v>
                      </c:pt>
                      <c:pt idx="33">
                        <c:v>11235</c:v>
                      </c:pt>
                      <c:pt idx="34">
                        <c:v>11868</c:v>
                      </c:pt>
                      <c:pt idx="35">
                        <c:v>12200</c:v>
                      </c:pt>
                      <c:pt idx="36">
                        <c:v>12591</c:v>
                      </c:pt>
                      <c:pt idx="37">
                        <c:v>12855</c:v>
                      </c:pt>
                      <c:pt idx="38">
                        <c:v>13107</c:v>
                      </c:pt>
                      <c:pt idx="39">
                        <c:v>13362</c:v>
                      </c:pt>
                      <c:pt idx="40">
                        <c:v>13654</c:v>
                      </c:pt>
                      <c:pt idx="41">
                        <c:v>13883</c:v>
                      </c:pt>
                      <c:pt idx="42">
                        <c:v>14326</c:v>
                      </c:pt>
                      <c:pt idx="43">
                        <c:v>14592</c:v>
                      </c:pt>
                      <c:pt idx="44">
                        <c:v>14882</c:v>
                      </c:pt>
                      <c:pt idx="45">
                        <c:v>15148</c:v>
                      </c:pt>
                      <c:pt idx="46">
                        <c:v>15398</c:v>
                      </c:pt>
                      <c:pt idx="47">
                        <c:v>15466</c:v>
                      </c:pt>
                      <c:pt idx="48">
                        <c:v>15589</c:v>
                      </c:pt>
                      <c:pt idx="49">
                        <c:v>15782</c:v>
                      </c:pt>
                      <c:pt idx="50">
                        <c:v>15870</c:v>
                      </c:pt>
                      <c:pt idx="51">
                        <c:v>16004</c:v>
                      </c:pt>
                      <c:pt idx="52">
                        <c:v>16152</c:v>
                      </c:pt>
                      <c:pt idx="53">
                        <c:v>16193</c:v>
                      </c:pt>
                      <c:pt idx="54">
                        <c:v>16237</c:v>
                      </c:pt>
                      <c:pt idx="55">
                        <c:v>16268</c:v>
                      </c:pt>
                      <c:pt idx="56">
                        <c:v>16314</c:v>
                      </c:pt>
                      <c:pt idx="57">
                        <c:v>16346</c:v>
                      </c:pt>
                      <c:pt idx="58">
                        <c:v>16409</c:v>
                      </c:pt>
                      <c:pt idx="59">
                        <c:v>16444</c:v>
                      </c:pt>
                      <c:pt idx="60">
                        <c:v>16458</c:v>
                      </c:pt>
                      <c:pt idx="61">
                        <c:v>16492</c:v>
                      </c:pt>
                      <c:pt idx="62">
                        <c:v>16529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6B65-4235-8E83-7B255FF60344}"/>
                  </c:ext>
                </c:extLst>
              </c15:ser>
            </c15:filteredBarSeries>
          </c:ext>
        </c:extLst>
      </c:barChart>
      <c:dateAx>
        <c:axId val="256632336"/>
        <c:scaling>
          <c:orientation val="minMax"/>
        </c:scaling>
        <c:delete val="0"/>
        <c:axPos val="b"/>
        <c:numFmt formatCode="[$-409]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633320"/>
        <c:crosses val="autoZero"/>
        <c:auto val="1"/>
        <c:lblOffset val="100"/>
        <c:baseTimeUnit val="days"/>
      </c:dateAx>
      <c:valAx>
        <c:axId val="256633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63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941700469259523"/>
          <c:y val="0.94074487478716873"/>
          <c:w val="0.32116599061480949"/>
          <c:h val="5.92551252128312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'[covid-israel (version 2).xlsx]Sheet1'!$M$1</c:f>
              <c:strCache>
                <c:ptCount val="1"/>
                <c:pt idx="0">
                  <c:v>חולים עכשיו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'[covid-israel (version 2).xlsx]Sheet1'!$A$2:$A$65</c:f>
              <c:numCache>
                <c:formatCode>[$-409]d\-mmm;@</c:formatCode>
                <c:ptCount val="64"/>
                <c:pt idx="0">
                  <c:v>43901</c:v>
                </c:pt>
                <c:pt idx="1">
                  <c:v>43902</c:v>
                </c:pt>
                <c:pt idx="2">
                  <c:v>43903</c:v>
                </c:pt>
                <c:pt idx="3">
                  <c:v>43904</c:v>
                </c:pt>
                <c:pt idx="4">
                  <c:v>43905</c:v>
                </c:pt>
                <c:pt idx="5">
                  <c:v>43906</c:v>
                </c:pt>
                <c:pt idx="6">
                  <c:v>43907</c:v>
                </c:pt>
                <c:pt idx="7">
                  <c:v>43908</c:v>
                </c:pt>
                <c:pt idx="8">
                  <c:v>43909</c:v>
                </c:pt>
                <c:pt idx="9">
                  <c:v>43910</c:v>
                </c:pt>
                <c:pt idx="10">
                  <c:v>43911</c:v>
                </c:pt>
                <c:pt idx="11">
                  <c:v>43912</c:v>
                </c:pt>
                <c:pt idx="12">
                  <c:v>43913</c:v>
                </c:pt>
                <c:pt idx="13">
                  <c:v>43914</c:v>
                </c:pt>
                <c:pt idx="14">
                  <c:v>43915</c:v>
                </c:pt>
                <c:pt idx="15">
                  <c:v>43916</c:v>
                </c:pt>
                <c:pt idx="16">
                  <c:v>43917</c:v>
                </c:pt>
                <c:pt idx="17">
                  <c:v>43918</c:v>
                </c:pt>
                <c:pt idx="18">
                  <c:v>43919</c:v>
                </c:pt>
                <c:pt idx="19">
                  <c:v>43920</c:v>
                </c:pt>
                <c:pt idx="20">
                  <c:v>43921</c:v>
                </c:pt>
                <c:pt idx="21">
                  <c:v>43922</c:v>
                </c:pt>
                <c:pt idx="22">
                  <c:v>43923</c:v>
                </c:pt>
                <c:pt idx="23">
                  <c:v>43924</c:v>
                </c:pt>
                <c:pt idx="24">
                  <c:v>43925</c:v>
                </c:pt>
                <c:pt idx="25">
                  <c:v>43926</c:v>
                </c:pt>
                <c:pt idx="26">
                  <c:v>43927</c:v>
                </c:pt>
                <c:pt idx="27">
                  <c:v>43928</c:v>
                </c:pt>
                <c:pt idx="28">
                  <c:v>43929</c:v>
                </c:pt>
                <c:pt idx="29">
                  <c:v>43930</c:v>
                </c:pt>
                <c:pt idx="30">
                  <c:v>43931</c:v>
                </c:pt>
                <c:pt idx="31">
                  <c:v>43932</c:v>
                </c:pt>
                <c:pt idx="32">
                  <c:v>43933</c:v>
                </c:pt>
                <c:pt idx="33">
                  <c:v>43934</c:v>
                </c:pt>
                <c:pt idx="34">
                  <c:v>43935</c:v>
                </c:pt>
                <c:pt idx="35">
                  <c:v>43936</c:v>
                </c:pt>
                <c:pt idx="36">
                  <c:v>43937</c:v>
                </c:pt>
                <c:pt idx="37">
                  <c:v>43938</c:v>
                </c:pt>
                <c:pt idx="38">
                  <c:v>43939</c:v>
                </c:pt>
                <c:pt idx="39">
                  <c:v>43940</c:v>
                </c:pt>
                <c:pt idx="40">
                  <c:v>43941</c:v>
                </c:pt>
                <c:pt idx="41">
                  <c:v>43942</c:v>
                </c:pt>
                <c:pt idx="42">
                  <c:v>43943</c:v>
                </c:pt>
                <c:pt idx="43">
                  <c:v>43944</c:v>
                </c:pt>
                <c:pt idx="44">
                  <c:v>43945</c:v>
                </c:pt>
                <c:pt idx="45">
                  <c:v>43946</c:v>
                </c:pt>
                <c:pt idx="46">
                  <c:v>43947</c:v>
                </c:pt>
                <c:pt idx="47">
                  <c:v>43948</c:v>
                </c:pt>
                <c:pt idx="48">
                  <c:v>43949</c:v>
                </c:pt>
                <c:pt idx="49">
                  <c:v>43950</c:v>
                </c:pt>
                <c:pt idx="50">
                  <c:v>43951</c:v>
                </c:pt>
                <c:pt idx="51">
                  <c:v>43952</c:v>
                </c:pt>
                <c:pt idx="52">
                  <c:v>43953</c:v>
                </c:pt>
                <c:pt idx="53">
                  <c:v>43954</c:v>
                </c:pt>
                <c:pt idx="54">
                  <c:v>43955</c:v>
                </c:pt>
                <c:pt idx="55">
                  <c:v>43956</c:v>
                </c:pt>
                <c:pt idx="56">
                  <c:v>43957</c:v>
                </c:pt>
                <c:pt idx="57">
                  <c:v>43958</c:v>
                </c:pt>
                <c:pt idx="58">
                  <c:v>43959</c:v>
                </c:pt>
                <c:pt idx="59">
                  <c:v>43960</c:v>
                </c:pt>
                <c:pt idx="60">
                  <c:v>43961</c:v>
                </c:pt>
                <c:pt idx="61">
                  <c:v>43962</c:v>
                </c:pt>
                <c:pt idx="62">
                  <c:v>43963</c:v>
                </c:pt>
                <c:pt idx="63">
                  <c:v>43964</c:v>
                </c:pt>
              </c:numCache>
            </c:numRef>
          </c:cat>
          <c:val>
            <c:numRef>
              <c:f>'[covid-israel (version 2).xlsx]Sheet1'!$M$2:$M$65</c:f>
              <c:numCache>
                <c:formatCode>General</c:formatCode>
                <c:ptCount val="64"/>
                <c:pt idx="0">
                  <c:v>76</c:v>
                </c:pt>
                <c:pt idx="1">
                  <c:v>109</c:v>
                </c:pt>
                <c:pt idx="2">
                  <c:v>143</c:v>
                </c:pt>
                <c:pt idx="3">
                  <c:v>178</c:v>
                </c:pt>
                <c:pt idx="4">
                  <c:v>209</c:v>
                </c:pt>
                <c:pt idx="5">
                  <c:v>294</c:v>
                </c:pt>
                <c:pt idx="6">
                  <c:v>326</c:v>
                </c:pt>
                <c:pt idx="7">
                  <c:v>422</c:v>
                </c:pt>
                <c:pt idx="8">
                  <c:v>559</c:v>
                </c:pt>
                <c:pt idx="9">
                  <c:v>690</c:v>
                </c:pt>
                <c:pt idx="10">
                  <c:v>846</c:v>
                </c:pt>
                <c:pt idx="11">
                  <c:v>1033</c:v>
                </c:pt>
                <c:pt idx="12">
                  <c:v>1400</c:v>
                </c:pt>
                <c:pt idx="13">
                  <c:v>1874</c:v>
                </c:pt>
                <c:pt idx="14">
                  <c:v>2300</c:v>
                </c:pt>
                <c:pt idx="15">
                  <c:v>2615</c:v>
                </c:pt>
                <c:pt idx="16">
                  <c:v>2947</c:v>
                </c:pt>
                <c:pt idx="17">
                  <c:v>3359</c:v>
                </c:pt>
                <c:pt idx="18">
                  <c:v>3764</c:v>
                </c:pt>
                <c:pt idx="19">
                  <c:v>4198</c:v>
                </c:pt>
                <c:pt idx="20">
                  <c:v>4651</c:v>
                </c:pt>
                <c:pt idx="21">
                  <c:v>5344</c:v>
                </c:pt>
                <c:pt idx="22">
                  <c:v>5893</c:v>
                </c:pt>
                <c:pt idx="23">
                  <c:v>6637</c:v>
                </c:pt>
                <c:pt idx="24">
                  <c:v>7120</c:v>
                </c:pt>
                <c:pt idx="25">
                  <c:v>7495</c:v>
                </c:pt>
                <c:pt idx="26">
                  <c:v>7975</c:v>
                </c:pt>
                <c:pt idx="27">
                  <c:v>8264</c:v>
                </c:pt>
                <c:pt idx="28">
                  <c:v>8532</c:v>
                </c:pt>
                <c:pt idx="29">
                  <c:v>8812</c:v>
                </c:pt>
                <c:pt idx="30">
                  <c:v>8942</c:v>
                </c:pt>
                <c:pt idx="31">
                  <c:v>9174</c:v>
                </c:pt>
                <c:pt idx="32">
                  <c:v>9387</c:v>
                </c:pt>
                <c:pt idx="33">
                  <c:v>9436</c:v>
                </c:pt>
                <c:pt idx="34">
                  <c:v>9753</c:v>
                </c:pt>
                <c:pt idx="35">
                  <c:v>9765</c:v>
                </c:pt>
                <c:pt idx="36">
                  <c:v>9827</c:v>
                </c:pt>
                <c:pt idx="37">
                  <c:v>9740</c:v>
                </c:pt>
                <c:pt idx="38">
                  <c:v>9702</c:v>
                </c:pt>
                <c:pt idx="39">
                  <c:v>9674</c:v>
                </c:pt>
                <c:pt idx="40">
                  <c:v>9610</c:v>
                </c:pt>
                <c:pt idx="41">
                  <c:v>9349</c:v>
                </c:pt>
                <c:pt idx="42">
                  <c:v>9178</c:v>
                </c:pt>
                <c:pt idx="43">
                  <c:v>9067</c:v>
                </c:pt>
                <c:pt idx="44">
                  <c:v>9004</c:v>
                </c:pt>
                <c:pt idx="45">
                  <c:v>8791</c:v>
                </c:pt>
                <c:pt idx="46">
                  <c:v>8597</c:v>
                </c:pt>
                <c:pt idx="47">
                  <c:v>8468</c:v>
                </c:pt>
                <c:pt idx="48">
                  <c:v>8006</c:v>
                </c:pt>
                <c:pt idx="49">
                  <c:v>7641</c:v>
                </c:pt>
                <c:pt idx="50">
                  <c:v>7239</c:v>
                </c:pt>
                <c:pt idx="51">
                  <c:v>7023</c:v>
                </c:pt>
                <c:pt idx="52">
                  <c:v>6525</c:v>
                </c:pt>
                <c:pt idx="53">
                  <c:v>6329</c:v>
                </c:pt>
                <c:pt idx="54">
                  <c:v>6300</c:v>
                </c:pt>
                <c:pt idx="55">
                  <c:v>5703</c:v>
                </c:pt>
                <c:pt idx="56">
                  <c:v>5447</c:v>
                </c:pt>
                <c:pt idx="57">
                  <c:v>5269</c:v>
                </c:pt>
                <c:pt idx="58">
                  <c:v>5157</c:v>
                </c:pt>
                <c:pt idx="59">
                  <c:v>4779</c:v>
                </c:pt>
                <c:pt idx="60">
                  <c:v>4711</c:v>
                </c:pt>
                <c:pt idx="61">
                  <c:v>4592</c:v>
                </c:pt>
                <c:pt idx="62">
                  <c:v>4228</c:v>
                </c:pt>
                <c:pt idx="63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DF-4604-BA41-455634E01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0632464"/>
        <c:axId val="530634432"/>
      </c:lineChart>
      <c:dateAx>
        <c:axId val="530632464"/>
        <c:scaling>
          <c:orientation val="minMax"/>
        </c:scaling>
        <c:delete val="0"/>
        <c:axPos val="b"/>
        <c:numFmt formatCode="[$-409]d\-mmm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634432"/>
        <c:crosses val="autoZero"/>
        <c:auto val="1"/>
        <c:lblOffset val="100"/>
        <c:baseTimeUnit val="days"/>
      </c:dateAx>
      <c:valAx>
        <c:axId val="53063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63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'[covid-israel (version 2).xlsx]Sheet1'!$K$1</c:f>
              <c:strCache>
                <c:ptCount val="1"/>
                <c:pt idx="0">
                  <c:v>lethality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'[covid-israel (version 2).xlsx]Sheet1'!$A$2:$A$65</c:f>
              <c:numCache>
                <c:formatCode>[$-409]d\-mmm;@</c:formatCode>
                <c:ptCount val="64"/>
                <c:pt idx="0">
                  <c:v>43901</c:v>
                </c:pt>
                <c:pt idx="1">
                  <c:v>43902</c:v>
                </c:pt>
                <c:pt idx="2">
                  <c:v>43903</c:v>
                </c:pt>
                <c:pt idx="3">
                  <c:v>43904</c:v>
                </c:pt>
                <c:pt idx="4">
                  <c:v>43905</c:v>
                </c:pt>
                <c:pt idx="5">
                  <c:v>43906</c:v>
                </c:pt>
                <c:pt idx="6">
                  <c:v>43907</c:v>
                </c:pt>
                <c:pt idx="7">
                  <c:v>43908</c:v>
                </c:pt>
                <c:pt idx="8">
                  <c:v>43909</c:v>
                </c:pt>
                <c:pt idx="9">
                  <c:v>43910</c:v>
                </c:pt>
                <c:pt idx="10">
                  <c:v>43911</c:v>
                </c:pt>
                <c:pt idx="11">
                  <c:v>43912</c:v>
                </c:pt>
                <c:pt idx="12">
                  <c:v>43913</c:v>
                </c:pt>
                <c:pt idx="13">
                  <c:v>43914</c:v>
                </c:pt>
                <c:pt idx="14">
                  <c:v>43915</c:v>
                </c:pt>
                <c:pt idx="15">
                  <c:v>43916</c:v>
                </c:pt>
                <c:pt idx="16">
                  <c:v>43917</c:v>
                </c:pt>
                <c:pt idx="17">
                  <c:v>43918</c:v>
                </c:pt>
                <c:pt idx="18">
                  <c:v>43919</c:v>
                </c:pt>
                <c:pt idx="19">
                  <c:v>43920</c:v>
                </c:pt>
                <c:pt idx="20">
                  <c:v>43921</c:v>
                </c:pt>
                <c:pt idx="21">
                  <c:v>43922</c:v>
                </c:pt>
                <c:pt idx="22">
                  <c:v>43923</c:v>
                </c:pt>
                <c:pt idx="23">
                  <c:v>43924</c:v>
                </c:pt>
                <c:pt idx="24">
                  <c:v>43925</c:v>
                </c:pt>
                <c:pt idx="25">
                  <c:v>43926</c:v>
                </c:pt>
                <c:pt idx="26">
                  <c:v>43927</c:v>
                </c:pt>
                <c:pt idx="27">
                  <c:v>43928</c:v>
                </c:pt>
                <c:pt idx="28">
                  <c:v>43929</c:v>
                </c:pt>
                <c:pt idx="29">
                  <c:v>43930</c:v>
                </c:pt>
                <c:pt idx="30">
                  <c:v>43931</c:v>
                </c:pt>
                <c:pt idx="31">
                  <c:v>43932</c:v>
                </c:pt>
                <c:pt idx="32">
                  <c:v>43933</c:v>
                </c:pt>
                <c:pt idx="33">
                  <c:v>43934</c:v>
                </c:pt>
                <c:pt idx="34">
                  <c:v>43935</c:v>
                </c:pt>
                <c:pt idx="35">
                  <c:v>43936</c:v>
                </c:pt>
                <c:pt idx="36">
                  <c:v>43937</c:v>
                </c:pt>
                <c:pt idx="37">
                  <c:v>43938</c:v>
                </c:pt>
                <c:pt idx="38">
                  <c:v>43939</c:v>
                </c:pt>
                <c:pt idx="39">
                  <c:v>43940</c:v>
                </c:pt>
                <c:pt idx="40">
                  <c:v>43941</c:v>
                </c:pt>
                <c:pt idx="41">
                  <c:v>43942</c:v>
                </c:pt>
                <c:pt idx="42">
                  <c:v>43943</c:v>
                </c:pt>
                <c:pt idx="43">
                  <c:v>43944</c:v>
                </c:pt>
                <c:pt idx="44">
                  <c:v>43945</c:v>
                </c:pt>
                <c:pt idx="45">
                  <c:v>43946</c:v>
                </c:pt>
                <c:pt idx="46">
                  <c:v>43947</c:v>
                </c:pt>
                <c:pt idx="47">
                  <c:v>43948</c:v>
                </c:pt>
                <c:pt idx="48">
                  <c:v>43949</c:v>
                </c:pt>
                <c:pt idx="49">
                  <c:v>43950</c:v>
                </c:pt>
                <c:pt idx="50">
                  <c:v>43951</c:v>
                </c:pt>
                <c:pt idx="51">
                  <c:v>43952</c:v>
                </c:pt>
                <c:pt idx="52">
                  <c:v>43953</c:v>
                </c:pt>
                <c:pt idx="53">
                  <c:v>43954</c:v>
                </c:pt>
                <c:pt idx="54">
                  <c:v>43955</c:v>
                </c:pt>
                <c:pt idx="55">
                  <c:v>43956</c:v>
                </c:pt>
                <c:pt idx="56">
                  <c:v>43957</c:v>
                </c:pt>
                <c:pt idx="57">
                  <c:v>43958</c:v>
                </c:pt>
                <c:pt idx="58">
                  <c:v>43959</c:v>
                </c:pt>
                <c:pt idx="59">
                  <c:v>43960</c:v>
                </c:pt>
                <c:pt idx="60">
                  <c:v>43961</c:v>
                </c:pt>
                <c:pt idx="61">
                  <c:v>43962</c:v>
                </c:pt>
                <c:pt idx="62">
                  <c:v>43963</c:v>
                </c:pt>
                <c:pt idx="63">
                  <c:v>43964</c:v>
                </c:pt>
              </c:numCache>
            </c:numRef>
          </c:cat>
          <c:val>
            <c:numRef>
              <c:f>'[covid-israel (version 2).xlsx]Sheet1'!$K$2:$K$65</c:f>
              <c:numCache>
                <c:formatCode>General</c:formatCode>
                <c:ptCount val="64"/>
                <c:pt idx="10" formatCode="0.0%">
                  <c:v>2.7027027027027029E-2</c:v>
                </c:pt>
                <c:pt idx="11" formatCode="0.0%">
                  <c:v>2.6315789473684209E-2</c:v>
                </c:pt>
                <c:pt idx="12" formatCode="0.0%">
                  <c:v>2.3809523809523808E-2</c:v>
                </c:pt>
                <c:pt idx="13" formatCode="0.0%">
                  <c:v>5.3571428571428568E-2</c:v>
                </c:pt>
                <c:pt idx="14" formatCode="0.0%">
                  <c:v>7.2463768115942032E-2</c:v>
                </c:pt>
                <c:pt idx="15" formatCode="0.0%">
                  <c:v>0.10256410256410256</c:v>
                </c:pt>
                <c:pt idx="16" formatCode="0.0%">
                  <c:v>0.11235955056179775</c:v>
                </c:pt>
                <c:pt idx="17" formatCode="0.0%">
                  <c:v>0.11881188118811881</c:v>
                </c:pt>
                <c:pt idx="18" formatCode="0.0%">
                  <c:v>0.11881188118811881</c:v>
                </c:pt>
                <c:pt idx="19" formatCode="0.0%">
                  <c:v>0.10067114093959731</c:v>
                </c:pt>
                <c:pt idx="20" formatCode="0.0%">
                  <c:v>9.4444444444444442E-2</c:v>
                </c:pt>
                <c:pt idx="21" formatCode="0.0%">
                  <c:v>8.5020242914979755E-2</c:v>
                </c:pt>
                <c:pt idx="22" formatCode="0.0%">
                  <c:v>9.1194968553459113E-2</c:v>
                </c:pt>
                <c:pt idx="23" formatCode="0.0%">
                  <c:v>9.1603053435114504E-2</c:v>
                </c:pt>
                <c:pt idx="24" formatCode="0.0%">
                  <c:v>8.9552238805970144E-2</c:v>
                </c:pt>
                <c:pt idx="25" formatCode="0.0%">
                  <c:v>8.7954110898661564E-2</c:v>
                </c:pt>
                <c:pt idx="26" formatCode="0.0%">
                  <c:v>8.0188679245283015E-2</c:v>
                </c:pt>
                <c:pt idx="27" formatCode="0.0%">
                  <c:v>7.9514824797843664E-2</c:v>
                </c:pt>
                <c:pt idx="28" formatCode="0.0%">
                  <c:v>8.1422018348623851E-2</c:v>
                </c:pt>
                <c:pt idx="29" formatCode="0.0%">
                  <c:v>8.3775185577942737E-2</c:v>
                </c:pt>
                <c:pt idx="30" formatCode="0.0%">
                  <c:v>7.9791847354726803E-2</c:v>
                </c:pt>
                <c:pt idx="31" formatCode="0.0%">
                  <c:v>7.1374906085649892E-2</c:v>
                </c:pt>
                <c:pt idx="32" formatCode="0.0%">
                  <c:v>6.9081153588195846E-2</c:v>
                </c:pt>
                <c:pt idx="33" formatCode="0.0%">
                  <c:v>6.1145080600333516E-2</c:v>
                </c:pt>
                <c:pt idx="34" formatCode="0.0%">
                  <c:v>5.5266887104393009E-2</c:v>
                </c:pt>
                <c:pt idx="35" formatCode="0.0%">
                  <c:v>5.1745379876796713E-2</c:v>
                </c:pt>
                <c:pt idx="36" formatCode="0.0%">
                  <c:v>5.0651230101302458E-2</c:v>
                </c:pt>
                <c:pt idx="37" formatCode="0.0%">
                  <c:v>4.7512038523274479E-2</c:v>
                </c:pt>
                <c:pt idx="38" formatCode="0.0%">
                  <c:v>4.6402349486049925E-2</c:v>
                </c:pt>
                <c:pt idx="39" formatCode="0.0%">
                  <c:v>4.5783132530120479E-2</c:v>
                </c:pt>
                <c:pt idx="40" formatCode="0.0%">
                  <c:v>4.2768850432632878E-2</c:v>
                </c:pt>
                <c:pt idx="41" formatCode="0.0%">
                  <c:v>3.9920599911777682E-2</c:v>
                </c:pt>
                <c:pt idx="42" formatCode="0.0%">
                  <c:v>3.6324786324786328E-2</c:v>
                </c:pt>
                <c:pt idx="43" formatCode="0.0%">
                  <c:v>3.4570135746606334E-2</c:v>
                </c:pt>
                <c:pt idx="44" formatCode="0.0%">
                  <c:v>3.2834297380061245E-2</c:v>
                </c:pt>
                <c:pt idx="45" formatCode="0.0%">
                  <c:v>3.114676734308636E-2</c:v>
                </c:pt>
                <c:pt idx="46" formatCode="0.0%">
                  <c:v>2.9260402881929128E-2</c:v>
                </c:pt>
                <c:pt idx="47" formatCode="0.0%">
                  <c:v>2.8865390111460418E-2</c:v>
                </c:pt>
                <c:pt idx="48" formatCode="0.0%">
                  <c:v>2.7429777133060794E-2</c:v>
                </c:pt>
                <c:pt idx="49" formatCode="0.0%">
                  <c:v>2.6041026900872129E-2</c:v>
                </c:pt>
                <c:pt idx="50" formatCode="0.0%">
                  <c:v>2.5373653110879388E-2</c:v>
                </c:pt>
                <c:pt idx="51" formatCode="0.0%">
                  <c:v>2.483019708273021E-2</c:v>
                </c:pt>
                <c:pt idx="52" formatCode="0.0%">
                  <c:v>2.3579515944738755E-2</c:v>
                </c:pt>
                <c:pt idx="53" formatCode="0.0%">
                  <c:v>2.3317112733171129E-2</c:v>
                </c:pt>
                <c:pt idx="54" formatCode="0.0%">
                  <c:v>2.318668252080856E-2</c:v>
                </c:pt>
                <c:pt idx="55" formatCode="0.0%">
                  <c:v>2.2657743785850861E-2</c:v>
                </c:pt>
                <c:pt idx="56" formatCode="0.0%">
                  <c:v>2.2108685555039479E-2</c:v>
                </c:pt>
                <c:pt idx="57" formatCode="0.0%">
                  <c:v>2.1774781341107871E-2</c:v>
                </c:pt>
                <c:pt idx="58" formatCode="0.0%">
                  <c:v>2.1773906861002487E-2</c:v>
                </c:pt>
                <c:pt idx="59" formatCode="0.0%">
                  <c:v>2.1197439003287764E-2</c:v>
                </c:pt>
                <c:pt idx="60" formatCode="0.0%">
                  <c:v>2.1320495185694635E-2</c:v>
                </c:pt>
                <c:pt idx="61" formatCode="0.0%">
                  <c:v>2.1340951100655352E-2</c:v>
                </c:pt>
                <c:pt idx="62" formatCode="0.0%">
                  <c:v>2.1123301129850992E-2</c:v>
                </c:pt>
                <c:pt idx="63" formatCode="0.0%">
                  <c:v>2.1069561720948933E-2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3D-480D-B9E2-989E2B3ED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885016"/>
        <c:axId val="377885344"/>
      </c:lineChart>
      <c:dateAx>
        <c:axId val="377885016"/>
        <c:scaling>
          <c:orientation val="minMax"/>
          <c:min val="43909"/>
        </c:scaling>
        <c:delete val="0"/>
        <c:axPos val="b"/>
        <c:numFmt formatCode="[$-409]d\-mmm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885344"/>
        <c:crosses val="autoZero"/>
        <c:auto val="1"/>
        <c:lblOffset val="100"/>
        <c:baseTimeUnit val="days"/>
      </c:dateAx>
      <c:valAx>
        <c:axId val="37788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885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van parked on the side of a road&#10;&#10;Description automatically generated">
            <a:extLst>
              <a:ext uri="{FF2B5EF4-FFF2-40B4-BE49-F238E27FC236}">
                <a16:creationId xmlns:a16="http://schemas.microsoft.com/office/drawing/2014/main" id="{E75FA512-03E9-4F5B-AF44-C307E5A598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62" y="0"/>
            <a:ext cx="12191999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Covid-19 </a:t>
            </a:r>
            <a:r>
              <a:rPr lang="he-IL" dirty="0"/>
              <a:t>בישראל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סטטיסטיקה משרד הבריאות</a:t>
            </a:r>
            <a:endParaRPr lang="ru-RU" dirty="0"/>
          </a:p>
          <a:p>
            <a:r>
              <a:rPr lang="ru-RU" dirty="0"/>
              <a:t>13</a:t>
            </a:r>
            <a:r>
              <a:rPr lang="en-US" dirty="0"/>
              <a:t>.05.2020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C518F-5B61-4E81-B0E8-101AC8294655}"/>
              </a:ext>
            </a:extLst>
          </p:cNvPr>
          <p:cNvSpPr txBox="1"/>
          <p:nvPr/>
        </p:nvSpPr>
        <p:spPr>
          <a:xfrm>
            <a:off x="1626252" y="49694"/>
            <a:ext cx="400110" cy="182357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rtl="1" fontAlgn="base"/>
            <a:r>
              <a:rPr lang="he-IL" sz="1400" b="1" dirty="0"/>
              <a:t>ארכיון</a:t>
            </a:r>
            <a:r>
              <a:rPr lang="he-IL" sz="1400" dirty="0"/>
              <a:t>(צילום: מוטי קמחי)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123D-937E-4880-85F9-F15AD19F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algn="r"/>
            <a:r>
              <a:rPr lang="he-IL" dirty="0"/>
              <a:t>שינוי בכמות החלים לפי יום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6D3370-743B-4F93-A1C4-9327F3040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240802"/>
              </p:ext>
            </p:extLst>
          </p:nvPr>
        </p:nvGraphicFramePr>
        <p:xfrm>
          <a:off x="1096963" y="1894901"/>
          <a:ext cx="10058400" cy="4274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627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82BF-4573-4295-BEC9-EAC284EA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algn="r"/>
            <a:r>
              <a:rPr lang="he-IL" dirty="0"/>
              <a:t>מספר החולים הנוכחיים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615F56-84D9-44EB-A89F-B50DEBAC2C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845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C314-6CFF-45AA-A1C8-59C52870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Lethality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1440CF-9D84-4CAD-9925-CE37D6D6C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483996"/>
              </p:ext>
            </p:extLst>
          </p:nvPr>
        </p:nvGraphicFramePr>
        <p:xfrm>
          <a:off x="1096962" y="2108200"/>
          <a:ext cx="10261427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31295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9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Covid-19 בישראל</vt:lpstr>
      <vt:lpstr>Your best quote that reflects your approach… “It’s one small step for man, one giant leap for mankind.”</vt:lpstr>
      <vt:lpstr>שינוי בכמות החלים לפי יום</vt:lpstr>
      <vt:lpstr>מספר החולים הנוכחיים</vt:lpstr>
      <vt:lpstr>Lethality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2020-04-14T06:48:06Z</dcterms:created>
  <dcterms:modified xsi:type="dcterms:W3CDTF">2020-05-13T15:47:29Z</dcterms:modified>
</cp:coreProperties>
</file>