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375" r:id="rId2"/>
    <p:sldId id="381" r:id="rId3"/>
    <p:sldId id="385" r:id="rId4"/>
    <p:sldId id="386" r:id="rId5"/>
    <p:sldId id="387" r:id="rId6"/>
    <p:sldId id="384" r:id="rId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82" d="100"/>
          <a:sy n="82" d="100"/>
        </p:scale>
        <p:origin x="160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16.01.2024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16.01.2024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5766507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Приложение для сортировки мусора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5497779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err="1"/>
              <a:t>Сластников</a:t>
            </a:r>
            <a:r>
              <a:rPr lang="ru-RU" sz="1400" dirty="0"/>
              <a:t> К</a:t>
            </a:r>
            <a:r>
              <a:rPr lang="en-US" sz="1400" dirty="0"/>
              <a:t>.</a:t>
            </a:r>
            <a:r>
              <a:rPr lang="ru-RU" sz="1400" dirty="0"/>
              <a:t> А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Студент Московского Политехнического университета группы 231-322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B9916-6B9B-9440-F7DC-68DB9008C48E}"/>
              </a:ext>
            </a:extLst>
          </p:cNvPr>
          <p:cNvSpPr txBox="1"/>
          <p:nvPr/>
        </p:nvSpPr>
        <p:spPr>
          <a:xfrm>
            <a:off x="780930" y="2780928"/>
            <a:ext cx="5497779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Раич Н</a:t>
            </a:r>
            <a:r>
              <a:rPr lang="en-US" sz="1400" dirty="0"/>
              <a:t>. </a:t>
            </a:r>
            <a:r>
              <a:rPr lang="ru-RU" sz="1400" dirty="0"/>
              <a:t>Д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Студент Московского Политехнического университета группы 231-322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4B6EB9"/>
                </a:solidFill>
                <a:cs typeface="Arial"/>
              </a:rPr>
              <a:t>Значение </a:t>
            </a:r>
            <a:r>
              <a:rPr lang="ru-RU" sz="1800" b="1" dirty="0">
                <a:solidFill>
                  <a:srgbClr val="4B6E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</a:t>
            </a:r>
            <a:r>
              <a:rPr lang="ru-RU" sz="1800" b="1" dirty="0">
                <a:solidFill>
                  <a:srgbClr val="4B6EB9"/>
                </a:solidFill>
                <a:cs typeface="Arial"/>
              </a:rPr>
              <a:t> мусора.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Добро пожаловать на презентацию "Устойчивая сортировка мусора в повседневной жизни". Сегодня мы обсудим, почему правильная сортировка мусора играет ключевую роль в устойчивом образе жизни, и почему это становится все более важным в современном мире.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Устойчивая сортировка мусора в повседневной жизни.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33CB34-5FD1-4534-1B84-276F88B8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43868"/>
            <a:ext cx="5688632" cy="377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874B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личности и целей.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400050" lvl="1" indent="0">
              <a:spcAft>
                <a:spcPts val="1200"/>
              </a:spcAft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рассмотрим факторы мотивации, влияющие на эффективность сортировки мусора. Как личностные черты и цели каждого из нас могут определять наш подход к данной задаче и почему понимание этих факторов важно для создания устойчивых привычек.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мотивации.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  <p:pic>
        <p:nvPicPr>
          <p:cNvPr id="3074" name="Picture 2" descr="Жителям Петрозаводска объяснят, как и куда выкидывать мусор | Фактор -  новости Карелии">
            <a:extLst>
              <a:ext uri="{FF2B5EF4-FFF2-40B4-BE49-F238E27FC236}">
                <a16:creationId xmlns:a16="http://schemas.microsoft.com/office/drawing/2014/main" id="{05630931-6FBC-A6B9-2DF1-46F620D1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26245"/>
            <a:ext cx="4982095" cy="331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55B432"/>
                </a:solidFill>
                <a:cs typeface="Arial"/>
              </a:rPr>
              <a:t>Активация целей в контексте сортировки.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Исследования показывают, что системы постановки целей играют важную роль в формировании устойчивых привычек. Как активация целей, представленных в Теории постановки целей, может помочь нам в более эффективной сортировке мусора и приобретении устойчивых, экологически осознанных поведенческих паттернов.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Роль систем постановки целей.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  <p:pic>
        <p:nvPicPr>
          <p:cNvPr id="2050" name="Picture 2" descr="Как запретить жильцам соседнего дома выбрасывать мусор в баки в моем дворе?  - Частный юрист Алексей Тимофеев">
            <a:extLst>
              <a:ext uri="{FF2B5EF4-FFF2-40B4-BE49-F238E27FC236}">
                <a16:creationId xmlns:a16="http://schemas.microsoft.com/office/drawing/2014/main" id="{7F7B9811-2FBF-730A-C9AA-0934E8361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2496952" cy="24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cs typeface="Arial"/>
              </a:rPr>
              <a:t>Практические шаги для улучшения сортировки мусора.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Завершим наш разговор, обсудив конкретные шаги, которые каждый из нас может предпринять для улучшения эффективности сортировки мусора. Как мы можем внести позитивный вклад в окружающую среду, начиная с мелких, но значимых изменений в наших повседневных привычках.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Реализация устойчивых практик.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  <p:pic>
        <p:nvPicPr>
          <p:cNvPr id="4098" name="Picture 2" descr="Выбрасывать мусор Изображения – скачать бесплатно на Freepik">
            <a:extLst>
              <a:ext uri="{FF2B5EF4-FFF2-40B4-BE49-F238E27FC236}">
                <a16:creationId xmlns:a16="http://schemas.microsoft.com/office/drawing/2014/main" id="{8186FA69-93AE-136D-6CE0-1B634D22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328116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23E90-4145-FAE2-D64E-91A4022C1C39}"/>
              </a:ext>
            </a:extLst>
          </p:cNvPr>
          <p:cNvSpPr txBox="1"/>
          <p:nvPr/>
        </p:nvSpPr>
        <p:spPr>
          <a:xfrm>
            <a:off x="611560" y="2349646"/>
            <a:ext cx="5497779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err="1"/>
              <a:t>Сластников</a:t>
            </a:r>
            <a:r>
              <a:rPr lang="ru-RU" sz="1400" dirty="0"/>
              <a:t> К</a:t>
            </a:r>
            <a:r>
              <a:rPr lang="en-US" sz="1400" dirty="0"/>
              <a:t>.</a:t>
            </a:r>
            <a:r>
              <a:rPr lang="ru-RU" sz="1400" dirty="0"/>
              <a:t> А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Студент Московского Политехнического университета группы 231-322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DF92-2169-44EF-1825-31707FEBFBA4}"/>
              </a:ext>
            </a:extLst>
          </p:cNvPr>
          <p:cNvSpPr txBox="1"/>
          <p:nvPr/>
        </p:nvSpPr>
        <p:spPr>
          <a:xfrm>
            <a:off x="611560" y="2925710"/>
            <a:ext cx="5497779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Раич Н</a:t>
            </a:r>
            <a:r>
              <a:rPr lang="en-US" sz="1400" dirty="0"/>
              <a:t>. </a:t>
            </a:r>
            <a:r>
              <a:rPr lang="ru-RU" sz="1400" dirty="0"/>
              <a:t>Д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Студент Московского Политехнического университета группы 231-322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1094</TotalTime>
  <Words>259</Words>
  <Application>Microsoft Office PowerPoint</Application>
  <PresentationFormat>Экран (4:3)</PresentationFormat>
  <Paragraphs>31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Gilroy</vt:lpstr>
      <vt:lpstr>Gilroy Bold</vt:lpstr>
      <vt:lpstr>Gilroy SemiBold</vt:lpstr>
      <vt:lpstr>Times New Roman</vt:lpstr>
      <vt:lpstr>Николаенко_ААИ-2015</vt:lpstr>
      <vt:lpstr>Презентация PowerPoint</vt:lpstr>
      <vt:lpstr>Значение сортировки мусора.</vt:lpstr>
      <vt:lpstr>Влияние личности и целей.</vt:lpstr>
      <vt:lpstr>Активация целей в контексте сортировки.</vt:lpstr>
      <vt:lpstr>Практические шаги для улучшения сортировки мусора.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Kin-Taut God</cp:lastModifiedBy>
  <cp:revision>92</cp:revision>
  <cp:lastPrinted>2016-06-06T19:02:34Z</cp:lastPrinted>
  <dcterms:created xsi:type="dcterms:W3CDTF">2015-04-17T11:13:20Z</dcterms:created>
  <dcterms:modified xsi:type="dcterms:W3CDTF">2024-01-16T16:33:10Z</dcterms:modified>
</cp:coreProperties>
</file>