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8641E1D-2155-451A-AE9F-9DFD5BDD280D}" type="datetimeFigureOut">
              <a:rPr lang="it-IT" smtClean="0"/>
              <a:t>26/04/2022</a:t>
            </a:fld>
            <a:endParaRPr lang="it-IT"/>
          </a:p>
        </p:txBody>
      </p:sp>
      <p:sp>
        <p:nvSpPr>
          <p:cNvPr id="5" name="Footer Placeholder 4"/>
          <p:cNvSpPr>
            <a:spLocks noGrp="1"/>
          </p:cNvSpPr>
          <p:nvPr>
            <p:ph type="ftr" sz="quarter" idx="11"/>
          </p:nvPr>
        </p:nvSpPr>
        <p:spPr>
          <a:xfrm>
            <a:off x="1371600" y="4323845"/>
            <a:ext cx="6400800" cy="365125"/>
          </a:xfrm>
        </p:spPr>
        <p:txBody>
          <a:bodyPr/>
          <a:lstStyle/>
          <a:p>
            <a:endParaRPr lang="it-IT"/>
          </a:p>
        </p:txBody>
      </p:sp>
      <p:sp>
        <p:nvSpPr>
          <p:cNvPr id="6" name="Slide Number Placeholder 5"/>
          <p:cNvSpPr>
            <a:spLocks noGrp="1"/>
          </p:cNvSpPr>
          <p:nvPr>
            <p:ph type="sldNum" sz="quarter" idx="12"/>
          </p:nvPr>
        </p:nvSpPr>
        <p:spPr>
          <a:xfrm>
            <a:off x="8077200" y="1430866"/>
            <a:ext cx="2743200" cy="365125"/>
          </a:xfrm>
        </p:spPr>
        <p:txBody>
          <a:bodyPr/>
          <a:lstStyle/>
          <a:p>
            <a:fld id="{765AAA7B-CBB2-4033-84C7-CFCA85088FE4}" type="slidenum">
              <a:rPr lang="it-IT" smtClean="0"/>
              <a:t>‹N›</a:t>
            </a:fld>
            <a:endParaRPr lang="it-IT"/>
          </a:p>
        </p:txBody>
      </p:sp>
    </p:spTree>
    <p:extLst>
      <p:ext uri="{BB962C8B-B14F-4D97-AF65-F5344CB8AC3E}">
        <p14:creationId xmlns:p14="http://schemas.microsoft.com/office/powerpoint/2010/main" val="4065670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28641E1D-2155-451A-AE9F-9DFD5BDD280D}" type="datetimeFigureOut">
              <a:rPr lang="it-IT" smtClean="0"/>
              <a:t>26/04/2022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65AAA7B-CBB2-4033-84C7-CFCA85088FE4}" type="slidenum">
              <a:rPr lang="it-IT" smtClean="0"/>
              <a:t>‹N›</a:t>
            </a:fld>
            <a:endParaRPr lang="it-IT"/>
          </a:p>
        </p:txBody>
      </p:sp>
    </p:spTree>
    <p:extLst>
      <p:ext uri="{BB962C8B-B14F-4D97-AF65-F5344CB8AC3E}">
        <p14:creationId xmlns:p14="http://schemas.microsoft.com/office/powerpoint/2010/main" val="748268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olo e sottotitol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8641E1D-2155-451A-AE9F-9DFD5BDD280D}" type="datetimeFigureOut">
              <a:rPr lang="it-IT" smtClean="0"/>
              <a:t>26/04/2022</a:t>
            </a:fld>
            <a:endParaRPr lang="it-IT"/>
          </a:p>
        </p:txBody>
      </p:sp>
      <p:sp>
        <p:nvSpPr>
          <p:cNvPr id="6" name="Footer Placeholder 5"/>
          <p:cNvSpPr>
            <a:spLocks noGrp="1"/>
          </p:cNvSpPr>
          <p:nvPr>
            <p:ph type="ftr" sz="quarter" idx="11"/>
          </p:nvPr>
        </p:nvSpPr>
        <p:spPr>
          <a:xfrm>
            <a:off x="685800" y="379941"/>
            <a:ext cx="6991492" cy="365125"/>
          </a:xfrm>
        </p:spPr>
        <p:txBody>
          <a:bodyPr/>
          <a:lstStyle/>
          <a:p>
            <a:endParaRPr lang="it-IT"/>
          </a:p>
        </p:txBody>
      </p:sp>
      <p:sp>
        <p:nvSpPr>
          <p:cNvPr id="7" name="Slide Number Placeholder 6"/>
          <p:cNvSpPr>
            <a:spLocks noGrp="1"/>
          </p:cNvSpPr>
          <p:nvPr>
            <p:ph type="sldNum" sz="quarter" idx="12"/>
          </p:nvPr>
        </p:nvSpPr>
        <p:spPr>
          <a:xfrm>
            <a:off x="10862452" y="381000"/>
            <a:ext cx="643748" cy="365125"/>
          </a:xfrm>
        </p:spPr>
        <p:txBody>
          <a:bodyPr/>
          <a:lstStyle/>
          <a:p>
            <a:fld id="{765AAA7B-CBB2-4033-84C7-CFCA85088FE4}" type="slidenum">
              <a:rPr lang="it-IT" smtClean="0"/>
              <a:t>‹N›</a:t>
            </a:fld>
            <a:endParaRPr lang="it-IT"/>
          </a:p>
        </p:txBody>
      </p:sp>
    </p:spTree>
    <p:extLst>
      <p:ext uri="{BB962C8B-B14F-4D97-AF65-F5344CB8AC3E}">
        <p14:creationId xmlns:p14="http://schemas.microsoft.com/office/powerpoint/2010/main" val="3836108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zione con didascalia">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8641E1D-2155-451A-AE9F-9DFD5BDD280D}" type="datetimeFigureOut">
              <a:rPr lang="it-IT" smtClean="0"/>
              <a:t>26/04/2022</a:t>
            </a:fld>
            <a:endParaRPr lang="it-IT"/>
          </a:p>
        </p:txBody>
      </p:sp>
      <p:sp>
        <p:nvSpPr>
          <p:cNvPr id="6" name="Footer Placeholder 5"/>
          <p:cNvSpPr>
            <a:spLocks noGrp="1"/>
          </p:cNvSpPr>
          <p:nvPr>
            <p:ph type="ftr" sz="quarter" idx="11"/>
          </p:nvPr>
        </p:nvSpPr>
        <p:spPr>
          <a:xfrm>
            <a:off x="685800" y="379941"/>
            <a:ext cx="6991492" cy="365125"/>
          </a:xfrm>
        </p:spPr>
        <p:txBody>
          <a:bodyPr/>
          <a:lstStyle/>
          <a:p>
            <a:endParaRPr lang="it-IT"/>
          </a:p>
        </p:txBody>
      </p:sp>
      <p:sp>
        <p:nvSpPr>
          <p:cNvPr id="7" name="Slide Number Placeholder 6"/>
          <p:cNvSpPr>
            <a:spLocks noGrp="1"/>
          </p:cNvSpPr>
          <p:nvPr>
            <p:ph type="sldNum" sz="quarter" idx="12"/>
          </p:nvPr>
        </p:nvSpPr>
        <p:spPr>
          <a:xfrm>
            <a:off x="10862452" y="381000"/>
            <a:ext cx="643748" cy="365125"/>
          </a:xfrm>
        </p:spPr>
        <p:txBody>
          <a:bodyPr/>
          <a:lstStyle/>
          <a:p>
            <a:fld id="{765AAA7B-CBB2-4033-84C7-CFCA85088FE4}" type="slidenum">
              <a:rPr lang="it-IT" smtClean="0"/>
              <a:t>‹N›</a:t>
            </a:fld>
            <a:endParaRPr lang="it-IT"/>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45710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cheda nom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8641E1D-2155-451A-AE9F-9DFD5BDD280D}" type="datetimeFigureOut">
              <a:rPr lang="it-IT" smtClean="0"/>
              <a:t>26/04/2022</a:t>
            </a:fld>
            <a:endParaRPr lang="it-IT"/>
          </a:p>
        </p:txBody>
      </p:sp>
      <p:sp>
        <p:nvSpPr>
          <p:cNvPr id="6" name="Footer Placeholder 5"/>
          <p:cNvSpPr>
            <a:spLocks noGrp="1"/>
          </p:cNvSpPr>
          <p:nvPr>
            <p:ph type="ftr" sz="quarter" idx="11"/>
          </p:nvPr>
        </p:nvSpPr>
        <p:spPr>
          <a:xfrm>
            <a:off x="685800" y="378883"/>
            <a:ext cx="6991492" cy="365125"/>
          </a:xfrm>
        </p:spPr>
        <p:txBody>
          <a:bodyPr/>
          <a:lstStyle/>
          <a:p>
            <a:endParaRPr lang="it-IT"/>
          </a:p>
        </p:txBody>
      </p:sp>
      <p:sp>
        <p:nvSpPr>
          <p:cNvPr id="7" name="Slide Number Placeholder 6"/>
          <p:cNvSpPr>
            <a:spLocks noGrp="1"/>
          </p:cNvSpPr>
          <p:nvPr>
            <p:ph type="sldNum" sz="quarter" idx="12"/>
          </p:nvPr>
        </p:nvSpPr>
        <p:spPr>
          <a:xfrm>
            <a:off x="10862452" y="381000"/>
            <a:ext cx="643748" cy="365125"/>
          </a:xfrm>
        </p:spPr>
        <p:txBody>
          <a:bodyPr/>
          <a:lstStyle/>
          <a:p>
            <a:fld id="{765AAA7B-CBB2-4033-84C7-CFCA85088FE4}" type="slidenum">
              <a:rPr lang="it-IT" smtClean="0"/>
              <a:t>‹N›</a:t>
            </a:fld>
            <a:endParaRPr lang="it-IT"/>
          </a:p>
        </p:txBody>
      </p:sp>
    </p:spTree>
    <p:extLst>
      <p:ext uri="{BB962C8B-B14F-4D97-AF65-F5344CB8AC3E}">
        <p14:creationId xmlns:p14="http://schemas.microsoft.com/office/powerpoint/2010/main" val="119945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28641E1D-2155-451A-AE9F-9DFD5BDD280D}" type="datetimeFigureOut">
              <a:rPr lang="it-IT" smtClean="0"/>
              <a:t>26/04/2022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65AAA7B-CBB2-4033-84C7-CFCA85088FE4}" type="slidenum">
              <a:rPr lang="it-IT" smtClean="0"/>
              <a:t>‹N›</a:t>
            </a:fld>
            <a:endParaRPr lang="it-IT"/>
          </a:p>
        </p:txBody>
      </p:sp>
    </p:spTree>
    <p:extLst>
      <p:ext uri="{BB962C8B-B14F-4D97-AF65-F5344CB8AC3E}">
        <p14:creationId xmlns:p14="http://schemas.microsoft.com/office/powerpoint/2010/main" val="3335711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28641E1D-2155-451A-AE9F-9DFD5BDD280D}" type="datetimeFigureOut">
              <a:rPr lang="it-IT" smtClean="0"/>
              <a:t>26/04/2022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65AAA7B-CBB2-4033-84C7-CFCA85088FE4}" type="slidenum">
              <a:rPr lang="it-IT" smtClean="0"/>
              <a:t>‹N›</a:t>
            </a:fld>
            <a:endParaRPr lang="it-IT"/>
          </a:p>
        </p:txBody>
      </p:sp>
    </p:spTree>
    <p:extLst>
      <p:ext uri="{BB962C8B-B14F-4D97-AF65-F5344CB8AC3E}">
        <p14:creationId xmlns:p14="http://schemas.microsoft.com/office/powerpoint/2010/main" val="1540888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8641E1D-2155-451A-AE9F-9DFD5BDD280D}" type="datetimeFigureOut">
              <a:rPr lang="it-IT" smtClean="0"/>
              <a:t>26/04/2022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65AAA7B-CBB2-4033-84C7-CFCA85088FE4}" type="slidenum">
              <a:rPr lang="it-IT" smtClean="0"/>
              <a:t>‹N›</a:t>
            </a:fld>
            <a:endParaRPr lang="it-IT"/>
          </a:p>
        </p:txBody>
      </p:sp>
    </p:spTree>
    <p:extLst>
      <p:ext uri="{BB962C8B-B14F-4D97-AF65-F5344CB8AC3E}">
        <p14:creationId xmlns:p14="http://schemas.microsoft.com/office/powerpoint/2010/main" val="3506056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8641E1D-2155-451A-AE9F-9DFD5BDD280D}" type="datetimeFigureOut">
              <a:rPr lang="it-IT" smtClean="0"/>
              <a:t>26/04/2022</a:t>
            </a:fld>
            <a:endParaRPr lang="it-IT"/>
          </a:p>
        </p:txBody>
      </p:sp>
      <p:sp>
        <p:nvSpPr>
          <p:cNvPr id="5" name="Footer Placeholder 4"/>
          <p:cNvSpPr>
            <a:spLocks noGrp="1"/>
          </p:cNvSpPr>
          <p:nvPr>
            <p:ph type="ftr" sz="quarter" idx="11"/>
          </p:nvPr>
        </p:nvSpPr>
        <p:spPr>
          <a:xfrm>
            <a:off x="685800" y="381000"/>
            <a:ext cx="6991492" cy="365125"/>
          </a:xfrm>
        </p:spPr>
        <p:txBody>
          <a:bodyPr/>
          <a:lstStyle/>
          <a:p>
            <a:endParaRPr lang="it-IT"/>
          </a:p>
        </p:txBody>
      </p:sp>
      <p:sp>
        <p:nvSpPr>
          <p:cNvPr id="6" name="Slide Number Placeholder 5"/>
          <p:cNvSpPr>
            <a:spLocks noGrp="1"/>
          </p:cNvSpPr>
          <p:nvPr>
            <p:ph type="sldNum" sz="quarter" idx="12"/>
          </p:nvPr>
        </p:nvSpPr>
        <p:spPr>
          <a:xfrm>
            <a:off x="10862452" y="381000"/>
            <a:ext cx="643748" cy="365125"/>
          </a:xfrm>
        </p:spPr>
        <p:txBody>
          <a:bodyPr/>
          <a:lstStyle/>
          <a:p>
            <a:fld id="{765AAA7B-CBB2-4033-84C7-CFCA85088FE4}" type="slidenum">
              <a:rPr lang="it-IT" smtClean="0"/>
              <a:t>‹N›</a:t>
            </a:fld>
            <a:endParaRPr lang="it-IT"/>
          </a:p>
        </p:txBody>
      </p:sp>
    </p:spTree>
    <p:extLst>
      <p:ext uri="{BB962C8B-B14F-4D97-AF65-F5344CB8AC3E}">
        <p14:creationId xmlns:p14="http://schemas.microsoft.com/office/powerpoint/2010/main" val="2322868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8641E1D-2155-451A-AE9F-9DFD5BDD280D}" type="datetimeFigureOut">
              <a:rPr lang="it-IT" smtClean="0"/>
              <a:t>26/04/2022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65AAA7B-CBB2-4033-84C7-CFCA85088FE4}" type="slidenum">
              <a:rPr lang="it-IT" smtClean="0"/>
              <a:t>‹N›</a:t>
            </a:fld>
            <a:endParaRPr lang="it-IT"/>
          </a:p>
        </p:txBody>
      </p:sp>
    </p:spTree>
    <p:extLst>
      <p:ext uri="{BB962C8B-B14F-4D97-AF65-F5344CB8AC3E}">
        <p14:creationId xmlns:p14="http://schemas.microsoft.com/office/powerpoint/2010/main" val="1495247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8641E1D-2155-451A-AE9F-9DFD5BDD280D}" type="datetimeFigureOut">
              <a:rPr lang="it-IT" smtClean="0"/>
              <a:t>26/04/2022</a:t>
            </a:fld>
            <a:endParaRPr lang="it-IT"/>
          </a:p>
        </p:txBody>
      </p:sp>
      <p:sp>
        <p:nvSpPr>
          <p:cNvPr id="5" name="Footer Placeholder 4"/>
          <p:cNvSpPr>
            <a:spLocks noGrp="1"/>
          </p:cNvSpPr>
          <p:nvPr>
            <p:ph type="ftr" sz="quarter" idx="11"/>
          </p:nvPr>
        </p:nvSpPr>
        <p:spPr>
          <a:xfrm>
            <a:off x="685800" y="381001"/>
            <a:ext cx="6991492" cy="364065"/>
          </a:xfrm>
        </p:spPr>
        <p:txBody>
          <a:bodyPr/>
          <a:lstStyle/>
          <a:p>
            <a:endParaRPr lang="it-IT"/>
          </a:p>
        </p:txBody>
      </p:sp>
      <p:sp>
        <p:nvSpPr>
          <p:cNvPr id="6" name="Slide Number Placeholder 5"/>
          <p:cNvSpPr>
            <a:spLocks noGrp="1"/>
          </p:cNvSpPr>
          <p:nvPr>
            <p:ph type="sldNum" sz="quarter" idx="12"/>
          </p:nvPr>
        </p:nvSpPr>
        <p:spPr>
          <a:xfrm>
            <a:off x="10862452" y="381000"/>
            <a:ext cx="643748" cy="365125"/>
          </a:xfrm>
        </p:spPr>
        <p:txBody>
          <a:bodyPr/>
          <a:lstStyle/>
          <a:p>
            <a:fld id="{765AAA7B-CBB2-4033-84C7-CFCA85088FE4}" type="slidenum">
              <a:rPr lang="it-IT" smtClean="0"/>
              <a:t>‹N›</a:t>
            </a:fld>
            <a:endParaRPr lang="it-IT"/>
          </a:p>
        </p:txBody>
      </p:sp>
    </p:spTree>
    <p:extLst>
      <p:ext uri="{BB962C8B-B14F-4D97-AF65-F5344CB8AC3E}">
        <p14:creationId xmlns:p14="http://schemas.microsoft.com/office/powerpoint/2010/main" val="4190836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28641E1D-2155-451A-AE9F-9DFD5BDD280D}" type="datetimeFigureOut">
              <a:rPr lang="it-IT" smtClean="0"/>
              <a:t>26/04/2022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65AAA7B-CBB2-4033-84C7-CFCA85088FE4}" type="slidenum">
              <a:rPr lang="it-IT" smtClean="0"/>
              <a:t>‹N›</a:t>
            </a:fld>
            <a:endParaRPr lang="it-IT"/>
          </a:p>
        </p:txBody>
      </p:sp>
    </p:spTree>
    <p:extLst>
      <p:ext uri="{BB962C8B-B14F-4D97-AF65-F5344CB8AC3E}">
        <p14:creationId xmlns:p14="http://schemas.microsoft.com/office/powerpoint/2010/main" val="1245571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85800" y="3132666"/>
            <a:ext cx="5311775" cy="3086019"/>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3132666"/>
            <a:ext cx="5334000" cy="3086019"/>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28641E1D-2155-451A-AE9F-9DFD5BDD280D}" type="datetimeFigureOut">
              <a:rPr lang="it-IT" smtClean="0"/>
              <a:t>26/04/2022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765AAA7B-CBB2-4033-84C7-CFCA85088FE4}" type="slidenum">
              <a:rPr lang="it-IT" smtClean="0"/>
              <a:t>‹N›</a:t>
            </a:fld>
            <a:endParaRPr lang="it-IT"/>
          </a:p>
        </p:txBody>
      </p:sp>
    </p:spTree>
    <p:extLst>
      <p:ext uri="{BB962C8B-B14F-4D97-AF65-F5344CB8AC3E}">
        <p14:creationId xmlns:p14="http://schemas.microsoft.com/office/powerpoint/2010/main" val="259773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28641E1D-2155-451A-AE9F-9DFD5BDD280D}" type="datetimeFigureOut">
              <a:rPr lang="it-IT" smtClean="0"/>
              <a:t>26/04/2022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65AAA7B-CBB2-4033-84C7-CFCA85088FE4}" type="slidenum">
              <a:rPr lang="it-IT" smtClean="0"/>
              <a:t>‹N›</a:t>
            </a:fld>
            <a:endParaRPr lang="it-IT"/>
          </a:p>
        </p:txBody>
      </p:sp>
    </p:spTree>
    <p:extLst>
      <p:ext uri="{BB962C8B-B14F-4D97-AF65-F5344CB8AC3E}">
        <p14:creationId xmlns:p14="http://schemas.microsoft.com/office/powerpoint/2010/main" val="2649753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41E1D-2155-451A-AE9F-9DFD5BDD280D}" type="datetimeFigureOut">
              <a:rPr lang="it-IT" smtClean="0"/>
              <a:t>26/04/2022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765AAA7B-CBB2-4033-84C7-CFCA85088FE4}" type="slidenum">
              <a:rPr lang="it-IT" smtClean="0"/>
              <a:t>‹N›</a:t>
            </a:fld>
            <a:endParaRPr lang="it-IT"/>
          </a:p>
        </p:txBody>
      </p:sp>
    </p:spTree>
    <p:extLst>
      <p:ext uri="{BB962C8B-B14F-4D97-AF65-F5344CB8AC3E}">
        <p14:creationId xmlns:p14="http://schemas.microsoft.com/office/powerpoint/2010/main" val="378292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28641E1D-2155-451A-AE9F-9DFD5BDD280D}" type="datetimeFigureOut">
              <a:rPr lang="it-IT" smtClean="0"/>
              <a:t>26/04/2022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65AAA7B-CBB2-4033-84C7-CFCA85088FE4}" type="slidenum">
              <a:rPr lang="it-IT" smtClean="0"/>
              <a:t>‹N›</a:t>
            </a:fld>
            <a:endParaRPr lang="it-IT"/>
          </a:p>
        </p:txBody>
      </p:sp>
    </p:spTree>
    <p:extLst>
      <p:ext uri="{BB962C8B-B14F-4D97-AF65-F5344CB8AC3E}">
        <p14:creationId xmlns:p14="http://schemas.microsoft.com/office/powerpoint/2010/main" val="2992444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28641E1D-2155-451A-AE9F-9DFD5BDD280D}" type="datetimeFigureOut">
              <a:rPr lang="it-IT" smtClean="0"/>
              <a:t>26/04/2022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65AAA7B-CBB2-4033-84C7-CFCA85088FE4}" type="slidenum">
              <a:rPr lang="it-IT" smtClean="0"/>
              <a:t>‹N›</a:t>
            </a:fld>
            <a:endParaRPr lang="it-IT"/>
          </a:p>
        </p:txBody>
      </p:sp>
    </p:spTree>
    <p:extLst>
      <p:ext uri="{BB962C8B-B14F-4D97-AF65-F5344CB8AC3E}">
        <p14:creationId xmlns:p14="http://schemas.microsoft.com/office/powerpoint/2010/main" val="3399845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8641E1D-2155-451A-AE9F-9DFD5BDD280D}" type="datetimeFigureOut">
              <a:rPr lang="it-IT" smtClean="0"/>
              <a:t>26/04/2022</a:t>
            </a:fld>
            <a:endParaRPr lang="it-IT"/>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65AAA7B-CBB2-4033-84C7-CFCA85088FE4}" type="slidenum">
              <a:rPr lang="it-IT" smtClean="0"/>
              <a:t>‹N›</a:t>
            </a:fld>
            <a:endParaRPr lang="it-IT"/>
          </a:p>
        </p:txBody>
      </p:sp>
    </p:spTree>
    <p:extLst>
      <p:ext uri="{BB962C8B-B14F-4D97-AF65-F5344CB8AC3E}">
        <p14:creationId xmlns:p14="http://schemas.microsoft.com/office/powerpoint/2010/main" val="262066656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C1B753-161C-4AE5-9D6B-F6A248A73649}"/>
              </a:ext>
            </a:extLst>
          </p:cNvPr>
          <p:cNvSpPr>
            <a:spLocks noGrp="1"/>
          </p:cNvSpPr>
          <p:nvPr>
            <p:ph type="ctrTitle"/>
          </p:nvPr>
        </p:nvSpPr>
        <p:spPr/>
        <p:txBody>
          <a:bodyPr/>
          <a:lstStyle/>
          <a:p>
            <a:r>
              <a:rPr lang="it-IT" dirty="0"/>
              <a:t>MHW3</a:t>
            </a:r>
          </a:p>
        </p:txBody>
      </p:sp>
      <p:sp>
        <p:nvSpPr>
          <p:cNvPr id="3" name="Sottotitolo 2">
            <a:extLst>
              <a:ext uri="{FF2B5EF4-FFF2-40B4-BE49-F238E27FC236}">
                <a16:creationId xmlns:a16="http://schemas.microsoft.com/office/drawing/2014/main" id="{137B6E45-701B-454B-BF85-13FD09886F48}"/>
              </a:ext>
            </a:extLst>
          </p:cNvPr>
          <p:cNvSpPr>
            <a:spLocks noGrp="1"/>
          </p:cNvSpPr>
          <p:nvPr>
            <p:ph type="subTitle" idx="1"/>
          </p:nvPr>
        </p:nvSpPr>
        <p:spPr>
          <a:xfrm>
            <a:off x="1371600" y="3632201"/>
            <a:ext cx="9448800" cy="1056340"/>
          </a:xfrm>
        </p:spPr>
        <p:txBody>
          <a:bodyPr>
            <a:normAutofit fontScale="92500" lnSpcReduction="10000"/>
          </a:bodyPr>
          <a:lstStyle/>
          <a:p>
            <a:r>
              <a:rPr lang="it-IT" dirty="0"/>
              <a:t>Antonio Zarbo</a:t>
            </a:r>
          </a:p>
          <a:p>
            <a:r>
              <a:rPr lang="it-IT" dirty="0"/>
              <a:t>O46002167</a:t>
            </a:r>
          </a:p>
          <a:p>
            <a:r>
              <a:rPr lang="it-IT" dirty="0"/>
              <a:t>26/04/2022</a:t>
            </a:r>
          </a:p>
        </p:txBody>
      </p:sp>
    </p:spTree>
    <p:extLst>
      <p:ext uri="{BB962C8B-B14F-4D97-AF65-F5344CB8AC3E}">
        <p14:creationId xmlns:p14="http://schemas.microsoft.com/office/powerpoint/2010/main" val="3976720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72A82A37-0905-4AD7-8DA9-1B20537F8E4D}"/>
              </a:ext>
            </a:extLst>
          </p:cNvPr>
          <p:cNvSpPr txBox="1"/>
          <p:nvPr/>
        </p:nvSpPr>
        <p:spPr>
          <a:xfrm>
            <a:off x="224117" y="1909482"/>
            <a:ext cx="6580094" cy="1815882"/>
          </a:xfrm>
          <a:prstGeom prst="rect">
            <a:avLst/>
          </a:prstGeom>
          <a:noFill/>
        </p:spPr>
        <p:txBody>
          <a:bodyPr wrap="square" rtlCol="0">
            <a:spAutoFit/>
          </a:bodyPr>
          <a:lstStyle/>
          <a:p>
            <a:r>
              <a:rPr lang="it-IT" sz="2800" dirty="0"/>
              <a:t>In questo homework ho implementato l’uso di alcune API sul sito precedentemente creato nell’mhw1.</a:t>
            </a:r>
          </a:p>
        </p:txBody>
      </p:sp>
      <p:sp>
        <p:nvSpPr>
          <p:cNvPr id="3" name="CasellaDiTesto 2">
            <a:extLst>
              <a:ext uri="{FF2B5EF4-FFF2-40B4-BE49-F238E27FC236}">
                <a16:creationId xmlns:a16="http://schemas.microsoft.com/office/drawing/2014/main" id="{90144980-4FA4-4CD7-A5D7-1DD85F79C880}"/>
              </a:ext>
            </a:extLst>
          </p:cNvPr>
          <p:cNvSpPr txBox="1"/>
          <p:nvPr/>
        </p:nvSpPr>
        <p:spPr>
          <a:xfrm>
            <a:off x="6096000" y="3725364"/>
            <a:ext cx="5656730" cy="2246769"/>
          </a:xfrm>
          <a:prstGeom prst="rect">
            <a:avLst/>
          </a:prstGeom>
          <a:noFill/>
        </p:spPr>
        <p:txBody>
          <a:bodyPr wrap="square" rtlCol="0">
            <a:spAutoFit/>
          </a:bodyPr>
          <a:lstStyle/>
          <a:p>
            <a:r>
              <a:rPr lang="it-IT" sz="2800" dirty="0"/>
              <a:t>Nello specifico, ho usato l’API di Spotify, con protocollo OAuth2, per la ricerca di brani e l’API di lyrics.ovh per la ricerca del testo di un brano.</a:t>
            </a:r>
          </a:p>
        </p:txBody>
      </p:sp>
    </p:spTree>
    <p:extLst>
      <p:ext uri="{BB962C8B-B14F-4D97-AF65-F5344CB8AC3E}">
        <p14:creationId xmlns:p14="http://schemas.microsoft.com/office/powerpoint/2010/main" val="4273992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270C2C43-B0A4-4DDC-9279-DE3A6F808D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28423"/>
            <a:ext cx="2976282" cy="5129577"/>
          </a:xfrm>
          <a:prstGeom prst="rect">
            <a:avLst/>
          </a:prstGeom>
        </p:spPr>
      </p:pic>
      <p:pic>
        <p:nvPicPr>
          <p:cNvPr id="7" name="Immagine 6">
            <a:extLst>
              <a:ext uri="{FF2B5EF4-FFF2-40B4-BE49-F238E27FC236}">
                <a16:creationId xmlns:a16="http://schemas.microsoft.com/office/drawing/2014/main" id="{C8676292-93E5-46DF-A5CC-4A3A3840CC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5718" y="0"/>
            <a:ext cx="2976282" cy="5129578"/>
          </a:xfrm>
          <a:prstGeom prst="rect">
            <a:avLst/>
          </a:prstGeom>
        </p:spPr>
      </p:pic>
      <p:sp>
        <p:nvSpPr>
          <p:cNvPr id="8" name="CasellaDiTesto 7">
            <a:extLst>
              <a:ext uri="{FF2B5EF4-FFF2-40B4-BE49-F238E27FC236}">
                <a16:creationId xmlns:a16="http://schemas.microsoft.com/office/drawing/2014/main" id="{F47D1A98-C67F-4686-B170-2A9E7879F8A3}"/>
              </a:ext>
            </a:extLst>
          </p:cNvPr>
          <p:cNvSpPr txBox="1"/>
          <p:nvPr/>
        </p:nvSpPr>
        <p:spPr>
          <a:xfrm>
            <a:off x="3209365" y="1272988"/>
            <a:ext cx="5638800" cy="4801314"/>
          </a:xfrm>
          <a:prstGeom prst="rect">
            <a:avLst/>
          </a:prstGeom>
          <a:noFill/>
        </p:spPr>
        <p:txBody>
          <a:bodyPr wrap="square" rtlCol="0">
            <a:spAutoFit/>
          </a:bodyPr>
          <a:lstStyle/>
          <a:p>
            <a:r>
              <a:rPr lang="it-IT" dirty="0"/>
              <a:t>L’API di Spotify per lavorare ha bisogno di un token di accesso generato dalla combinazione di due codici personali forniti da spotify al momento della registrazione della propria applicazioni, modificati in base 64.</a:t>
            </a:r>
          </a:p>
          <a:p>
            <a:endParaRPr lang="it-IT" dirty="0"/>
          </a:p>
          <a:p>
            <a:r>
              <a:rPr lang="it-IT" dirty="0"/>
              <a:t>Dopo aver ottenuto il token, è possibile generare le proprie richieste tramite un endpoint URL specifico per ogni richiesta, aggiungendo i parametri per la propria richiesta e passando il proprio token inserendolo nell’header della fetch di richiesta, Spotify è in grado di elaborare e rispondere alla richiesta.</a:t>
            </a:r>
          </a:p>
          <a:p>
            <a:endParaRPr lang="it-IT" dirty="0"/>
          </a:p>
          <a:p>
            <a:r>
              <a:rPr lang="it-IT" dirty="0"/>
              <a:t>Nella funzione onSpotifyJson ho estrattole informazioni che mi servivano dal JSON di risposta e ho visualizzato i risultati nel sito.</a:t>
            </a:r>
          </a:p>
        </p:txBody>
      </p:sp>
    </p:spTree>
    <p:extLst>
      <p:ext uri="{BB962C8B-B14F-4D97-AF65-F5344CB8AC3E}">
        <p14:creationId xmlns:p14="http://schemas.microsoft.com/office/powerpoint/2010/main" val="3586339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7FC3F559-741D-4D14-A214-9B566DD2C1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9854" y="1201271"/>
            <a:ext cx="3282145" cy="5656729"/>
          </a:xfrm>
          <a:prstGeom prst="rect">
            <a:avLst/>
          </a:prstGeom>
        </p:spPr>
      </p:pic>
      <p:sp>
        <p:nvSpPr>
          <p:cNvPr id="4" name="CasellaDiTesto 3">
            <a:extLst>
              <a:ext uri="{FF2B5EF4-FFF2-40B4-BE49-F238E27FC236}">
                <a16:creationId xmlns:a16="http://schemas.microsoft.com/office/drawing/2014/main" id="{62134EBA-6043-4844-BD50-F8B03767CB48}"/>
              </a:ext>
            </a:extLst>
          </p:cNvPr>
          <p:cNvSpPr txBox="1"/>
          <p:nvPr/>
        </p:nvSpPr>
        <p:spPr>
          <a:xfrm>
            <a:off x="1882588" y="1905976"/>
            <a:ext cx="4876800" cy="4247317"/>
          </a:xfrm>
          <a:prstGeom prst="rect">
            <a:avLst/>
          </a:prstGeom>
          <a:noFill/>
        </p:spPr>
        <p:txBody>
          <a:bodyPr wrap="square" rtlCol="0">
            <a:spAutoFit/>
          </a:bodyPr>
          <a:lstStyle/>
          <a:p>
            <a:r>
              <a:rPr lang="it-IT" dirty="0"/>
              <a:t>L’API di lyrics.ovh non ha bisogno di autorizzazione per poter essere utilizzata.</a:t>
            </a:r>
          </a:p>
          <a:p>
            <a:endParaRPr lang="it-IT" dirty="0"/>
          </a:p>
          <a:p>
            <a:r>
              <a:rPr lang="it-IT" dirty="0"/>
              <a:t>Usiamo direttamente l’endpoint URL aggiungendo i parametri richiesti</a:t>
            </a:r>
          </a:p>
          <a:p>
            <a:r>
              <a:rPr lang="it-IT" dirty="0"/>
              <a:t>(l’artista e il nome della canzone) e facciamo la fetch per richiedere come risultato il nostro testo della canzone ricercata.</a:t>
            </a:r>
          </a:p>
          <a:p>
            <a:endParaRPr lang="it-IT" dirty="0"/>
          </a:p>
          <a:p>
            <a:r>
              <a:rPr lang="it-IT" dirty="0"/>
              <a:t>Nella funzione onLyricsJson, estraggo il testo dal JSON di risposta e lo inserisco tramite un paragrafo &lt;p&gt; nel mio sito, mantenendo la formattazione della risposta.</a:t>
            </a:r>
          </a:p>
        </p:txBody>
      </p:sp>
    </p:spTree>
    <p:extLst>
      <p:ext uri="{BB962C8B-B14F-4D97-AF65-F5344CB8AC3E}">
        <p14:creationId xmlns:p14="http://schemas.microsoft.com/office/powerpoint/2010/main" val="2149836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9A46057D-D20D-4DD2-81DD-37C0ADEC68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83" y="1568581"/>
            <a:ext cx="7906871" cy="881771"/>
          </a:xfrm>
          <a:prstGeom prst="rect">
            <a:avLst/>
          </a:prstGeom>
        </p:spPr>
      </p:pic>
      <p:sp>
        <p:nvSpPr>
          <p:cNvPr id="4" name="CasellaDiTesto 3">
            <a:extLst>
              <a:ext uri="{FF2B5EF4-FFF2-40B4-BE49-F238E27FC236}">
                <a16:creationId xmlns:a16="http://schemas.microsoft.com/office/drawing/2014/main" id="{A9EB5EE6-8F94-475D-A7B2-67AE39EFE3DF}"/>
              </a:ext>
            </a:extLst>
          </p:cNvPr>
          <p:cNvSpPr txBox="1"/>
          <p:nvPr/>
        </p:nvSpPr>
        <p:spPr>
          <a:xfrm>
            <a:off x="1391244" y="3824825"/>
            <a:ext cx="3657600" cy="1754326"/>
          </a:xfrm>
          <a:prstGeom prst="rect">
            <a:avLst/>
          </a:prstGeom>
          <a:noFill/>
        </p:spPr>
        <p:txBody>
          <a:bodyPr wrap="square" rtlCol="0">
            <a:spAutoFit/>
          </a:bodyPr>
          <a:lstStyle/>
          <a:p>
            <a:r>
              <a:rPr lang="it-IT" dirty="0"/>
              <a:t>Queste sono i form di ricerca dedicati alle due API.</a:t>
            </a:r>
          </a:p>
          <a:p>
            <a:endParaRPr lang="it-IT" dirty="0"/>
          </a:p>
          <a:p>
            <a:r>
              <a:rPr lang="it-IT" dirty="0"/>
              <a:t>La sezione dei risultati inizialmente è vuota quindi non visibile.</a:t>
            </a:r>
          </a:p>
        </p:txBody>
      </p:sp>
      <p:pic>
        <p:nvPicPr>
          <p:cNvPr id="6" name="Immagine 5">
            <a:extLst>
              <a:ext uri="{FF2B5EF4-FFF2-40B4-BE49-F238E27FC236}">
                <a16:creationId xmlns:a16="http://schemas.microsoft.com/office/drawing/2014/main" id="{D4F8D76E-C936-41B9-A67D-4B45F21FB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3369" y="2450352"/>
            <a:ext cx="3247858" cy="4312024"/>
          </a:xfrm>
          <a:prstGeom prst="rect">
            <a:avLst/>
          </a:prstGeom>
        </p:spPr>
      </p:pic>
    </p:spTree>
    <p:extLst>
      <p:ext uri="{BB962C8B-B14F-4D97-AF65-F5344CB8AC3E}">
        <p14:creationId xmlns:p14="http://schemas.microsoft.com/office/powerpoint/2010/main" val="2125608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6BE7E3BB-D16F-48B7-B3AC-A293B26ED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6119" y="1209207"/>
            <a:ext cx="9672446" cy="4115827"/>
          </a:xfrm>
          <a:prstGeom prst="rect">
            <a:avLst/>
          </a:prstGeom>
        </p:spPr>
      </p:pic>
      <p:sp>
        <p:nvSpPr>
          <p:cNvPr id="4" name="CasellaDiTesto 3">
            <a:extLst>
              <a:ext uri="{FF2B5EF4-FFF2-40B4-BE49-F238E27FC236}">
                <a16:creationId xmlns:a16="http://schemas.microsoft.com/office/drawing/2014/main" id="{2974EBF5-60E4-4D0F-8C40-E414604721C1}"/>
              </a:ext>
            </a:extLst>
          </p:cNvPr>
          <p:cNvSpPr txBox="1"/>
          <p:nvPr/>
        </p:nvSpPr>
        <p:spPr>
          <a:xfrm>
            <a:off x="3980330" y="5464127"/>
            <a:ext cx="7324165" cy="369332"/>
          </a:xfrm>
          <a:prstGeom prst="rect">
            <a:avLst/>
          </a:prstGeom>
          <a:noFill/>
        </p:spPr>
        <p:txBody>
          <a:bodyPr wrap="square" rtlCol="0">
            <a:spAutoFit/>
          </a:bodyPr>
          <a:lstStyle/>
          <a:p>
            <a:r>
              <a:rPr lang="it-IT" dirty="0"/>
              <a:t>Visualizzazione dei risultati della ricerca di un brano su Spotify</a:t>
            </a:r>
          </a:p>
        </p:txBody>
      </p:sp>
    </p:spTree>
    <p:extLst>
      <p:ext uri="{BB962C8B-B14F-4D97-AF65-F5344CB8AC3E}">
        <p14:creationId xmlns:p14="http://schemas.microsoft.com/office/powerpoint/2010/main" val="584720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D5FCE839-71E8-4B3A-BB9F-468776EF43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68" y="1467891"/>
            <a:ext cx="9217451" cy="3922217"/>
          </a:xfrm>
          <a:prstGeom prst="rect">
            <a:avLst/>
          </a:prstGeom>
        </p:spPr>
      </p:pic>
      <p:sp>
        <p:nvSpPr>
          <p:cNvPr id="6" name="CasellaDiTesto 5">
            <a:extLst>
              <a:ext uri="{FF2B5EF4-FFF2-40B4-BE49-F238E27FC236}">
                <a16:creationId xmlns:a16="http://schemas.microsoft.com/office/drawing/2014/main" id="{377CB591-9BBE-4D93-ADC3-555DBFEC9E81}"/>
              </a:ext>
            </a:extLst>
          </p:cNvPr>
          <p:cNvSpPr txBox="1"/>
          <p:nvPr/>
        </p:nvSpPr>
        <p:spPr>
          <a:xfrm>
            <a:off x="690280" y="5491041"/>
            <a:ext cx="7969625" cy="369332"/>
          </a:xfrm>
          <a:prstGeom prst="rect">
            <a:avLst/>
          </a:prstGeom>
          <a:noFill/>
        </p:spPr>
        <p:txBody>
          <a:bodyPr wrap="square" rtlCol="0">
            <a:spAutoFit/>
          </a:bodyPr>
          <a:lstStyle/>
          <a:p>
            <a:r>
              <a:rPr lang="it-IT" dirty="0"/>
              <a:t>Visualizzazione dei risultati della ricerca di un testo tramite lyrics.ovh</a:t>
            </a:r>
          </a:p>
        </p:txBody>
      </p:sp>
    </p:spTree>
    <p:extLst>
      <p:ext uri="{BB962C8B-B14F-4D97-AF65-F5344CB8AC3E}">
        <p14:creationId xmlns:p14="http://schemas.microsoft.com/office/powerpoint/2010/main" val="2748096875"/>
      </p:ext>
    </p:extLst>
  </p:cSld>
  <p:clrMapOvr>
    <a:masterClrMapping/>
  </p:clrMapOvr>
</p:sld>
</file>

<file path=ppt/theme/theme1.xml><?xml version="1.0" encoding="utf-8"?>
<a:theme xmlns:a="http://schemas.openxmlformats.org/drawingml/2006/main" name="Scia di vapore">
  <a:themeElements>
    <a:clrScheme name="Scia di vapore">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Scia di vapore">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cia di vapore">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TM04033937[[fn=Scia di vapore]]</Template>
  <TotalTime>45</TotalTime>
  <Words>280</Words>
  <Application>Microsoft Office PowerPoint</Application>
  <PresentationFormat>Widescreen</PresentationFormat>
  <Paragraphs>22</Paragraphs>
  <Slides>7</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7</vt:i4>
      </vt:variant>
    </vt:vector>
  </HeadingPairs>
  <TitlesOfParts>
    <vt:vector size="10" baseType="lpstr">
      <vt:lpstr>Arial</vt:lpstr>
      <vt:lpstr>Century Gothic</vt:lpstr>
      <vt:lpstr>Scia di vapore</vt:lpstr>
      <vt:lpstr>MHW3</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MHW3</dc:title>
  <dc:creator>Antonio Zarbo</dc:creator>
  <cp:lastModifiedBy>Antonio Zarbo</cp:lastModifiedBy>
  <cp:revision>9</cp:revision>
  <dcterms:created xsi:type="dcterms:W3CDTF">2022-04-26T13:05:50Z</dcterms:created>
  <dcterms:modified xsi:type="dcterms:W3CDTF">2022-04-26T13:51:12Z</dcterms:modified>
</cp:coreProperties>
</file>