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5" r:id="rId7"/>
    <p:sldId id="258" r:id="rId8"/>
    <p:sldId id="266" r:id="rId9"/>
    <p:sldId id="267" r:id="rId10"/>
    <p:sldId id="268" r:id="rId11"/>
    <p:sldId id="259" r:id="rId12"/>
    <p:sldId id="264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8E7E9F-9517-4FF9-8E3E-5CD50ABC441E}" v="28" dt="2022-04-22T20:14:33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4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59DC5-D2F9-4E73-A326-DCB6805C42F8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9522D-8389-4382-BFC6-8A7305543C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63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9522D-8389-4382-BFC6-8A7305543CB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26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9522D-8389-4382-BFC6-8A7305543CB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476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9EAAB8-0547-42A2-AA7C-A3D0F7628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68D17A6-57B2-491D-9FCD-A23ABEC4B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AFDA0E-A460-4AD8-AFC8-0F528925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AED49A-D29E-4CE8-9E09-86F45BD9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28DA27-11F5-45AB-9AEE-75F1170A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14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F22216-B2D6-44F4-8B48-34699A3F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886F34-AFA0-43BE-9FC0-1044A2A53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D2055A-94EC-4AC0-A7E2-B25C2CCF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CD8327-180D-42C4-B288-2BF2E9CC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75FC8F-BBE5-44A5-AD12-7DA1265F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4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B02C719-BAD3-449F-A079-16E752C42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F2D872-95D5-43A7-9E18-C646B41A3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9CAD15-0451-4E4D-8825-591F1405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A87204-6DD0-442F-AFE0-AF2D031F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AB0620-601D-413D-8322-0DE60CBF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94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EAA39-3104-456F-838E-3E58F6F1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FC5A25-8E84-420B-9837-FD14ECE5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250BA1-0D38-4293-8670-81980ACE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A8B6CD-C2A9-418B-8256-A1D2F718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0353CE-A050-42C3-8383-1351003E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92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00F641-1B54-4FB2-9FCF-F801A457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DB1777-B0FC-44F2-9B20-94ED256CA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DC03DB-EFC3-400B-AF75-EE291FF0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2024D2-6F21-4753-A33F-D5944952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7C16EC-EA42-47A9-A4D3-63EC24FF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82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90978-327E-4002-B7CE-214389D9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F61E4A-A775-4311-9340-A5B77642A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9F4454-E1FB-41BA-A148-253FDBA53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8E4C20-D506-4EF1-9340-ADDDF053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A47B3A-637F-4459-AE11-DBE222EE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691F39-1EC3-48CE-9C85-B9E3A416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3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D37880-C736-4830-A142-1FE788B1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785DE0-F3B7-40FB-A7CC-8C4DB9EC2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B62746-FBEE-4CF0-9422-19913454C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5BAA1E9-61C8-4C05-8B9A-88CE25E11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A1B14E6-09B7-4F3C-85C8-C86EC151E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A6B3B1E-3F4E-4A32-8712-F8C546B5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8A0F26D-2822-4155-BF23-009C2437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B175655-4FD1-46CC-B307-5188E897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377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3D644-7CA0-451A-9D48-8867CC76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16831DC-A5AE-4D61-B85C-8E35C513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5EF0C4-B808-4483-B8AF-BDC380C0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4D11160-6822-4E4A-A7C9-4FF9D39F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373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B28EA84-5E2F-4B17-985E-FD093051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92D3824-BE28-41AF-888E-2DBB9AF5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B7EC6A-F802-4227-89E9-052F85FE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62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C1913-7B62-4AD5-B8AC-DB419721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1D90DB-319B-4C65-8E89-9A343A54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3CB9ED-D0F3-4B43-92B2-182C00E20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E33223-8009-49D1-9C2E-1A2E5079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0BC450-AD02-4F9E-AB78-5BC6AA9A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13F60A-D669-4849-9F10-A9DB912F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707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EF7579-39D9-4D9C-AFF9-73DCA7C8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14FF69C-9AFE-4357-9D8D-B41C45839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323C40-D094-4371-AA55-8E7EE8723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5490E5-E3A2-4B24-B395-1AD92FB9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F041-D01A-4B18-B9EE-746BC50D56D8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EB4336-F699-42AB-9415-68DE67B8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2286A8-35FA-499F-BC32-1D9AC7BF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52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583D1F9-0CDB-426F-AF4E-8BC459A2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B1394A-E33E-47D2-9FC7-C0C1067D3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2AD654-F65B-4FA7-AF3F-2C9E36FFA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1F041-D01A-4B18-B9EE-746BC50D56D8}" type="datetimeFigureOut">
              <a:rPr lang="it-IT" smtClean="0"/>
              <a:t>26/04/2022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5EC20F-3F7F-4432-9D71-04393733A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4D182F-9410-4724-87D7-A052C9EBE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B835E-0E9D-4E81-8298-5D96A5583F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993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392237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03300"/>
            <a:ext cx="9169400" cy="2395537"/>
          </a:xfrm>
        </p:spPr>
        <p:txBody>
          <a:bodyPr/>
          <a:lstStyle/>
          <a:p>
            <a:r>
              <a:rPr lang="it-IT" dirty="0" err="1">
                <a:latin typeface="Gill Sans Nova" panose="020B0602020104020203" pitchFamily="34" charset="0"/>
              </a:rPr>
              <a:t>MiniHomework</a:t>
            </a:r>
            <a:r>
              <a:rPr lang="it-IT" dirty="0">
                <a:latin typeface="Gill Sans Nova" panose="020B0602020104020203" pitchFamily="34" charset="0"/>
              </a:rPr>
              <a:t> 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313315-EECF-4779-BF77-E2FA7B871BCD}"/>
              </a:ext>
            </a:extLst>
          </p:cNvPr>
          <p:cNvSpPr txBox="1"/>
          <p:nvPr/>
        </p:nvSpPr>
        <p:spPr>
          <a:xfrm>
            <a:off x="703629" y="1997839"/>
            <a:ext cx="3727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Descrizione del terzo homework: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Descrivere le API utilizzate, il meccanismo di autenticazione, il formato delle richieste e delle risposte, il modo in cui le funzionalità delle API sono state incluse all’interno del sito, ed eventuali informazioni aggiuntive che ritenete utili alla spiegazione dell’</a:t>
            </a:r>
            <a:r>
              <a:rPr lang="it-IT" dirty="0" err="1"/>
              <a:t>homework</a:t>
            </a:r>
            <a:r>
              <a:rPr lang="it-IT" dirty="0"/>
              <a:t>.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E8FC81-5B5B-4A23-BE64-BB9C7C8E8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41" y="1508416"/>
            <a:ext cx="6250052" cy="2241294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FB92E08E-82DD-455E-85A7-7ADE635CA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06" y="4198861"/>
            <a:ext cx="5378521" cy="19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4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392237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03300"/>
            <a:ext cx="9169400" cy="2395537"/>
          </a:xfrm>
        </p:spPr>
        <p:txBody>
          <a:bodyPr/>
          <a:lstStyle/>
          <a:p>
            <a:r>
              <a:rPr lang="it-IT" dirty="0">
                <a:latin typeface="Gill Sans Nova" panose="020B0602020104020203" pitchFamily="34" charset="0"/>
              </a:rPr>
              <a:t>API utilizzate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E4A0DC-928D-493E-9E1C-60CBBD90269F}"/>
              </a:ext>
            </a:extLst>
          </p:cNvPr>
          <p:cNvSpPr txBox="1"/>
          <p:nvPr/>
        </p:nvSpPr>
        <p:spPr>
          <a:xfrm>
            <a:off x="520700" y="2235200"/>
            <a:ext cx="11360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consegna chiedeva di integrare almeno due API REST (una senza autenticazione o con API key, ed una con autenticazione di tipo OAuth2.</a:t>
            </a:r>
          </a:p>
          <a:p>
            <a:r>
              <a:rPr lang="it-IT" dirty="0"/>
              <a:t>All’interno del mio </a:t>
            </a:r>
            <a:r>
              <a:rPr lang="it-IT" dirty="0" err="1"/>
              <a:t>homework</a:t>
            </a:r>
            <a:r>
              <a:rPr lang="it-IT" dirty="0"/>
              <a:t> ho utilizzato la Web API di Spotify con autenticazione OAuth2 e la ‘’YouTube Data API v3’’ di Google con autenticazione API key.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A66604F-3550-448E-9167-F79A90F17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71" y="3242296"/>
            <a:ext cx="5435679" cy="22521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55E9119-A14F-492F-A187-0DE5A752A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3650491"/>
            <a:ext cx="6220693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392237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03300"/>
            <a:ext cx="9169400" cy="2395537"/>
          </a:xfrm>
        </p:spPr>
        <p:txBody>
          <a:bodyPr/>
          <a:lstStyle/>
          <a:p>
            <a:r>
              <a:rPr lang="it-IT" dirty="0">
                <a:latin typeface="Gill Sans Nova" panose="020B0602020104020203" pitchFamily="34" charset="0"/>
              </a:rPr>
              <a:t>Funzionamento API Spotify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A0D697-CE5F-43BF-A7EA-9767691886F6}"/>
              </a:ext>
            </a:extLst>
          </p:cNvPr>
          <p:cNvSpPr txBox="1"/>
          <p:nvPr/>
        </p:nvSpPr>
        <p:spPr>
          <a:xfrm>
            <a:off x="193430" y="1553860"/>
            <a:ext cx="34729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l’implementazione di questa API, oltre alla funzione di lettura dei risultati ‘’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onJsonSpotify</a:t>
            </a:r>
            <a:r>
              <a:rPr lang="it-IT" dirty="0"/>
              <a:t>(</a:t>
            </a:r>
            <a:r>
              <a:rPr lang="it-IT" dirty="0" err="1"/>
              <a:t>json</a:t>
            </a:r>
            <a:r>
              <a:rPr lang="it-IT" dirty="0"/>
              <a:t>)’’ , è stato necessario implementare l’autenticazione tramite la funzione di richiesta del token inserendo le credenziali ‘’</a:t>
            </a:r>
            <a:r>
              <a:rPr lang="it-IT" dirty="0" err="1"/>
              <a:t>client_id</a:t>
            </a:r>
            <a:r>
              <a:rPr lang="it-IT" dirty="0"/>
              <a:t> e </a:t>
            </a:r>
            <a:r>
              <a:rPr lang="it-IT" dirty="0" err="1"/>
              <a:t>client_secret</a:t>
            </a:r>
            <a:r>
              <a:rPr lang="it-IT" dirty="0"/>
              <a:t>’’ ottenibili dal sito Developers di Spotify.</a:t>
            </a: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535B7CFD-8820-4D9F-BF61-B643FE5F4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90" y="1553860"/>
            <a:ext cx="8097380" cy="2572109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430818-04CC-4A9B-88AE-F5DDF4379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113" y="4125969"/>
            <a:ext cx="4273403" cy="2429836"/>
          </a:xfrm>
          <a:prstGeom prst="rect">
            <a:avLst/>
          </a:prstGeom>
        </p:spPr>
      </p:pic>
      <p:pic>
        <p:nvPicPr>
          <p:cNvPr id="14" name="Immagine 13" descr="Immagine che contiene testo, schermo, screenshot&#10;&#10;Descrizione generata automaticamente">
            <a:extLst>
              <a:ext uri="{FF2B5EF4-FFF2-40B4-BE49-F238E27FC236}">
                <a16:creationId xmlns:a16="http://schemas.microsoft.com/office/drawing/2014/main" id="{1C8123AF-D9A4-47B9-89D1-2E421D554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224" y="4125969"/>
            <a:ext cx="2734057" cy="1991003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FA1E8EF-3994-46C0-8691-0171A6E31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5" y="4624753"/>
            <a:ext cx="3819345" cy="18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2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54353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300" y="374161"/>
            <a:ext cx="9169400" cy="1169377"/>
          </a:xfrm>
        </p:spPr>
        <p:txBody>
          <a:bodyPr>
            <a:normAutofit/>
          </a:bodyPr>
          <a:lstStyle/>
          <a:p>
            <a:r>
              <a:rPr lang="it-IT" dirty="0">
                <a:latin typeface="Gill Sans Nova" panose="020B0602020104020203" pitchFamily="34" charset="0"/>
              </a:rPr>
              <a:t>Funzionamento API Spotify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D86E8F0-4F3A-4CCD-ABE9-7F25B95275A4}"/>
              </a:ext>
            </a:extLst>
          </p:cNvPr>
          <p:cNvSpPr txBox="1"/>
          <p:nvPr/>
        </p:nvSpPr>
        <p:spPr>
          <a:xfrm>
            <a:off x="290146" y="2074985"/>
            <a:ext cx="29454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funzione ‘’</a:t>
            </a:r>
            <a:r>
              <a:rPr lang="it-IT" dirty="0" err="1"/>
              <a:t>onJsonSpotify</a:t>
            </a:r>
            <a:r>
              <a:rPr lang="it-IT" dirty="0"/>
              <a:t>’’ mi ha permesso di leggere i risultati tramite console e di scegliere quelli che mi interessavano mettendo un limite massimo ai risultati visualizzabili.</a:t>
            </a:r>
          </a:p>
          <a:p>
            <a:r>
              <a:rPr lang="it-IT" dirty="0"/>
              <a:t>Tramite la funzione </a:t>
            </a:r>
            <a:r>
              <a:rPr lang="it-IT" dirty="0" err="1"/>
              <a:t>RicercaSpotify</a:t>
            </a:r>
            <a:r>
              <a:rPr lang="it-IT" dirty="0"/>
              <a:t>, è stato possibile inserire da tastiera tramite un input di tipo ‘’text’’ e ‘’</a:t>
            </a:r>
            <a:r>
              <a:rPr lang="it-IT" dirty="0" err="1"/>
              <a:t>submit</a:t>
            </a:r>
            <a:r>
              <a:rPr lang="it-IT" dirty="0"/>
              <a:t>’’ per inviare la richiesta.</a:t>
            </a:r>
          </a:p>
          <a:p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895F4B-71AB-4C13-9E0D-B49F30190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798" y="1684994"/>
            <a:ext cx="3278490" cy="479884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EDA35AD-D884-4B5A-A6AA-B7C971720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18" y="5910601"/>
            <a:ext cx="2705478" cy="400106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2F34C901-C8E9-4D08-BB0A-8AFB0EC220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33" y="2283216"/>
            <a:ext cx="4846583" cy="27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7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523415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300" y="374161"/>
            <a:ext cx="9169400" cy="1169377"/>
          </a:xfrm>
        </p:spPr>
        <p:txBody>
          <a:bodyPr>
            <a:normAutofit/>
          </a:bodyPr>
          <a:lstStyle/>
          <a:p>
            <a:r>
              <a:rPr lang="it-IT" dirty="0">
                <a:latin typeface="Gill Sans Nova" panose="020B0602020104020203" pitchFamily="34" charset="0"/>
              </a:rPr>
              <a:t>Funzionamento API Spotify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D86E8F0-4F3A-4CCD-ABE9-7F25B95275A4}"/>
              </a:ext>
            </a:extLst>
          </p:cNvPr>
          <p:cNvSpPr txBox="1"/>
          <p:nvPr/>
        </p:nvSpPr>
        <p:spPr>
          <a:xfrm>
            <a:off x="290146" y="2074985"/>
            <a:ext cx="29454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L’API mi ha permesso, infine, di implementare la possibilità di cercare brani su Spotify, visualizzando la </a:t>
            </a:r>
            <a:r>
              <a:rPr lang="it-IT" dirty="0" err="1"/>
              <a:t>thumbnail</a:t>
            </a:r>
            <a:r>
              <a:rPr lang="it-IT" dirty="0"/>
              <a:t>, titolo e artista del brano. Oltre a queste informazioni, ho aggiunto la possibilità di ascoltare direttamente il brano cliccando sul link, il quale visualizza l’album sull’app Spotify.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DFE0B4D-B756-4BE4-8CC2-2F5AB0807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037" y="1763208"/>
            <a:ext cx="5975663" cy="4720631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C126F178-AD5F-43F9-A95A-A1663FF8F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99112"/>
            <a:ext cx="3248478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2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392237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03300"/>
            <a:ext cx="9169400" cy="2395537"/>
          </a:xfrm>
        </p:spPr>
        <p:txBody>
          <a:bodyPr/>
          <a:lstStyle/>
          <a:p>
            <a:r>
              <a:rPr lang="it-IT" dirty="0">
                <a:latin typeface="Gill Sans Nova" panose="020B0602020104020203" pitchFamily="34" charset="0"/>
              </a:rPr>
              <a:t>Funzionamento API YouTube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0A0D697-CE5F-43BF-A7EA-9767691886F6}"/>
              </a:ext>
            </a:extLst>
          </p:cNvPr>
          <p:cNvSpPr txBox="1"/>
          <p:nvPr/>
        </p:nvSpPr>
        <p:spPr>
          <a:xfrm>
            <a:off x="193430" y="1553860"/>
            <a:ext cx="34729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L’API di YouTube aveva la possibilità di usare l’autenticazione OAuth2 oppure la API key, io ho deciso di usare la seconda in quanto la prima è già stata utilizzata precedentemente.</a:t>
            </a:r>
          </a:p>
          <a:p>
            <a:r>
              <a:rPr lang="it-IT" dirty="0"/>
              <a:t>Utilizza comunque un’autenticazione simile a Spotify senza utilizzare il token.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C132691-6026-4F72-A14B-3C6E6F884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5749761"/>
            <a:ext cx="11973316" cy="98514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D148F86-C476-4F12-A357-5C95DB470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0" y="4658765"/>
            <a:ext cx="9364382" cy="828791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2AF890-02C1-4EF6-B193-121CAC016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58" y="1654442"/>
            <a:ext cx="486795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9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523415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300" y="374161"/>
            <a:ext cx="9169400" cy="1169377"/>
          </a:xfrm>
        </p:spPr>
        <p:txBody>
          <a:bodyPr>
            <a:normAutofit/>
          </a:bodyPr>
          <a:lstStyle/>
          <a:p>
            <a:r>
              <a:rPr lang="it-IT" dirty="0">
                <a:latin typeface="Gill Sans Nova" panose="020B0602020104020203" pitchFamily="34" charset="0"/>
              </a:rPr>
              <a:t>Funzionamento API YouTube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D86E8F0-4F3A-4CCD-ABE9-7F25B95275A4}"/>
              </a:ext>
            </a:extLst>
          </p:cNvPr>
          <p:cNvSpPr txBox="1"/>
          <p:nvPr/>
        </p:nvSpPr>
        <p:spPr>
          <a:xfrm>
            <a:off x="290146" y="2074985"/>
            <a:ext cx="29454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L’API mi ha permesso, infine, di implementare la possibilità di cercare video su YouTube, visualizzando la </a:t>
            </a:r>
            <a:r>
              <a:rPr lang="it-IT" dirty="0" err="1"/>
              <a:t>thumbnail</a:t>
            </a:r>
            <a:r>
              <a:rPr lang="it-IT" dirty="0"/>
              <a:t>, titolo e canale del video. Oltre a queste informazioni, ho aggiunto la possibilità di visualizzare il video tramite un link che porta direttamente al video su YouTube.</a:t>
            </a:r>
          </a:p>
        </p:txBody>
      </p:sp>
      <p:pic>
        <p:nvPicPr>
          <p:cNvPr id="9" name="Immagine 8" descr="Immagine che contiene testo, arancia&#10;&#10;Descrizione generata automaticamente">
            <a:extLst>
              <a:ext uri="{FF2B5EF4-FFF2-40B4-BE49-F238E27FC236}">
                <a16:creationId xmlns:a16="http://schemas.microsoft.com/office/drawing/2014/main" id="{CD42C2B1-D25F-40C9-B93C-EC8B1B53D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6" y="5350353"/>
            <a:ext cx="3115110" cy="552527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079024A-D9B5-465C-87A5-CF82A1A9A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724" y="1660940"/>
            <a:ext cx="3544277" cy="441199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8B6B092-CCA2-4D2B-A495-16CEFE616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6" y="5973219"/>
            <a:ext cx="7499839" cy="66377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D0B750C-9C75-4330-B3D2-277AC98215C0}"/>
              </a:ext>
            </a:extLst>
          </p:cNvPr>
          <p:cNvSpPr txBox="1"/>
          <p:nvPr/>
        </p:nvSpPr>
        <p:spPr>
          <a:xfrm>
            <a:off x="3680409" y="2767482"/>
            <a:ext cx="3930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parametro ‘’part’’ nell’URL specifica un elenco di informazioni di ricerca che verranno incluse nella risposta dell’API. Per visualizzare le informazioni da me richieste, ho impostato il valore del parametro su «</a:t>
            </a:r>
            <a:r>
              <a:rPr lang="it-IT" dirty="0" err="1"/>
              <a:t>snippet</a:t>
            </a:r>
            <a:r>
              <a:rPr lang="it-IT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401587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523415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300" y="374161"/>
            <a:ext cx="9169400" cy="1169377"/>
          </a:xfrm>
        </p:spPr>
        <p:txBody>
          <a:bodyPr>
            <a:normAutofit/>
          </a:bodyPr>
          <a:lstStyle/>
          <a:p>
            <a:r>
              <a:rPr lang="it-IT" dirty="0">
                <a:latin typeface="Gill Sans Nova" panose="020B0602020104020203" pitchFamily="34" charset="0"/>
              </a:rPr>
              <a:t>Funzionamento API YouTube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D86E8F0-4F3A-4CCD-ABE9-7F25B95275A4}"/>
              </a:ext>
            </a:extLst>
          </p:cNvPr>
          <p:cNvSpPr txBox="1"/>
          <p:nvPr/>
        </p:nvSpPr>
        <p:spPr>
          <a:xfrm>
            <a:off x="290146" y="2074985"/>
            <a:ext cx="29454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L’API mi ha permesso, infine, di implementare la possibilità di cercare video su YouTube, visualizzando la </a:t>
            </a:r>
            <a:r>
              <a:rPr lang="it-IT" dirty="0" err="1"/>
              <a:t>thumbnail</a:t>
            </a:r>
            <a:r>
              <a:rPr lang="it-IT" dirty="0"/>
              <a:t>, titolo e canale del video. Oltre a queste informazioni, ho aggiunto la possibilità di visualizzare il video tramite un link che porta direttamente al video su YouTube.</a:t>
            </a:r>
          </a:p>
        </p:txBody>
      </p:sp>
      <p:pic>
        <p:nvPicPr>
          <p:cNvPr id="9" name="Immagine 8" descr="Immagine che contiene testo, arancia&#10;&#10;Descrizione generata automaticamente">
            <a:extLst>
              <a:ext uri="{FF2B5EF4-FFF2-40B4-BE49-F238E27FC236}">
                <a16:creationId xmlns:a16="http://schemas.microsoft.com/office/drawing/2014/main" id="{CD42C2B1-D25F-40C9-B93C-EC8B1B53D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6" y="5350353"/>
            <a:ext cx="3115110" cy="552527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F842E0E3-412F-4DA5-A842-A52625D05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256" y="1608299"/>
            <a:ext cx="4494157" cy="268234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FA89C65-75CE-4F20-B55A-D5068C6DC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00" y="2769577"/>
            <a:ext cx="3588051" cy="32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7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639C6D2-6372-4892-BF19-F186C738E05A}"/>
              </a:ext>
            </a:extLst>
          </p:cNvPr>
          <p:cNvSpPr/>
          <p:nvPr/>
        </p:nvSpPr>
        <p:spPr>
          <a:xfrm>
            <a:off x="0" y="0"/>
            <a:ext cx="12192000" cy="1389185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5F0109-48F3-424E-AC1B-D93C78E3F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300" y="109903"/>
            <a:ext cx="9169400" cy="1169377"/>
          </a:xfrm>
        </p:spPr>
        <p:txBody>
          <a:bodyPr>
            <a:normAutofit/>
          </a:bodyPr>
          <a:lstStyle/>
          <a:p>
            <a:r>
              <a:rPr lang="it-IT" dirty="0">
                <a:latin typeface="Gill Sans Nova" panose="020B0602020104020203" pitchFamily="34" charset="0"/>
              </a:rPr>
              <a:t>Mobile Web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66C9DF1-6E25-4629-A6BF-24005157B40A}"/>
              </a:ext>
            </a:extLst>
          </p:cNvPr>
          <p:cNvSpPr txBox="1"/>
          <p:nvPr/>
        </p:nvSpPr>
        <p:spPr>
          <a:xfrm>
            <a:off x="386862" y="1600200"/>
            <a:ext cx="11412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quanto riguarda la parte di visualizzazione Mobile, non ho apportato cambiamenti a quelli già inclusi in precedenza all’</a:t>
            </a:r>
            <a:r>
              <a:rPr lang="it-IT" dirty="0" err="1"/>
              <a:t>homework</a:t>
            </a:r>
            <a:r>
              <a:rPr lang="it-IT" dirty="0"/>
              <a:t> 1, se non l’aggiunta della proprietà CSS ‘’</a:t>
            </a:r>
            <a:r>
              <a:rPr lang="it-IT" dirty="0" err="1"/>
              <a:t>flex-wrap</a:t>
            </a:r>
            <a:r>
              <a:rPr lang="it-IT" dirty="0"/>
              <a:t> : </a:t>
            </a:r>
            <a:r>
              <a:rPr lang="it-IT" dirty="0" err="1"/>
              <a:t>wrap</a:t>
            </a:r>
            <a:r>
              <a:rPr lang="it-IT" dirty="0"/>
              <a:t>’’ al div «API» (per dispositivi con larghezza massima di 500px), che mi ha disposto le due API una dopo l’altra senza sovrapporsi o con problemi di visibilità.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6B7471-D706-4530-954C-859897770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58" y="2523530"/>
            <a:ext cx="2410161" cy="94310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ED99524-D80D-40F0-A772-99F2CB0D6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015" y="2523530"/>
            <a:ext cx="2719322" cy="4037958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8DF74A22-6A57-4E6F-9FD4-17EE02B84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333" y="2521709"/>
            <a:ext cx="2532959" cy="4041601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427BC508-4B25-4733-B0D8-AAF2B4F5E6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288" y="2520161"/>
            <a:ext cx="2600854" cy="404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38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838027D7B50449A71E4DA479604A34" ma:contentTypeVersion="10" ma:contentTypeDescription="Create a new document." ma:contentTypeScope="" ma:versionID="aa3b541d6f1644d8405dad87a5c24195">
  <xsd:schema xmlns:xsd="http://www.w3.org/2001/XMLSchema" xmlns:xs="http://www.w3.org/2001/XMLSchema" xmlns:p="http://schemas.microsoft.com/office/2006/metadata/properties" xmlns:ns3="1a4afd7a-1727-4f99-acfe-6d20d13279b6" xmlns:ns4="61229389-9294-4624-84e4-7c48392515dc" targetNamespace="http://schemas.microsoft.com/office/2006/metadata/properties" ma:root="true" ma:fieldsID="dca07bfc635828e5a73a7d348652d38f" ns3:_="" ns4:_="">
    <xsd:import namespace="1a4afd7a-1727-4f99-acfe-6d20d13279b6"/>
    <xsd:import namespace="61229389-9294-4624-84e4-7c48392515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afd7a-1727-4f99-acfe-6d20d13279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29389-9294-4624-84e4-7c48392515d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8C65CF-E9EF-4A12-8BC0-9875DC006AC1}">
  <ds:schemaRefs>
    <ds:schemaRef ds:uri="http://schemas.microsoft.com/office/2006/metadata/properties"/>
    <ds:schemaRef ds:uri="http://purl.org/dc/dcmitype/"/>
    <ds:schemaRef ds:uri="1a4afd7a-1727-4f99-acfe-6d20d13279b6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61229389-9294-4624-84e4-7c48392515d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E2F105F-DEAB-4531-86D9-28823EBB76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C73EF0-462D-49F0-A90A-533D56B61A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4afd7a-1727-4f99-acfe-6d20d13279b6"/>
    <ds:schemaRef ds:uri="61229389-9294-4624-84e4-7c48392515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TM03457464[[fn=Dividendi]]</Template>
  <TotalTime>221</TotalTime>
  <Words>538</Words>
  <Application>Microsoft Office PowerPoint</Application>
  <PresentationFormat>Widescreen</PresentationFormat>
  <Paragraphs>25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Gill Sans Nova</vt:lpstr>
      <vt:lpstr>Tema di Office</vt:lpstr>
      <vt:lpstr>MiniHomework 3</vt:lpstr>
      <vt:lpstr>API utilizzate</vt:lpstr>
      <vt:lpstr>Funzionamento API Spotify</vt:lpstr>
      <vt:lpstr>Funzionamento API Spotify</vt:lpstr>
      <vt:lpstr>Funzionamento API Spotify</vt:lpstr>
      <vt:lpstr>Funzionamento API YouTube</vt:lpstr>
      <vt:lpstr>Funzionamento API YouTube</vt:lpstr>
      <vt:lpstr>Funzionamento API YouTube</vt:lpstr>
      <vt:lpstr>Mobile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MiniHomework 1</dc:title>
  <dc:creator>GIOVANNI MARIA CONTARINO</dc:creator>
  <cp:lastModifiedBy>GIOVANNI MARIA CONTARINO</cp:lastModifiedBy>
  <cp:revision>9</cp:revision>
  <dcterms:created xsi:type="dcterms:W3CDTF">2022-03-31T08:55:32Z</dcterms:created>
  <dcterms:modified xsi:type="dcterms:W3CDTF">2022-04-26T17:26:52Z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0x010100E2838027D7B50449A71E4DA479604A34</vt:lpwstr>
  </property>
</Properties>
</file>