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9DC5-D2F9-4E73-A326-DCB6805C42F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522D-8389-4382-BFC6-8A7305543C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5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1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4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76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EAAB8-0547-42A2-AA7C-A3D0F762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8D17A6-57B2-491D-9FCD-A23ABEC4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AFDA0E-A460-4AD8-AFC8-0F528925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ED49A-D29E-4CE8-9E09-86F45BD9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8DA27-11F5-45AB-9AEE-75F1170A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1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22216-B2D6-44F4-8B48-34699A3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6F34-AFA0-43BE-9FC0-1044A2A5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D2055A-94EC-4AC0-A7E2-B25C2CC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CD8327-180D-42C4-B288-2BF2E9C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75FC8F-BBE5-44A5-AD12-7DA1265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02C719-BAD3-449F-A079-16E752C4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F2D872-95D5-43A7-9E18-C646B41A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CAD15-0451-4E4D-8825-591F140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87204-6DD0-442F-AFE0-AF2D031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B0620-601D-413D-8322-0DE60CBF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9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EAA39-3104-456F-838E-3E58F6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C5A25-8E84-420B-9837-FD14ECE5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250BA1-0D38-4293-8670-81980AC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A8B6CD-C2A9-418B-8256-A1D2F71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353CE-A050-42C3-8383-1351003E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9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0F641-1B54-4FB2-9FCF-F801A45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B1777-B0FC-44F2-9B20-94ED256C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C03DB-EFC3-400B-AF75-EE291FF0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024D2-6F21-4753-A33F-D5944952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C16EC-EA42-47A9-A4D3-63EC24FF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8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90978-327E-4002-B7CE-214389D9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61E4A-A775-4311-9340-A5B77642A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4454-E1FB-41BA-A148-253FDBA5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8E4C20-D506-4EF1-9340-ADDDF053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A47B3A-637F-4459-AE11-DBE222E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91F39-1EC3-48CE-9C85-B9E3A41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37880-C736-4830-A142-1FE788B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785DE0-F3B7-40FB-A7CC-8C4DB9EC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B62746-FBEE-4CF0-9422-19913454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BAA1E9-61C8-4C05-8B9A-88CE25E1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1B14E6-09B7-4F3C-85C8-C86EC151E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6B3B1E-3F4E-4A32-8712-F8C546B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A0F26D-2822-4155-BF23-009C243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175655-4FD1-46CC-B307-5188E89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7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D644-7CA0-451A-9D48-8867CC76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6831DC-A5AE-4D61-B85C-8E35C51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5EF0C4-B808-4483-B8AF-BDC380C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D11160-6822-4E4A-A7C9-4FF9D39F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7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28EA84-5E2F-4B17-985E-FD093051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2D3824-BE28-41AF-888E-2DBB9AF5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B7EC6A-F802-4227-89E9-052F85FE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6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C1913-7B62-4AD5-B8AC-DB41972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1D90DB-319B-4C65-8E89-9A343A54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CB9ED-D0F3-4B43-92B2-182C00E2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33223-8009-49D1-9C2E-1A2E507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0BC450-AD02-4F9E-AB78-5BC6AA9A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13F60A-D669-4849-9F10-A9DB912F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0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F7579-39D9-4D9C-AFF9-73DCA7C8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4FF69C-9AFE-4357-9D8D-B41C4583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323C40-D094-4371-AA55-8E7EE872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90E5-E3A2-4B24-B395-1AD92FB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B4336-F699-42AB-9415-68DE67B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2286A8-35FA-499F-BC32-1D9AC7B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5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83D1F9-0CDB-426F-AF4E-8BC459A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1394A-E33E-47D2-9FC7-C0C1067D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AD654-F65B-4FA7-AF3F-2C9E36FFA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F041-D01A-4B18-B9EE-746BC50D56D8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EC20F-3F7F-4432-9D71-04393733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D182F-9410-4724-87D7-A052C9EB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 err="1">
                <a:latin typeface="Gill Sans Nova" panose="020B0602020104020203" pitchFamily="34" charset="0"/>
              </a:rPr>
              <a:t>MiniHomework</a:t>
            </a:r>
            <a:r>
              <a:rPr lang="it-IT" dirty="0">
                <a:latin typeface="Gill Sans Nova" panose="020B0602020104020203" pitchFamily="34" charset="0"/>
              </a:rPr>
              <a:t>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313315-EECF-4779-BF77-E2FA7B871BCD}"/>
              </a:ext>
            </a:extLst>
          </p:cNvPr>
          <p:cNvSpPr txBox="1"/>
          <p:nvPr/>
        </p:nvSpPr>
        <p:spPr>
          <a:xfrm>
            <a:off x="703629" y="1997839"/>
            <a:ext cx="3727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del terzo 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Descrivere le API utilizzate, il meccanismo di autenticazione, il formato delle richieste e delle risposte, il modo in cui le funzionalità delle API sono state incluse all’interno del sito, ed eventuali informazioni aggiuntive che ritenete utili alla spiegazione dell’</a:t>
            </a:r>
            <a:r>
              <a:rPr lang="it-IT" dirty="0" err="1"/>
              <a:t>homework</a:t>
            </a:r>
            <a:r>
              <a:rPr lang="it-IT" dirty="0"/>
              <a:t>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E8FC81-5B5B-4A23-BE64-BB9C7C8E8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1" y="1508416"/>
            <a:ext cx="6250052" cy="224129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92E08E-82DD-455E-85A7-7ADE635C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06" y="4198861"/>
            <a:ext cx="5378521" cy="1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Mobile Web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6C9DF1-6E25-4629-A6BF-24005157B40A}"/>
              </a:ext>
            </a:extLst>
          </p:cNvPr>
          <p:cNvSpPr txBox="1"/>
          <p:nvPr/>
        </p:nvSpPr>
        <p:spPr>
          <a:xfrm>
            <a:off x="386862" y="1600200"/>
            <a:ext cx="1141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contiene elementi che permettono una corretta visualizzazione in dispostivi non desktop, tra cui smartphone e tablet. Ho utilizzato il comando «meta: </a:t>
            </a:r>
            <a:r>
              <a:rPr lang="it-IT" dirty="0" err="1"/>
              <a:t>viewport</a:t>
            </a:r>
            <a:r>
              <a:rPr lang="it-IT" dirty="0"/>
              <a:t>» inserito nell’head in modo da consentire una ‘’buona’’ visualizzazione su ogni dispositivo. Ho inoltre personalizzato alcuni elementi in dispositivi con una media query «@media» per dispositivi con «max-</a:t>
            </a:r>
            <a:r>
              <a:rPr lang="it-IT" dirty="0" err="1"/>
              <a:t>width</a:t>
            </a:r>
            <a:r>
              <a:rPr lang="it-IT" dirty="0"/>
              <a:t>: 500px».</a:t>
            </a:r>
          </a:p>
        </p:txBody>
      </p:sp>
      <p:pic>
        <p:nvPicPr>
          <p:cNvPr id="8" name="Immagine 7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2D1CFCEE-F034-4CA8-89A5-CEF23B39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9" y="3011544"/>
            <a:ext cx="7852508" cy="1331856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B0282E-1B48-46B6-A130-B5A8D84A4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02" y="2800529"/>
            <a:ext cx="215295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API utilizzate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E4A0DC-928D-493E-9E1C-60CBBD90269F}"/>
              </a:ext>
            </a:extLst>
          </p:cNvPr>
          <p:cNvSpPr txBox="1"/>
          <p:nvPr/>
        </p:nvSpPr>
        <p:spPr>
          <a:xfrm>
            <a:off x="520700" y="2235200"/>
            <a:ext cx="1136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consegna chiedeva di integrare almeno due API REST (una senza autenticazione o con API key, ed una con autenticazione di tipo OAuth2.</a:t>
            </a:r>
          </a:p>
          <a:p>
            <a:r>
              <a:rPr lang="it-IT" dirty="0"/>
              <a:t>All’interno del mio </a:t>
            </a:r>
            <a:r>
              <a:rPr lang="it-IT" dirty="0" err="1"/>
              <a:t>homework</a:t>
            </a:r>
            <a:r>
              <a:rPr lang="it-IT" dirty="0"/>
              <a:t> ho utilizzato la Web API di Spotify con autenticazione OAuth2 e la ‘’YouTube Data API v3’’ di Google con autenticazione API key.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66604F-3550-448E-9167-F79A90F1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71" y="3242296"/>
            <a:ext cx="5435679" cy="2252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5E9119-A14F-492F-A187-0DE5A752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3650491"/>
            <a:ext cx="622069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Layout HTML + 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317A92-DB47-4397-B3C2-A6492DB4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6850"/>
            <a:ext cx="4835417" cy="2460124"/>
          </a:xfrm>
          <a:prstGeom prst="rect">
            <a:avLst/>
          </a:prstGeom>
        </p:spPr>
      </p:pic>
      <p:pic>
        <p:nvPicPr>
          <p:cNvPr id="9" name="Immagine 8" descr="Immagine che contiene testo, monitor, screenshot, interni&#10;&#10;Descrizione generata automaticamente">
            <a:extLst>
              <a:ext uri="{FF2B5EF4-FFF2-40B4-BE49-F238E27FC236}">
                <a16:creationId xmlns:a16="http://schemas.microsoft.com/office/drawing/2014/main" id="{FA1EDEE8-F335-4C61-9C25-5F256B86C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519173"/>
            <a:ext cx="6191250" cy="24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4353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Barra di navigazione</a:t>
            </a:r>
            <a:br>
              <a:rPr lang="it-IT" dirty="0">
                <a:latin typeface="Gill Sans Nova" panose="020B0602020104020203" pitchFamily="34" charset="0"/>
              </a:rPr>
            </a:br>
            <a:r>
              <a:rPr lang="it-IT" dirty="0">
                <a:latin typeface="Gill Sans Nova" panose="020B0602020104020203" pitchFamily="34" charset="0"/>
              </a:rPr>
              <a:t>(navbar)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barra di navigazione è il primo elemento della pagina, il quale contiene 5 elementi &lt;a&gt; i quali definiscono dei link. Li ho impostati come elementi </a:t>
            </a:r>
            <a:r>
              <a:rPr lang="it-IT" dirty="0" err="1"/>
              <a:t>flex</a:t>
            </a:r>
            <a:r>
              <a:rPr lang="it-IT" dirty="0"/>
              <a:t> in modo da poterli orientare uno accanto all’altro attraverso il «</a:t>
            </a:r>
            <a:r>
              <a:rPr lang="it-IT" dirty="0" err="1"/>
              <a:t>justify-content</a:t>
            </a:r>
            <a:r>
              <a:rPr lang="it-IT" dirty="0"/>
              <a:t>: </a:t>
            </a:r>
            <a:r>
              <a:rPr lang="it-IT" dirty="0" err="1"/>
              <a:t>space-around</a:t>
            </a:r>
            <a:r>
              <a:rPr lang="it-IT" dirty="0"/>
              <a:t>».</a:t>
            </a:r>
          </a:p>
          <a:p>
            <a:r>
              <a:rPr lang="it-IT" dirty="0"/>
              <a:t>Attraverso l’uso del </a:t>
            </a:r>
            <a:r>
              <a:rPr lang="it-IT" dirty="0" err="1"/>
              <a:t>padding</a:t>
            </a:r>
            <a:r>
              <a:rPr lang="it-IT" dirty="0"/>
              <a:t>, </a:t>
            </a:r>
            <a:r>
              <a:rPr lang="it-IT" dirty="0" err="1"/>
              <a:t>border-radius</a:t>
            </a:r>
            <a:r>
              <a:rPr lang="it-IT" dirty="0"/>
              <a:t>, </a:t>
            </a:r>
            <a:r>
              <a:rPr lang="it-IT" dirty="0" err="1"/>
              <a:t>cursor:pointer</a:t>
            </a:r>
            <a:r>
              <a:rPr lang="it-IT" dirty="0"/>
              <a:t> e del background-color ho potuto personalizzare gli elementi facendoli apparire come dei «bottoni» veri e propri.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2C89C5-CE2C-4184-9575-FAB922C1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61" y="2939772"/>
            <a:ext cx="648743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2341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Intestazione (</a:t>
            </a:r>
            <a:r>
              <a:rPr lang="it-IT" dirty="0" err="1">
                <a:latin typeface="Gill Sans Nova" panose="020B0602020104020203" pitchFamily="34" charset="0"/>
              </a:rPr>
              <a:t>header</a:t>
            </a:r>
            <a:r>
              <a:rPr lang="it-IT" dirty="0"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è l’elemento introduttivo della pagina. Come da consegna ho inserito un’immagine in background (grandezza di 500px), impostata come elemento </a:t>
            </a:r>
            <a:r>
              <a:rPr lang="it-IT" dirty="0" err="1"/>
              <a:t>flex</a:t>
            </a:r>
            <a:r>
              <a:rPr lang="it-IT" dirty="0"/>
              <a:t>, centrata e disposta in colonna. Il titolo della pagina è stato centrato e disposto a metà rispetto l’immagine di sfondo.</a:t>
            </a:r>
          </a:p>
          <a:p>
            <a:r>
              <a:rPr lang="it-IT" dirty="0"/>
              <a:t>Ho utilizzato </a:t>
            </a:r>
            <a:r>
              <a:rPr lang="it-IT" dirty="0" err="1"/>
              <a:t>un’overlay</a:t>
            </a:r>
            <a:r>
              <a:rPr lang="it-IT" dirty="0"/>
              <a:t>, come richiesto, semitrasparente.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002913-C65D-430A-9FB8-4953AE49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85" y="2626554"/>
            <a:ext cx="9088315" cy="28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4353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Intestazione (</a:t>
            </a:r>
            <a:r>
              <a:rPr lang="it-IT" dirty="0" err="1">
                <a:latin typeface="Gill Sans Nova" panose="020B0602020104020203" pitchFamily="34" charset="0"/>
              </a:rPr>
              <a:t>header</a:t>
            </a:r>
            <a:r>
              <a:rPr lang="it-IT" dirty="0"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6013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all’immagine in background e il titolo, ho inserito l’immagine utente (vuota), il mio nome e l’ultima modifica eseguita nella pagina(inserita manualmente). Gli elementi sono stati trattati come nel caso precedente (impostati come </a:t>
            </a:r>
            <a:r>
              <a:rPr lang="it-IT" dirty="0" err="1"/>
              <a:t>flex</a:t>
            </a:r>
            <a:r>
              <a:rPr lang="it-IT" dirty="0"/>
              <a:t>, centrati e disposti in colonna). La foto è stata sovrapposta (a metà) all’immagine in background attraverso il comando «</a:t>
            </a:r>
            <a:r>
              <a:rPr lang="it-IT" dirty="0" err="1"/>
              <a:t>margin</a:t>
            </a:r>
            <a:r>
              <a:rPr lang="it-IT" dirty="0"/>
              <a:t>-top» in negativo (-50px). Impostata la dimensione di 100px e un bordo di colore bianco.</a:t>
            </a:r>
          </a:p>
          <a:p>
            <a:r>
              <a:rPr lang="it-IT" dirty="0"/>
              <a:t>Oltre al nome, ho inserito nel testo «Last Update» un bordo inferiore di 2px (linea rosa) e ho usato il comando «font-style: </a:t>
            </a:r>
            <a:r>
              <a:rPr lang="it-IT" dirty="0" err="1"/>
              <a:t>italic</a:t>
            </a:r>
            <a:r>
              <a:rPr lang="it-IT" dirty="0"/>
              <a:t>» per il corsivo.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2C5318-C1D0-45E1-8BE7-ACAEE359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0" y="2614107"/>
            <a:ext cx="278168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Sezione contenuti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37393" y="1499088"/>
            <a:ext cx="53017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corpo principale della pagina è stato inserito in un «</a:t>
            </a:r>
            <a:r>
              <a:rPr lang="it-IT" dirty="0" err="1"/>
              <a:t>article</a:t>
            </a:r>
            <a:r>
              <a:rPr lang="it-IT" dirty="0"/>
              <a:t>» e ho suddiviso i ‘’blocchi’’ di informazione in delle «</a:t>
            </a:r>
            <a:r>
              <a:rPr lang="it-IT" dirty="0" err="1"/>
              <a:t>section</a:t>
            </a:r>
            <a:r>
              <a:rPr lang="it-IT" dirty="0"/>
              <a:t>».</a:t>
            </a:r>
          </a:p>
          <a:p>
            <a:r>
              <a:rPr lang="it-IT" dirty="0"/>
              <a:t>La grandezza della varie sezioni è stata impostata, come da richiesta al 66,67% della grandezza della pagina (width:66,67%). La distanza tra l’</a:t>
            </a:r>
            <a:r>
              <a:rPr lang="it-IT" dirty="0" err="1"/>
              <a:t>header</a:t>
            </a:r>
            <a:r>
              <a:rPr lang="it-IT" dirty="0"/>
              <a:t> e la sezione contenuti è stata impostata a 60px con «</a:t>
            </a:r>
            <a:r>
              <a:rPr lang="it-IT" dirty="0" err="1"/>
              <a:t>margin</a:t>
            </a:r>
            <a:r>
              <a:rPr lang="it-IT" dirty="0"/>
              <a:t>-top» e 120px con «</a:t>
            </a:r>
            <a:r>
              <a:rPr lang="it-IT" dirty="0" err="1"/>
              <a:t>margin</a:t>
            </a:r>
            <a:r>
              <a:rPr lang="it-IT" dirty="0"/>
              <a:t>-bottom» per separare una sezione dall’altra. La distanza tra le varie parti del testo è stata impostata a 20px.</a:t>
            </a:r>
          </a:p>
          <a:p>
            <a:r>
              <a:rPr lang="it-IT" dirty="0"/>
              <a:t>Il numero che classifica ogni sezione è stato posto a distanza di 40px dal blocco principale con il comando «</a:t>
            </a:r>
            <a:r>
              <a:rPr lang="it-IT" dirty="0" err="1"/>
              <a:t>padding</a:t>
            </a:r>
            <a:r>
              <a:rPr lang="it-IT" dirty="0"/>
              <a:t>» e allineato al nome di ogni sezione con «</a:t>
            </a:r>
            <a:r>
              <a:rPr lang="it-IT" dirty="0" err="1"/>
              <a:t>margin</a:t>
            </a:r>
            <a:r>
              <a:rPr lang="it-IT" dirty="0"/>
              <a:t>-top».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35EC94-5C83-46A1-9342-53B78810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45" y="1499088"/>
            <a:ext cx="5529096" cy="53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Footer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37393" y="1499088"/>
            <a:ext cx="117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L’elemento conclusivo della pagina è il </a:t>
            </a:r>
            <a:r>
              <a:rPr lang="it-IT" dirty="0" err="1"/>
              <a:t>footer</a:t>
            </a:r>
            <a:r>
              <a:rPr lang="it-IT" dirty="0"/>
              <a:t>, il quale contiene informazioni come nome, cognome, matricola, e la dicitura ‘’homework 1’’. Lo stile del </a:t>
            </a:r>
            <a:r>
              <a:rPr lang="it-IT" dirty="0" err="1"/>
              <a:t>footer</a:t>
            </a:r>
            <a:r>
              <a:rPr lang="it-IT" dirty="0"/>
              <a:t> è stato adattato a quello della pagina, impostandolo come </a:t>
            </a:r>
            <a:r>
              <a:rPr lang="it-IT" dirty="0" err="1"/>
              <a:t>flex</a:t>
            </a:r>
            <a:r>
              <a:rPr lang="it-IT" dirty="0"/>
              <a:t>, centrato e disposto i testi in colonna.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D034CD-DF24-4E2B-9AB8-ABF2304D1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0" y="4550019"/>
            <a:ext cx="1086001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Caratteri, dimensioni e colori</a:t>
            </a:r>
          </a:p>
        </p:txBody>
      </p:sp>
      <p:pic>
        <p:nvPicPr>
          <p:cNvPr id="6" name="Immagine 5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ED56900D-1F4C-42EC-8FA5-1DFE02A12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6" y="5350032"/>
            <a:ext cx="8630854" cy="125747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799193-7D9F-44B4-AF29-311A9CD5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3" y="4890566"/>
            <a:ext cx="2448267" cy="174331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8BA6D5-A804-4C26-B531-601260D16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11" y="1429899"/>
            <a:ext cx="3000794" cy="341995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6C9DF1-6E25-4629-A6BF-24005157B40A}"/>
              </a:ext>
            </a:extLst>
          </p:cNvPr>
          <p:cNvSpPr txBox="1"/>
          <p:nvPr/>
        </p:nvSpPr>
        <p:spPr>
          <a:xfrm>
            <a:off x="386862" y="1600200"/>
            <a:ext cx="8264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doveva rispettare delle condizioni di carattere, dimensioni e colori. Ho scelto di usare come colore principale il rosa con scritte bianche in modo da rendere leggera la lettura. Le dimensioni del carattere sono state adattate in base ad ogni elemento.</a:t>
            </a:r>
          </a:p>
          <a:p>
            <a:r>
              <a:rPr lang="it-IT" dirty="0"/>
              <a:t>I font principali utilizzati sono ‘’Poppins’’ e ‘’Open Sans’’ da Google Fonts, con un carattere di riserva ‘’sans-serif’’</a:t>
            </a:r>
          </a:p>
        </p:txBody>
      </p:sp>
    </p:spTree>
    <p:extLst>
      <p:ext uri="{BB962C8B-B14F-4D97-AF65-F5344CB8AC3E}">
        <p14:creationId xmlns:p14="http://schemas.microsoft.com/office/powerpoint/2010/main" val="1156640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121</TotalTime>
  <Words>704</Words>
  <Application>Microsoft Office PowerPoint</Application>
  <PresentationFormat>Widescreen</PresentationFormat>
  <Paragraphs>31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Tema di Office</vt:lpstr>
      <vt:lpstr>MiniHomework 3</vt:lpstr>
      <vt:lpstr>API utilizzate</vt:lpstr>
      <vt:lpstr>Layout HTML + CSS</vt:lpstr>
      <vt:lpstr>Barra di navigazione (navbar) </vt:lpstr>
      <vt:lpstr>Intestazione (header)</vt:lpstr>
      <vt:lpstr>Intestazione (header)</vt:lpstr>
      <vt:lpstr>Sezione contenuti</vt:lpstr>
      <vt:lpstr>Footer</vt:lpstr>
      <vt:lpstr>Caratteri, dimensioni e colori</vt:lpstr>
      <vt:lpstr>Mobile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MiniHomework 1</dc:title>
  <dc:creator>GIOVANNI MARIA CONTARINO</dc:creator>
  <cp:lastModifiedBy>GIOVANNI MARIA CONTARINO</cp:lastModifiedBy>
  <cp:revision>7</cp:revision>
  <dcterms:created xsi:type="dcterms:W3CDTF">2022-03-31T08:55:32Z</dcterms:created>
  <dcterms:modified xsi:type="dcterms:W3CDTF">2022-04-22T18:35:15Z</dcterms:modified>
</cp:coreProperties>
</file>