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2B74A2-C38B-4688-BE2A-758AA1916826}" type="datetimeFigureOut">
              <a:rPr lang="de-CH" smtClean="0"/>
              <a:t>25.01.2023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AF2C265A-4E54-4EFC-B331-EDF1F621F24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54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74A2-C38B-4688-BE2A-758AA1916826}" type="datetimeFigureOut">
              <a:rPr lang="de-CH" smtClean="0"/>
              <a:t>25.01.2023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65A-4E54-4EFC-B331-EDF1F621F2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658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74A2-C38B-4688-BE2A-758AA1916826}" type="datetimeFigureOut">
              <a:rPr lang="de-CH" smtClean="0"/>
              <a:t>25.01.2023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65A-4E54-4EFC-B331-EDF1F621F2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06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74A2-C38B-4688-BE2A-758AA1916826}" type="datetimeFigureOut">
              <a:rPr lang="de-CH" smtClean="0"/>
              <a:t>25.01.2023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65A-4E54-4EFC-B331-EDF1F621F2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3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74A2-C38B-4688-BE2A-758AA1916826}" type="datetimeFigureOut">
              <a:rPr lang="de-CH" smtClean="0"/>
              <a:t>25.01.2023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65A-4E54-4EFC-B331-EDF1F621F24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339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74A2-C38B-4688-BE2A-758AA1916826}" type="datetimeFigureOut">
              <a:rPr lang="de-CH" smtClean="0"/>
              <a:t>25.01.2023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65A-4E54-4EFC-B331-EDF1F621F2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843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74A2-C38B-4688-BE2A-758AA1916826}" type="datetimeFigureOut">
              <a:rPr lang="de-CH" smtClean="0"/>
              <a:t>25.01.2023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65A-4E54-4EFC-B331-EDF1F621F2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427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74A2-C38B-4688-BE2A-758AA1916826}" type="datetimeFigureOut">
              <a:rPr lang="de-CH" smtClean="0"/>
              <a:t>25.01.2023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65A-4E54-4EFC-B331-EDF1F621F2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475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74A2-C38B-4688-BE2A-758AA1916826}" type="datetimeFigureOut">
              <a:rPr lang="de-CH" smtClean="0"/>
              <a:t>25.01.2023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65A-4E54-4EFC-B331-EDF1F621F2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962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74A2-C38B-4688-BE2A-758AA1916826}" type="datetimeFigureOut">
              <a:rPr lang="de-CH" smtClean="0"/>
              <a:t>25.01.2023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65A-4E54-4EFC-B331-EDF1F621F2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10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74A2-C38B-4688-BE2A-758AA1916826}" type="datetimeFigureOut">
              <a:rPr lang="de-CH" smtClean="0"/>
              <a:t>25.01.2023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65A-4E54-4EFC-B331-EDF1F621F2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748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2B74A2-C38B-4688-BE2A-758AA1916826}" type="datetimeFigureOut">
              <a:rPr lang="de-CH" smtClean="0"/>
              <a:t>25.01.2023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AF2C265A-4E54-4EFC-B331-EDF1F621F2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5163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7BA1B-45E0-4E24-95F9-5941AAAD1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 Browsergame(s)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FFFD09-1824-4711-81A3-CBB87D8C5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Dario / Giacomo</a:t>
            </a:r>
          </a:p>
        </p:txBody>
      </p:sp>
    </p:spTree>
    <p:extLst>
      <p:ext uri="{BB962C8B-B14F-4D97-AF65-F5344CB8AC3E}">
        <p14:creationId xmlns:p14="http://schemas.microsoft.com/office/powerpoint/2010/main" val="380322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C0CBC-D246-426E-BE21-67E8AEF9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C3626-4F31-4541-BBFF-B9762146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Website</a:t>
            </a:r>
          </a:p>
          <a:p>
            <a:r>
              <a:rPr lang="de-CH" dirty="0"/>
              <a:t>Minigames mit Level + Zusammenhang</a:t>
            </a:r>
          </a:p>
          <a:p>
            <a:r>
              <a:rPr lang="de-CH" dirty="0"/>
              <a:t>Pro Game 1 Buchstabe mit Lösungswort </a:t>
            </a:r>
          </a:p>
          <a:p>
            <a:r>
              <a:rPr lang="de-CH" dirty="0"/>
              <a:t>Bei beenden aller Level Animation</a:t>
            </a:r>
          </a:p>
          <a:p>
            <a:r>
              <a:rPr lang="de-CH" dirty="0"/>
              <a:t>Evtl. 1 grösseres Game</a:t>
            </a:r>
          </a:p>
          <a:p>
            <a:r>
              <a:rPr lang="de-CH" dirty="0"/>
              <a:t>Zielgruppen</a:t>
            </a:r>
            <a:r>
              <a:rPr lang="de-CH"/>
              <a:t>: Jugendliche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11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13E20-1A75-4477-BF9B-325879C2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CDF67-F9A0-428D-9887-E5310701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Vs Code</a:t>
            </a:r>
          </a:p>
          <a:p>
            <a:r>
              <a:rPr lang="de-CH" dirty="0" err="1"/>
              <a:t>PyGame</a:t>
            </a:r>
            <a:endParaRPr lang="de-CH" dirty="0"/>
          </a:p>
          <a:p>
            <a:r>
              <a:rPr lang="de-CH" dirty="0"/>
              <a:t>Unity</a:t>
            </a:r>
          </a:p>
          <a:p>
            <a:r>
              <a:rPr lang="de-CH" dirty="0"/>
              <a:t>GitHub</a:t>
            </a:r>
          </a:p>
        </p:txBody>
      </p:sp>
      <p:pic>
        <p:nvPicPr>
          <p:cNvPr id="1028" name="Picture 4" descr="GitHub">
            <a:extLst>
              <a:ext uri="{FF2B5EF4-FFF2-40B4-BE49-F238E27FC236}">
                <a16:creationId xmlns:a16="http://schemas.microsoft.com/office/drawing/2014/main" id="{D4C78AEA-30AF-40D3-8D60-88C2AD0B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922" y="1540599"/>
            <a:ext cx="5717005" cy="315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16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7997-56CC-4214-8B88-2E1C492A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Moodboard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18F87-690B-4022-B8E0-51FDCE72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Neues Easteregg: Ab sofort kann auch der Spiele-Klassiker Snake in der  Google Websuche gespielt werden - GWB">
            <a:extLst>
              <a:ext uri="{FF2B5EF4-FFF2-40B4-BE49-F238E27FC236}">
                <a16:creationId xmlns:a16="http://schemas.microsoft.com/office/drawing/2014/main" id="{17CCB0E6-BB01-4D56-B89F-66D689E31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59" y="379132"/>
            <a:ext cx="2965032" cy="293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tris - Wikipedia">
            <a:extLst>
              <a:ext uri="{FF2B5EF4-FFF2-40B4-BE49-F238E27FC236}">
                <a16:creationId xmlns:a16="http://schemas.microsoft.com/office/drawing/2014/main" id="{BBDC3ABB-1377-4F84-B92D-E91C639F9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09" y="2385567"/>
            <a:ext cx="1765801" cy="323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yamoto Spills Donkey Kong's Darkest Secrets, 35 Years Later | WIRED">
            <a:extLst>
              <a:ext uri="{FF2B5EF4-FFF2-40B4-BE49-F238E27FC236}">
                <a16:creationId xmlns:a16="http://schemas.microsoft.com/office/drawing/2014/main" id="{51222286-7A51-4AAB-BDF7-36F969DFA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15" y="2561924"/>
            <a:ext cx="3411621" cy="25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1A3EA-EA00-4120-AB57-BF249C46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de-CH" dirty="0"/>
              <a:t>Arbeitsaufteilung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3812218-8364-408B-92B8-BC5272CB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50/50 | whitehouse.gov">
            <a:extLst>
              <a:ext uri="{FF2B5EF4-FFF2-40B4-BE49-F238E27FC236}">
                <a16:creationId xmlns:a16="http://schemas.microsoft.com/office/drawing/2014/main" id="{0D4CD0B7-D824-42EB-8511-A27CF5B1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77" y="2435142"/>
            <a:ext cx="60007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4F23A-EF7B-4740-A9BD-4017AF98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93EAE-7822-42BA-82F8-BC1A1079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Browsergames beenden</a:t>
            </a:r>
          </a:p>
          <a:p>
            <a:r>
              <a:rPr lang="de-CH" dirty="0"/>
              <a:t>Lösungswort Herausfinden</a:t>
            </a:r>
          </a:p>
          <a:p>
            <a:r>
              <a:rPr lang="de-CH" dirty="0"/>
              <a:t>Python lernen</a:t>
            </a:r>
          </a:p>
        </p:txBody>
      </p:sp>
      <p:pic>
        <p:nvPicPr>
          <p:cNvPr id="4098" name="Picture 2" descr="Mit Zielen arbeiten - Chance und Risiko - Schule.at | Das Bildungsportal">
            <a:extLst>
              <a:ext uri="{FF2B5EF4-FFF2-40B4-BE49-F238E27FC236}">
                <a16:creationId xmlns:a16="http://schemas.microsoft.com/office/drawing/2014/main" id="{48816115-FD90-4A47-A45A-C2DA97EDB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83" y="2924974"/>
            <a:ext cx="5960143" cy="268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38448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49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Aussicht</vt:lpstr>
      <vt:lpstr>Projekt Browsergame(s)</vt:lpstr>
      <vt:lpstr>Beschreibung</vt:lpstr>
      <vt:lpstr>Tools</vt:lpstr>
      <vt:lpstr>Moodboard</vt:lpstr>
      <vt:lpstr>Arbeitsaufteilung</vt:lpstr>
      <vt:lpstr>Endziel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Browsergame(s)</dc:title>
  <dc:creator>bfo</dc:creator>
  <cp:lastModifiedBy>bfo</cp:lastModifiedBy>
  <cp:revision>11</cp:revision>
  <dcterms:created xsi:type="dcterms:W3CDTF">2023-01-25T08:19:24Z</dcterms:created>
  <dcterms:modified xsi:type="dcterms:W3CDTF">2023-01-25T09:28:00Z</dcterms:modified>
</cp:coreProperties>
</file>