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8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6">
          <p15:clr>
            <a:srgbClr val="9AA0A6"/>
          </p15:clr>
        </p15:guide>
        <p15:guide id="4" pos="1029">
          <p15:clr>
            <a:srgbClr val="9AA0A6"/>
          </p15:clr>
        </p15:guide>
        <p15:guide id="5" pos="2184">
          <p15:clr>
            <a:srgbClr val="9AA0A6"/>
          </p15:clr>
        </p15:guide>
        <p15:guide id="6" orient="horz" pos="3047">
          <p15:clr>
            <a:srgbClr val="9AA0A6"/>
          </p15:clr>
        </p15:guide>
        <p15:guide id="7" pos="55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86" orient="horz"/>
        <p:guide pos="2880"/>
        <p:guide pos="726" orient="horz"/>
        <p:guide pos="1029"/>
        <p:guide pos="2184"/>
        <p:guide pos="3047" orient="horz"/>
        <p:guide pos="55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verage-regular.fntdata"/><Relationship Id="rId21" Type="http://schemas.openxmlformats.org/officeDocument/2006/relationships/slide" Target="slides/slide16.xml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ea7e03db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ea7e03db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ea7e03db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ea7e03db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ea7e03db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ea7e03db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ea7e03db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ea7e03db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ea7e03db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ea7e03db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ea7e03db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ea7e03db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ea7e03db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ea7e03db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ea7e03d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ea7e03d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57e73095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57e73095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57e73095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57e7309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57e73095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57e73095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ea7e03d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ea7e03d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57e73095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57e73095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ea7e03db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ea7e03db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ea7e03d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ea7e03d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GestDev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inteligente!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973400" y="3995750"/>
            <a:ext cx="20118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-TII2002T-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Bruno Henrique Costa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Gabriel Assunção Gontijo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Gustavo Roberto da Silva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Luiz Gabriel dos Santos Nogueira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Rafael Archanjo Gonçalves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latin typeface="Merriweather"/>
                <a:ea typeface="Merriweather"/>
                <a:cs typeface="Merriweather"/>
                <a:sym typeface="Merriweather"/>
              </a:rPr>
              <a:t>Tela Principal/Perfil</a:t>
            </a:r>
            <a:endParaRPr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4832400" y="1351950"/>
            <a:ext cx="3999900" cy="32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aplicativo da gestão, a tela principal consiste na visão do perfil deste </a:t>
            </a:r>
            <a:r>
              <a:rPr lang="pt-BR"/>
              <a:t>usuário</a:t>
            </a:r>
            <a:r>
              <a:rPr lang="pt-BR"/>
              <a:t>. Na qual é uma versão simplificada do perfil dos </a:t>
            </a:r>
            <a:r>
              <a:rPr lang="pt-BR"/>
              <a:t>funcionários</a:t>
            </a:r>
            <a:r>
              <a:rPr lang="pt-BR"/>
              <a:t>, mostrando apenas 3 opções: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pt-BR"/>
              <a:t>“Criar Projeto” : ao clicar permite a criação de um projeto a partir dos dados inseridos;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pt-BR"/>
              <a:t>“Projetos” : ao clicar permite que seja visto os projetos ainda em andamento e os </a:t>
            </a:r>
            <a:r>
              <a:rPr lang="pt-BR"/>
              <a:t>concluídos;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pt-BR"/>
              <a:t> “Edição de perfil” : é apresentado pelo </a:t>
            </a:r>
            <a:r>
              <a:rPr lang="pt-BR"/>
              <a:t>ícone</a:t>
            </a:r>
            <a:r>
              <a:rPr lang="pt-BR"/>
              <a:t> de um </a:t>
            </a:r>
            <a:r>
              <a:rPr lang="pt-BR"/>
              <a:t>lápis, e permite que o usuário modifique seu perfil.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75" y="1152475"/>
            <a:ext cx="1832925" cy="3684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latin typeface="Merriweather"/>
                <a:ea typeface="Merriweather"/>
                <a:cs typeface="Merriweather"/>
                <a:sym typeface="Merriweather"/>
              </a:rPr>
              <a:t>Edição de perfil</a:t>
            </a:r>
            <a:endParaRPr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832400" y="2376750"/>
            <a:ext cx="39999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Nesta</a:t>
            </a:r>
            <a:r>
              <a:rPr lang="pt-BR"/>
              <a:t> tela o perfil do usuário pode ser alterado, porém por ser uma versão mais simplificada do perfil do usuário somente seus dados pessoais podem ser modificados.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75" y="1152475"/>
            <a:ext cx="1832925" cy="3684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latin typeface="Merriweather"/>
                <a:ea typeface="Merriweather"/>
                <a:cs typeface="Merriweather"/>
                <a:sym typeface="Merriweather"/>
              </a:rPr>
              <a:t>Gerenciamento de projetos</a:t>
            </a:r>
            <a:endParaRPr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4832400" y="1783350"/>
            <a:ext cx="39999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Possui as mesmas funções que o aplicativo do funcionário apresenta. Sendo elas: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b="1" lang="pt-BR"/>
              <a:t>Projetos em andamento</a:t>
            </a:r>
            <a:r>
              <a:rPr lang="pt-BR"/>
              <a:t>: essa “aba” do menu mostra os projetos ainda pendentes de uma determinada equipe.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pt-BR"/>
              <a:t>Projetos concluídos</a:t>
            </a:r>
            <a:r>
              <a:rPr lang="pt-BR"/>
              <a:t>: neste espaço é mostrado os projetos que foram concluídos pelo gestor e sua equipe.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75" y="1152475"/>
            <a:ext cx="1832925" cy="3684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latin typeface="Merriweather"/>
                <a:ea typeface="Merriweather"/>
                <a:cs typeface="Merriweather"/>
                <a:sym typeface="Merriweather"/>
              </a:rPr>
              <a:t>Criação de projetos</a:t>
            </a:r>
            <a:endParaRPr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4832400" y="1670250"/>
            <a:ext cx="3999900" cy="26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 opção permite que o gestor inicie um novo projeto, </a:t>
            </a:r>
            <a:r>
              <a:rPr lang="pt-BR"/>
              <a:t>após preenchidos os espaços o sistema irá gerar uma equipe ideal baseada nas características e avaliações.</a:t>
            </a:r>
            <a:r>
              <a:rPr lang="pt-BR"/>
              <a:t> Os campos a serem preenchidos ou selecionados são: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pt-BR"/>
              <a:t>Nome do projeto;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pt-BR"/>
              <a:t>Prazo da entrega;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pt-BR"/>
              <a:t>Número de integrantes;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pt-BR"/>
              <a:t>Habilidades </a:t>
            </a:r>
            <a:r>
              <a:rPr lang="pt-BR"/>
              <a:t>necessárias</a:t>
            </a:r>
            <a:r>
              <a:rPr lang="pt-BR"/>
              <a:t> para o projeto;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75" y="1152475"/>
            <a:ext cx="1832925" cy="3684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latin typeface="Merriweather"/>
                <a:ea typeface="Merriweather"/>
                <a:cs typeface="Merriweather"/>
                <a:sym typeface="Merriweather"/>
              </a:rPr>
              <a:t>Tela do projeto</a:t>
            </a:r>
            <a:endParaRPr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7" name="Google Shape;147;p26"/>
          <p:cNvSpPr txBox="1"/>
          <p:nvPr>
            <p:ph idx="2" type="body"/>
          </p:nvPr>
        </p:nvSpPr>
        <p:spPr>
          <a:xfrm>
            <a:off x="4832400" y="1719750"/>
            <a:ext cx="3999900" cy="25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clicar em um projeto na tela de “Gerenciamento de projetos” ou na criação de um novo projeto, o gestor será direcionado para esta tela em que são apresentados os integrantes </a:t>
            </a:r>
            <a:r>
              <a:rPr lang="pt-BR"/>
              <a:t>gerados</a:t>
            </a:r>
            <a:r>
              <a:rPr lang="pt-BR"/>
              <a:t> para a equipe, </a:t>
            </a:r>
            <a:r>
              <a:rPr lang="pt-BR"/>
              <a:t>além</a:t>
            </a:r>
            <a:r>
              <a:rPr lang="pt-BR"/>
              <a:t> de 2 opções: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pt-BR"/>
              <a:t>“Finalizar Projeto”: permite a finalização do atual projeto;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pt-BR"/>
              <a:t>“Avaliar”: ao clicar, o gestor, pode avaliar o desempenho do projeto.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75" y="1152475"/>
            <a:ext cx="1832925" cy="368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latin typeface="Merriweather"/>
                <a:ea typeface="Merriweather"/>
                <a:cs typeface="Merriweather"/>
                <a:sym typeface="Merriweather"/>
              </a:rPr>
              <a:t>Tela de avaliação do projeto</a:t>
            </a:r>
            <a:endParaRPr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4" name="Google Shape;154;p27"/>
          <p:cNvSpPr txBox="1"/>
          <p:nvPr>
            <p:ph idx="2" type="body"/>
          </p:nvPr>
        </p:nvSpPr>
        <p:spPr>
          <a:xfrm>
            <a:off x="4832400" y="2342850"/>
            <a:ext cx="39999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Diferentemente da tela de avaliação dos </a:t>
            </a:r>
            <a:r>
              <a:rPr lang="pt-BR"/>
              <a:t>funcionários, a tela de avaliação dos responsáveis pela gestão dos projetos permite que eles apenas avaliem o projeto como um todo, possuindo seus critérios avaliativos. </a:t>
            </a:r>
            <a:r>
              <a:rPr lang="pt-BR"/>
              <a:t> 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74" y="1152475"/>
            <a:ext cx="1832925" cy="3684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Aplicativo do </a:t>
            </a:r>
            <a:r>
              <a:rPr b="1" lang="pt-BR"/>
              <a:t>Funcionário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latin typeface="Merriweather"/>
                <a:ea typeface="Merriweather"/>
                <a:cs typeface="Merriweather"/>
                <a:sym typeface="Merriweather"/>
              </a:rPr>
              <a:t>Tela de LogIn</a:t>
            </a:r>
            <a:endParaRPr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832400" y="1896450"/>
            <a:ext cx="3999900" cy="21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tela de LogIn permite que o </a:t>
            </a:r>
            <a:r>
              <a:rPr lang="pt-BR"/>
              <a:t>funcionário</a:t>
            </a:r>
            <a:r>
              <a:rPr lang="pt-BR"/>
              <a:t> insira seu email e sua respectiva senha para que tenha acesso a sua conta.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Caso a senha ou o email sejam esquecidos, essa tela </a:t>
            </a:r>
            <a:r>
              <a:rPr lang="pt-BR"/>
              <a:t>também</a:t>
            </a:r>
            <a:r>
              <a:rPr lang="pt-BR"/>
              <a:t> possui as opções “Esqueci minha senha” e “Esqueci meu email” que tem a função de fazer a redefinição do item esquecido.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75" y="1152463"/>
            <a:ext cx="1832941" cy="368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latin typeface="Merriweather"/>
                <a:ea typeface="Merriweather"/>
                <a:cs typeface="Merriweather"/>
                <a:sym typeface="Merriweather"/>
              </a:rPr>
              <a:t>Tela principal</a:t>
            </a:r>
            <a:endParaRPr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599613"/>
            <a:ext cx="3999900" cy="27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b="1" lang="pt-BR"/>
              <a:t>Projetos em andamento</a:t>
            </a:r>
            <a:r>
              <a:rPr lang="pt-BR"/>
              <a:t>: essa “aba” do menu mostra os projetos ainda pendentes de um determinado funcionário.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pt-BR"/>
              <a:t>Projetos concluídos</a:t>
            </a:r>
            <a:r>
              <a:rPr lang="pt-BR"/>
              <a:t>: neste espaço é mostrado os projetos que foram concluídos pelo funcionário e sua equipe.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pt-BR"/>
              <a:t>Perfil</a:t>
            </a:r>
            <a:r>
              <a:rPr lang="pt-BR"/>
              <a:t> : ao clicar na foto, posicionada no canto superior direito, o usuário é enviado ao seu perfil.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75" y="1152475"/>
            <a:ext cx="1832925" cy="368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latin typeface="Merriweather"/>
                <a:ea typeface="Merriweather"/>
                <a:cs typeface="Merriweather"/>
                <a:sym typeface="Merriweather"/>
              </a:rPr>
              <a:t>Perfil</a:t>
            </a:r>
            <a:endParaRPr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52500"/>
            <a:ext cx="39999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tela de de perfil são apresentados: o nome do </a:t>
            </a:r>
            <a:r>
              <a:rPr lang="pt-BR"/>
              <a:t>funcionário</a:t>
            </a:r>
            <a:r>
              <a:rPr lang="pt-BR"/>
              <a:t>, seu cargo e sua foto. </a:t>
            </a:r>
            <a:r>
              <a:rPr lang="pt-BR"/>
              <a:t>Além</a:t>
            </a:r>
            <a:r>
              <a:rPr lang="pt-BR"/>
              <a:t> disso essa tela </a:t>
            </a:r>
            <a:r>
              <a:rPr lang="pt-BR"/>
              <a:t>também</a:t>
            </a:r>
            <a:r>
              <a:rPr lang="pt-BR"/>
              <a:t> possui.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b="1" lang="pt-BR"/>
              <a:t>Técnicas</a:t>
            </a:r>
            <a:r>
              <a:rPr b="1" lang="pt-BR"/>
              <a:t> em grupo</a:t>
            </a:r>
            <a:r>
              <a:rPr lang="pt-BR"/>
              <a:t>: </a:t>
            </a:r>
            <a:r>
              <a:rPr lang="pt-BR"/>
              <a:t>Neste</a:t>
            </a:r>
            <a:r>
              <a:rPr lang="pt-BR"/>
              <a:t> quadro são mostrados certas habilidades comportamentais e as </a:t>
            </a:r>
            <a:r>
              <a:rPr lang="pt-BR"/>
              <a:t>avaliações</a:t>
            </a:r>
            <a:r>
              <a:rPr lang="pt-BR"/>
              <a:t> de acordo com outros usuários.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pt-BR"/>
              <a:t>Técnicas</a:t>
            </a:r>
            <a:r>
              <a:rPr b="1" lang="pt-BR"/>
              <a:t> individuais</a:t>
            </a:r>
            <a:r>
              <a:rPr lang="pt-BR"/>
              <a:t>: Aqui são mostradas as </a:t>
            </a:r>
            <a:r>
              <a:rPr lang="pt-BR"/>
              <a:t>competências</a:t>
            </a:r>
            <a:r>
              <a:rPr lang="pt-BR"/>
              <a:t> do </a:t>
            </a:r>
            <a:r>
              <a:rPr lang="pt-BR"/>
              <a:t>usuário</a:t>
            </a:r>
            <a:r>
              <a:rPr lang="pt-BR"/>
              <a:t> e suas avaliações feitas por seus companheiros.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pt-BR"/>
              <a:t>Projetos</a:t>
            </a:r>
            <a:r>
              <a:rPr lang="pt-BR"/>
              <a:t>: Mostra quantos projetos esse </a:t>
            </a:r>
            <a:r>
              <a:rPr lang="pt-BR"/>
              <a:t>funcionário</a:t>
            </a:r>
            <a:r>
              <a:rPr lang="pt-BR"/>
              <a:t> concluiu, estão em andamento e ainda não avaliou seus companheiros.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75" y="1152475"/>
            <a:ext cx="1832925" cy="3684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latin typeface="Merriweather"/>
                <a:ea typeface="Merriweather"/>
                <a:cs typeface="Merriweather"/>
                <a:sym typeface="Merriweather"/>
              </a:rPr>
              <a:t>Edição de perfil</a:t>
            </a:r>
            <a:endParaRPr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2419200"/>
            <a:ext cx="39999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 partir desta tela o perfil do </a:t>
            </a:r>
            <a:r>
              <a:rPr lang="pt-BR"/>
              <a:t>usuário</a:t>
            </a:r>
            <a:r>
              <a:rPr lang="pt-BR"/>
              <a:t> pode ser editado, consequentemente podendo ocorrer alterações em seus dados pessoais e em suas habilidades (Soft e Hard Skills).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75" y="1152475"/>
            <a:ext cx="1832925" cy="3684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latin typeface="Merriweather"/>
                <a:ea typeface="Merriweather"/>
                <a:cs typeface="Merriweather"/>
                <a:sym typeface="Merriweather"/>
              </a:rPr>
              <a:t>Tela do projeto</a:t>
            </a:r>
            <a:endParaRPr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832400" y="1701462"/>
            <a:ext cx="3999900" cy="25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tela principal, ao clicar em um projeto uma tela similar é apresentada e nela estão presentes informações sobre este </a:t>
            </a:r>
            <a:r>
              <a:rPr lang="pt-BR"/>
              <a:t>específico</a:t>
            </a:r>
            <a:r>
              <a:rPr lang="pt-BR"/>
              <a:t> projeto como: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pt-BR"/>
              <a:t>Pessoa </a:t>
            </a:r>
            <a:r>
              <a:rPr lang="pt-BR"/>
              <a:t>responsável</a:t>
            </a:r>
            <a:r>
              <a:rPr lang="pt-BR"/>
              <a:t> pela gestão;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pt-BR"/>
              <a:t>Funcionários</a:t>
            </a:r>
            <a:r>
              <a:rPr lang="pt-BR"/>
              <a:t> que compõe o projeto;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pt-BR"/>
              <a:t>Símbolos</a:t>
            </a:r>
            <a:r>
              <a:rPr lang="pt-BR"/>
              <a:t> para saber se o </a:t>
            </a:r>
            <a:r>
              <a:rPr lang="pt-BR"/>
              <a:t>usuário</a:t>
            </a:r>
            <a:r>
              <a:rPr lang="pt-BR"/>
              <a:t> avaliou seu companheiro: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pt-BR"/>
              <a:t>✓ = Avaliação </a:t>
            </a:r>
            <a:r>
              <a:rPr lang="pt-BR"/>
              <a:t>concluída</a:t>
            </a:r>
            <a:r>
              <a:rPr lang="pt-BR"/>
              <a:t>;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pt-BR"/>
              <a:t>•  = Avaliação pendente.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74" y="1152472"/>
            <a:ext cx="1832925" cy="3684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latin typeface="Merriweather"/>
                <a:ea typeface="Merriweather"/>
                <a:cs typeface="Merriweather"/>
                <a:sym typeface="Merriweather"/>
              </a:rPr>
              <a:t>Tela de avaliação</a:t>
            </a:r>
            <a:endParaRPr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4832400" y="2073600"/>
            <a:ext cx="3999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Ao clicar em um companheiro que possui sua avaliação pendente na “Tela de projeto”, o usuário é direcionado para essa página que permitirá a avaliação do mesmo, podendo ser avaliada como foi sua </a:t>
            </a:r>
            <a:r>
              <a:rPr lang="pt-BR"/>
              <a:t>convivência com a pessoas e também podendo ser avaliados suas Soft e Hard Skills.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75" y="1152475"/>
            <a:ext cx="1832925" cy="3684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Aplicativo do Gestor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