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A4D7D9E-B630-41E7-B031-7AB8C6B7D2C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EB1D515-AA77-4A35-AFA9-B2662E6F97C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EED31FF-8B58-4EF5-A081-0FB05F5E644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39C9FAF-5F5D-4EBF-9582-E1B1F5034EB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B30F1DB-59AF-49E1-8D3A-2424183D557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063FB43-2319-4655-9AFC-F7A32F6AABE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39B868E-5387-4D88-B2D7-83F2F62BE2F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E7E9C98-1C77-43F0-9EC3-605D5229764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850B8D1-9FF1-445B-87E8-2F3C5680611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EBEC191-5706-498A-8870-168E9F41BD2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3CF04B9-ED86-4877-8D0A-A71A27446DA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0767AA9-33CE-41BE-B136-2A15F5BD890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671034A-5961-4B54-A118-5E9C4C55770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67050A6-E95E-4C82-864A-9DB561F8412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4B53127-43BC-4FD3-92AD-8935B84FFA0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B302EE1-524E-41A3-9E47-6DCBF5E556C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DF67931-12FB-482E-8646-C83151CA583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34D11B9-5098-44D0-BEBB-18C124AD2B9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53C2BBE-C456-42D0-9DDC-7B30B861372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A66AA5C-96AE-4657-99ED-3EEE5352491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465FFD1-0297-4CCB-A3A4-E5F2FBCC940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0B98939-914B-4B66-8172-B8128D75BBB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AA59027-A6A4-4CD0-974D-43BBBB23D7E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AC255D4-1E23-47BD-9143-B8EB9B02593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6D61633-094E-427E-9C2F-339AD4774F6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159F542-9B4A-4206-9BAB-492C84D0D4C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TripBook Android App – System Breakdown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GB" sz="3200" spc="-1" strike="noStrike">
                <a:solidFill>
                  <a:srgbClr val="8b8b8b"/>
                </a:solidFill>
                <a:latin typeface="Calibri"/>
              </a:rPr>
              <a:t>Based on Sequence Diagram Analysis (Passenger, Booking System, Payment Gateway)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Modify Reservation Module – Tasks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Create UI to show modifiable elements (seat, date)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Logic to validate and update reservation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Show updated cost or restrictions (if any)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API: getModificationOptions(), updateReservation()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Cancellation &amp; Refund Module – Tasks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UI to cancel booking and confirm reason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Trigger refund via payment gateway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Email/SMS confirmation to user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API: cancelReservation(), requestRefund(), notifyUser()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Admin Support Tasks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Backend tool to manage trip schedules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Seat inventory management dashboard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API: updateTripSeats(), getTripUsageReports()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Security: Restrict access to admin routes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Frontend (Android App - Kotlin)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• 🧑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Passenger Registration / Profile Screen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• 🛫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New Booking Screen (Select Route, Date, Seats)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• 📖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Reservation History Screen (Past &amp; Current)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• ✏️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Modify Reservation Screen (Seats, Dates)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• ❌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Cancel Reservation Screen (With Confirmation)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• 💳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Payment Result / Status View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→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Frontend will be developed in Kotlin using Android SDK and Jetpack Compose.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Backend (Application Logic)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Passenger Profile Manager – CRUD for user info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Reservation Manager – Booking, Update, Delete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Trip Schedule Service – Seat lookup &amp; availability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Modification Handler – Suggest alternate options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Cancellation &amp; Refund Processor – Initiates refunds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Reservation History Logger – Tracks user activity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Payment Gateway Integration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Payment Processor – For card and mobile wallet transactions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Refund Processor – Returns payment upon cancellation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Payment Webhook Listener – Updates system post-confirmation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Integration planned with Stripe or Flutterwave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Feature Flow vs Components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Provide passenger details → Profile API + UI Form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Process payment → Kotlin Frontend + Payment API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Booking confirmed → Booking System + UI Display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Modify reservation → Reservation API + Change UI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Cancel reservation → Refund API + UI Alert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Display history → History Logger + UI List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Technology Stack Summary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Frontend: Kotlin + Jetpack Compose (Android)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Backend: Node.js or Spring Boot (REST APIs)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Database: PostgreSQL or MongoDB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Authentication: JWT Tokens + Firebase Authentication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Notifications: Firebase Cloud Messaging (FCM)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Version Control &amp; CI/CD: GitHub + GitHub Actions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Passenger Module – Tasks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Create Passenger registration form (Kotlin UI)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Implement passenger login &amp; session persistence (Firebase/Auth)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Develop profile view/edit screen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API endpoints: createPassenger(), getPassengerDetails(), updatePassenger()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Booking Module – Tasks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Implement booking screen with route, date &amp; seat selection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Validate seat availability via backend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Display booking summary before payment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API endpoints: createBooking(), getAvailableTrips(), confirmBooking()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Reservation History Module – Tasks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UI screen for listing current &amp; past reservations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Filter by date, status (upcoming, completed, cancelled)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API: fetchUserReservations(userId), fetchReservationDetails(resId)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Add support for pagination and empty state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Coolle_Office_for_Docs_and_Sheet/7.4.2.3$Windows_X86_64 LibreOffice_project/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en-GB</dc:language>
  <cp:lastModifiedBy/>
  <dcterms:modified xsi:type="dcterms:W3CDTF">2025-05-20T16:42:58Z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