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3D4"/>
    <a:srgbClr val="1F3C88"/>
    <a:srgbClr val="070D59"/>
    <a:srgbClr val="729D39"/>
    <a:srgbClr val="366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8E5C-4043-4834-B7EA-89634AD40E2A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B69-0E11-4771-951C-40EAC9934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75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8E5C-4043-4834-B7EA-89634AD40E2A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B69-0E11-4771-951C-40EAC9934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39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8E5C-4043-4834-B7EA-89634AD40E2A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B69-0E11-4771-951C-40EAC9934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37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8E5C-4043-4834-B7EA-89634AD40E2A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B69-0E11-4771-951C-40EAC9934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34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8E5C-4043-4834-B7EA-89634AD40E2A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B69-0E11-4771-951C-40EAC9934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8E5C-4043-4834-B7EA-89634AD40E2A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B69-0E11-4771-951C-40EAC9934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64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8E5C-4043-4834-B7EA-89634AD40E2A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B69-0E11-4771-951C-40EAC9934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13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8E5C-4043-4834-B7EA-89634AD40E2A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B69-0E11-4771-951C-40EAC9934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22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8E5C-4043-4834-B7EA-89634AD40E2A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B69-0E11-4771-951C-40EAC9934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69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8E5C-4043-4834-B7EA-89634AD40E2A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B69-0E11-4771-951C-40EAC9934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6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8E5C-4043-4834-B7EA-89634AD40E2A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5CB69-0E11-4771-951C-40EAC9934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55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F8E5C-4043-4834-B7EA-89634AD40E2A}" type="datetimeFigureOut">
              <a:rPr kumimoji="1" lang="ja-JP" altLang="en-US" smtClean="0"/>
              <a:t>2018/12/27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CB69-0E11-4771-951C-40EAC99348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1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1906098" y="1529862"/>
            <a:ext cx="2450303" cy="1865591"/>
            <a:chOff x="1906098" y="1529862"/>
            <a:chExt cx="2450303" cy="1865591"/>
          </a:xfrm>
        </p:grpSpPr>
        <p:grpSp>
          <p:nvGrpSpPr>
            <p:cNvPr id="10" name="グループ化 9"/>
            <p:cNvGrpSpPr/>
            <p:nvPr/>
          </p:nvGrpSpPr>
          <p:grpSpPr>
            <a:xfrm rot="21440471">
              <a:off x="3085731" y="2024415"/>
              <a:ext cx="1270670" cy="1371038"/>
              <a:chOff x="2987825" y="2780928"/>
              <a:chExt cx="1270670" cy="1371038"/>
            </a:xfrm>
          </p:grpSpPr>
          <p:sp>
            <p:nvSpPr>
              <p:cNvPr id="7" name="片側の 2 つの角を切り取った四角形 6"/>
              <p:cNvSpPr/>
              <p:nvPr/>
            </p:nvSpPr>
            <p:spPr>
              <a:xfrm rot="358494">
                <a:off x="2987825" y="2780928"/>
                <a:ext cx="457200" cy="1368152"/>
              </a:xfrm>
              <a:prstGeom prst="snip2SameRect">
                <a:avLst/>
              </a:prstGeom>
              <a:solidFill>
                <a:srgbClr val="5893D4"/>
              </a:solidFill>
              <a:ln>
                <a:solidFill>
                  <a:srgbClr val="1F3C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片側の 2 つの角を切り取った四角形 7"/>
              <p:cNvSpPr/>
              <p:nvPr/>
            </p:nvSpPr>
            <p:spPr>
              <a:xfrm rot="19343042">
                <a:off x="3463816" y="2783814"/>
                <a:ext cx="379755" cy="1368152"/>
              </a:xfrm>
              <a:prstGeom prst="snip2SameRect">
                <a:avLst/>
              </a:prstGeom>
              <a:solidFill>
                <a:srgbClr val="5893D4"/>
              </a:solidFill>
              <a:ln>
                <a:solidFill>
                  <a:srgbClr val="1F3C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片側の 2 つの角を切り取った四角形 8"/>
              <p:cNvSpPr/>
              <p:nvPr/>
            </p:nvSpPr>
            <p:spPr>
              <a:xfrm rot="10959529">
                <a:off x="3801295" y="2782640"/>
                <a:ext cx="457200" cy="1368152"/>
              </a:xfrm>
              <a:prstGeom prst="snip2SameRect">
                <a:avLst/>
              </a:prstGeom>
              <a:solidFill>
                <a:srgbClr val="5893D4"/>
              </a:solidFill>
              <a:ln>
                <a:solidFill>
                  <a:srgbClr val="1F3C8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" name="グループ化 10"/>
            <p:cNvGrpSpPr/>
            <p:nvPr/>
          </p:nvGrpSpPr>
          <p:grpSpPr>
            <a:xfrm>
              <a:off x="1906098" y="1529862"/>
              <a:ext cx="1080120" cy="1491710"/>
              <a:chOff x="1907704" y="1799838"/>
              <a:chExt cx="1080120" cy="1491710"/>
            </a:xfrm>
          </p:grpSpPr>
          <p:sp>
            <p:nvSpPr>
              <p:cNvPr id="4" name="片側の 2 つの角を切り取った四角形 3"/>
              <p:cNvSpPr/>
              <p:nvPr/>
            </p:nvSpPr>
            <p:spPr>
              <a:xfrm>
                <a:off x="1907704" y="1799838"/>
                <a:ext cx="457200" cy="1368152"/>
              </a:xfrm>
              <a:prstGeom prst="snip2SameRect">
                <a:avLst/>
              </a:prstGeom>
              <a:solidFill>
                <a:srgbClr val="729D39"/>
              </a:solidFill>
              <a:ln>
                <a:solidFill>
                  <a:srgbClr val="3662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片側の 2 つの角を切り取った四角形 4"/>
              <p:cNvSpPr/>
              <p:nvPr/>
            </p:nvSpPr>
            <p:spPr>
              <a:xfrm rot="16626848">
                <a:off x="2220308" y="2524031"/>
                <a:ext cx="457200" cy="1077833"/>
              </a:xfrm>
              <a:prstGeom prst="snip2SameRect">
                <a:avLst/>
              </a:prstGeom>
              <a:solidFill>
                <a:srgbClr val="729D39"/>
              </a:solidFill>
              <a:ln>
                <a:solidFill>
                  <a:srgbClr val="3662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Katsuki</dc:creator>
  <cp:lastModifiedBy>Katsuki</cp:lastModifiedBy>
  <cp:revision>2</cp:revision>
  <dcterms:created xsi:type="dcterms:W3CDTF">2018-12-26T16:11:24Z</dcterms:created>
  <dcterms:modified xsi:type="dcterms:W3CDTF">2018-12-26T16:26:04Z</dcterms:modified>
</cp:coreProperties>
</file>