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1"/>
  </p:notesMasterIdLst>
  <p:handoutMasterIdLst>
    <p:handoutMasterId r:id="rId12"/>
  </p:handoutMasterIdLst>
  <p:sldIdLst>
    <p:sldId id="275" r:id="rId2"/>
    <p:sldId id="276" r:id="rId3"/>
    <p:sldId id="278" r:id="rId4"/>
    <p:sldId id="279" r:id="rId5"/>
    <p:sldId id="272" r:id="rId6"/>
    <p:sldId id="280" r:id="rId7"/>
    <p:sldId id="282" r:id="rId8"/>
    <p:sldId id="283" r:id="rId9"/>
    <p:sldId id="284" r:id="rId10"/>
  </p:sldIdLst>
  <p:sldSz cx="100584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orient="horz" pos="2784" userDrawn="1">
          <p15:clr>
            <a:srgbClr val="A4A3A4"/>
          </p15:clr>
        </p15:guide>
        <p15:guide id="3" orient="horz" pos="576" userDrawn="1">
          <p15:clr>
            <a:srgbClr val="A4A3A4"/>
          </p15:clr>
        </p15:guide>
        <p15:guide id="4" pos="316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4D8C"/>
    <a:srgbClr val="1A305C"/>
    <a:srgbClr val="3F765F"/>
    <a:srgbClr val="367058"/>
    <a:srgbClr val="1B4935"/>
    <a:srgbClr val="679B9B"/>
    <a:srgbClr val="25654A"/>
    <a:srgbClr val="E6E6E6"/>
    <a:srgbClr val="F38571"/>
    <a:srgbClr val="FFB6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29" autoAdjust="0"/>
    <p:restoredTop sz="95878" autoAdjust="0"/>
  </p:normalViewPr>
  <p:slideViewPr>
    <p:cSldViewPr snapToGrid="0" showGuides="1">
      <p:cViewPr varScale="1">
        <p:scale>
          <a:sx n="58" d="100"/>
          <a:sy n="58" d="100"/>
        </p:scale>
        <p:origin x="1204" y="44"/>
      </p:cViewPr>
      <p:guideLst>
        <p:guide orient="horz" pos="2088"/>
        <p:guide orient="horz" pos="2784"/>
        <p:guide orient="horz" pos="576"/>
        <p:guide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48" d="100"/>
          <a:sy n="48" d="100"/>
        </p:scale>
        <p:origin x="2684"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B51015-12CA-4649-B47F-D3EB5E1095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111F2F-D8BA-4A13-91FC-3878C75727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668B7C-E4CD-4872-B084-44133F808FCE}" type="datetimeFigureOut">
              <a:rPr lang="en-US" smtClean="0"/>
              <a:t>8/9/2024</a:t>
            </a:fld>
            <a:endParaRPr lang="en-US" dirty="0"/>
          </a:p>
        </p:txBody>
      </p:sp>
      <p:sp>
        <p:nvSpPr>
          <p:cNvPr id="4" name="Footer Placeholder 3">
            <a:extLst>
              <a:ext uri="{FF2B5EF4-FFF2-40B4-BE49-F238E27FC236}">
                <a16:creationId xmlns:a16="http://schemas.microsoft.com/office/drawing/2014/main" id="{F38FD67D-A60A-4914-89F3-9FC43EF547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51642D8-EDCF-4A15-A29F-1B065ECC2E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7E8E42-E7C5-4B24-8575-74A765CA0AB6}" type="slidenum">
              <a:rPr lang="en-US" smtClean="0"/>
              <a:t>‹#›</a:t>
            </a:fld>
            <a:endParaRPr lang="en-US" dirty="0"/>
          </a:p>
        </p:txBody>
      </p:sp>
    </p:spTree>
    <p:extLst>
      <p:ext uri="{BB962C8B-B14F-4D97-AF65-F5344CB8AC3E}">
        <p14:creationId xmlns:p14="http://schemas.microsoft.com/office/powerpoint/2010/main" val="2295330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33D5BD-E30B-48AB-B24F-3878C333D518}" type="datetimeFigureOut">
              <a:rPr lang="en-US" smtClean="0"/>
              <a:t>8/9/2024</a:t>
            </a:fld>
            <a:endParaRPr lang="en-US" dirty="0"/>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81A707-0A4C-444E-BBAC-8F56E4534DF7}" type="slidenum">
              <a:rPr lang="en-US" smtClean="0"/>
              <a:t>‹#›</a:t>
            </a:fld>
            <a:endParaRPr lang="en-US" dirty="0"/>
          </a:p>
        </p:txBody>
      </p:sp>
    </p:spTree>
    <p:extLst>
      <p:ext uri="{BB962C8B-B14F-4D97-AF65-F5344CB8AC3E}">
        <p14:creationId xmlns:p14="http://schemas.microsoft.com/office/powerpoint/2010/main" val="1520295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81A707-0A4C-444E-BBAC-8F56E4534DF7}" type="slidenum">
              <a:rPr lang="en-US" smtClean="0"/>
              <a:t>2</a:t>
            </a:fld>
            <a:endParaRPr lang="en-US" dirty="0"/>
          </a:p>
        </p:txBody>
      </p:sp>
    </p:spTree>
    <p:extLst>
      <p:ext uri="{BB962C8B-B14F-4D97-AF65-F5344CB8AC3E}">
        <p14:creationId xmlns:p14="http://schemas.microsoft.com/office/powerpoint/2010/main" val="2336193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81A707-0A4C-444E-BBAC-8F56E4534DF7}" type="slidenum">
              <a:rPr lang="en-US" smtClean="0"/>
              <a:t>3</a:t>
            </a:fld>
            <a:endParaRPr lang="en-US" dirty="0"/>
          </a:p>
        </p:txBody>
      </p:sp>
    </p:spTree>
    <p:extLst>
      <p:ext uri="{BB962C8B-B14F-4D97-AF65-F5344CB8AC3E}">
        <p14:creationId xmlns:p14="http://schemas.microsoft.com/office/powerpoint/2010/main" val="2918668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81A707-0A4C-444E-BBAC-8F56E4534DF7}" type="slidenum">
              <a:rPr lang="en-US" smtClean="0"/>
              <a:t>5</a:t>
            </a:fld>
            <a:endParaRPr lang="en-US" dirty="0"/>
          </a:p>
        </p:txBody>
      </p:sp>
    </p:spTree>
    <p:extLst>
      <p:ext uri="{BB962C8B-B14F-4D97-AF65-F5344CB8AC3E}">
        <p14:creationId xmlns:p14="http://schemas.microsoft.com/office/powerpoint/2010/main" val="25172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D023C27-C474-480F-BC7F-9C1AAFCAD96E}"/>
              </a:ext>
            </a:extLst>
          </p:cNvPr>
          <p:cNvSpPr>
            <a:spLocks noGrp="1"/>
          </p:cNvSpPr>
          <p:nvPr>
            <p:ph type="pic" sz="quarter" idx="15"/>
          </p:nvPr>
        </p:nvSpPr>
        <p:spPr>
          <a:xfrm>
            <a:off x="0" y="0"/>
            <a:ext cx="10058400" cy="3319272"/>
          </a:xfrm>
        </p:spPr>
        <p:txBody>
          <a:bodyPr/>
          <a:lstStyle/>
          <a:p>
            <a:r>
              <a:rPr lang="en-US"/>
              <a:t>Click icon to add picture</a:t>
            </a:r>
            <a:endParaRPr lang="en-US" dirty="0"/>
          </a:p>
        </p:txBody>
      </p:sp>
      <p:sp>
        <p:nvSpPr>
          <p:cNvPr id="3" name="Rectangle 2">
            <a:extLst>
              <a:ext uri="{FF2B5EF4-FFF2-40B4-BE49-F238E27FC236}">
                <a16:creationId xmlns:a16="http://schemas.microsoft.com/office/drawing/2014/main" id="{A48A0F1A-22FB-45FF-80D6-4FE63A63EE04}"/>
              </a:ext>
            </a:extLst>
          </p:cNvPr>
          <p:cNvSpPr/>
          <p:nvPr userDrawn="1"/>
        </p:nvSpPr>
        <p:spPr>
          <a:xfrm>
            <a:off x="9600" y="3319272"/>
            <a:ext cx="10048800" cy="44504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12" name="Content Placeholder 14">
            <a:extLst>
              <a:ext uri="{FF2B5EF4-FFF2-40B4-BE49-F238E27FC236}">
                <a16:creationId xmlns:a16="http://schemas.microsoft.com/office/drawing/2014/main" id="{0D990D0E-21A8-4155-B955-886A21DE1825}"/>
              </a:ext>
            </a:extLst>
          </p:cNvPr>
          <p:cNvSpPr>
            <a:spLocks noGrp="1"/>
          </p:cNvSpPr>
          <p:nvPr>
            <p:ph sz="quarter" idx="13" hasCustomPrompt="1"/>
          </p:nvPr>
        </p:nvSpPr>
        <p:spPr>
          <a:xfrm>
            <a:off x="228600" y="3575304"/>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3" name="Text Placeholder 16">
            <a:extLst>
              <a:ext uri="{FF2B5EF4-FFF2-40B4-BE49-F238E27FC236}">
                <a16:creationId xmlns:a16="http://schemas.microsoft.com/office/drawing/2014/main" id="{E86030C3-0988-4616-B1A6-DC729760D6A1}"/>
              </a:ext>
            </a:extLst>
          </p:cNvPr>
          <p:cNvSpPr>
            <a:spLocks noGrp="1"/>
          </p:cNvSpPr>
          <p:nvPr>
            <p:ph type="body" sz="quarter" idx="14"/>
          </p:nvPr>
        </p:nvSpPr>
        <p:spPr>
          <a:xfrm>
            <a:off x="228600" y="4087368"/>
            <a:ext cx="2893612" cy="3391118"/>
          </a:xfrm>
        </p:spPr>
        <p:txBody>
          <a:bodyPr>
            <a:normAutofit/>
          </a:bodyPr>
          <a:lstStyle>
            <a:lvl1pPr marL="0" indent="0">
              <a:lnSpc>
                <a:spcPct val="150000"/>
              </a:lnSpc>
              <a:spcBef>
                <a:spcPts val="1200"/>
              </a:spcBef>
              <a:buNone/>
              <a:defRPr sz="1100">
                <a:solidFill>
                  <a:schemeClr val="bg1"/>
                </a:solidFill>
                <a:latin typeface="+mn-lt"/>
                <a:cs typeface="Arial" panose="020B0604020202020204" pitchFamily="34" charset="0"/>
              </a:defRPr>
            </a:lvl1pPr>
            <a:lvl2pPr marL="457200" indent="0">
              <a:lnSpc>
                <a:spcPct val="150000"/>
              </a:lnSpc>
              <a:spcBef>
                <a:spcPts val="1200"/>
              </a:spcBef>
              <a:buNone/>
              <a:defRPr sz="1100">
                <a:solidFill>
                  <a:schemeClr val="bg1"/>
                </a:solidFill>
                <a:latin typeface="+mn-lt"/>
                <a:cs typeface="Arial" panose="020B0604020202020204" pitchFamily="34" charset="0"/>
              </a:defRPr>
            </a:lvl2pPr>
            <a:lvl3pPr marL="914400" indent="0">
              <a:lnSpc>
                <a:spcPct val="150000"/>
              </a:lnSpc>
              <a:spcBef>
                <a:spcPts val="1200"/>
              </a:spcBef>
              <a:buNone/>
              <a:defRPr sz="1100">
                <a:solidFill>
                  <a:schemeClr val="bg1"/>
                </a:solidFill>
                <a:latin typeface="+mn-lt"/>
                <a:cs typeface="Arial" panose="020B0604020202020204" pitchFamily="34" charset="0"/>
              </a:defRPr>
            </a:lvl3pPr>
            <a:lvl4pPr marL="1371600" indent="0">
              <a:lnSpc>
                <a:spcPct val="150000"/>
              </a:lnSpc>
              <a:spcBef>
                <a:spcPts val="1200"/>
              </a:spcBef>
              <a:buNone/>
              <a:defRPr sz="1100">
                <a:solidFill>
                  <a:schemeClr val="bg1"/>
                </a:solidFill>
                <a:latin typeface="+mn-lt"/>
                <a:cs typeface="Arial" panose="020B0604020202020204" pitchFamily="34" charset="0"/>
              </a:defRPr>
            </a:lvl4pPr>
            <a:lvl5pPr marL="1828800" indent="0">
              <a:lnSpc>
                <a:spcPct val="150000"/>
              </a:lnSpc>
              <a:spcBef>
                <a:spcPts val="1200"/>
              </a:spcBef>
              <a:buNone/>
              <a:defRPr sz="1100">
                <a:solidFill>
                  <a:schemeClr val="bg1"/>
                </a:solidFill>
                <a:latin typeface="+mn-lt"/>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itle 1">
            <a:extLst>
              <a:ext uri="{FF2B5EF4-FFF2-40B4-BE49-F238E27FC236}">
                <a16:creationId xmlns:a16="http://schemas.microsoft.com/office/drawing/2014/main" id="{B0BD0440-9D47-4C93-95F9-EFC0FCF1C626}"/>
              </a:ext>
            </a:extLst>
          </p:cNvPr>
          <p:cNvSpPr>
            <a:spLocks noGrp="1"/>
          </p:cNvSpPr>
          <p:nvPr>
            <p:ph type="ctrTitle" hasCustomPrompt="1"/>
          </p:nvPr>
        </p:nvSpPr>
        <p:spPr>
          <a:xfrm>
            <a:off x="6925038" y="5183368"/>
            <a:ext cx="2889504" cy="1251856"/>
          </a:xfrm>
        </p:spPr>
        <p:txBody>
          <a:bodyPr vert="horz" anchor="ctr">
            <a:noAutofit/>
          </a:bodyPr>
          <a:lstStyle>
            <a:lvl1pPr algn="ctr">
              <a:lnSpc>
                <a:spcPct val="100000"/>
              </a:lnSpc>
              <a:defRPr sz="4000" b="0">
                <a:solidFill>
                  <a:schemeClr val="bg1"/>
                </a:solidFill>
                <a:latin typeface="+mj-lt"/>
              </a:defRPr>
            </a:lvl1pPr>
          </a:lstStyle>
          <a:p>
            <a:r>
              <a:rPr lang="en-US" noProof="0" dirty="0"/>
              <a:t>EDIT TEXT</a:t>
            </a:r>
          </a:p>
        </p:txBody>
      </p:sp>
      <p:sp>
        <p:nvSpPr>
          <p:cNvPr id="14" name="Subtitle 2">
            <a:extLst>
              <a:ext uri="{FF2B5EF4-FFF2-40B4-BE49-F238E27FC236}">
                <a16:creationId xmlns:a16="http://schemas.microsoft.com/office/drawing/2014/main" id="{D62D81F5-56E3-4D39-96F6-6C09DF4C2835}"/>
              </a:ext>
            </a:extLst>
          </p:cNvPr>
          <p:cNvSpPr>
            <a:spLocks noGrp="1"/>
          </p:cNvSpPr>
          <p:nvPr>
            <p:ph type="subTitle" idx="1" hasCustomPrompt="1"/>
          </p:nvPr>
        </p:nvSpPr>
        <p:spPr>
          <a:xfrm>
            <a:off x="6925038" y="6530864"/>
            <a:ext cx="2889504" cy="453005"/>
          </a:xfrm>
        </p:spPr>
        <p:txBody>
          <a:bodyPr vert="horz">
            <a:normAutofit/>
          </a:bodyPr>
          <a:lstStyle>
            <a:lvl1pPr marL="0" indent="0" algn="ctr">
              <a:lnSpc>
                <a:spcPct val="100000"/>
              </a:lnSpc>
              <a:buNone/>
              <a:defRPr sz="1200" spc="300" baseline="0">
                <a:solidFill>
                  <a:schemeClr val="bg1"/>
                </a:solidFill>
                <a:latin typeface="+mj-lt"/>
                <a:cs typeface="Arial" panose="020B0604020202020204" pitchFamily="34" charset="0"/>
              </a:defRPr>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noProof="0" dirty="0"/>
              <a:t>CLICK TO EDIT TEXT</a:t>
            </a:r>
          </a:p>
        </p:txBody>
      </p:sp>
      <p:sp>
        <p:nvSpPr>
          <p:cNvPr id="16" name="Content Placeholder 14">
            <a:extLst>
              <a:ext uri="{FF2B5EF4-FFF2-40B4-BE49-F238E27FC236}">
                <a16:creationId xmlns:a16="http://schemas.microsoft.com/office/drawing/2014/main" id="{6A973B95-8AB3-4E60-8A20-AB12D6D0E54E}"/>
              </a:ext>
            </a:extLst>
          </p:cNvPr>
          <p:cNvSpPr>
            <a:spLocks noGrp="1"/>
          </p:cNvSpPr>
          <p:nvPr>
            <p:ph sz="quarter" idx="11" hasCustomPrompt="1"/>
          </p:nvPr>
        </p:nvSpPr>
        <p:spPr>
          <a:xfrm>
            <a:off x="3577038" y="3575304"/>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7" name="Text Placeholder 16">
            <a:extLst>
              <a:ext uri="{FF2B5EF4-FFF2-40B4-BE49-F238E27FC236}">
                <a16:creationId xmlns:a16="http://schemas.microsoft.com/office/drawing/2014/main" id="{2569348C-F945-4CEC-9698-686F8ABC8B23}"/>
              </a:ext>
            </a:extLst>
          </p:cNvPr>
          <p:cNvSpPr>
            <a:spLocks noGrp="1"/>
          </p:cNvSpPr>
          <p:nvPr>
            <p:ph type="body" sz="quarter" idx="12"/>
          </p:nvPr>
        </p:nvSpPr>
        <p:spPr>
          <a:xfrm>
            <a:off x="3577038" y="4087368"/>
            <a:ext cx="2893612" cy="1741653"/>
          </a:xfrm>
        </p:spPr>
        <p:txBody>
          <a:bodyPr>
            <a:normAutofit/>
          </a:bodyPr>
          <a:lstStyle>
            <a:lvl1pPr marL="0" indent="0">
              <a:buNone/>
              <a:defRPr sz="1100">
                <a:solidFill>
                  <a:schemeClr val="bg1"/>
                </a:solidFill>
                <a:latin typeface="+mn-lt"/>
                <a:cs typeface="Arial" panose="020B0604020202020204" pitchFamily="34" charset="0"/>
              </a:defRPr>
            </a:lvl1pPr>
            <a:lvl2pPr marL="457200" indent="0">
              <a:buNone/>
              <a:defRPr sz="1100">
                <a:solidFill>
                  <a:schemeClr val="bg1"/>
                </a:solidFill>
                <a:latin typeface="+mn-lt"/>
                <a:cs typeface="Arial" panose="020B0604020202020204" pitchFamily="34" charset="0"/>
              </a:defRPr>
            </a:lvl2pPr>
            <a:lvl3pPr marL="914400" indent="0">
              <a:buNone/>
              <a:defRPr sz="1100">
                <a:solidFill>
                  <a:schemeClr val="bg1"/>
                </a:solidFill>
                <a:latin typeface="+mn-lt"/>
                <a:cs typeface="Arial" panose="020B0604020202020204" pitchFamily="34" charset="0"/>
              </a:defRPr>
            </a:lvl3pPr>
            <a:lvl4pPr marL="1371600" indent="0">
              <a:buNone/>
              <a:defRPr sz="1100">
                <a:solidFill>
                  <a:schemeClr val="bg1"/>
                </a:solidFill>
                <a:latin typeface="+mn-lt"/>
                <a:cs typeface="Arial" panose="020B0604020202020204" pitchFamily="34" charset="0"/>
              </a:defRPr>
            </a:lvl4pPr>
            <a:lvl5pPr marL="1828800" indent="0">
              <a:buNone/>
              <a:defRPr sz="1100">
                <a:solidFill>
                  <a:schemeClr val="bg1"/>
                </a:solidFill>
                <a:latin typeface="+mn-lt"/>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99140190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D023C27-C474-480F-BC7F-9C1AAFCAD96E}"/>
              </a:ext>
            </a:extLst>
          </p:cNvPr>
          <p:cNvSpPr>
            <a:spLocks noGrp="1"/>
          </p:cNvSpPr>
          <p:nvPr>
            <p:ph type="pic" sz="quarter" idx="15"/>
          </p:nvPr>
        </p:nvSpPr>
        <p:spPr>
          <a:xfrm>
            <a:off x="3352801" y="0"/>
            <a:ext cx="6705600" cy="4419600"/>
          </a:xfrm>
        </p:spPr>
        <p:txBody>
          <a:bodyPr/>
          <a:lstStyle/>
          <a:p>
            <a:r>
              <a:rPr lang="en-US"/>
              <a:t>Click icon to add picture</a:t>
            </a:r>
            <a:endParaRPr lang="en-US" dirty="0"/>
          </a:p>
        </p:txBody>
      </p:sp>
      <p:sp>
        <p:nvSpPr>
          <p:cNvPr id="3" name="Rectangle 2">
            <a:extLst>
              <a:ext uri="{FF2B5EF4-FFF2-40B4-BE49-F238E27FC236}">
                <a16:creationId xmlns:a16="http://schemas.microsoft.com/office/drawing/2014/main" id="{A48A0F1A-22FB-45FF-80D6-4FE63A63EE04}"/>
              </a:ext>
            </a:extLst>
          </p:cNvPr>
          <p:cNvSpPr/>
          <p:nvPr userDrawn="1"/>
        </p:nvSpPr>
        <p:spPr>
          <a:xfrm>
            <a:off x="9600" y="0"/>
            <a:ext cx="3343200" cy="7769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2" name="Title 1">
            <a:extLst>
              <a:ext uri="{FF2B5EF4-FFF2-40B4-BE49-F238E27FC236}">
                <a16:creationId xmlns:a16="http://schemas.microsoft.com/office/drawing/2014/main" id="{DF01E5D2-6D16-41B9-8D95-C3831084A574}"/>
              </a:ext>
            </a:extLst>
          </p:cNvPr>
          <p:cNvSpPr>
            <a:spLocks noGrp="1"/>
          </p:cNvSpPr>
          <p:nvPr>
            <p:ph type="ctrTitle" hasCustomPrompt="1"/>
          </p:nvPr>
        </p:nvSpPr>
        <p:spPr>
          <a:xfrm>
            <a:off x="6925038" y="5183368"/>
            <a:ext cx="2889504" cy="1251856"/>
          </a:xfrm>
        </p:spPr>
        <p:txBody>
          <a:bodyPr vert="horz" anchor="ctr">
            <a:noAutofit/>
          </a:bodyPr>
          <a:lstStyle>
            <a:lvl1pPr algn="ctr">
              <a:lnSpc>
                <a:spcPct val="100000"/>
              </a:lnSpc>
              <a:defRPr sz="4000" b="0">
                <a:solidFill>
                  <a:schemeClr val="tx2"/>
                </a:solidFill>
                <a:latin typeface="+mj-lt"/>
              </a:defRPr>
            </a:lvl1pPr>
          </a:lstStyle>
          <a:p>
            <a:r>
              <a:rPr lang="en-US" noProof="0" dirty="0"/>
              <a:t>EDIT TEXT</a:t>
            </a:r>
          </a:p>
        </p:txBody>
      </p:sp>
      <p:sp>
        <p:nvSpPr>
          <p:cNvPr id="18" name="Subtitle 2">
            <a:extLst>
              <a:ext uri="{FF2B5EF4-FFF2-40B4-BE49-F238E27FC236}">
                <a16:creationId xmlns:a16="http://schemas.microsoft.com/office/drawing/2014/main" id="{C1E1772A-8C1A-43F8-A297-A2A1C4961A78}"/>
              </a:ext>
            </a:extLst>
          </p:cNvPr>
          <p:cNvSpPr>
            <a:spLocks noGrp="1"/>
          </p:cNvSpPr>
          <p:nvPr>
            <p:ph type="subTitle" idx="1" hasCustomPrompt="1"/>
          </p:nvPr>
        </p:nvSpPr>
        <p:spPr>
          <a:xfrm>
            <a:off x="6925038" y="6530864"/>
            <a:ext cx="2889504" cy="453005"/>
          </a:xfrm>
        </p:spPr>
        <p:txBody>
          <a:bodyPr vert="horz">
            <a:normAutofit/>
          </a:bodyPr>
          <a:lstStyle>
            <a:lvl1pPr marL="0" indent="0" algn="ctr">
              <a:lnSpc>
                <a:spcPct val="100000"/>
              </a:lnSpc>
              <a:buNone/>
              <a:defRPr sz="1200" spc="300" baseline="0">
                <a:solidFill>
                  <a:schemeClr val="tx2"/>
                </a:solidFill>
                <a:latin typeface="+mj-lt"/>
                <a:cs typeface="Arial" panose="020B0604020202020204" pitchFamily="34" charset="0"/>
              </a:defRPr>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noProof="0" dirty="0"/>
              <a:t>CLICK TO EDIT TEXT</a:t>
            </a:r>
          </a:p>
        </p:txBody>
      </p:sp>
      <p:sp>
        <p:nvSpPr>
          <p:cNvPr id="15" name="Rectangle 14">
            <a:extLst>
              <a:ext uri="{FF2B5EF4-FFF2-40B4-BE49-F238E27FC236}">
                <a16:creationId xmlns:a16="http://schemas.microsoft.com/office/drawing/2014/main" id="{97492751-E9EF-463C-8C1E-1AA3A9B1D816}"/>
              </a:ext>
            </a:extLst>
          </p:cNvPr>
          <p:cNvSpPr/>
          <p:nvPr userDrawn="1"/>
        </p:nvSpPr>
        <p:spPr>
          <a:xfrm>
            <a:off x="3355200" y="3886200"/>
            <a:ext cx="3348000" cy="3886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Content Placeholder 14">
            <a:extLst>
              <a:ext uri="{FF2B5EF4-FFF2-40B4-BE49-F238E27FC236}">
                <a16:creationId xmlns:a16="http://schemas.microsoft.com/office/drawing/2014/main" id="{E6FA2C89-4818-4619-8F8B-31E5505EAF76}"/>
              </a:ext>
            </a:extLst>
          </p:cNvPr>
          <p:cNvSpPr>
            <a:spLocks noGrp="1"/>
          </p:cNvSpPr>
          <p:nvPr>
            <p:ph sz="quarter" idx="11" hasCustomPrompt="1"/>
          </p:nvPr>
        </p:nvSpPr>
        <p:spPr>
          <a:xfrm>
            <a:off x="3577038" y="4713695"/>
            <a:ext cx="2893612" cy="404672"/>
          </a:xfrm>
        </p:spPr>
        <p:txBody>
          <a:bodyPr>
            <a:noAutofit/>
          </a:bodyPr>
          <a:lstStyle>
            <a:lvl1pPr marL="0" indent="0">
              <a:buNone/>
              <a:defRPr sz="2400" b="0">
                <a:solidFill>
                  <a:schemeClr val="tx2"/>
                </a:solidFill>
                <a:latin typeface="+mj-lt"/>
              </a:defRPr>
            </a:lvl1pPr>
          </a:lstStyle>
          <a:p>
            <a:pPr lvl="0"/>
            <a:r>
              <a:rPr lang="en-US" noProof="0" dirty="0"/>
              <a:t>Add Title Here</a:t>
            </a:r>
          </a:p>
        </p:txBody>
      </p:sp>
      <p:sp>
        <p:nvSpPr>
          <p:cNvPr id="21" name="Text Placeholder 16">
            <a:extLst>
              <a:ext uri="{FF2B5EF4-FFF2-40B4-BE49-F238E27FC236}">
                <a16:creationId xmlns:a16="http://schemas.microsoft.com/office/drawing/2014/main" id="{67651986-01F3-4697-A0D4-31F6A1098310}"/>
              </a:ext>
            </a:extLst>
          </p:cNvPr>
          <p:cNvSpPr>
            <a:spLocks noGrp="1"/>
          </p:cNvSpPr>
          <p:nvPr>
            <p:ph type="body" sz="quarter" idx="12"/>
          </p:nvPr>
        </p:nvSpPr>
        <p:spPr>
          <a:xfrm>
            <a:off x="3577038" y="5216093"/>
            <a:ext cx="2893612" cy="1741653"/>
          </a:xfrm>
        </p:spPr>
        <p:txBody>
          <a:bodyPr>
            <a:normAutofit/>
          </a:bodyPr>
          <a:lstStyle>
            <a:lvl1pPr marL="0" indent="0">
              <a:buNone/>
              <a:defRPr sz="1100">
                <a:solidFill>
                  <a:schemeClr val="tx2"/>
                </a:solidFill>
                <a:latin typeface="+mn-lt"/>
                <a:cs typeface="Arial" panose="020B0604020202020204" pitchFamily="34" charset="0"/>
              </a:defRPr>
            </a:lvl1pPr>
            <a:lvl2pPr marL="457200" indent="0">
              <a:buNone/>
              <a:defRPr sz="1100">
                <a:solidFill>
                  <a:schemeClr val="tx2"/>
                </a:solidFill>
                <a:latin typeface="+mn-lt"/>
                <a:cs typeface="Arial" panose="020B0604020202020204" pitchFamily="34" charset="0"/>
              </a:defRPr>
            </a:lvl2pPr>
            <a:lvl3pPr marL="914400" indent="0">
              <a:buNone/>
              <a:defRPr sz="1100">
                <a:solidFill>
                  <a:schemeClr val="tx2"/>
                </a:solidFill>
                <a:latin typeface="+mn-lt"/>
                <a:cs typeface="Arial" panose="020B0604020202020204" pitchFamily="34" charset="0"/>
              </a:defRPr>
            </a:lvl3pPr>
            <a:lvl4pPr marL="1371600" indent="0">
              <a:buNone/>
              <a:defRPr sz="1100">
                <a:solidFill>
                  <a:schemeClr val="tx2"/>
                </a:solidFill>
                <a:latin typeface="+mn-lt"/>
                <a:cs typeface="Arial" panose="020B0604020202020204" pitchFamily="34" charset="0"/>
              </a:defRPr>
            </a:lvl4pPr>
            <a:lvl5pPr marL="1828800" indent="0">
              <a:buNone/>
              <a:defRPr sz="1100">
                <a:solidFill>
                  <a:schemeClr val="tx2"/>
                </a:solidFill>
                <a:latin typeface="+mn-lt"/>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Content Placeholder 14">
            <a:extLst>
              <a:ext uri="{FF2B5EF4-FFF2-40B4-BE49-F238E27FC236}">
                <a16:creationId xmlns:a16="http://schemas.microsoft.com/office/drawing/2014/main" id="{0D990D0E-21A8-4155-B955-886A21DE1825}"/>
              </a:ext>
            </a:extLst>
          </p:cNvPr>
          <p:cNvSpPr>
            <a:spLocks noGrp="1"/>
          </p:cNvSpPr>
          <p:nvPr>
            <p:ph sz="quarter" idx="13" hasCustomPrompt="1"/>
          </p:nvPr>
        </p:nvSpPr>
        <p:spPr>
          <a:xfrm>
            <a:off x="228600" y="1530776"/>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3" name="Text Placeholder 16">
            <a:extLst>
              <a:ext uri="{FF2B5EF4-FFF2-40B4-BE49-F238E27FC236}">
                <a16:creationId xmlns:a16="http://schemas.microsoft.com/office/drawing/2014/main" id="{E86030C3-0988-4616-B1A6-DC729760D6A1}"/>
              </a:ext>
            </a:extLst>
          </p:cNvPr>
          <p:cNvSpPr>
            <a:spLocks noGrp="1"/>
          </p:cNvSpPr>
          <p:nvPr>
            <p:ph type="body" sz="quarter" idx="14"/>
          </p:nvPr>
        </p:nvSpPr>
        <p:spPr>
          <a:xfrm>
            <a:off x="228600" y="2044385"/>
            <a:ext cx="2893612" cy="4807095"/>
          </a:xfrm>
        </p:spPr>
        <p:txBody>
          <a:bodyPr>
            <a:normAutofit/>
          </a:bodyPr>
          <a:lstStyle>
            <a:lvl1pPr marL="0" indent="0">
              <a:lnSpc>
                <a:spcPct val="150000"/>
              </a:lnSpc>
              <a:spcBef>
                <a:spcPts val="1200"/>
              </a:spcBef>
              <a:buNone/>
              <a:defRPr sz="1100">
                <a:solidFill>
                  <a:schemeClr val="bg1"/>
                </a:solidFill>
                <a:latin typeface="+mn-lt"/>
                <a:cs typeface="Arial" panose="020B0604020202020204" pitchFamily="34" charset="0"/>
              </a:defRPr>
            </a:lvl1pPr>
            <a:lvl2pPr marL="457200" indent="0">
              <a:lnSpc>
                <a:spcPct val="150000"/>
              </a:lnSpc>
              <a:spcBef>
                <a:spcPts val="1200"/>
              </a:spcBef>
              <a:buNone/>
              <a:defRPr sz="1100">
                <a:solidFill>
                  <a:schemeClr val="bg1"/>
                </a:solidFill>
                <a:latin typeface="+mn-lt"/>
                <a:cs typeface="Arial" panose="020B0604020202020204" pitchFamily="34" charset="0"/>
              </a:defRPr>
            </a:lvl2pPr>
            <a:lvl3pPr marL="914400" indent="0">
              <a:lnSpc>
                <a:spcPct val="150000"/>
              </a:lnSpc>
              <a:spcBef>
                <a:spcPts val="1200"/>
              </a:spcBef>
              <a:buNone/>
              <a:defRPr sz="1100">
                <a:solidFill>
                  <a:schemeClr val="bg1"/>
                </a:solidFill>
                <a:latin typeface="+mn-lt"/>
                <a:cs typeface="Arial" panose="020B0604020202020204" pitchFamily="34" charset="0"/>
              </a:defRPr>
            </a:lvl3pPr>
            <a:lvl4pPr marL="1371600" indent="0">
              <a:lnSpc>
                <a:spcPct val="150000"/>
              </a:lnSpc>
              <a:spcBef>
                <a:spcPts val="1200"/>
              </a:spcBef>
              <a:buNone/>
              <a:defRPr sz="1100">
                <a:solidFill>
                  <a:schemeClr val="bg1"/>
                </a:solidFill>
                <a:latin typeface="+mn-lt"/>
                <a:cs typeface="Arial" panose="020B0604020202020204" pitchFamily="34" charset="0"/>
              </a:defRPr>
            </a:lvl4pPr>
            <a:lvl5pPr marL="1828800" indent="0">
              <a:lnSpc>
                <a:spcPct val="150000"/>
              </a:lnSpc>
              <a:spcBef>
                <a:spcPts val="1200"/>
              </a:spcBef>
              <a:buNone/>
              <a:defRPr sz="1100">
                <a:solidFill>
                  <a:schemeClr val="bg1"/>
                </a:solidFill>
                <a:latin typeface="+mn-lt"/>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7740063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4B57A7-3A86-45DA-B5CA-AC7A481E3274}"/>
              </a:ext>
            </a:extLst>
          </p:cNvPr>
          <p:cNvSpPr/>
          <p:nvPr userDrawn="1"/>
        </p:nvSpPr>
        <p:spPr>
          <a:xfrm>
            <a:off x="0" y="0"/>
            <a:ext cx="3355974" cy="44433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3" name="Rectangle 2">
            <a:extLst>
              <a:ext uri="{FF2B5EF4-FFF2-40B4-BE49-F238E27FC236}">
                <a16:creationId xmlns:a16="http://schemas.microsoft.com/office/drawing/2014/main" id="{14F3BCA9-2C74-4567-9FB2-2CE1AC28A6EC}"/>
              </a:ext>
            </a:extLst>
          </p:cNvPr>
          <p:cNvSpPr/>
          <p:nvPr userDrawn="1"/>
        </p:nvSpPr>
        <p:spPr>
          <a:xfrm>
            <a:off x="6702425" y="0"/>
            <a:ext cx="3355975" cy="44433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15" name="Picture Placeholder 12">
            <a:extLst>
              <a:ext uri="{FF2B5EF4-FFF2-40B4-BE49-F238E27FC236}">
                <a16:creationId xmlns:a16="http://schemas.microsoft.com/office/drawing/2014/main" id="{86D9E3AF-002F-496A-AE6E-5675F6459273}"/>
              </a:ext>
            </a:extLst>
          </p:cNvPr>
          <p:cNvSpPr>
            <a:spLocks noGrp="1"/>
          </p:cNvSpPr>
          <p:nvPr>
            <p:ph type="pic" sz="quarter" idx="10"/>
          </p:nvPr>
        </p:nvSpPr>
        <p:spPr>
          <a:xfrm>
            <a:off x="3355975" y="-1"/>
            <a:ext cx="3348000" cy="3300621"/>
          </a:xfrm>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86E48971-37C3-4BED-A53F-BBE4AE0A58D9}"/>
              </a:ext>
            </a:extLst>
          </p:cNvPr>
          <p:cNvSpPr>
            <a:spLocks noGrp="1"/>
          </p:cNvSpPr>
          <p:nvPr>
            <p:ph type="pic" sz="quarter" idx="11"/>
          </p:nvPr>
        </p:nvSpPr>
        <p:spPr>
          <a:xfrm>
            <a:off x="0" y="4443322"/>
            <a:ext cx="3348000" cy="3329078"/>
          </a:xfrm>
        </p:spPr>
        <p:txBody>
          <a:bodyPr/>
          <a:lstStyle/>
          <a:p>
            <a:r>
              <a:rPr lang="en-US"/>
              <a:t>Click icon to add picture</a:t>
            </a:r>
            <a:endParaRPr lang="en-US" dirty="0"/>
          </a:p>
        </p:txBody>
      </p:sp>
      <p:sp>
        <p:nvSpPr>
          <p:cNvPr id="18" name="Picture Placeholder 14">
            <a:extLst>
              <a:ext uri="{FF2B5EF4-FFF2-40B4-BE49-F238E27FC236}">
                <a16:creationId xmlns:a16="http://schemas.microsoft.com/office/drawing/2014/main" id="{E35617C7-C13A-4F76-8C0C-AF5E38C6227D}"/>
              </a:ext>
            </a:extLst>
          </p:cNvPr>
          <p:cNvSpPr>
            <a:spLocks noGrp="1"/>
          </p:cNvSpPr>
          <p:nvPr>
            <p:ph type="pic" sz="quarter" idx="12"/>
          </p:nvPr>
        </p:nvSpPr>
        <p:spPr>
          <a:xfrm>
            <a:off x="6710400" y="4443322"/>
            <a:ext cx="3348000" cy="3329078"/>
          </a:xfrm>
        </p:spPr>
        <p:txBody>
          <a:bodyPr/>
          <a:lstStyle/>
          <a:p>
            <a:r>
              <a:rPr lang="en-US"/>
              <a:t>Click icon to add picture</a:t>
            </a:r>
            <a:endParaRPr lang="en-US" dirty="0"/>
          </a:p>
        </p:txBody>
      </p:sp>
      <p:sp>
        <p:nvSpPr>
          <p:cNvPr id="26" name="Text Placeholder 18">
            <a:extLst>
              <a:ext uri="{FF2B5EF4-FFF2-40B4-BE49-F238E27FC236}">
                <a16:creationId xmlns:a16="http://schemas.microsoft.com/office/drawing/2014/main" id="{7DB83E81-869F-4BAD-AEC6-B87F2B879A30}"/>
              </a:ext>
            </a:extLst>
          </p:cNvPr>
          <p:cNvSpPr>
            <a:spLocks noGrp="1"/>
          </p:cNvSpPr>
          <p:nvPr>
            <p:ph type="body" sz="quarter" idx="14" hasCustomPrompt="1"/>
          </p:nvPr>
        </p:nvSpPr>
        <p:spPr>
          <a:xfrm>
            <a:off x="228600" y="848535"/>
            <a:ext cx="2864802" cy="3505751"/>
          </a:xfrm>
        </p:spPr>
        <p:txBody>
          <a:bodyPr lIns="91440">
            <a:normAutofit/>
          </a:bodyPr>
          <a:lstStyle>
            <a:lvl1pPr marL="0" indent="0">
              <a:lnSpc>
                <a:spcPct val="150000"/>
              </a:lnSpc>
              <a:buFont typeface="Arial" panose="020B0604020202020204" pitchFamily="34" charset="0"/>
              <a:buNone/>
              <a:defRPr sz="1100">
                <a:solidFill>
                  <a:schemeClr val="bg1"/>
                </a:solidFill>
                <a:latin typeface="+mn-lt"/>
                <a:cs typeface="Arial" panose="020B0604020202020204" pitchFamily="34" charset="0"/>
              </a:defRPr>
            </a:lvl1pPr>
            <a:lvl2pPr marL="457200" indent="0">
              <a:lnSpc>
                <a:spcPct val="150000"/>
              </a:lnSpc>
              <a:buNone/>
              <a:defRPr sz="1100">
                <a:solidFill>
                  <a:schemeClr val="bg1"/>
                </a:solidFill>
                <a:latin typeface="+mn-lt"/>
                <a:cs typeface="Arial" panose="020B0604020202020204" pitchFamily="34" charset="0"/>
              </a:defRPr>
            </a:lvl2pPr>
            <a:lvl3pPr marL="914400" indent="0">
              <a:lnSpc>
                <a:spcPct val="150000"/>
              </a:lnSpc>
              <a:buNone/>
              <a:defRPr sz="1100">
                <a:solidFill>
                  <a:schemeClr val="bg1"/>
                </a:solidFill>
                <a:latin typeface="+mn-lt"/>
                <a:cs typeface="Arial" panose="020B0604020202020204" pitchFamily="34" charset="0"/>
              </a:defRPr>
            </a:lvl3pPr>
            <a:lvl4pPr marL="1371600" indent="0">
              <a:lnSpc>
                <a:spcPct val="150000"/>
              </a:lnSpc>
              <a:buNone/>
              <a:defRPr sz="1100">
                <a:solidFill>
                  <a:schemeClr val="bg1"/>
                </a:solidFill>
                <a:latin typeface="+mn-lt"/>
                <a:cs typeface="Arial" panose="020B0604020202020204" pitchFamily="34" charset="0"/>
              </a:defRPr>
            </a:lvl4pPr>
            <a:lvl5pPr marL="1828800" indent="0">
              <a:lnSpc>
                <a:spcPct val="150000"/>
              </a:lnSpc>
              <a:buNone/>
              <a:defRPr sz="11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18">
            <a:extLst>
              <a:ext uri="{FF2B5EF4-FFF2-40B4-BE49-F238E27FC236}">
                <a16:creationId xmlns:a16="http://schemas.microsoft.com/office/drawing/2014/main" id="{6A9BD8AF-34CA-4F04-9A17-B45F6EB3AA9D}"/>
              </a:ext>
            </a:extLst>
          </p:cNvPr>
          <p:cNvSpPr>
            <a:spLocks noGrp="1"/>
          </p:cNvSpPr>
          <p:nvPr>
            <p:ph type="body" sz="quarter" idx="16" hasCustomPrompt="1"/>
          </p:nvPr>
        </p:nvSpPr>
        <p:spPr>
          <a:xfrm>
            <a:off x="3581400" y="3554730"/>
            <a:ext cx="2895599" cy="3989070"/>
          </a:xfrm>
        </p:spPr>
        <p:txBody>
          <a:bodyPr lIns="0" anchor="ctr">
            <a:normAutofit/>
          </a:bodyPr>
          <a:lstStyle>
            <a:lvl1pPr marL="0" indent="0">
              <a:lnSpc>
                <a:spcPct val="150000"/>
              </a:lnSpc>
              <a:buNone/>
              <a:defRPr sz="2000">
                <a:solidFill>
                  <a:schemeClr val="tx1"/>
                </a:solidFill>
                <a:latin typeface="+mj-lt"/>
                <a:cs typeface="Arial" panose="020B0604020202020204" pitchFamily="34" charset="0"/>
              </a:defRPr>
            </a:lvl1pPr>
            <a:lvl2pPr marL="457200" indent="0">
              <a:lnSpc>
                <a:spcPct val="150000"/>
              </a:lnSpc>
              <a:buNone/>
              <a:defRPr sz="2000">
                <a:solidFill>
                  <a:schemeClr val="tx1"/>
                </a:solidFill>
                <a:latin typeface="+mj-lt"/>
                <a:cs typeface="Arial" panose="020B0604020202020204" pitchFamily="34" charset="0"/>
              </a:defRPr>
            </a:lvl2pPr>
            <a:lvl3pPr marL="914400" indent="0">
              <a:lnSpc>
                <a:spcPct val="150000"/>
              </a:lnSpc>
              <a:buNone/>
              <a:defRPr sz="2000">
                <a:solidFill>
                  <a:schemeClr val="tx1"/>
                </a:solidFill>
                <a:latin typeface="+mj-lt"/>
                <a:cs typeface="Arial" panose="020B0604020202020204" pitchFamily="34" charset="0"/>
              </a:defRPr>
            </a:lvl3pPr>
            <a:lvl4pPr marL="1371600" indent="0">
              <a:lnSpc>
                <a:spcPct val="150000"/>
              </a:lnSpc>
              <a:buNone/>
              <a:defRPr sz="2000">
                <a:solidFill>
                  <a:schemeClr val="tx1"/>
                </a:solidFill>
                <a:latin typeface="+mj-lt"/>
                <a:cs typeface="Arial" panose="020B0604020202020204" pitchFamily="34" charset="0"/>
              </a:defRPr>
            </a:lvl4pPr>
            <a:lvl5pPr marL="1828800" indent="0">
              <a:lnSpc>
                <a:spcPct val="150000"/>
              </a:lnSpc>
              <a:buNone/>
              <a:defRPr sz="2000">
                <a:solidFill>
                  <a:schemeClr val="tx1"/>
                </a:solidFill>
                <a:latin typeface="+mj-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16">
            <a:extLst>
              <a:ext uri="{FF2B5EF4-FFF2-40B4-BE49-F238E27FC236}">
                <a16:creationId xmlns:a16="http://schemas.microsoft.com/office/drawing/2014/main" id="{2390D74A-03BA-4C31-B59B-57CCDAF885DD}"/>
              </a:ext>
            </a:extLst>
          </p:cNvPr>
          <p:cNvSpPr>
            <a:spLocks noGrp="1"/>
          </p:cNvSpPr>
          <p:nvPr>
            <p:ph type="body" sz="quarter" idx="17" hasCustomPrompt="1"/>
          </p:nvPr>
        </p:nvSpPr>
        <p:spPr>
          <a:xfrm>
            <a:off x="6931152" y="228600"/>
            <a:ext cx="2898329" cy="530895"/>
          </a:xfrm>
        </p:spPr>
        <p:txBody>
          <a:bodyPr lIns="91440" anchor="t">
            <a:noAutofit/>
          </a:bodyPr>
          <a:lstStyle>
            <a:lvl1pPr marL="0" indent="0">
              <a:buNone/>
              <a:defRPr sz="2400" b="0">
                <a:solidFill>
                  <a:schemeClr val="bg1"/>
                </a:solidFill>
                <a:latin typeface="+mj-lt"/>
              </a:defRPr>
            </a:lvl1pPr>
          </a:lstStyle>
          <a:p>
            <a:pPr lvl="0"/>
            <a:r>
              <a:rPr lang="en-US" dirty="0"/>
              <a:t>ADD TITLE </a:t>
            </a:r>
            <a:br>
              <a:rPr lang="en-US" dirty="0"/>
            </a:br>
            <a:r>
              <a:rPr lang="en-US" dirty="0"/>
              <a:t>HERE</a:t>
            </a:r>
          </a:p>
        </p:txBody>
      </p:sp>
      <p:sp>
        <p:nvSpPr>
          <p:cNvPr id="34" name="Text Placeholder 18">
            <a:extLst>
              <a:ext uri="{FF2B5EF4-FFF2-40B4-BE49-F238E27FC236}">
                <a16:creationId xmlns:a16="http://schemas.microsoft.com/office/drawing/2014/main" id="{50BE2EB5-0041-4D2D-A6AE-4DE92FEED83A}"/>
              </a:ext>
            </a:extLst>
          </p:cNvPr>
          <p:cNvSpPr>
            <a:spLocks noGrp="1"/>
          </p:cNvSpPr>
          <p:nvPr>
            <p:ph type="body" sz="quarter" idx="18" hasCustomPrompt="1"/>
          </p:nvPr>
        </p:nvSpPr>
        <p:spPr>
          <a:xfrm>
            <a:off x="6931151" y="848535"/>
            <a:ext cx="2898647" cy="3505751"/>
          </a:xfrm>
        </p:spPr>
        <p:txBody>
          <a:bodyPr lIns="91440">
            <a:normAutofit/>
          </a:bodyPr>
          <a:lstStyle>
            <a:lvl1pPr>
              <a:lnSpc>
                <a:spcPct val="150000"/>
              </a:lnSpc>
              <a:defRPr sz="1100">
                <a:solidFill>
                  <a:schemeClr val="bg1"/>
                </a:solidFill>
                <a:latin typeface="+mn-lt"/>
                <a:cs typeface="Arial" panose="020B0604020202020204" pitchFamily="34" charset="0"/>
              </a:defRPr>
            </a:lvl1pPr>
            <a:lvl2pPr>
              <a:lnSpc>
                <a:spcPct val="150000"/>
              </a:lnSpc>
              <a:defRPr sz="1100">
                <a:solidFill>
                  <a:schemeClr val="bg1"/>
                </a:solidFill>
                <a:latin typeface="+mn-lt"/>
                <a:cs typeface="Arial" panose="020B0604020202020204" pitchFamily="34" charset="0"/>
              </a:defRPr>
            </a:lvl2pPr>
            <a:lvl3pPr>
              <a:lnSpc>
                <a:spcPct val="150000"/>
              </a:lnSpc>
              <a:defRPr sz="1100">
                <a:solidFill>
                  <a:schemeClr val="bg1"/>
                </a:solidFill>
                <a:latin typeface="+mn-lt"/>
                <a:cs typeface="Arial" panose="020B0604020202020204" pitchFamily="34" charset="0"/>
              </a:defRPr>
            </a:lvl3pPr>
            <a:lvl4pPr>
              <a:lnSpc>
                <a:spcPct val="150000"/>
              </a:lnSpc>
              <a:defRPr sz="1100">
                <a:solidFill>
                  <a:schemeClr val="bg1"/>
                </a:solidFill>
                <a:latin typeface="+mn-lt"/>
                <a:cs typeface="Arial" panose="020B0604020202020204" pitchFamily="34" charset="0"/>
              </a:defRPr>
            </a:lvl4pPr>
            <a:lvl5pPr>
              <a:lnSpc>
                <a:spcPct val="150000"/>
              </a:lnSpc>
              <a:defRPr sz="11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le 3">
            <a:extLst>
              <a:ext uri="{FF2B5EF4-FFF2-40B4-BE49-F238E27FC236}">
                <a16:creationId xmlns:a16="http://schemas.microsoft.com/office/drawing/2014/main" id="{7D4C849E-DCC1-4757-BBBF-C69B4CD0BD94}"/>
              </a:ext>
            </a:extLst>
          </p:cNvPr>
          <p:cNvSpPr>
            <a:spLocks noGrp="1"/>
          </p:cNvSpPr>
          <p:nvPr>
            <p:ph type="title"/>
          </p:nvPr>
        </p:nvSpPr>
        <p:spPr>
          <a:xfrm>
            <a:off x="228600" y="228600"/>
            <a:ext cx="2804477" cy="475315"/>
          </a:xfrm>
        </p:spPr>
        <p:txBody>
          <a:bodyPr vert="horz" lIns="0" tIns="45720" rIns="91440" bIns="45720" rtlCol="0" anchor="t">
            <a:noAutofit/>
          </a:bodyPr>
          <a:lstStyle>
            <a:lvl1pPr>
              <a:defRPr lang="en-US" sz="2400" b="0">
                <a:solidFill>
                  <a:schemeClr val="bg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47120043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7DA993-9462-4064-B89B-BCEF27D4DACC}"/>
              </a:ext>
            </a:extLst>
          </p:cNvPr>
          <p:cNvSpPr/>
          <p:nvPr userDrawn="1"/>
        </p:nvSpPr>
        <p:spPr>
          <a:xfrm>
            <a:off x="6704476" y="3331758"/>
            <a:ext cx="3343200" cy="44406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3" name="Rectangle 2">
            <a:extLst>
              <a:ext uri="{FF2B5EF4-FFF2-40B4-BE49-F238E27FC236}">
                <a16:creationId xmlns:a16="http://schemas.microsoft.com/office/drawing/2014/main" id="{C8931403-AA2F-415D-BC4C-E1168B62C473}"/>
              </a:ext>
            </a:extLst>
          </p:cNvPr>
          <p:cNvSpPr/>
          <p:nvPr userDrawn="1"/>
        </p:nvSpPr>
        <p:spPr>
          <a:xfrm>
            <a:off x="-318" y="3329078"/>
            <a:ext cx="3343200" cy="44406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15" name="Picture Placeholder 12">
            <a:extLst>
              <a:ext uri="{FF2B5EF4-FFF2-40B4-BE49-F238E27FC236}">
                <a16:creationId xmlns:a16="http://schemas.microsoft.com/office/drawing/2014/main" id="{86D9E3AF-002F-496A-AE6E-5675F6459273}"/>
              </a:ext>
            </a:extLst>
          </p:cNvPr>
          <p:cNvSpPr>
            <a:spLocks noGrp="1"/>
          </p:cNvSpPr>
          <p:nvPr>
            <p:ph type="pic" sz="quarter" idx="10"/>
          </p:nvPr>
        </p:nvSpPr>
        <p:spPr>
          <a:xfrm>
            <a:off x="3355975" y="4471779"/>
            <a:ext cx="3348000" cy="3300621"/>
          </a:xfrm>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86E48971-37C3-4BED-A53F-BBE4AE0A58D9}"/>
              </a:ext>
            </a:extLst>
          </p:cNvPr>
          <p:cNvSpPr>
            <a:spLocks noGrp="1"/>
          </p:cNvSpPr>
          <p:nvPr>
            <p:ph type="pic" sz="quarter" idx="11"/>
          </p:nvPr>
        </p:nvSpPr>
        <p:spPr>
          <a:xfrm>
            <a:off x="0" y="1340"/>
            <a:ext cx="3342882" cy="3329078"/>
          </a:xfrm>
        </p:spPr>
        <p:txBody>
          <a:bodyPr/>
          <a:lstStyle/>
          <a:p>
            <a:r>
              <a:rPr lang="en-US"/>
              <a:t>Click icon to add picture</a:t>
            </a:r>
            <a:endParaRPr lang="en-US" dirty="0"/>
          </a:p>
        </p:txBody>
      </p:sp>
      <p:sp>
        <p:nvSpPr>
          <p:cNvPr id="18" name="Picture Placeholder 14">
            <a:extLst>
              <a:ext uri="{FF2B5EF4-FFF2-40B4-BE49-F238E27FC236}">
                <a16:creationId xmlns:a16="http://schemas.microsoft.com/office/drawing/2014/main" id="{E35617C7-C13A-4F76-8C0C-AF5E38C6227D}"/>
              </a:ext>
            </a:extLst>
          </p:cNvPr>
          <p:cNvSpPr>
            <a:spLocks noGrp="1"/>
          </p:cNvSpPr>
          <p:nvPr>
            <p:ph type="pic" sz="quarter" idx="12"/>
          </p:nvPr>
        </p:nvSpPr>
        <p:spPr>
          <a:xfrm>
            <a:off x="6703975" y="0"/>
            <a:ext cx="3354425" cy="3329078"/>
          </a:xfrm>
        </p:spPr>
        <p:txBody>
          <a:bodyPr/>
          <a:lstStyle/>
          <a:p>
            <a:r>
              <a:rPr lang="en-US"/>
              <a:t>Click icon to add picture</a:t>
            </a:r>
            <a:endParaRPr lang="en-US" dirty="0"/>
          </a:p>
        </p:txBody>
      </p:sp>
      <p:sp>
        <p:nvSpPr>
          <p:cNvPr id="26" name="Text Placeholder 18">
            <a:extLst>
              <a:ext uri="{FF2B5EF4-FFF2-40B4-BE49-F238E27FC236}">
                <a16:creationId xmlns:a16="http://schemas.microsoft.com/office/drawing/2014/main" id="{7DB83E81-869F-4BAD-AEC6-B87F2B879A30}"/>
              </a:ext>
            </a:extLst>
          </p:cNvPr>
          <p:cNvSpPr>
            <a:spLocks noGrp="1"/>
          </p:cNvSpPr>
          <p:nvPr>
            <p:ph type="body" sz="quarter" idx="14" hasCustomPrompt="1"/>
          </p:nvPr>
        </p:nvSpPr>
        <p:spPr>
          <a:xfrm>
            <a:off x="228600" y="4410389"/>
            <a:ext cx="2804477" cy="3114839"/>
          </a:xfrm>
        </p:spPr>
        <p:txBody>
          <a:bodyPr lIns="0">
            <a:normAutofit/>
          </a:bodyPr>
          <a:lstStyle>
            <a:lvl1pPr marL="0" indent="0">
              <a:lnSpc>
                <a:spcPct val="150000"/>
              </a:lnSpc>
              <a:spcBef>
                <a:spcPts val="1200"/>
              </a:spcBef>
              <a:buFont typeface="Arial" panose="020B0604020202020204" pitchFamily="34" charset="0"/>
              <a:buNone/>
              <a:defRPr sz="1200">
                <a:solidFill>
                  <a:schemeClr val="bg1"/>
                </a:solidFill>
                <a:latin typeface="+mn-lt"/>
                <a:cs typeface="Arial" panose="020B0604020202020204" pitchFamily="34" charset="0"/>
              </a:defRPr>
            </a:lvl1pPr>
            <a:lvl2pPr marL="457200" indent="0">
              <a:lnSpc>
                <a:spcPct val="150000"/>
              </a:lnSpc>
              <a:spcBef>
                <a:spcPts val="1200"/>
              </a:spcBef>
              <a:buNone/>
              <a:defRPr sz="1200">
                <a:solidFill>
                  <a:schemeClr val="bg1"/>
                </a:solidFill>
                <a:latin typeface="+mn-lt"/>
                <a:cs typeface="Arial" panose="020B0604020202020204" pitchFamily="34" charset="0"/>
              </a:defRPr>
            </a:lvl2pPr>
            <a:lvl3pPr marL="914400" indent="0">
              <a:lnSpc>
                <a:spcPct val="150000"/>
              </a:lnSpc>
              <a:spcBef>
                <a:spcPts val="1200"/>
              </a:spcBef>
              <a:buNone/>
              <a:defRPr sz="1200">
                <a:solidFill>
                  <a:schemeClr val="bg1"/>
                </a:solidFill>
                <a:latin typeface="+mn-lt"/>
                <a:cs typeface="Arial" panose="020B0604020202020204" pitchFamily="34" charset="0"/>
              </a:defRPr>
            </a:lvl3pPr>
            <a:lvl4pPr marL="1371600" indent="0">
              <a:lnSpc>
                <a:spcPct val="150000"/>
              </a:lnSpc>
              <a:spcBef>
                <a:spcPts val="1200"/>
              </a:spcBef>
              <a:buNone/>
              <a:defRPr sz="1200">
                <a:solidFill>
                  <a:schemeClr val="bg1"/>
                </a:solidFill>
                <a:latin typeface="+mn-lt"/>
                <a:cs typeface="Arial" panose="020B0604020202020204" pitchFamily="34" charset="0"/>
              </a:defRPr>
            </a:lvl4pPr>
            <a:lvl5pPr marL="1828800" indent="0">
              <a:lnSpc>
                <a:spcPct val="150000"/>
              </a:lnSpc>
              <a:spcBef>
                <a:spcPts val="1200"/>
              </a:spcBef>
              <a:buNone/>
              <a:defRPr sz="12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6">
            <a:extLst>
              <a:ext uri="{FF2B5EF4-FFF2-40B4-BE49-F238E27FC236}">
                <a16:creationId xmlns:a16="http://schemas.microsoft.com/office/drawing/2014/main" id="{998F7F43-9F0A-4A12-909E-A0A45D51298C}"/>
              </a:ext>
            </a:extLst>
          </p:cNvPr>
          <p:cNvSpPr>
            <a:spLocks noGrp="1"/>
          </p:cNvSpPr>
          <p:nvPr>
            <p:ph type="body" sz="quarter" idx="15" hasCustomPrompt="1"/>
          </p:nvPr>
        </p:nvSpPr>
        <p:spPr>
          <a:xfrm>
            <a:off x="3597760" y="237735"/>
            <a:ext cx="2895600" cy="720005"/>
          </a:xfrm>
        </p:spPr>
        <p:txBody>
          <a:bodyPr lIns="0" anchor="t">
            <a:noAutofit/>
          </a:bodyPr>
          <a:lstStyle>
            <a:lvl1pPr marL="0" indent="0">
              <a:buNone/>
              <a:defRPr sz="2400" b="0">
                <a:solidFill>
                  <a:schemeClr val="tx2"/>
                </a:solidFill>
                <a:latin typeface="+mj-lt"/>
              </a:defRPr>
            </a:lvl1pPr>
          </a:lstStyle>
          <a:p>
            <a:pPr lvl="0"/>
            <a:r>
              <a:rPr lang="en-US" dirty="0"/>
              <a:t>Add Title </a:t>
            </a:r>
            <a:br>
              <a:rPr lang="en-US" dirty="0"/>
            </a:br>
            <a:r>
              <a:rPr lang="en-US" dirty="0"/>
              <a:t>Here</a:t>
            </a:r>
          </a:p>
        </p:txBody>
      </p:sp>
      <p:sp>
        <p:nvSpPr>
          <p:cNvPr id="25" name="Text Placeholder 18">
            <a:extLst>
              <a:ext uri="{FF2B5EF4-FFF2-40B4-BE49-F238E27FC236}">
                <a16:creationId xmlns:a16="http://schemas.microsoft.com/office/drawing/2014/main" id="{F5331389-512C-445A-AAE9-512161E8106E}"/>
              </a:ext>
            </a:extLst>
          </p:cNvPr>
          <p:cNvSpPr>
            <a:spLocks noGrp="1"/>
          </p:cNvSpPr>
          <p:nvPr>
            <p:ph type="body" sz="quarter" idx="16" hasCustomPrompt="1"/>
          </p:nvPr>
        </p:nvSpPr>
        <p:spPr>
          <a:xfrm>
            <a:off x="3597442" y="653143"/>
            <a:ext cx="2895600" cy="3473689"/>
          </a:xfrm>
        </p:spPr>
        <p:txBody>
          <a:bodyPr lIns="0">
            <a:normAutofit/>
          </a:bodyPr>
          <a:lstStyle>
            <a:lvl1pPr marL="0" indent="0">
              <a:lnSpc>
                <a:spcPct val="150000"/>
              </a:lnSpc>
              <a:spcBef>
                <a:spcPts val="1200"/>
              </a:spcBef>
              <a:buFont typeface="Arial" panose="020B0604020202020204" pitchFamily="34" charset="0"/>
              <a:buNone/>
              <a:defRPr sz="1200">
                <a:solidFill>
                  <a:schemeClr val="tx1"/>
                </a:solidFill>
                <a:latin typeface="+mn-lt"/>
                <a:cs typeface="Arial" panose="020B0604020202020204" pitchFamily="34" charset="0"/>
              </a:defRPr>
            </a:lvl1pPr>
            <a:lvl2pPr marL="457200" indent="0">
              <a:lnSpc>
                <a:spcPct val="150000"/>
              </a:lnSpc>
              <a:spcBef>
                <a:spcPts val="1200"/>
              </a:spcBef>
              <a:buNone/>
              <a:defRPr sz="1200">
                <a:solidFill>
                  <a:schemeClr val="tx1"/>
                </a:solidFill>
                <a:latin typeface="+mn-lt"/>
                <a:cs typeface="Arial" panose="020B0604020202020204" pitchFamily="34" charset="0"/>
              </a:defRPr>
            </a:lvl2pPr>
            <a:lvl3pPr marL="914400" indent="0">
              <a:lnSpc>
                <a:spcPct val="150000"/>
              </a:lnSpc>
              <a:spcBef>
                <a:spcPts val="1200"/>
              </a:spcBef>
              <a:buNone/>
              <a:defRPr sz="1200">
                <a:solidFill>
                  <a:schemeClr val="tx1"/>
                </a:solidFill>
                <a:latin typeface="+mn-lt"/>
                <a:cs typeface="Arial" panose="020B0604020202020204" pitchFamily="34" charset="0"/>
              </a:defRPr>
            </a:lvl3pPr>
            <a:lvl4pPr marL="1371600" indent="0">
              <a:lnSpc>
                <a:spcPct val="150000"/>
              </a:lnSpc>
              <a:spcBef>
                <a:spcPts val="1200"/>
              </a:spcBef>
              <a:buNone/>
              <a:defRPr sz="1200">
                <a:solidFill>
                  <a:schemeClr val="tx1"/>
                </a:solidFill>
                <a:latin typeface="+mn-lt"/>
                <a:cs typeface="Arial" panose="020B0604020202020204" pitchFamily="34" charset="0"/>
              </a:defRPr>
            </a:lvl4pPr>
            <a:lvl5pPr marL="1828800" indent="0">
              <a:lnSpc>
                <a:spcPct val="150000"/>
              </a:lnSpc>
              <a:spcBef>
                <a:spcPts val="1200"/>
              </a:spcBef>
              <a:buNone/>
              <a:defRPr sz="1200">
                <a:solidFill>
                  <a:schemeClr val="tx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8">
            <a:extLst>
              <a:ext uri="{FF2B5EF4-FFF2-40B4-BE49-F238E27FC236}">
                <a16:creationId xmlns:a16="http://schemas.microsoft.com/office/drawing/2014/main" id="{77F65966-649A-4014-AAD1-3121592E2E38}"/>
              </a:ext>
            </a:extLst>
          </p:cNvPr>
          <p:cNvSpPr>
            <a:spLocks noGrp="1"/>
          </p:cNvSpPr>
          <p:nvPr>
            <p:ph type="body" sz="quarter" idx="17" hasCustomPrompt="1"/>
          </p:nvPr>
        </p:nvSpPr>
        <p:spPr>
          <a:xfrm>
            <a:off x="6952615" y="4350709"/>
            <a:ext cx="2887103" cy="3114839"/>
          </a:xfrm>
        </p:spPr>
        <p:txBody>
          <a:bodyPr lIns="0">
            <a:noAutofit/>
          </a:bodyPr>
          <a:lstStyle>
            <a:lvl1pPr marL="0" indent="0">
              <a:lnSpc>
                <a:spcPct val="100000"/>
              </a:lnSpc>
              <a:buFont typeface="Arial" panose="020B0604020202020204" pitchFamily="34" charset="0"/>
              <a:buNone/>
              <a:defRPr sz="2400">
                <a:solidFill>
                  <a:schemeClr val="bg1"/>
                </a:solidFill>
                <a:latin typeface="+mj-lt"/>
                <a:cs typeface="Arial" panose="020B0604020202020204" pitchFamily="34" charset="0"/>
              </a:defRPr>
            </a:lvl1pPr>
            <a:lvl2pPr marL="457200" indent="0">
              <a:lnSpc>
                <a:spcPct val="100000"/>
              </a:lnSpc>
              <a:buNone/>
              <a:defRPr sz="1400">
                <a:solidFill>
                  <a:schemeClr val="bg1"/>
                </a:solidFill>
                <a:latin typeface="+mj-lt"/>
                <a:cs typeface="Arial" panose="020B0604020202020204" pitchFamily="34" charset="0"/>
              </a:defRPr>
            </a:lvl2pPr>
            <a:lvl3pPr marL="914400" indent="0">
              <a:lnSpc>
                <a:spcPct val="100000"/>
              </a:lnSpc>
              <a:buNone/>
              <a:defRPr sz="1400">
                <a:solidFill>
                  <a:schemeClr val="bg1"/>
                </a:solidFill>
                <a:latin typeface="+mj-lt"/>
                <a:cs typeface="Arial" panose="020B0604020202020204" pitchFamily="34" charset="0"/>
              </a:defRPr>
            </a:lvl3pPr>
            <a:lvl4pPr marL="1371600" indent="0">
              <a:lnSpc>
                <a:spcPct val="100000"/>
              </a:lnSpc>
              <a:buNone/>
              <a:defRPr sz="1400">
                <a:solidFill>
                  <a:schemeClr val="bg1"/>
                </a:solidFill>
                <a:latin typeface="+mj-lt"/>
                <a:cs typeface="Arial" panose="020B0604020202020204" pitchFamily="34" charset="0"/>
              </a:defRPr>
            </a:lvl4pPr>
            <a:lvl5pPr marL="1828800" indent="0">
              <a:lnSpc>
                <a:spcPct val="100000"/>
              </a:lnSpc>
              <a:buNone/>
              <a:defRPr sz="1400">
                <a:solidFill>
                  <a:schemeClr val="bg1"/>
                </a:solidFill>
                <a:latin typeface="+mj-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a:extLst>
              <a:ext uri="{FF2B5EF4-FFF2-40B4-BE49-F238E27FC236}">
                <a16:creationId xmlns:a16="http://schemas.microsoft.com/office/drawing/2014/main" id="{059F801B-9725-432B-9CE8-6F353446EC4B}"/>
              </a:ext>
            </a:extLst>
          </p:cNvPr>
          <p:cNvSpPr>
            <a:spLocks noGrp="1"/>
          </p:cNvSpPr>
          <p:nvPr>
            <p:ph type="title"/>
          </p:nvPr>
        </p:nvSpPr>
        <p:spPr>
          <a:xfrm>
            <a:off x="228600" y="3886200"/>
            <a:ext cx="2804477" cy="475315"/>
          </a:xfrm>
        </p:spPr>
        <p:txBody>
          <a:bodyPr vert="horz" lIns="0" tIns="45720" rIns="91440" bIns="45720" rtlCol="0" anchor="t">
            <a:noAutofit/>
          </a:bodyPr>
          <a:lstStyle>
            <a:lvl1pPr>
              <a:defRPr lang="en-US" sz="2400" b="0">
                <a:solidFill>
                  <a:schemeClr val="bg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74919841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8615E1-5D6D-48CF-AD07-8B84FA4FCCB4}"/>
              </a:ext>
            </a:extLst>
          </p:cNvPr>
          <p:cNvSpPr>
            <a:spLocks noGrp="1"/>
          </p:cNvSpPr>
          <p:nvPr>
            <p:ph type="title"/>
          </p:nvPr>
        </p:nvSpPr>
        <p:spPr>
          <a:xfrm>
            <a:off x="228600" y="228600"/>
            <a:ext cx="9601199" cy="15017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257D790-2770-4A00-BC9B-FA42651B62EE}"/>
              </a:ext>
            </a:extLst>
          </p:cNvPr>
          <p:cNvSpPr>
            <a:spLocks noGrp="1"/>
          </p:cNvSpPr>
          <p:nvPr>
            <p:ph type="body" idx="1"/>
          </p:nvPr>
        </p:nvSpPr>
        <p:spPr>
          <a:xfrm>
            <a:off x="228599" y="2363788"/>
            <a:ext cx="9601199" cy="51800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3699061"/>
      </p:ext>
    </p:extLst>
  </p:cSld>
  <p:clrMap bg1="lt1" tx1="dk1" bg2="lt2" tx2="dk2" accent1="accent1" accent2="accent2" accent3="accent3" accent4="accent4" accent5="accent5" accent6="accent6" hlink="hlink" folHlink="folHlink"/>
  <p:sldLayoutIdLst>
    <p:sldLayoutId id="2147483695" r:id="rId1"/>
    <p:sldLayoutId id="2147483693" r:id="rId2"/>
    <p:sldLayoutId id="2147483692" r:id="rId3"/>
    <p:sldLayoutId id="2147483694" r:id="rId4"/>
  </p:sldLayoutIdLst>
  <p:txStyles>
    <p:titleStyle>
      <a:lvl1pPr algn="l" defTabSz="914400" rtl="0" eaLnBrk="1" latinLnBrk="0" hangingPunct="1">
        <a:lnSpc>
          <a:spcPct val="90000"/>
        </a:lnSpc>
        <a:spcBef>
          <a:spcPct val="0"/>
        </a:spcBef>
        <a:buNone/>
        <a:defRPr sz="4400" b="1"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112" userDrawn="1">
          <p15:clr>
            <a:srgbClr val="F26B43"/>
          </p15:clr>
        </p15:guide>
        <p15:guide id="3" pos="4224" userDrawn="1">
          <p15:clr>
            <a:srgbClr val="F26B43"/>
          </p15:clr>
        </p15:guide>
        <p15:guide id="4" pos="144" userDrawn="1">
          <p15:clr>
            <a:srgbClr val="5ACBF0"/>
          </p15:clr>
        </p15:guide>
        <p15:guide id="6" pos="6192" userDrawn="1">
          <p15:clr>
            <a:srgbClr val="5ACBF0"/>
          </p15:clr>
        </p15:guide>
        <p15:guide id="8" orient="horz" pos="144" userDrawn="1">
          <p15:clr>
            <a:srgbClr val="5ACBF0"/>
          </p15:clr>
        </p15:guide>
        <p15:guide id="9" orient="horz" pos="4752" userDrawn="1">
          <p15:clr>
            <a:srgbClr val="5ACBF0"/>
          </p15:clr>
        </p15:guide>
        <p15:guide id="10" pos="1968" userDrawn="1">
          <p15:clr>
            <a:srgbClr val="5ACBF0"/>
          </p15:clr>
        </p15:guide>
        <p15:guide id="11" pos="2256" userDrawn="1">
          <p15:clr>
            <a:srgbClr val="5ACBF0"/>
          </p15:clr>
        </p15:guide>
        <p15:guide id="12" pos="4080" userDrawn="1">
          <p15:clr>
            <a:srgbClr val="5ACBF0"/>
          </p15:clr>
        </p15:guide>
        <p15:guide id="13" pos="4368"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ustomers.microsoft.com/en-us/story/smithfield-azure-us-en" TargetMode="External"/><Relationship Id="rId2" Type="http://schemas.openxmlformats.org/officeDocument/2006/relationships/hyperlink" Target="https://azure.microsoft.com/en-us/resources/cloud-computing-dictionary/what-is-hybrid-cloud-computing" TargetMode="External"/><Relationship Id="rId1" Type="http://schemas.openxmlformats.org/officeDocument/2006/relationships/slideLayout" Target="../slideLayouts/slideLayout2.xml"/><Relationship Id="rId4" Type="http://schemas.openxmlformats.org/officeDocument/2006/relationships/hyperlink" Target="https://azure.microsoft.com/en-us/migration/customer-stories/chevro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azure/azure-sql/managed-instance/sql-managed-instance-paas-overview" TargetMode="External"/><Relationship Id="rId2" Type="http://schemas.openxmlformats.org/officeDocument/2006/relationships/hyperlink" Target="https://docs.microsoft.com/en-us/azure/data-factory" TargetMode="External"/><Relationship Id="rId1" Type="http://schemas.openxmlformats.org/officeDocument/2006/relationships/slideLayout" Target="../slideLayouts/slideLayout2.xml"/><Relationship Id="rId4" Type="http://schemas.openxmlformats.org/officeDocument/2006/relationships/hyperlink" Target="https://azure.microsoft.com/en-us/blog/microsoft-azure-the-only-consistent-comprehensive-hybrid-clou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04F6AA6-65E7-4E7A-B550-6220A6167640}"/>
              </a:ext>
            </a:extLst>
          </p:cNvPr>
          <p:cNvSpPr>
            <a:spLocks noGrp="1"/>
          </p:cNvSpPr>
          <p:nvPr>
            <p:ph type="subTitle" idx="1"/>
          </p:nvPr>
        </p:nvSpPr>
        <p:spPr>
          <a:xfrm>
            <a:off x="135012" y="4212267"/>
            <a:ext cx="9570848" cy="1725826"/>
          </a:xfrm>
        </p:spPr>
        <p:txBody>
          <a:bodyPr>
            <a:normAutofit fontScale="92500" lnSpcReduction="20000"/>
          </a:bodyPr>
          <a:lstStyle/>
          <a:p>
            <a:pPr marL="0" marR="0">
              <a:spcBef>
                <a:spcPts val="0"/>
              </a:spcBef>
              <a:spcAft>
                <a:spcPts val="0"/>
              </a:spcAft>
            </a:pPr>
            <a:r>
              <a:rPr lang="en-US" sz="3300" b="1" i="1" kern="100" dirty="0">
                <a:effectLst/>
                <a:latin typeface="Calibri" panose="020F0502020204030204" pitchFamily="34" charset="0"/>
                <a:ea typeface="Calibri" panose="020F0502020204030204" pitchFamily="34" charset="0"/>
                <a:cs typeface="Times New Roman" panose="02020603050405020304" pitchFamily="18" charset="0"/>
              </a:rPr>
              <a:t>Data migration from on premise database to SQL managed instance on Azure cloud using Azure Data factory – A working  approach</a:t>
            </a:r>
          </a:p>
          <a:p>
            <a:pPr marL="0" marR="0">
              <a:spcBef>
                <a:spcPts val="0"/>
              </a:spcBef>
              <a:spcAft>
                <a:spcPts val="0"/>
              </a:spcAft>
            </a:pPr>
            <a:endParaRPr lang="en-US"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500" b="1" kern="100" dirty="0">
                <a:effectLst/>
                <a:latin typeface="Calibri" panose="020F0502020204030204" pitchFamily="34" charset="0"/>
                <a:ea typeface="Calibri" panose="020F0502020204030204" pitchFamily="34" charset="0"/>
                <a:cs typeface="Times New Roman" panose="02020603050405020304" pitchFamily="18" charset="0"/>
              </a:rPr>
              <a:t>https://</a:t>
            </a:r>
            <a:r>
              <a:rPr lang="en-US" sz="1500" b="1" kern="100" dirty="0" err="1">
                <a:effectLst/>
                <a:latin typeface="Calibri" panose="020F0502020204030204" pitchFamily="34" charset="0"/>
                <a:ea typeface="Calibri" panose="020F0502020204030204" pitchFamily="34" charset="0"/>
                <a:cs typeface="Times New Roman" panose="02020603050405020304" pitchFamily="18" charset="0"/>
              </a:rPr>
              <a:t>turcomat.org</a:t>
            </a:r>
            <a:r>
              <a:rPr lang="en-US" sz="15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500" b="1" kern="100" dirty="0" err="1">
                <a:effectLst/>
                <a:latin typeface="Calibri" panose="020F0502020204030204" pitchFamily="34" charset="0"/>
                <a:ea typeface="Calibri" panose="020F0502020204030204" pitchFamily="34" charset="0"/>
                <a:cs typeface="Times New Roman" panose="02020603050405020304" pitchFamily="18" charset="0"/>
              </a:rPr>
              <a:t>index.php</a:t>
            </a:r>
            <a:r>
              <a:rPr lang="en-US" sz="15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500" b="1" kern="100" dirty="0" err="1">
                <a:effectLst/>
                <a:latin typeface="Calibri" panose="020F0502020204030204" pitchFamily="34" charset="0"/>
                <a:ea typeface="Calibri" panose="020F0502020204030204" pitchFamily="34" charset="0"/>
                <a:cs typeface="Times New Roman" panose="02020603050405020304" pitchFamily="18" charset="0"/>
              </a:rPr>
              <a:t>turkbilmat</a:t>
            </a:r>
            <a:r>
              <a:rPr lang="en-US" sz="1500" b="1" kern="100" dirty="0">
                <a:effectLst/>
                <a:latin typeface="Calibri" panose="020F0502020204030204" pitchFamily="34" charset="0"/>
                <a:ea typeface="Calibri" panose="020F0502020204030204" pitchFamily="34" charset="0"/>
                <a:cs typeface="Times New Roman" panose="02020603050405020304" pitchFamily="18" charset="0"/>
              </a:rPr>
              <a:t>/article/view/8093</a:t>
            </a:r>
          </a:p>
        </p:txBody>
      </p:sp>
      <p:pic>
        <p:nvPicPr>
          <p:cNvPr id="33" name="Picture Placeholder 32" descr="close up of mathematical graphs">
            <a:extLst>
              <a:ext uri="{FF2B5EF4-FFF2-40B4-BE49-F238E27FC236}">
                <a16:creationId xmlns:a16="http://schemas.microsoft.com/office/drawing/2014/main" id="{7BD14B25-FFA5-4B8F-896A-1D6AD5C15A5E}"/>
              </a:ext>
            </a:extLst>
          </p:cNvPr>
          <p:cNvPicPr>
            <a:picLocks noGrp="1" noChangeAspect="1"/>
          </p:cNvPicPr>
          <p:nvPr>
            <p:ph type="pic" sz="quarter" idx="15"/>
          </p:nvPr>
        </p:nvPicPr>
        <p:blipFill rotWithShape="1">
          <a:blip r:embed="rId2" cstate="email">
            <a:alphaModFix/>
            <a:extLst>
              <a:ext uri="{28A0092B-C50C-407E-A947-70E740481C1C}">
                <a14:useLocalDpi xmlns:a14="http://schemas.microsoft.com/office/drawing/2010/main"/>
              </a:ext>
            </a:extLst>
          </a:blip>
          <a:srcRect l="121" r="121"/>
          <a:stretch/>
        </p:blipFill>
        <p:spPr/>
      </p:pic>
      <p:sp>
        <p:nvSpPr>
          <p:cNvPr id="4" name="Content Placeholder 3">
            <a:extLst>
              <a:ext uri="{FF2B5EF4-FFF2-40B4-BE49-F238E27FC236}">
                <a16:creationId xmlns:a16="http://schemas.microsoft.com/office/drawing/2014/main" id="{211550C0-A744-4D4E-B2C1-590932188019}"/>
              </a:ext>
            </a:extLst>
          </p:cNvPr>
          <p:cNvSpPr>
            <a:spLocks noGrp="1"/>
          </p:cNvSpPr>
          <p:nvPr>
            <p:ph sz="quarter" idx="13"/>
          </p:nvPr>
        </p:nvSpPr>
        <p:spPr>
          <a:xfrm>
            <a:off x="4467341" y="6202741"/>
            <a:ext cx="4996149" cy="278897"/>
          </a:xfrm>
        </p:spPr>
        <p:txBody>
          <a:bodyPr/>
          <a:lstStyle/>
          <a:p>
            <a:r>
              <a:rPr lang="en-US" i="1" dirty="0">
                <a:latin typeface="Calibri" panose="020F0502020204030204" pitchFamily="34" charset="0"/>
                <a:cs typeface="Calibri" panose="020F0502020204030204" pitchFamily="34" charset="0"/>
              </a:rPr>
              <a:t>Author:   </a:t>
            </a:r>
            <a:r>
              <a:rPr lang="en-US" dirty="0">
                <a:latin typeface="Calibri" panose="020F0502020204030204" pitchFamily="34" charset="0"/>
                <a:cs typeface="Calibri" panose="020F0502020204030204" pitchFamily="34" charset="0"/>
              </a:rPr>
              <a:t>Chandrika Bhargavi Achanta</a:t>
            </a:r>
          </a:p>
        </p:txBody>
      </p:sp>
      <p:pic>
        <p:nvPicPr>
          <p:cNvPr id="48" name="Picture Placeholder 16">
            <a:extLst>
              <a:ext uri="{FF2B5EF4-FFF2-40B4-BE49-F238E27FC236}">
                <a16:creationId xmlns:a16="http://schemas.microsoft.com/office/drawing/2014/main" id="{56A4B0FF-F042-47B0-871D-4A36B729342A}"/>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t="90" b="90"/>
          <a:stretch>
            <a:fillRect/>
          </a:stretch>
        </p:blipFill>
        <p:spPr>
          <a:xfrm>
            <a:off x="4649119" y="3349327"/>
            <a:ext cx="881063" cy="879475"/>
          </a:xfrm>
          <a:prstGeom prst="rect">
            <a:avLst/>
          </a:prstGeom>
        </p:spPr>
      </p:pic>
    </p:spTree>
    <p:extLst>
      <p:ext uri="{BB962C8B-B14F-4D97-AF65-F5344CB8AC3E}">
        <p14:creationId xmlns:p14="http://schemas.microsoft.com/office/powerpoint/2010/main" val="346886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4">
            <a:extLst>
              <a:ext uri="{FF2B5EF4-FFF2-40B4-BE49-F238E27FC236}">
                <a16:creationId xmlns:a16="http://schemas.microsoft.com/office/drawing/2014/main" id="{85B9EC67-E16B-4644-BE4E-9F3520D5AECF}"/>
              </a:ext>
            </a:extLst>
          </p:cNvPr>
          <p:cNvSpPr>
            <a:spLocks noGrp="1"/>
          </p:cNvSpPr>
          <p:nvPr>
            <p:ph sz="quarter" idx="13"/>
          </p:nvPr>
        </p:nvSpPr>
        <p:spPr>
          <a:xfrm>
            <a:off x="228600" y="265472"/>
            <a:ext cx="2893612" cy="779371"/>
          </a:xfrm>
        </p:spPr>
        <p:txBody>
          <a:bodyPr/>
          <a:lstStyle/>
          <a:p>
            <a:r>
              <a:rPr lang="en-US" dirty="0"/>
              <a:t>What the paper accomplished</a:t>
            </a:r>
          </a:p>
        </p:txBody>
      </p:sp>
      <p:sp>
        <p:nvSpPr>
          <p:cNvPr id="26" name="Text Placeholder 25">
            <a:extLst>
              <a:ext uri="{FF2B5EF4-FFF2-40B4-BE49-F238E27FC236}">
                <a16:creationId xmlns:a16="http://schemas.microsoft.com/office/drawing/2014/main" id="{CE9C5F90-E573-43D7-AC40-5AD946F4D032}"/>
              </a:ext>
            </a:extLst>
          </p:cNvPr>
          <p:cNvSpPr>
            <a:spLocks noGrp="1"/>
          </p:cNvSpPr>
          <p:nvPr>
            <p:ph type="body" sz="quarter" idx="14"/>
          </p:nvPr>
        </p:nvSpPr>
        <p:spPr>
          <a:xfrm>
            <a:off x="228600" y="1044843"/>
            <a:ext cx="2893612" cy="6382551"/>
          </a:xfrm>
        </p:spPr>
        <p:txBody>
          <a:bodyPr>
            <a:normAutofit lnSpcReduction="10000"/>
          </a:bodyPr>
          <a:lstStyle/>
          <a:p>
            <a:r>
              <a:rPr lang="en-US" sz="1600" dirty="0"/>
              <a:t>The paper efficiently tackles the challenges of moving data from on-premise databases to the cloud, emphasizing Azure Data Factory's crucial function as the main cloud-based ETL tool. It assesses the execution of data transfer procedures through a thorough case study, highlighting the critical elements of design, encryption, and testing techniques. The article offers experts working on Azure-based data engineering projects insightful information and useful tips to guarantee a safe and effective migration of databases and apps to the cloud.</a:t>
            </a:r>
          </a:p>
          <a:p>
            <a:endParaRPr lang="en-US" sz="1400" dirty="0"/>
          </a:p>
          <a:p>
            <a:endParaRPr lang="en-US" sz="1400" dirty="0"/>
          </a:p>
        </p:txBody>
      </p:sp>
      <p:pic>
        <p:nvPicPr>
          <p:cNvPr id="41" name="Picture Placeholder 40" descr="close up of mathematical graphs">
            <a:extLst>
              <a:ext uri="{FF2B5EF4-FFF2-40B4-BE49-F238E27FC236}">
                <a16:creationId xmlns:a16="http://schemas.microsoft.com/office/drawing/2014/main" id="{B18AACB1-42A2-4B1E-8CE7-58311236AD5E}"/>
              </a:ext>
            </a:extLst>
          </p:cNvPr>
          <p:cNvPicPr>
            <a:picLocks noGrp="1" noChangeAspect="1"/>
          </p:cNvPicPr>
          <p:nvPr>
            <p:ph type="pic" sz="quarter" idx="15"/>
          </p:nvPr>
        </p:nvPicPr>
        <p:blipFill rotWithShape="1">
          <a:blip r:embed="rId3" cstate="email">
            <a:extLst>
              <a:ext uri="{28A0092B-C50C-407E-A947-70E740481C1C}">
                <a14:useLocalDpi xmlns:a14="http://schemas.microsoft.com/office/drawing/2010/main"/>
              </a:ext>
            </a:extLst>
          </a:blip>
          <a:srcRect l="319" r="319"/>
          <a:stretch/>
        </p:blipFill>
        <p:spPr>
          <a:xfrm>
            <a:off x="3352801" y="0"/>
            <a:ext cx="6705600" cy="3058705"/>
          </a:xfrm>
        </p:spPr>
      </p:pic>
      <p:sp>
        <p:nvSpPr>
          <p:cNvPr id="47" name="Content Placeholder 46">
            <a:extLst>
              <a:ext uri="{FF2B5EF4-FFF2-40B4-BE49-F238E27FC236}">
                <a16:creationId xmlns:a16="http://schemas.microsoft.com/office/drawing/2014/main" id="{510886A2-18AD-4F58-A88D-0836A93378A0}"/>
              </a:ext>
            </a:extLst>
          </p:cNvPr>
          <p:cNvSpPr>
            <a:spLocks noGrp="1"/>
          </p:cNvSpPr>
          <p:nvPr>
            <p:ph sz="quarter" idx="11"/>
          </p:nvPr>
        </p:nvSpPr>
        <p:spPr>
          <a:xfrm>
            <a:off x="3577038" y="3270116"/>
            <a:ext cx="3738162" cy="404672"/>
          </a:xfrm>
        </p:spPr>
        <p:txBody>
          <a:bodyPr/>
          <a:lstStyle/>
          <a:p>
            <a:r>
              <a:rPr lang="en-US" dirty="0"/>
              <a:t>Problem statement</a:t>
            </a:r>
          </a:p>
        </p:txBody>
      </p:sp>
      <p:sp>
        <p:nvSpPr>
          <p:cNvPr id="48" name="Text Placeholder 47">
            <a:extLst>
              <a:ext uri="{FF2B5EF4-FFF2-40B4-BE49-F238E27FC236}">
                <a16:creationId xmlns:a16="http://schemas.microsoft.com/office/drawing/2014/main" id="{188890BB-2976-4D42-B9BB-FE40645D1266}"/>
              </a:ext>
            </a:extLst>
          </p:cNvPr>
          <p:cNvSpPr>
            <a:spLocks noGrp="1"/>
          </p:cNvSpPr>
          <p:nvPr>
            <p:ph type="body" sz="quarter" idx="12"/>
          </p:nvPr>
        </p:nvSpPr>
        <p:spPr>
          <a:xfrm>
            <a:off x="3577038" y="3886200"/>
            <a:ext cx="6252762" cy="3541194"/>
          </a:xfrm>
        </p:spPr>
        <p:txBody>
          <a:bodyPr>
            <a:normAutofit/>
          </a:bodyPr>
          <a:lstStyle/>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Organizations face significant challenges when migrating their applications from on-premise databases to cloud environments, particularly concerning schema, code, and data migration. This paper aims to address these challenges by presenting a comprehensive case study utilizing Azure Data Factory as a cloud-based ETL tool. The focus is on evaluating the implementation of data migration processes, emphasizing the need for robust architecture, encryption methods, and thorough testing strategies. The goal is to provide insights and guidelines for developers, solutions architects, and project managers navigating the complexities of data migration to ensure a successful and secure transition to the cloud.</a:t>
            </a:r>
          </a:p>
        </p:txBody>
      </p:sp>
    </p:spTree>
    <p:extLst>
      <p:ext uri="{BB962C8B-B14F-4D97-AF65-F5344CB8AC3E}">
        <p14:creationId xmlns:p14="http://schemas.microsoft.com/office/powerpoint/2010/main" val="4244764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4">
            <a:extLst>
              <a:ext uri="{FF2B5EF4-FFF2-40B4-BE49-F238E27FC236}">
                <a16:creationId xmlns:a16="http://schemas.microsoft.com/office/drawing/2014/main" id="{85B9EC67-E16B-4644-BE4E-9F3520D5AECF}"/>
              </a:ext>
            </a:extLst>
          </p:cNvPr>
          <p:cNvSpPr>
            <a:spLocks noGrp="1"/>
          </p:cNvSpPr>
          <p:nvPr>
            <p:ph sz="quarter" idx="13"/>
          </p:nvPr>
        </p:nvSpPr>
        <p:spPr>
          <a:xfrm>
            <a:off x="215900" y="824272"/>
            <a:ext cx="2893612" cy="3366728"/>
          </a:xfrm>
        </p:spPr>
        <p:txBody>
          <a:bodyPr/>
          <a:lstStyle/>
          <a:p>
            <a:r>
              <a:rPr lang="en-US" sz="2800" dirty="0"/>
              <a:t>How paper aligns with what you have learned in this course</a:t>
            </a:r>
          </a:p>
        </p:txBody>
      </p:sp>
      <p:pic>
        <p:nvPicPr>
          <p:cNvPr id="41" name="Picture Placeholder 40" descr="close up of mathematical graphs">
            <a:extLst>
              <a:ext uri="{FF2B5EF4-FFF2-40B4-BE49-F238E27FC236}">
                <a16:creationId xmlns:a16="http://schemas.microsoft.com/office/drawing/2014/main" id="{B18AACB1-42A2-4B1E-8CE7-58311236AD5E}"/>
              </a:ext>
            </a:extLst>
          </p:cNvPr>
          <p:cNvPicPr>
            <a:picLocks noGrp="1" noChangeAspect="1"/>
          </p:cNvPicPr>
          <p:nvPr>
            <p:ph type="pic" sz="quarter" idx="15"/>
          </p:nvPr>
        </p:nvPicPr>
        <p:blipFill rotWithShape="1">
          <a:blip r:embed="rId3" cstate="email">
            <a:extLst>
              <a:ext uri="{28A0092B-C50C-407E-A947-70E740481C1C}">
                <a14:useLocalDpi xmlns:a14="http://schemas.microsoft.com/office/drawing/2010/main"/>
              </a:ext>
            </a:extLst>
          </a:blip>
          <a:srcRect l="319" r="319"/>
          <a:stretch/>
        </p:blipFill>
        <p:spPr>
          <a:xfrm>
            <a:off x="3352801" y="0"/>
            <a:ext cx="6705600" cy="3058705"/>
          </a:xfrm>
        </p:spPr>
      </p:pic>
      <p:sp>
        <p:nvSpPr>
          <p:cNvPr id="48" name="Text Placeholder 47">
            <a:extLst>
              <a:ext uri="{FF2B5EF4-FFF2-40B4-BE49-F238E27FC236}">
                <a16:creationId xmlns:a16="http://schemas.microsoft.com/office/drawing/2014/main" id="{188890BB-2976-4D42-B9BB-FE40645D1266}"/>
              </a:ext>
            </a:extLst>
          </p:cNvPr>
          <p:cNvSpPr>
            <a:spLocks noGrp="1"/>
          </p:cNvSpPr>
          <p:nvPr>
            <p:ph type="body" sz="quarter" idx="12"/>
          </p:nvPr>
        </p:nvSpPr>
        <p:spPr>
          <a:xfrm>
            <a:off x="3577038" y="3649157"/>
            <a:ext cx="6252762" cy="3856544"/>
          </a:xfrm>
        </p:spPr>
        <p:txBody>
          <a:bodyPr>
            <a:normAutofit/>
          </a:bodyPr>
          <a:lstStyle/>
          <a:p>
            <a:pPr>
              <a:spcBef>
                <a:spcPts val="0"/>
              </a:spcBef>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paper is closely aligned with the domain of Azure Data Engineering, as it explores the practical application of Azure Data Factory, a key component of Microsoft's Azure Data Services, for addressing the challenges inherent in migrating data from on-premise databases to cloud storage or databases. It highlights the tool's capabilities in simplifying the data migration process. The content directly relates to Azure Data Engineering by offering practical guidance and a case study, making it a relevant resource for professionals and stakeholders engaged in Azure-based data engineering projects, particularly those involving the seamless transition of applications and databases to the cloud. 	</a:t>
            </a:r>
          </a:p>
          <a:p>
            <a:pPr marL="0" marR="0">
              <a:spcBef>
                <a:spcPts val="0"/>
              </a:spcBef>
              <a:spcAft>
                <a:spcPts val="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6147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E7C995E-C1C5-B32A-F892-0717EBD3BFAB}"/>
              </a:ext>
            </a:extLst>
          </p:cNvPr>
          <p:cNvSpPr>
            <a:spLocks noGrp="1"/>
          </p:cNvSpPr>
          <p:nvPr>
            <p:ph type="pic" sz="quarter" idx="15"/>
          </p:nvPr>
        </p:nvSpPr>
        <p:spPr>
          <a:xfrm>
            <a:off x="3352801" y="788530"/>
            <a:ext cx="6705600" cy="6450470"/>
          </a:xfrm>
        </p:spPr>
        <p:txBody>
          <a:bodyPr/>
          <a:lstStyle/>
          <a:p>
            <a:pPr algn="l"/>
            <a:r>
              <a:rPr lang="en-US" sz="2000" kern="100" dirty="0">
                <a:solidFill>
                  <a:schemeClr val="tx2"/>
                </a:solidFill>
                <a:latin typeface="Calibri" panose="020F0502020204030204" pitchFamily="34" charset="0"/>
                <a:cs typeface="Times New Roman" panose="02020603050405020304" pitchFamily="18" charset="0"/>
              </a:rPr>
              <a:t>Running its $15 billion business on Azure using a </a:t>
            </a:r>
            <a:r>
              <a:rPr lang="en-US" sz="2000" kern="100" dirty="0">
                <a:solidFill>
                  <a:schemeClr val="tx2"/>
                </a:solidFill>
                <a:latin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hybrid cloud model</a:t>
            </a:r>
            <a:r>
              <a:rPr lang="en-US" sz="2000" kern="100" dirty="0">
                <a:solidFill>
                  <a:schemeClr val="tx2"/>
                </a:solidFill>
                <a:latin typeface="Calibri" panose="020F0502020204030204" pitchFamily="34" charset="0"/>
                <a:cs typeface="Times New Roman" panose="02020603050405020304" pitchFamily="18" charset="0"/>
              </a:rPr>
              <a:t>, </a:t>
            </a:r>
            <a:r>
              <a:rPr lang="en-US" sz="2000" kern="100" dirty="0">
                <a:solidFill>
                  <a:schemeClr val="tx2"/>
                </a:solidFill>
                <a:latin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Smithfield Foods</a:t>
            </a:r>
            <a:r>
              <a:rPr lang="en-US" sz="2000" kern="100" dirty="0">
                <a:solidFill>
                  <a:schemeClr val="tx2"/>
                </a:solidFill>
                <a:latin typeface="Calibri" panose="020F0502020204030204" pitchFamily="34" charset="0"/>
                <a:cs typeface="Times New Roman" panose="02020603050405020304" pitchFamily="18" charset="0"/>
              </a:rPr>
              <a:t> slashed datacenter costs by 60 percent, accelerated application delivery from two months to one day, and greatly improved network security. </a:t>
            </a:r>
          </a:p>
          <a:p>
            <a:pPr marL="0" indent="0" algn="ctr">
              <a:buNone/>
            </a:pPr>
            <a:r>
              <a:rPr lang="en-US" sz="2000" kern="100" dirty="0">
                <a:solidFill>
                  <a:schemeClr val="tx2"/>
                </a:solidFill>
                <a:latin typeface="Calibri" panose="020F0502020204030204" pitchFamily="34" charset="0"/>
                <a:cs typeface="Times New Roman" panose="02020603050405020304" pitchFamily="18" charset="0"/>
              </a:rPr>
              <a:t>“Azure is a great hybrid enabler.”</a:t>
            </a:r>
          </a:p>
          <a:p>
            <a:pPr marL="0" indent="0" algn="ctr">
              <a:buNone/>
            </a:pPr>
            <a:endParaRPr lang="en-US" sz="2000" kern="100" dirty="0">
              <a:solidFill>
                <a:schemeClr val="tx2"/>
              </a:solidFill>
              <a:latin typeface="Calibri" panose="020F0502020204030204" pitchFamily="34" charset="0"/>
              <a:cs typeface="Times New Roman" panose="02020603050405020304" pitchFamily="18" charset="0"/>
            </a:endParaRPr>
          </a:p>
          <a:p>
            <a:pPr algn="l"/>
            <a:r>
              <a:rPr lang="en-US" sz="2000" kern="100" dirty="0">
                <a:solidFill>
                  <a:schemeClr val="tx2"/>
                </a:solidFill>
                <a:latin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Chevron</a:t>
            </a:r>
            <a:r>
              <a:rPr lang="en-US" sz="2000" kern="100" dirty="0">
                <a:solidFill>
                  <a:schemeClr val="tx2"/>
                </a:solidFill>
                <a:latin typeface="Calibri" panose="020F0502020204030204" pitchFamily="34" charset="0"/>
                <a:cs typeface="Times New Roman" panose="02020603050405020304" pitchFamily="18" charset="0"/>
              </a:rPr>
              <a:t> takes a hybrid migration approach to move many applications to Azure while continuing to take advantage of existing infrastructure and technology. </a:t>
            </a:r>
          </a:p>
          <a:p>
            <a:pPr marL="0" indent="0" algn="ctr">
              <a:buNone/>
            </a:pPr>
            <a:r>
              <a:rPr lang="en-US" sz="2000" kern="100" dirty="0">
                <a:solidFill>
                  <a:schemeClr val="tx2"/>
                </a:solidFill>
                <a:latin typeface="Calibri" panose="020F0502020204030204" pitchFamily="34" charset="0"/>
                <a:cs typeface="Times New Roman" panose="02020603050405020304" pitchFamily="18" charset="0"/>
              </a:rPr>
              <a:t>“Microsoft understands enterprises better than anyone, and they’ve been true partners with us on this journey” </a:t>
            </a:r>
          </a:p>
          <a:p>
            <a:pPr marL="0" indent="0" algn="ctr">
              <a:buNone/>
            </a:pPr>
            <a:endParaRPr lang="en-US" sz="2000" kern="100" dirty="0">
              <a:solidFill>
                <a:schemeClr val="tx2"/>
              </a:solidFill>
              <a:latin typeface="Calibri" panose="020F0502020204030204" pitchFamily="34" charset="0"/>
              <a:cs typeface="Times New Roman" panose="02020603050405020304" pitchFamily="18" charset="0"/>
            </a:endParaRPr>
          </a:p>
          <a:p>
            <a:pPr algn="l"/>
            <a:r>
              <a:rPr lang="en-US" sz="2000" kern="100" dirty="0">
                <a:solidFill>
                  <a:schemeClr val="tx2"/>
                </a:solidFill>
                <a:latin typeface="Calibri" panose="020F0502020204030204" pitchFamily="34" charset="0"/>
                <a:cs typeface="Times New Roman" panose="02020603050405020304" pitchFamily="18" charset="0"/>
              </a:rPr>
              <a:t>Adopting a hybrid cloud infrastructure enabled by Azure allows J.B. Hunt to move workloads to the cloud that make sense and continue to run business on-premises.  </a:t>
            </a:r>
          </a:p>
          <a:p>
            <a:pPr marL="0" indent="0" algn="ctr">
              <a:buNone/>
            </a:pPr>
            <a:r>
              <a:rPr lang="en-US" sz="2000" kern="100" dirty="0">
                <a:solidFill>
                  <a:schemeClr val="tx2"/>
                </a:solidFill>
                <a:latin typeface="Calibri" panose="020F0502020204030204" pitchFamily="34" charset="0"/>
                <a:cs typeface="Times New Roman" panose="02020603050405020304" pitchFamily="18" charset="0"/>
              </a:rPr>
              <a:t>“Microsoft didn’t ask us to bend to their vision of a cloud. It was Microsoft meeting us where we are today.”</a:t>
            </a:r>
          </a:p>
          <a:p>
            <a:pPr marL="0" indent="0">
              <a:buNone/>
            </a:pPr>
            <a:endParaRPr lang="en-US" sz="1800" i="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i="1"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7" name="Content Placeholder 6">
            <a:extLst>
              <a:ext uri="{FF2B5EF4-FFF2-40B4-BE49-F238E27FC236}">
                <a16:creationId xmlns:a16="http://schemas.microsoft.com/office/drawing/2014/main" id="{722652C9-417C-AF8F-B1C7-2DD078B6A596}"/>
              </a:ext>
            </a:extLst>
          </p:cNvPr>
          <p:cNvSpPr>
            <a:spLocks noGrp="1"/>
          </p:cNvSpPr>
          <p:nvPr>
            <p:ph sz="quarter" idx="13"/>
          </p:nvPr>
        </p:nvSpPr>
        <p:spPr>
          <a:xfrm>
            <a:off x="228600" y="1530776"/>
            <a:ext cx="2893612" cy="5339924"/>
          </a:xfrm>
        </p:spPr>
        <p:txBody>
          <a:bodyPr/>
          <a:lstStyle/>
          <a:p>
            <a:r>
              <a:rPr lang="en-US" dirty="0"/>
              <a:t>Role of Data Migration in Major Organizations</a:t>
            </a:r>
          </a:p>
          <a:p>
            <a:endParaRPr lang="en-US" dirty="0"/>
          </a:p>
          <a:p>
            <a:endParaRPr lang="en-US" dirty="0"/>
          </a:p>
          <a:p>
            <a:r>
              <a:rPr lang="en-US" sz="2000" b="1" i="1" dirty="0"/>
              <a:t>More than 95 percent of Fortune 500 companies trust their business on Azure migration services today.</a:t>
            </a:r>
          </a:p>
          <a:p>
            <a:endParaRPr lang="en-US" dirty="0"/>
          </a:p>
        </p:txBody>
      </p:sp>
    </p:spTree>
    <p:extLst>
      <p:ext uri="{BB962C8B-B14F-4D97-AF65-F5344CB8AC3E}">
        <p14:creationId xmlns:p14="http://schemas.microsoft.com/office/powerpoint/2010/main" val="1357751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a:extLst>
              <a:ext uri="{FF2B5EF4-FFF2-40B4-BE49-F238E27FC236}">
                <a16:creationId xmlns:a16="http://schemas.microsoft.com/office/drawing/2014/main" id="{D328ED67-05E4-4380-99B0-44D2DEB5311C}"/>
              </a:ext>
            </a:extLst>
          </p:cNvPr>
          <p:cNvSpPr>
            <a:spLocks noGrp="1"/>
          </p:cNvSpPr>
          <p:nvPr>
            <p:ph type="title"/>
          </p:nvPr>
        </p:nvSpPr>
        <p:spPr>
          <a:xfrm>
            <a:off x="228600" y="373220"/>
            <a:ext cx="2804477" cy="475315"/>
          </a:xfrm>
        </p:spPr>
        <p:txBody>
          <a:bodyPr/>
          <a:lstStyle/>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Data Factory</a:t>
            </a:r>
          </a:p>
        </p:txBody>
      </p:sp>
      <p:sp>
        <p:nvSpPr>
          <p:cNvPr id="14" name="Text Placeholder 13">
            <a:extLst>
              <a:ext uri="{FF2B5EF4-FFF2-40B4-BE49-F238E27FC236}">
                <a16:creationId xmlns:a16="http://schemas.microsoft.com/office/drawing/2014/main" id="{2435A574-EC9F-4321-9CA3-5D765C30B3E2}"/>
              </a:ext>
            </a:extLst>
          </p:cNvPr>
          <p:cNvSpPr>
            <a:spLocks noGrp="1"/>
          </p:cNvSpPr>
          <p:nvPr>
            <p:ph type="body" sz="quarter" idx="14"/>
          </p:nvPr>
        </p:nvSpPr>
        <p:spPr/>
        <p:txBody>
          <a:bodyPr>
            <a:normAutofit fontScale="92500" lnSpcReduction="20000"/>
          </a:bodyPr>
          <a:lstStyle/>
          <a:p>
            <a:r>
              <a:rPr lang="en-US" sz="1600" dirty="0"/>
              <a:t>Azure Data Factory is a cloud-based data integration service by Microsoft Azure, facilitating the efficient extraction, transformation, and loading (ETL) of data between various sources and destinations. It simplifies the creation and management of data pipelines for streamlined analytics and reporting, offering scalability and automation in the cloud.</a:t>
            </a:r>
          </a:p>
        </p:txBody>
      </p:sp>
      <p:pic>
        <p:nvPicPr>
          <p:cNvPr id="25" name="Picture Placeholder 24" descr="group collaborating over a laptop">
            <a:extLst>
              <a:ext uri="{FF2B5EF4-FFF2-40B4-BE49-F238E27FC236}">
                <a16:creationId xmlns:a16="http://schemas.microsoft.com/office/drawing/2014/main" id="{3A866D61-5A53-48A0-9828-C82CDA027DCB}"/>
              </a:ext>
            </a:extLst>
          </p:cNvPr>
          <p:cNvPicPr>
            <a:picLocks noGrp="1" noChangeAspect="1"/>
          </p:cNvPicPr>
          <p:nvPr>
            <p:ph type="pic" sz="quarter" idx="11"/>
          </p:nvPr>
        </p:nvPicPr>
        <p:blipFill rotWithShape="1">
          <a:blip r:embed="rId3" cstate="email">
            <a:extLst>
              <a:ext uri="{28A0092B-C50C-407E-A947-70E740481C1C}">
                <a14:useLocalDpi xmlns:a14="http://schemas.microsoft.com/office/drawing/2010/main"/>
              </a:ext>
            </a:extLst>
          </a:blip>
          <a:srcRect/>
          <a:stretch/>
        </p:blipFill>
        <p:spPr/>
      </p:pic>
      <p:pic>
        <p:nvPicPr>
          <p:cNvPr id="7" name="Picture Placeholder 6" descr="pen drawing line graph">
            <a:extLst>
              <a:ext uri="{FF2B5EF4-FFF2-40B4-BE49-F238E27FC236}">
                <a16:creationId xmlns:a16="http://schemas.microsoft.com/office/drawing/2014/main" id="{1E006552-A299-4408-9F54-B196F5056EA4}"/>
              </a:ext>
            </a:extLst>
          </p:cNvPr>
          <p:cNvPicPr>
            <a:picLocks noGrp="1" noChangeAspect="1"/>
          </p:cNvPicPr>
          <p:nvPr>
            <p:ph type="pic" sz="quarter" idx="10"/>
          </p:nvPr>
        </p:nvPicPr>
        <p:blipFill rotWithShape="1">
          <a:blip r:embed="rId4" cstate="email">
            <a:extLst>
              <a:ext uri="{28A0092B-C50C-407E-A947-70E740481C1C}">
                <a14:useLocalDpi xmlns:a14="http://schemas.microsoft.com/office/drawing/2010/main"/>
              </a:ext>
            </a:extLst>
          </a:blip>
          <a:srcRect l="1" r="1"/>
          <a:stretch/>
        </p:blipFill>
        <p:spPr/>
      </p:pic>
      <p:sp>
        <p:nvSpPr>
          <p:cNvPr id="11" name="Text Placeholder 10">
            <a:extLst>
              <a:ext uri="{FF2B5EF4-FFF2-40B4-BE49-F238E27FC236}">
                <a16:creationId xmlns:a16="http://schemas.microsoft.com/office/drawing/2014/main" id="{8F457663-49C5-4FE7-93F7-6D408078AC66}"/>
              </a:ext>
            </a:extLst>
          </p:cNvPr>
          <p:cNvSpPr>
            <a:spLocks noGrp="1"/>
          </p:cNvSpPr>
          <p:nvPr>
            <p:ph type="body" sz="quarter" idx="16"/>
          </p:nvPr>
        </p:nvSpPr>
        <p:spPr>
          <a:xfrm>
            <a:off x="3581400" y="3775936"/>
            <a:ext cx="2895599" cy="3767864"/>
          </a:xfrm>
        </p:spPr>
        <p:txBody>
          <a:bodyPr>
            <a:normAutofit fontScale="92500" lnSpcReduction="20000"/>
          </a:bodyPr>
          <a:lstStyle/>
          <a:p>
            <a:r>
              <a:rPr lang="en-US" sz="1600" b="0" i="0" u="none" strike="noStrike" dirty="0">
                <a:effectLst/>
                <a:latin typeface="Söhne"/>
              </a:rPr>
              <a:t>Azure Pipelines is a cloud-based CI/CD service from Microsoft Azure, streamlining automated building, testing, and deployment of applications across various platforms. It supports diverse languages, integrates with popular development tools, and facilitates seamless deployment to Azure or other environments, enhancing the efficiency of software development processes.</a:t>
            </a:r>
            <a:endParaRPr lang="en-US" sz="1600" dirty="0"/>
          </a:p>
        </p:txBody>
      </p:sp>
      <p:sp>
        <p:nvSpPr>
          <p:cNvPr id="22" name="Text Placeholder 21">
            <a:extLst>
              <a:ext uri="{FF2B5EF4-FFF2-40B4-BE49-F238E27FC236}">
                <a16:creationId xmlns:a16="http://schemas.microsoft.com/office/drawing/2014/main" id="{3F0CFD1C-F6E7-4B83-AB91-F24AF9E65390}"/>
              </a:ext>
            </a:extLst>
          </p:cNvPr>
          <p:cNvSpPr>
            <a:spLocks noGrp="1"/>
          </p:cNvSpPr>
          <p:nvPr>
            <p:ph type="body" sz="quarter" idx="17"/>
          </p:nvPr>
        </p:nvSpPr>
        <p:spPr/>
        <p:txBody>
          <a:bodyPr/>
          <a:lstStyle/>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Activity</a:t>
            </a:r>
          </a:p>
        </p:txBody>
      </p:sp>
      <p:sp>
        <p:nvSpPr>
          <p:cNvPr id="26" name="Text Placeholder 25">
            <a:extLst>
              <a:ext uri="{FF2B5EF4-FFF2-40B4-BE49-F238E27FC236}">
                <a16:creationId xmlns:a16="http://schemas.microsoft.com/office/drawing/2014/main" id="{DAB717E8-011C-4547-A6B4-B8F2FE4F15FD}"/>
              </a:ext>
            </a:extLst>
          </p:cNvPr>
          <p:cNvSpPr>
            <a:spLocks noGrp="1"/>
          </p:cNvSpPr>
          <p:nvPr>
            <p:ph type="body" sz="quarter" idx="18"/>
          </p:nvPr>
        </p:nvSpPr>
        <p:spPr>
          <a:xfrm>
            <a:off x="6931151" y="586423"/>
            <a:ext cx="2898647" cy="3767864"/>
          </a:xfrm>
        </p:spPr>
        <p:txBody>
          <a:bodyPr>
            <a:normAutofit fontScale="92500" lnSpcReduction="10000"/>
          </a:bodyPr>
          <a:lstStyle/>
          <a:p>
            <a:pPr marL="0" indent="0">
              <a:buNone/>
            </a:pPr>
            <a:r>
              <a:rPr lang="en-US" sz="1600" b="0" i="0" u="none" strike="noStrike" dirty="0">
                <a:solidFill>
                  <a:srgbClr val="ECECF1"/>
                </a:solidFill>
                <a:effectLst/>
                <a:latin typeface="Söhne"/>
              </a:rPr>
              <a:t>Azure Pipeline activities are the tasks and processes in Azure Pipelines for continuous integration and delivery. They include building, testing, packaging, and deploying applications, organized into customizable workflows, facilitating automation throughout the software development lifecycle.</a:t>
            </a:r>
            <a:endParaRPr lang="en-US" sz="1600" dirty="0"/>
          </a:p>
        </p:txBody>
      </p:sp>
      <p:pic>
        <p:nvPicPr>
          <p:cNvPr id="8" name="Picture Placeholder 7" descr="woman holding binder leaving office">
            <a:extLst>
              <a:ext uri="{FF2B5EF4-FFF2-40B4-BE49-F238E27FC236}">
                <a16:creationId xmlns:a16="http://schemas.microsoft.com/office/drawing/2014/main" id="{672E69F0-216F-41E3-A8BF-4C5DA81E1445}"/>
              </a:ext>
            </a:extLst>
          </p:cNvPr>
          <p:cNvPicPr>
            <a:picLocks noGrp="1" noChangeAspect="1"/>
          </p:cNvPicPr>
          <p:nvPr>
            <p:ph type="pic" sz="quarter" idx="12"/>
          </p:nvPr>
        </p:nvPicPr>
        <p:blipFill rotWithShape="1">
          <a:blip r:embed="rId5" cstate="email">
            <a:extLst>
              <a:ext uri="{28A0092B-C50C-407E-A947-70E740481C1C}">
                <a14:useLocalDpi xmlns:a14="http://schemas.microsoft.com/office/drawing/2010/main"/>
              </a:ext>
            </a:extLst>
          </a:blip>
          <a:srcRect/>
          <a:stretch/>
        </p:blipFill>
        <p:spPr/>
      </p:pic>
      <p:sp>
        <p:nvSpPr>
          <p:cNvPr id="2" name="Title 114">
            <a:extLst>
              <a:ext uri="{FF2B5EF4-FFF2-40B4-BE49-F238E27FC236}">
                <a16:creationId xmlns:a16="http://schemas.microsoft.com/office/drawing/2014/main" id="{AD56B208-62D7-DB2E-DF37-CA6D21E70D3B}"/>
              </a:ext>
            </a:extLst>
          </p:cNvPr>
          <p:cNvSpPr txBox="1">
            <a:spLocks/>
          </p:cNvSpPr>
          <p:nvPr/>
        </p:nvSpPr>
        <p:spPr>
          <a:xfrm>
            <a:off x="3581400" y="3300620"/>
            <a:ext cx="2804477" cy="475315"/>
          </a:xfrm>
          <a:prstGeom prst="rect">
            <a:avLst/>
          </a:prstGeom>
        </p:spPr>
        <p:txBody>
          <a:bodyPr vert="horz" lIns="0" tIns="45720" rIns="91440" bIns="45720" rtlCol="0" anchor="t">
            <a:noAutofit/>
          </a:bodyPr>
          <a:lstStyle>
            <a:lvl1pPr algn="l" defTabSz="914400" rtl="0" eaLnBrk="1" latinLnBrk="0" hangingPunct="1">
              <a:lnSpc>
                <a:spcPct val="90000"/>
              </a:lnSpc>
              <a:spcBef>
                <a:spcPct val="0"/>
              </a:spcBef>
              <a:buNone/>
              <a:defRPr lang="en-US" sz="2400" b="0" kern="1200">
                <a:solidFill>
                  <a:schemeClr val="bg1"/>
                </a:solidFill>
                <a:latin typeface="+mj-lt"/>
                <a:ea typeface="+mn-ea"/>
                <a:cs typeface="+mn-cs"/>
              </a:defRPr>
            </a:lvl1pPr>
          </a:lstStyle>
          <a:p>
            <a:r>
              <a:rPr lang="en-US" sz="2000" dirty="0">
                <a:solidFill>
                  <a:schemeClr val="tx1"/>
                </a:solidFill>
              </a:rPr>
              <a:t>Pipeline</a:t>
            </a:r>
            <a:r>
              <a:rPr lang="en-US" dirty="0">
                <a:solidFill>
                  <a:schemeClr val="tx1"/>
                </a:solidFill>
              </a:rPr>
              <a:t> </a:t>
            </a:r>
          </a:p>
          <a:p>
            <a:endParaRPr lang="en-US" dirty="0">
              <a:solidFill>
                <a:schemeClr val="tx1"/>
              </a:solidFill>
            </a:endParaRPr>
          </a:p>
        </p:txBody>
      </p:sp>
    </p:spTree>
    <p:extLst>
      <p:ext uri="{BB962C8B-B14F-4D97-AF65-F5344CB8AC3E}">
        <p14:creationId xmlns:p14="http://schemas.microsoft.com/office/powerpoint/2010/main" val="719325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22652C9-417C-AF8F-B1C7-2DD078B6A596}"/>
              </a:ext>
            </a:extLst>
          </p:cNvPr>
          <p:cNvSpPr>
            <a:spLocks noGrp="1"/>
          </p:cNvSpPr>
          <p:nvPr>
            <p:ph sz="quarter" idx="13"/>
          </p:nvPr>
        </p:nvSpPr>
        <p:spPr>
          <a:xfrm>
            <a:off x="241300" y="413176"/>
            <a:ext cx="2893612" cy="5339924"/>
          </a:xfrm>
        </p:spPr>
        <p:txBody>
          <a:bodyPr/>
          <a:lstStyle/>
          <a:p>
            <a:r>
              <a:rPr lang="en-US" dirty="0"/>
              <a:t>Architecture:</a:t>
            </a:r>
          </a:p>
          <a:p>
            <a:endParaRPr lang="en-US" dirty="0"/>
          </a:p>
          <a:p>
            <a:endParaRPr lang="en-US" dirty="0"/>
          </a:p>
          <a:p>
            <a:endParaRPr lang="en-US" dirty="0"/>
          </a:p>
        </p:txBody>
      </p:sp>
      <p:pic>
        <p:nvPicPr>
          <p:cNvPr id="6" name="Picture Placeholder 5" descr="A diagram of a data processing process&#10;&#10;Description automatically generated">
            <a:extLst>
              <a:ext uri="{FF2B5EF4-FFF2-40B4-BE49-F238E27FC236}">
                <a16:creationId xmlns:a16="http://schemas.microsoft.com/office/drawing/2014/main" id="{DB9A66B2-EF4A-BF45-93A3-6F67CBE8502C}"/>
              </a:ext>
            </a:extLst>
          </p:cNvPr>
          <p:cNvPicPr>
            <a:picLocks noGrp="1" noChangeAspect="1"/>
          </p:cNvPicPr>
          <p:nvPr>
            <p:ph type="pic" sz="quarter" idx="15"/>
          </p:nvPr>
        </p:nvPicPr>
        <p:blipFill>
          <a:blip r:embed="rId2"/>
          <a:srcRect l="8841" r="8841"/>
          <a:stretch>
            <a:fillRect/>
          </a:stretch>
        </p:blipFill>
        <p:spPr>
          <a:xfrm>
            <a:off x="1983188" y="936838"/>
            <a:ext cx="6705600" cy="4461202"/>
          </a:xfrm>
        </p:spPr>
      </p:pic>
      <p:sp>
        <p:nvSpPr>
          <p:cNvPr id="8" name="TextBox 7">
            <a:extLst>
              <a:ext uri="{FF2B5EF4-FFF2-40B4-BE49-F238E27FC236}">
                <a16:creationId xmlns:a16="http://schemas.microsoft.com/office/drawing/2014/main" id="{B24A8C11-2D71-9A77-C0EB-CAB5E52C0496}"/>
              </a:ext>
            </a:extLst>
          </p:cNvPr>
          <p:cNvSpPr txBox="1"/>
          <p:nvPr/>
        </p:nvSpPr>
        <p:spPr>
          <a:xfrm>
            <a:off x="3352800" y="5753100"/>
            <a:ext cx="6705600" cy="1754326"/>
          </a:xfrm>
          <a:prstGeom prst="rect">
            <a:avLst/>
          </a:prstGeom>
          <a:noFill/>
        </p:spPr>
        <p:txBody>
          <a:bodyPr wrap="square" rtlCol="0">
            <a:spAutoFit/>
          </a:bodyPr>
          <a:lstStyle/>
          <a:p>
            <a:pPr marL="0" marR="0">
              <a:spcBef>
                <a:spcPts val="0"/>
              </a:spcBef>
              <a:spcAft>
                <a:spcPts val="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Conventional Approach:</a:t>
            </a:r>
          </a:p>
          <a:p>
            <a:pPr marL="0" marR="0">
              <a:spcBef>
                <a:spcPts val="0"/>
              </a:spcBef>
              <a:spcAft>
                <a:spcPts val="0"/>
              </a:spcAft>
            </a:pP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Pipeline-&gt;copy activity (just one table)-&gt;SQL server DB</a:t>
            </a:r>
          </a:p>
          <a:p>
            <a:pPr marL="0" marR="0" indent="0">
              <a:spcBef>
                <a:spcPts val="0"/>
              </a:spcBef>
              <a:spcAft>
                <a:spcPts val="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Advanced Approach:</a:t>
            </a:r>
          </a:p>
          <a:p>
            <a:pPr marL="0" marR="0">
              <a:spcBef>
                <a:spcPts val="0"/>
              </a:spcBef>
              <a:spcAft>
                <a:spcPts val="0"/>
              </a:spcAft>
            </a:pP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Pipeline-&gt;lookup(fetch all table), foreach-&gt;copy activity-&gt;SQLserverDB</a:t>
            </a:r>
          </a:p>
          <a:p>
            <a:endParaRPr lang="en-US" dirty="0"/>
          </a:p>
        </p:txBody>
      </p:sp>
    </p:spTree>
    <p:extLst>
      <p:ext uri="{BB962C8B-B14F-4D97-AF65-F5344CB8AC3E}">
        <p14:creationId xmlns:p14="http://schemas.microsoft.com/office/powerpoint/2010/main" val="1629301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22652C9-417C-AF8F-B1C7-2DD078B6A596}"/>
              </a:ext>
            </a:extLst>
          </p:cNvPr>
          <p:cNvSpPr>
            <a:spLocks noGrp="1"/>
          </p:cNvSpPr>
          <p:nvPr>
            <p:ph sz="quarter" idx="13"/>
          </p:nvPr>
        </p:nvSpPr>
        <p:spPr>
          <a:xfrm>
            <a:off x="0" y="1518076"/>
            <a:ext cx="3187700" cy="1923624"/>
          </a:xfrm>
        </p:spPr>
        <p:txBody>
          <a:bodyPr/>
          <a:lstStyle/>
          <a:p>
            <a:r>
              <a:rPr lang="en-US" dirty="0"/>
              <a:t>Conclusion on</a:t>
            </a:r>
          </a:p>
          <a:p>
            <a:r>
              <a:rPr lang="en-US" dirty="0"/>
              <a:t>Cloud computing and</a:t>
            </a:r>
          </a:p>
          <a:p>
            <a:r>
              <a:rPr lang="en-US" dirty="0"/>
              <a:t>Data Engineering:</a:t>
            </a:r>
          </a:p>
          <a:p>
            <a:endParaRPr lang="en-US" dirty="0"/>
          </a:p>
          <a:p>
            <a:endParaRPr lang="en-US" dirty="0"/>
          </a:p>
          <a:p>
            <a:endParaRPr lang="en-US" sz="1600" dirty="0"/>
          </a:p>
          <a:p>
            <a:endParaRPr lang="en-US" sz="1800" dirty="0"/>
          </a:p>
          <a:p>
            <a:endParaRPr lang="en-US" sz="1800" dirty="0"/>
          </a:p>
          <a:p>
            <a:endParaRPr lang="en-US" dirty="0"/>
          </a:p>
        </p:txBody>
      </p:sp>
      <p:sp>
        <p:nvSpPr>
          <p:cNvPr id="3" name="Picture Placeholder 2">
            <a:extLst>
              <a:ext uri="{FF2B5EF4-FFF2-40B4-BE49-F238E27FC236}">
                <a16:creationId xmlns:a16="http://schemas.microsoft.com/office/drawing/2014/main" id="{0574B015-F5C7-225E-2BDB-2478978CBA3C}"/>
              </a:ext>
            </a:extLst>
          </p:cNvPr>
          <p:cNvSpPr>
            <a:spLocks noGrp="1"/>
          </p:cNvSpPr>
          <p:nvPr>
            <p:ph type="pic" sz="quarter" idx="15"/>
          </p:nvPr>
        </p:nvSpPr>
        <p:spPr>
          <a:xfrm>
            <a:off x="3365500" y="850900"/>
            <a:ext cx="6692900" cy="6019800"/>
          </a:xfrm>
        </p:spPr>
        <p:txBody>
          <a:bodyPr>
            <a:normAutofit/>
          </a:bodyPr>
          <a:lstStyle/>
          <a:p>
            <a:pPr lvl="1"/>
            <a:r>
              <a:rPr lang="en-US" sz="2000" dirty="0"/>
              <a:t>The study highlights how cloud computing, especially in the field of data engineering, has a revolutionary effect on data aggregation and learning. The study highlights Azure Data Factory as a key cloud-based ETL solution and demonstrates how cloud computing enables smooth data migration, resulting in effective data aggregation from various sources. This change improves data workflow automation and scalability while providing a platform for ongoing education via the provided case study.</a:t>
            </a:r>
          </a:p>
          <a:p>
            <a:pPr lvl="1"/>
            <a:endParaRPr lang="en-US" sz="2000" dirty="0"/>
          </a:p>
          <a:p>
            <a:pPr lvl="1"/>
            <a:r>
              <a:rPr lang="en-US" sz="2000" dirty="0"/>
              <a:t>The research demonstrates an evolutionary shift in data engineering approaches toward more agile and scalable solutions by utilizing cloud services. In addition to simplifying data migration, using Azure Data Factory offers a dynamic environment for continuous learning and development, mirroring the changing nature of data management in the cloud era.</a:t>
            </a:r>
          </a:p>
          <a:p>
            <a:pPr marL="457200" lvl="1" indent="0">
              <a:buNone/>
            </a:pPr>
            <a:endParaRPr lang="en-US" dirty="0"/>
          </a:p>
        </p:txBody>
      </p:sp>
    </p:spTree>
    <p:extLst>
      <p:ext uri="{BB962C8B-B14F-4D97-AF65-F5344CB8AC3E}">
        <p14:creationId xmlns:p14="http://schemas.microsoft.com/office/powerpoint/2010/main" val="3881262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BEFB894-1C9B-2159-E72A-7F10E2BEAFD2}"/>
              </a:ext>
            </a:extLst>
          </p:cNvPr>
          <p:cNvSpPr>
            <a:spLocks noGrp="1"/>
          </p:cNvSpPr>
          <p:nvPr>
            <p:ph type="pic" sz="quarter" idx="15"/>
          </p:nvPr>
        </p:nvSpPr>
        <p:spPr>
          <a:xfrm>
            <a:off x="3352800" y="0"/>
            <a:ext cx="6705600" cy="7772400"/>
          </a:xfrm>
        </p:spPr>
        <p:txBody>
          <a:bodyPr>
            <a:normAutofit fontScale="85000" lnSpcReduction="10000"/>
          </a:bodyPr>
          <a:lstStyle/>
          <a:p>
            <a:pPr marL="342900" marR="0" lvl="0" indent="-342900">
              <a:spcBef>
                <a:spcPts val="0"/>
              </a:spcBef>
              <a:spcAft>
                <a:spcPts val="0"/>
              </a:spcAft>
              <a:buFont typeface="Arial" panose="020B0604020202020204" pitchFamily="34" charset="0"/>
              <a:buChar char="•"/>
            </a:pPr>
            <a:r>
              <a:rPr lang="en-US" sz="1800" u="none" strike="noStrike" dirty="0">
                <a:effectLst/>
                <a:latin typeface="AppleSystemUIFont"/>
                <a:ea typeface="Calibri" panose="020F0502020204030204" pitchFamily="34" charset="0"/>
                <a:cs typeface="AppleSystemUIFont"/>
                <a:hlinkClick r:id="rId2"/>
              </a:rPr>
              <a:t>https://docs.microsoft.com/en-us/azure/data-factory</a:t>
            </a:r>
            <a:r>
              <a:rPr lang="en-US" sz="1800" dirty="0">
                <a:effectLst/>
                <a:latin typeface="AppleSystemUIFont"/>
                <a:ea typeface="Calibri" panose="020F0502020204030204" pitchFamily="34" charset="0"/>
                <a:cs typeface="AppleSystemUIFont"/>
              </a:rPr>
              <a:t>: "Microsoft Official Website”</a:t>
            </a:r>
          </a:p>
          <a:p>
            <a:pPr marL="0" marR="0" lvl="0" indent="0">
              <a:spcBef>
                <a:spcPts val="0"/>
              </a:spcBef>
              <a:spcAft>
                <a:spcPts val="0"/>
              </a:spcAft>
              <a:buNone/>
            </a:pPr>
            <a:r>
              <a:rPr lang="en-US" sz="1800" dirty="0">
                <a:effectLst/>
                <a:latin typeface="AppleSystemUIFont"/>
                <a:ea typeface="Calibri" panose="020F0502020204030204" pitchFamily="34" charset="0"/>
                <a:cs typeface="AppleSystemUIFont"/>
              </a:rPr>
              <a:t> </a:t>
            </a:r>
          </a:p>
          <a:p>
            <a:pPr marL="342900" marR="0" lvl="0" indent="-342900">
              <a:spcBef>
                <a:spcPts val="0"/>
              </a:spcBef>
              <a:spcAft>
                <a:spcPts val="0"/>
              </a:spcAft>
              <a:buFont typeface="Arial" panose="020B0604020202020204" pitchFamily="34" charset="0"/>
              <a:buChar char="•"/>
            </a:pPr>
            <a:r>
              <a:rPr lang="en-US" sz="1800" dirty="0">
                <a:effectLst/>
                <a:latin typeface="AppleSystemUIFont"/>
                <a:ea typeface="Calibri" panose="020F0502020204030204" pitchFamily="34" charset="0"/>
                <a:cs typeface="AppleSystemUIFont"/>
              </a:rPr>
              <a:t>2. Erik </a:t>
            </a:r>
            <a:r>
              <a:rPr lang="en-US" sz="1800" dirty="0" err="1">
                <a:effectLst/>
                <a:latin typeface="AppleSystemUIFont"/>
                <a:ea typeface="Calibri" panose="020F0502020204030204" pitchFamily="34" charset="0"/>
                <a:cs typeface="AppleSystemUIFont"/>
              </a:rPr>
              <a:t>Kajati</a:t>
            </a:r>
            <a:r>
              <a:rPr lang="en-US" sz="1800" dirty="0">
                <a:effectLst/>
                <a:latin typeface="AppleSystemUIFont"/>
                <a:ea typeface="Calibri" panose="020F0502020204030204" pitchFamily="34" charset="0"/>
                <a:cs typeface="AppleSystemUIFont"/>
              </a:rPr>
              <a:t>, Martin </a:t>
            </a:r>
            <a:r>
              <a:rPr lang="en-US" sz="1800" dirty="0" err="1">
                <a:effectLst/>
                <a:latin typeface="AppleSystemUIFont"/>
                <a:ea typeface="Calibri" panose="020F0502020204030204" pitchFamily="34" charset="0"/>
                <a:cs typeface="AppleSystemUIFont"/>
              </a:rPr>
              <a:t>Miskuf</a:t>
            </a:r>
            <a:r>
              <a:rPr lang="en-US" sz="1800" dirty="0">
                <a:effectLst/>
                <a:latin typeface="AppleSystemUIFont"/>
                <a:ea typeface="Calibri" panose="020F0502020204030204" pitchFamily="34" charset="0"/>
                <a:cs typeface="AppleSystemUIFont"/>
              </a:rPr>
              <a:t>, Peter </a:t>
            </a:r>
            <a:r>
              <a:rPr lang="en-US" sz="1800" dirty="0" err="1">
                <a:effectLst/>
                <a:latin typeface="AppleSystemUIFont"/>
                <a:ea typeface="Calibri" panose="020F0502020204030204" pitchFamily="34" charset="0"/>
                <a:cs typeface="AppleSystemUIFont"/>
              </a:rPr>
              <a:t>Papcun</a:t>
            </a:r>
            <a:r>
              <a:rPr lang="en-US" sz="1800" dirty="0">
                <a:effectLst/>
                <a:latin typeface="AppleSystemUIFont"/>
                <a:ea typeface="Calibri" panose="020F0502020204030204" pitchFamily="34" charset="0"/>
                <a:cs typeface="AppleSystemUIFont"/>
              </a:rPr>
              <a:t>: "Advanced Analysis of Manufacturing Data in Excel and its Add-Ins" SAMI 2017 • IEEE 15th International Symposium on Applied Machine Intelligence and Informatics January 26-28, 2017 </a:t>
            </a:r>
            <a:r>
              <a:rPr lang="en-US" sz="1800" dirty="0" err="1">
                <a:effectLst/>
                <a:latin typeface="AppleSystemUIFont"/>
                <a:ea typeface="Calibri" panose="020F0502020204030204" pitchFamily="34" charset="0"/>
                <a:cs typeface="AppleSystemUIFont"/>
              </a:rPr>
              <a:t>Herl'any</a:t>
            </a:r>
            <a:r>
              <a:rPr lang="en-US" sz="1800" dirty="0">
                <a:effectLst/>
                <a:latin typeface="AppleSystemUIFont"/>
                <a:ea typeface="Calibri" panose="020F0502020204030204" pitchFamily="34" charset="0"/>
                <a:cs typeface="AppleSystemUIFont"/>
              </a:rPr>
              <a:t>, Slovakia </a:t>
            </a:r>
            <a:br>
              <a:rPr lang="en-US" sz="1800" dirty="0">
                <a:effectLst/>
                <a:latin typeface="AppleSystemUIFont"/>
                <a:ea typeface="Calibri" panose="020F0502020204030204" pitchFamily="34" charset="0"/>
                <a:cs typeface="AppleSystemUIFont"/>
              </a:rPr>
            </a:br>
            <a:endParaRPr lang="en-US" sz="1800" dirty="0">
              <a:effectLst/>
              <a:latin typeface="AppleSystemUIFont"/>
              <a:ea typeface="Calibri" panose="020F0502020204030204" pitchFamily="34" charset="0"/>
              <a:cs typeface="AppleSystemUIFont"/>
            </a:endParaRPr>
          </a:p>
          <a:p>
            <a:pPr marL="342900" marR="0" lvl="0" indent="-342900">
              <a:spcBef>
                <a:spcPts val="0"/>
              </a:spcBef>
              <a:spcAft>
                <a:spcPts val="0"/>
              </a:spcAft>
              <a:buFont typeface="Arial" panose="020B0604020202020204" pitchFamily="34" charset="0"/>
              <a:buChar char="•"/>
            </a:pPr>
            <a:r>
              <a:rPr lang="en-US" sz="1800" dirty="0">
                <a:effectLst/>
                <a:latin typeface="AppleSystemUIFont"/>
                <a:ea typeface="Calibri" panose="020F0502020204030204" pitchFamily="34" charset="0"/>
                <a:cs typeface="AppleSystemUIFont"/>
              </a:rPr>
              <a:t>3. </a:t>
            </a:r>
            <a:r>
              <a:rPr lang="en-US" sz="1800" dirty="0" err="1">
                <a:effectLst/>
                <a:latin typeface="AppleSystemUIFont"/>
                <a:ea typeface="Calibri" panose="020F0502020204030204" pitchFamily="34" charset="0"/>
                <a:cs typeface="AppleSystemUIFont"/>
              </a:rPr>
              <a:t>Pooyan</a:t>
            </a:r>
            <a:r>
              <a:rPr lang="en-US" sz="1800" dirty="0">
                <a:effectLst/>
                <a:latin typeface="AppleSystemUIFont"/>
                <a:ea typeface="Calibri" panose="020F0502020204030204" pitchFamily="34" charset="0"/>
                <a:cs typeface="AppleSystemUIFont"/>
              </a:rPr>
              <a:t> </a:t>
            </a:r>
            <a:r>
              <a:rPr lang="en-US" sz="1800" dirty="0" err="1">
                <a:effectLst/>
                <a:latin typeface="AppleSystemUIFont"/>
                <a:ea typeface="Calibri" panose="020F0502020204030204" pitchFamily="34" charset="0"/>
                <a:cs typeface="AppleSystemUIFont"/>
              </a:rPr>
              <a:t>Jamshidi</a:t>
            </a:r>
            <a:r>
              <a:rPr lang="en-US" sz="1800" dirty="0">
                <a:effectLst/>
                <a:latin typeface="AppleSystemUIFont"/>
                <a:ea typeface="Calibri" panose="020F0502020204030204" pitchFamily="34" charset="0"/>
                <a:cs typeface="AppleSystemUIFont"/>
              </a:rPr>
              <a:t>, Aakash Ahmad, and Claus </a:t>
            </a:r>
            <a:r>
              <a:rPr lang="en-US" sz="1800" dirty="0" err="1">
                <a:effectLst/>
                <a:latin typeface="AppleSystemUIFont"/>
                <a:ea typeface="Calibri" panose="020F0502020204030204" pitchFamily="34" charset="0"/>
                <a:cs typeface="AppleSystemUIFont"/>
              </a:rPr>
              <a:t>Pahl</a:t>
            </a:r>
            <a:r>
              <a:rPr lang="en-US" sz="1800" dirty="0">
                <a:effectLst/>
                <a:latin typeface="AppleSystemUIFont"/>
                <a:ea typeface="Calibri" panose="020F0502020204030204" pitchFamily="34" charset="0"/>
                <a:cs typeface="AppleSystemUIFont"/>
              </a:rPr>
              <a:t>: "Cloud Migration Research: A Systematic Review" IEEE TRANSACTIONS ON CLOUD COMPUTING, VOL. 1, NO. 2, JULY-DECEMBER 2013 </a:t>
            </a:r>
            <a:br>
              <a:rPr lang="en-US" sz="1800" dirty="0">
                <a:effectLst/>
                <a:latin typeface="AppleSystemUIFont"/>
                <a:ea typeface="Calibri" panose="020F0502020204030204" pitchFamily="34" charset="0"/>
                <a:cs typeface="AppleSystemUIFont"/>
              </a:rPr>
            </a:br>
            <a:endParaRPr lang="en-US" sz="1800" dirty="0">
              <a:effectLst/>
              <a:latin typeface="AppleSystemUIFont"/>
              <a:ea typeface="Calibri" panose="020F0502020204030204" pitchFamily="34" charset="0"/>
              <a:cs typeface="AppleSystemUIFont"/>
            </a:endParaRPr>
          </a:p>
          <a:p>
            <a:pPr marL="342900" marR="0" lvl="0" indent="-342900">
              <a:spcBef>
                <a:spcPts val="0"/>
              </a:spcBef>
              <a:spcAft>
                <a:spcPts val="0"/>
              </a:spcAft>
              <a:buFont typeface="Arial" panose="020B0604020202020204" pitchFamily="34" charset="0"/>
              <a:buChar char="•"/>
            </a:pPr>
            <a:r>
              <a:rPr lang="en-US" sz="1800" dirty="0">
                <a:effectLst/>
                <a:latin typeface="AppleSystemUIFont"/>
                <a:ea typeface="Calibri" panose="020F0502020204030204" pitchFamily="34" charset="0"/>
                <a:cs typeface="AppleSystemUIFont"/>
              </a:rPr>
              <a:t>4. Sudhir Rawat Abhishek </a:t>
            </a:r>
            <a:r>
              <a:rPr lang="en-US" sz="1800" dirty="0" err="1">
                <a:effectLst/>
                <a:latin typeface="AppleSystemUIFont"/>
                <a:ea typeface="Calibri" panose="020F0502020204030204" pitchFamily="34" charset="0"/>
                <a:cs typeface="AppleSystemUIFont"/>
              </a:rPr>
              <a:t>Narain</a:t>
            </a:r>
            <a:r>
              <a:rPr lang="en-US" sz="1800" dirty="0">
                <a:effectLst/>
                <a:latin typeface="AppleSystemUIFont"/>
                <a:ea typeface="Calibri" panose="020F0502020204030204" pitchFamily="34" charset="0"/>
                <a:cs typeface="AppleSystemUIFont"/>
              </a:rPr>
              <a:t>: "Understanding Azure Data Factory Operationalizing Big Data and Advanced Analytics Solutions" </a:t>
            </a:r>
            <a:r>
              <a:rPr lang="en-US" sz="1800" dirty="0" err="1">
                <a:effectLst/>
                <a:latin typeface="AppleSystemUIFont"/>
                <a:ea typeface="Calibri" panose="020F0502020204030204" pitchFamily="34" charset="0"/>
                <a:cs typeface="AppleSystemUIFont"/>
              </a:rPr>
              <a:t>Apress</a:t>
            </a:r>
            <a:br>
              <a:rPr lang="en-US" sz="1800" dirty="0">
                <a:effectLst/>
                <a:latin typeface="AppleSystemUIFont"/>
                <a:ea typeface="Calibri" panose="020F0502020204030204" pitchFamily="34" charset="0"/>
                <a:cs typeface="AppleSystemUIFont"/>
              </a:rPr>
            </a:br>
            <a:r>
              <a:rPr lang="en-US" sz="1800" dirty="0">
                <a:effectLst/>
                <a:latin typeface="AppleSystemUIFont"/>
                <a:ea typeface="Calibri" panose="020F0502020204030204" pitchFamily="34" charset="0"/>
                <a:cs typeface="AppleSystemUIFont"/>
              </a:rPr>
              <a:t> </a:t>
            </a:r>
          </a:p>
          <a:p>
            <a:pPr marL="342900" marR="0" lvl="0" indent="-342900">
              <a:spcBef>
                <a:spcPts val="0"/>
              </a:spcBef>
              <a:spcAft>
                <a:spcPts val="0"/>
              </a:spcAft>
              <a:buFont typeface="Arial" panose="020B0604020202020204" pitchFamily="34" charset="0"/>
              <a:buChar char="•"/>
            </a:pPr>
            <a:r>
              <a:rPr lang="en-US" sz="1800" dirty="0">
                <a:effectLst/>
                <a:latin typeface="AppleSystemUIFont"/>
                <a:ea typeface="Calibri" panose="020F0502020204030204" pitchFamily="34" charset="0"/>
                <a:cs typeface="AppleSystemUIFont"/>
              </a:rPr>
              <a:t>5. Claus </a:t>
            </a:r>
            <a:r>
              <a:rPr lang="en-US" sz="1800" dirty="0" err="1">
                <a:effectLst/>
                <a:latin typeface="AppleSystemUIFont"/>
                <a:ea typeface="Calibri" panose="020F0502020204030204" pitchFamily="34" charset="0"/>
                <a:cs typeface="AppleSystemUIFont"/>
              </a:rPr>
              <a:t>Pahl</a:t>
            </a:r>
            <a:r>
              <a:rPr lang="en-US" sz="1800" dirty="0">
                <a:effectLst/>
                <a:latin typeface="AppleSystemUIFont"/>
                <a:ea typeface="Calibri" panose="020F0502020204030204" pitchFamily="34" charset="0"/>
                <a:cs typeface="AppleSystemUIFont"/>
              </a:rPr>
              <a:t>, </a:t>
            </a:r>
            <a:r>
              <a:rPr lang="en-US" sz="1800" dirty="0" err="1">
                <a:effectLst/>
                <a:latin typeface="AppleSystemUIFont"/>
                <a:ea typeface="Calibri" panose="020F0502020204030204" pitchFamily="34" charset="0"/>
                <a:cs typeface="AppleSystemUIFont"/>
              </a:rPr>
              <a:t>Huanhuan</a:t>
            </a:r>
            <a:r>
              <a:rPr lang="en-US" sz="1800" dirty="0">
                <a:effectLst/>
                <a:latin typeface="AppleSystemUIFont"/>
                <a:ea typeface="Calibri" panose="020F0502020204030204" pitchFamily="34" charset="0"/>
                <a:cs typeface="AppleSystemUIFont"/>
              </a:rPr>
              <a:t> </a:t>
            </a:r>
            <a:r>
              <a:rPr lang="en-US" sz="1800" dirty="0" err="1">
                <a:effectLst/>
                <a:latin typeface="AppleSystemUIFont"/>
                <a:ea typeface="Calibri" panose="020F0502020204030204" pitchFamily="34" charset="0"/>
                <a:cs typeface="AppleSystemUIFont"/>
              </a:rPr>
              <a:t>Xiong</a:t>
            </a:r>
            <a:r>
              <a:rPr lang="en-US" sz="1800" dirty="0">
                <a:effectLst/>
                <a:latin typeface="AppleSystemUIFont"/>
                <a:ea typeface="Calibri" panose="020F0502020204030204" pitchFamily="34" charset="0"/>
                <a:cs typeface="AppleSystemUIFont"/>
              </a:rPr>
              <a:t>, and Ray Walshe: "A Comparison of On-Premise to Cloud Migration Approaches" IC4, Dublin City University Dublin 9, Ireland </a:t>
            </a:r>
            <a:br>
              <a:rPr lang="en-US" sz="1800" dirty="0">
                <a:effectLst/>
                <a:latin typeface="AppleSystemUIFont"/>
                <a:ea typeface="Calibri" panose="020F0502020204030204" pitchFamily="34" charset="0"/>
                <a:cs typeface="AppleSystemUIFont"/>
              </a:rPr>
            </a:br>
            <a:endParaRPr lang="en-US" sz="1800" dirty="0">
              <a:effectLst/>
              <a:latin typeface="AppleSystemUIFont"/>
              <a:ea typeface="Calibri" panose="020F0502020204030204" pitchFamily="34" charset="0"/>
              <a:cs typeface="AppleSystemUIFont"/>
            </a:endParaRPr>
          </a:p>
          <a:p>
            <a:pPr marL="342900" marR="0" lvl="0" indent="-342900">
              <a:spcBef>
                <a:spcPts val="0"/>
              </a:spcBef>
              <a:spcAft>
                <a:spcPts val="0"/>
              </a:spcAft>
              <a:buFont typeface="Arial" panose="020B0604020202020204" pitchFamily="34" charset="0"/>
              <a:buChar char="•"/>
            </a:pPr>
            <a:r>
              <a:rPr lang="en-US" sz="1800" dirty="0">
                <a:effectLst/>
                <a:latin typeface="AppleSystemUIFont"/>
                <a:ea typeface="Calibri" panose="020F0502020204030204" pitchFamily="34" charset="0"/>
                <a:cs typeface="AppleSystemUIFont"/>
              </a:rPr>
              <a:t>6. Qin, </a:t>
            </a:r>
            <a:r>
              <a:rPr lang="en-US" sz="1800" dirty="0" err="1">
                <a:effectLst/>
                <a:latin typeface="AppleSystemUIFont"/>
                <a:ea typeface="Calibri" panose="020F0502020204030204" pitchFamily="34" charset="0"/>
                <a:cs typeface="AppleSystemUIFont"/>
              </a:rPr>
              <a:t>Hanlin</a:t>
            </a:r>
            <a:r>
              <a:rPr lang="en-US" sz="1800" dirty="0">
                <a:effectLst/>
                <a:latin typeface="AppleSystemUIFont"/>
                <a:ea typeface="Calibri" panose="020F0502020204030204" pitchFamily="34" charset="0"/>
                <a:cs typeface="AppleSystemUIFont"/>
              </a:rPr>
              <a:t> </a:t>
            </a:r>
            <a:r>
              <a:rPr lang="en-US" sz="1800" dirty="0" err="1">
                <a:effectLst/>
                <a:latin typeface="AppleSystemUIFont"/>
                <a:ea typeface="Calibri" panose="020F0502020204030204" pitchFamily="34" charset="0"/>
                <a:cs typeface="AppleSystemUIFont"/>
              </a:rPr>
              <a:t>Jin</a:t>
            </a:r>
            <a:r>
              <a:rPr lang="en-US" sz="1800" dirty="0">
                <a:effectLst/>
                <a:latin typeface="AppleSystemUIFont"/>
                <a:ea typeface="Calibri" panose="020F0502020204030204" pitchFamily="34" charset="0"/>
                <a:cs typeface="AppleSystemUIFont"/>
              </a:rPr>
              <a:t>, </a:t>
            </a:r>
            <a:r>
              <a:rPr lang="en-US" sz="1800" dirty="0" err="1">
                <a:effectLst/>
                <a:latin typeface="AppleSystemUIFont"/>
                <a:ea typeface="Calibri" panose="020F0502020204030204" pitchFamily="34" charset="0"/>
                <a:cs typeface="AppleSystemUIFont"/>
              </a:rPr>
              <a:t>Xianzhen</a:t>
            </a:r>
            <a:r>
              <a:rPr lang="en-US" sz="1800" dirty="0">
                <a:effectLst/>
                <a:latin typeface="AppleSystemUIFont"/>
                <a:ea typeface="Calibri" panose="020F0502020204030204" pitchFamily="34" charset="0"/>
                <a:cs typeface="AppleSystemUIFont"/>
              </a:rPr>
              <a:t>; Zhang, </a:t>
            </a:r>
            <a:r>
              <a:rPr lang="en-US" sz="1800" dirty="0" err="1">
                <a:effectLst/>
                <a:latin typeface="AppleSystemUIFont"/>
                <a:ea typeface="Calibri" panose="020F0502020204030204" pitchFamily="34" charset="0"/>
                <a:cs typeface="AppleSystemUIFont"/>
              </a:rPr>
              <a:t>Xianrong</a:t>
            </a:r>
            <a:r>
              <a:rPr lang="en-US" sz="1800" dirty="0">
                <a:effectLst/>
                <a:latin typeface="AppleSystemUIFont"/>
                <a:ea typeface="Calibri" panose="020F0502020204030204" pitchFamily="34" charset="0"/>
                <a:cs typeface="AppleSystemUIFont"/>
              </a:rPr>
              <a:t>: "Research on Extract, Transform and Load(ETL) in Land and Resources Star Schema Data Warehouse" 2012 Fifth International Symposium on Computational Intelligence and Design </a:t>
            </a:r>
            <a:br>
              <a:rPr lang="en-US" sz="1800" dirty="0">
                <a:effectLst/>
                <a:latin typeface="AppleSystemUIFont"/>
                <a:ea typeface="Calibri" panose="020F0502020204030204" pitchFamily="34" charset="0"/>
                <a:cs typeface="AppleSystemUIFont"/>
              </a:rPr>
            </a:br>
            <a:endParaRPr lang="en-US" sz="1800" dirty="0">
              <a:effectLst/>
              <a:latin typeface="AppleSystemUIFont"/>
              <a:ea typeface="Calibri" panose="020F0502020204030204" pitchFamily="34" charset="0"/>
              <a:cs typeface="AppleSystemUIFont"/>
            </a:endParaRPr>
          </a:p>
          <a:p>
            <a:pPr marL="342900" marR="0" lvl="0" indent="-342900">
              <a:spcBef>
                <a:spcPts val="0"/>
              </a:spcBef>
              <a:spcAft>
                <a:spcPts val="0"/>
              </a:spcAft>
              <a:buFont typeface="Arial" panose="020B0604020202020204" pitchFamily="34" charset="0"/>
              <a:buChar char="•"/>
            </a:pPr>
            <a:r>
              <a:rPr lang="en-US" sz="1800" dirty="0">
                <a:effectLst/>
                <a:latin typeface="AppleSystemUIFont"/>
                <a:ea typeface="Calibri" panose="020F0502020204030204" pitchFamily="34" charset="0"/>
                <a:cs typeface="AppleSystemUIFont"/>
              </a:rPr>
              <a:t>7. Manel </a:t>
            </a:r>
            <a:r>
              <a:rPr lang="en-US" sz="1800" dirty="0" err="1">
                <a:effectLst/>
                <a:latin typeface="AppleSystemUIFont"/>
                <a:ea typeface="Calibri" panose="020F0502020204030204" pitchFamily="34" charset="0"/>
                <a:cs typeface="AppleSystemUIFont"/>
              </a:rPr>
              <a:t>Souibguia</a:t>
            </a:r>
            <a:r>
              <a:rPr lang="en-US" sz="1800" dirty="0">
                <a:effectLst/>
                <a:latin typeface="AppleSystemUIFont"/>
                <a:ea typeface="Calibri" panose="020F0502020204030204" pitchFamily="34" charset="0"/>
                <a:cs typeface="AppleSystemUIFont"/>
              </a:rPr>
              <a:t>, </a:t>
            </a:r>
            <a:r>
              <a:rPr lang="en-US" sz="1800" dirty="0" err="1">
                <a:effectLst/>
                <a:latin typeface="AppleSystemUIFont"/>
                <a:ea typeface="Calibri" panose="020F0502020204030204" pitchFamily="34" charset="0"/>
                <a:cs typeface="AppleSystemUIFont"/>
              </a:rPr>
              <a:t>Faten</a:t>
            </a:r>
            <a:r>
              <a:rPr lang="en-US" sz="1800" dirty="0">
                <a:effectLst/>
                <a:latin typeface="AppleSystemUIFont"/>
                <a:ea typeface="Calibri" panose="020F0502020204030204" pitchFamily="34" charset="0"/>
                <a:cs typeface="AppleSystemUIFont"/>
              </a:rPr>
              <a:t> </a:t>
            </a:r>
            <a:r>
              <a:rPr lang="en-US" sz="1800" dirty="0" err="1">
                <a:effectLst/>
                <a:latin typeface="AppleSystemUIFont"/>
                <a:ea typeface="Calibri" panose="020F0502020204030204" pitchFamily="34" charset="0"/>
                <a:cs typeface="AppleSystemUIFont"/>
              </a:rPr>
              <a:t>Atiguib</a:t>
            </a:r>
            <a:r>
              <a:rPr lang="en-US" sz="1800" dirty="0">
                <a:effectLst/>
                <a:latin typeface="AppleSystemUIFont"/>
                <a:ea typeface="Calibri" panose="020F0502020204030204" pitchFamily="34" charset="0"/>
                <a:cs typeface="AppleSystemUIFont"/>
              </a:rPr>
              <a:t>, </a:t>
            </a:r>
            <a:r>
              <a:rPr lang="en-US" sz="1800" dirty="0" err="1">
                <a:effectLst/>
                <a:latin typeface="AppleSystemUIFont"/>
                <a:ea typeface="Calibri" panose="020F0502020204030204" pitchFamily="34" charset="0"/>
                <a:cs typeface="AppleSystemUIFont"/>
              </a:rPr>
              <a:t>Saloua</a:t>
            </a:r>
            <a:r>
              <a:rPr lang="en-US" sz="1800" dirty="0">
                <a:effectLst/>
                <a:latin typeface="AppleSystemUIFont"/>
                <a:ea typeface="Calibri" panose="020F0502020204030204" pitchFamily="34" charset="0"/>
                <a:cs typeface="AppleSystemUIFont"/>
              </a:rPr>
              <a:t> </a:t>
            </a:r>
            <a:r>
              <a:rPr lang="en-US" sz="1800" dirty="0" err="1">
                <a:effectLst/>
                <a:latin typeface="AppleSystemUIFont"/>
                <a:ea typeface="Calibri" panose="020F0502020204030204" pitchFamily="34" charset="0"/>
                <a:cs typeface="AppleSystemUIFont"/>
              </a:rPr>
              <a:t>Zarnmalia</a:t>
            </a:r>
            <a:r>
              <a:rPr lang="en-US" sz="1800" dirty="0">
                <a:effectLst/>
                <a:latin typeface="AppleSystemUIFont"/>
                <a:ea typeface="Calibri" panose="020F0502020204030204" pitchFamily="34" charset="0"/>
                <a:cs typeface="AppleSystemUIFont"/>
              </a:rPr>
              <a:t>, Samira </a:t>
            </a:r>
            <a:r>
              <a:rPr lang="en-US" sz="1800" dirty="0" err="1">
                <a:effectLst/>
                <a:latin typeface="AppleSystemUIFont"/>
                <a:ea typeface="Calibri" panose="020F0502020204030204" pitchFamily="34" charset="0"/>
                <a:cs typeface="AppleSystemUIFont"/>
              </a:rPr>
              <a:t>Cherfi</a:t>
            </a:r>
            <a:r>
              <a:rPr lang="en-US" sz="1800" dirty="0">
                <a:effectLst/>
                <a:latin typeface="AppleSystemUIFont"/>
                <a:ea typeface="Calibri" panose="020F0502020204030204" pitchFamily="34" charset="0"/>
                <a:cs typeface="AppleSystemUIFont"/>
              </a:rPr>
              <a:t>, </a:t>
            </a:r>
            <a:r>
              <a:rPr lang="en-US" sz="1800" dirty="0" err="1">
                <a:effectLst/>
                <a:latin typeface="AppleSystemUIFont"/>
                <a:ea typeface="Calibri" panose="020F0502020204030204" pitchFamily="34" charset="0"/>
                <a:cs typeface="AppleSystemUIFont"/>
              </a:rPr>
              <a:t>Sadok</a:t>
            </a:r>
            <a:r>
              <a:rPr lang="en-US" sz="1800" dirty="0">
                <a:effectLst/>
                <a:latin typeface="AppleSystemUIFont"/>
                <a:ea typeface="Calibri" panose="020F0502020204030204" pitchFamily="34" charset="0"/>
                <a:cs typeface="AppleSystemUIFont"/>
              </a:rPr>
              <a:t> Ben </a:t>
            </a:r>
            <a:r>
              <a:rPr lang="en-US" sz="1800" dirty="0" err="1">
                <a:effectLst/>
                <a:latin typeface="AppleSystemUIFont"/>
                <a:ea typeface="Calibri" panose="020F0502020204030204" pitchFamily="34" charset="0"/>
                <a:cs typeface="AppleSystemUIFont"/>
              </a:rPr>
              <a:t>Yahiaa</a:t>
            </a:r>
            <a:r>
              <a:rPr lang="en-US" sz="1800" dirty="0">
                <a:effectLst/>
                <a:latin typeface="AppleSystemUIFont"/>
                <a:ea typeface="Calibri" panose="020F0502020204030204" pitchFamily="34" charset="0"/>
                <a:cs typeface="AppleSystemUIFont"/>
              </a:rPr>
              <a:t>: "Data quality in ETL process: A preliminary study" 23rd International Conference on Knowledge-Based and Intelligent Information &amp; Engineering Systems </a:t>
            </a:r>
            <a:br>
              <a:rPr lang="en-US" sz="1800" dirty="0">
                <a:effectLst/>
                <a:latin typeface="AppleSystemUIFont"/>
                <a:ea typeface="Calibri" panose="020F0502020204030204" pitchFamily="34" charset="0"/>
                <a:cs typeface="AppleSystemUIFont"/>
              </a:rPr>
            </a:br>
            <a:endParaRPr lang="en-US" sz="1800" dirty="0">
              <a:effectLst/>
              <a:latin typeface="AppleSystemUIFont"/>
              <a:ea typeface="Calibri" panose="020F0502020204030204" pitchFamily="34" charset="0"/>
              <a:cs typeface="AppleSystemUIFont"/>
            </a:endParaRPr>
          </a:p>
          <a:p>
            <a:pPr marL="342900" marR="0" lvl="0" indent="-342900">
              <a:spcBef>
                <a:spcPts val="0"/>
              </a:spcBef>
              <a:spcAft>
                <a:spcPts val="0"/>
              </a:spcAft>
              <a:buFont typeface="Arial" panose="020B0604020202020204" pitchFamily="34" charset="0"/>
              <a:buChar char="•"/>
            </a:pPr>
            <a:r>
              <a:rPr lang="en-US" sz="1800" dirty="0">
                <a:effectLst/>
                <a:latin typeface="AppleSystemUIFont"/>
                <a:ea typeface="Calibri" panose="020F0502020204030204" pitchFamily="34" charset="0"/>
                <a:cs typeface="AppleSystemUIFont"/>
              </a:rPr>
              <a:t>8. Earl T. Barr, Mark Harman, Phil McMinn, </a:t>
            </a:r>
            <a:r>
              <a:rPr lang="en-US" sz="1800" dirty="0" err="1">
                <a:effectLst/>
                <a:latin typeface="AppleSystemUIFont"/>
                <a:ea typeface="Calibri" panose="020F0502020204030204" pitchFamily="34" charset="0"/>
                <a:cs typeface="AppleSystemUIFont"/>
              </a:rPr>
              <a:t>Muzarnmil</a:t>
            </a:r>
            <a:r>
              <a:rPr lang="en-US" sz="1800" dirty="0">
                <a:effectLst/>
                <a:latin typeface="AppleSystemUIFont"/>
                <a:ea typeface="Calibri" panose="020F0502020204030204" pitchFamily="34" charset="0"/>
                <a:cs typeface="AppleSystemUIFont"/>
              </a:rPr>
              <a:t> Shahbaz, and Shin </a:t>
            </a:r>
            <a:r>
              <a:rPr lang="en-US" sz="1800" dirty="0" err="1">
                <a:effectLst/>
                <a:latin typeface="AppleSystemUIFont"/>
                <a:ea typeface="Calibri" panose="020F0502020204030204" pitchFamily="34" charset="0"/>
                <a:cs typeface="AppleSystemUIFont"/>
              </a:rPr>
              <a:t>Yoo</a:t>
            </a:r>
            <a:r>
              <a:rPr lang="en-US" sz="1800" dirty="0">
                <a:effectLst/>
                <a:latin typeface="AppleSystemUIFont"/>
                <a:ea typeface="Calibri" panose="020F0502020204030204" pitchFamily="34" charset="0"/>
                <a:cs typeface="AppleSystemUIFont"/>
              </a:rPr>
              <a:t>: "The Oracle Problem in Software Testing: A Survey" IEEE TRANSACTIONS ON SOFTWARE ENGINEERING, VOL. 41, NO. 5, MAY 2015 </a:t>
            </a:r>
            <a:br>
              <a:rPr lang="en-US" sz="1800" dirty="0">
                <a:effectLst/>
                <a:latin typeface="AppleSystemUIFont"/>
                <a:ea typeface="Calibri" panose="020F0502020204030204" pitchFamily="34" charset="0"/>
                <a:cs typeface="AppleSystemUIFont"/>
              </a:rPr>
            </a:br>
            <a:endParaRPr lang="en-US" sz="1800" dirty="0">
              <a:effectLst/>
              <a:latin typeface="AppleSystemUIFont"/>
              <a:ea typeface="Calibri" panose="020F0502020204030204" pitchFamily="34" charset="0"/>
              <a:cs typeface="AppleSystemUIFont"/>
            </a:endParaRPr>
          </a:p>
          <a:p>
            <a:pPr marL="342900" marR="0" lvl="0" indent="-342900">
              <a:spcBef>
                <a:spcPts val="0"/>
              </a:spcBef>
              <a:spcAft>
                <a:spcPts val="0"/>
              </a:spcAft>
              <a:buFont typeface="Arial" panose="020B0604020202020204" pitchFamily="34" charset="0"/>
              <a:buChar char="•"/>
            </a:pPr>
            <a:r>
              <a:rPr lang="en-US" sz="1800" dirty="0">
                <a:effectLst/>
                <a:latin typeface="AppleSystemUIFont"/>
                <a:ea typeface="Calibri" panose="020F0502020204030204" pitchFamily="34" charset="0"/>
                <a:cs typeface="AppleSystemUIFont"/>
              </a:rPr>
              <a:t>9. </a:t>
            </a:r>
            <a:r>
              <a:rPr lang="en-US" sz="1800" u="none" strike="noStrike" dirty="0">
                <a:effectLst/>
                <a:latin typeface="AppleSystemUIFont"/>
                <a:ea typeface="Calibri" panose="020F0502020204030204" pitchFamily="34" charset="0"/>
                <a:cs typeface="AppleSystemUIFont"/>
                <a:hlinkClick r:id="rId3"/>
              </a:rPr>
              <a:t>https://docs.microsoft.com/en-us/azure/azure-sql/managed-instance/sql-managed-instance-paas-overview</a:t>
            </a:r>
            <a:r>
              <a:rPr lang="en-US" sz="1800" dirty="0">
                <a:effectLst/>
                <a:latin typeface="AppleSystemUIFont"/>
                <a:ea typeface="Calibri" panose="020F0502020204030204" pitchFamily="34" charset="0"/>
                <a:cs typeface="AppleSystemUIFont"/>
              </a:rPr>
              <a:t>: "Microsoft Official Website" </a:t>
            </a:r>
            <a:br>
              <a:rPr lang="en-US" sz="1800" dirty="0">
                <a:effectLst/>
                <a:latin typeface="AppleSystemUIFont"/>
                <a:ea typeface="Calibri" panose="020F0502020204030204" pitchFamily="34" charset="0"/>
                <a:cs typeface="AppleSystemUIFont"/>
              </a:rPr>
            </a:br>
            <a:endParaRPr lang="en-US" sz="1800" dirty="0">
              <a:effectLst/>
              <a:latin typeface="AppleSystemUIFont"/>
              <a:ea typeface="Calibri" panose="020F0502020204030204" pitchFamily="34" charset="0"/>
              <a:cs typeface="AppleSystemUIFont"/>
            </a:endParaRPr>
          </a:p>
          <a:p>
            <a:pPr marL="342900" marR="0" lvl="0" indent="-342900">
              <a:spcBef>
                <a:spcPts val="0"/>
              </a:spcBef>
              <a:spcAft>
                <a:spcPts val="0"/>
              </a:spcAft>
              <a:buFont typeface="Arial" panose="020B0604020202020204" pitchFamily="34" charset="0"/>
              <a:buChar char="•"/>
            </a:pPr>
            <a:r>
              <a:rPr lang="en-US" sz="1800" dirty="0">
                <a:effectLst/>
                <a:latin typeface="AppleSystemUIFont"/>
                <a:ea typeface="Calibri" panose="020F0502020204030204" pitchFamily="34" charset="0"/>
                <a:cs typeface="AppleSystemUIFont"/>
              </a:rPr>
              <a:t>10. Lijun Ma: "The integrity rules and constraints of the database" Proceedings of 2011 International Conference on Electronic &amp; Mechanical Engineering and Information Technology</a:t>
            </a:r>
            <a:r>
              <a:rPr lang="en-US" sz="1800" dirty="0">
                <a:latin typeface="Calibri" panose="020F0502020204030204" pitchFamily="34" charset="0"/>
                <a:ea typeface="Calibri" panose="020F0502020204030204" pitchFamily="34" charset="0"/>
                <a:cs typeface="Times New Roman" panose="02020603050405020304" pitchFamily="18" charset="0"/>
              </a:rPr>
              <a:t>.</a:t>
            </a:r>
            <a:br>
              <a:rPr lang="en-US" sz="1800" dirty="0">
                <a:latin typeface="Calibri" panose="020F0502020204030204" pitchFamily="34" charset="0"/>
                <a:ea typeface="Calibri" panose="020F0502020204030204" pitchFamily="34" charset="0"/>
                <a:cs typeface="Times New Roman" panose="02020603050405020304" pitchFamily="18" charset="0"/>
              </a:rPr>
            </a:b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1800" dirty="0">
                <a:latin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11. </a:t>
            </a:r>
            <a:r>
              <a:rPr lang="en-US" sz="1800" dirty="0">
                <a:latin typeface="AppleSystemUIFont"/>
                <a:hlinkClick r:id="rId4">
                  <a:extLst>
                    <a:ext uri="{A12FA001-AC4F-418D-AE19-62706E023703}">
                      <ahyp:hlinkClr xmlns:ahyp="http://schemas.microsoft.com/office/drawing/2018/hyperlinkcolor" val="tx"/>
                    </a:ext>
                  </a:extLst>
                </a:hlinkClick>
              </a:rPr>
              <a:t>https://azure.microsoft.com/en-us/blog/microsoft-azure-the-only-consistent-comprehensive-hybrid-cloud/</a:t>
            </a:r>
            <a:endParaRPr lang="en-US" sz="1800" dirty="0">
              <a:latin typeface="AppleSystemUIFont"/>
            </a:endParaRPr>
          </a:p>
          <a:p>
            <a:pPr marL="342900" marR="0" lvl="0" indent="-342900">
              <a:spcBef>
                <a:spcPts val="0"/>
              </a:spcBef>
              <a:spcAft>
                <a:spcPts val="0"/>
              </a:spcAft>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7" name="Content Placeholder 6">
            <a:extLst>
              <a:ext uri="{FF2B5EF4-FFF2-40B4-BE49-F238E27FC236}">
                <a16:creationId xmlns:a16="http://schemas.microsoft.com/office/drawing/2014/main" id="{AB3CBA59-FD38-0B2C-8358-5C6FAF9B912A}"/>
              </a:ext>
            </a:extLst>
          </p:cNvPr>
          <p:cNvSpPr>
            <a:spLocks noGrp="1"/>
          </p:cNvSpPr>
          <p:nvPr>
            <p:ph sz="quarter" idx="13"/>
          </p:nvPr>
        </p:nvSpPr>
        <p:spPr>
          <a:xfrm>
            <a:off x="190500" y="235376"/>
            <a:ext cx="2893612" cy="404672"/>
          </a:xfrm>
        </p:spPr>
        <p:txBody>
          <a:bodyPr/>
          <a:lstStyle/>
          <a:p>
            <a:r>
              <a:rPr lang="en-US" dirty="0"/>
              <a:t>References</a:t>
            </a:r>
          </a:p>
        </p:txBody>
      </p:sp>
    </p:spTree>
    <p:extLst>
      <p:ext uri="{BB962C8B-B14F-4D97-AF65-F5344CB8AC3E}">
        <p14:creationId xmlns:p14="http://schemas.microsoft.com/office/powerpoint/2010/main" val="1056560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A715A6F-AD97-9E95-1F2E-800032672373}"/>
              </a:ext>
            </a:extLst>
          </p:cNvPr>
          <p:cNvSpPr>
            <a:spLocks noGrp="1"/>
          </p:cNvSpPr>
          <p:nvPr>
            <p:ph sz="quarter" idx="13"/>
          </p:nvPr>
        </p:nvSpPr>
        <p:spPr/>
        <p:txBody>
          <a:bodyPr/>
          <a:lstStyle/>
          <a:p>
            <a:r>
              <a:rPr lang="en-US" dirty="0"/>
              <a:t>Any Questions ?</a:t>
            </a:r>
          </a:p>
        </p:txBody>
      </p:sp>
      <p:sp>
        <p:nvSpPr>
          <p:cNvPr id="13" name="Content Placeholder 12">
            <a:extLst>
              <a:ext uri="{FF2B5EF4-FFF2-40B4-BE49-F238E27FC236}">
                <a16:creationId xmlns:a16="http://schemas.microsoft.com/office/drawing/2014/main" id="{FFA25DAD-C55A-D542-8D4F-55C02C73715E}"/>
              </a:ext>
            </a:extLst>
          </p:cNvPr>
          <p:cNvSpPr>
            <a:spLocks noGrp="1"/>
          </p:cNvSpPr>
          <p:nvPr>
            <p:ph sz="quarter" idx="11"/>
          </p:nvPr>
        </p:nvSpPr>
        <p:spPr>
          <a:xfrm>
            <a:off x="4415238" y="4256495"/>
            <a:ext cx="2893612" cy="404672"/>
          </a:xfrm>
        </p:spPr>
        <p:txBody>
          <a:bodyPr/>
          <a:lstStyle/>
          <a:p>
            <a:r>
              <a:rPr lang="en-US" dirty="0"/>
              <a:t>Thank you</a:t>
            </a:r>
          </a:p>
        </p:txBody>
      </p:sp>
    </p:spTree>
    <p:extLst>
      <p:ext uri="{BB962C8B-B14F-4D97-AF65-F5344CB8AC3E}">
        <p14:creationId xmlns:p14="http://schemas.microsoft.com/office/powerpoint/2010/main" val="507957329"/>
      </p:ext>
    </p:extLst>
  </p:cSld>
  <p:clrMapOvr>
    <a:masterClrMapping/>
  </p:clrMapOvr>
</p:sld>
</file>

<file path=ppt/theme/theme1.xml><?xml version="1.0" encoding="utf-8"?>
<a:theme xmlns:a="http://schemas.openxmlformats.org/drawingml/2006/main" name="2_Custom Design">
  <a:themeElements>
    <a:clrScheme name="Custom 5">
      <a:dk1>
        <a:srgbClr val="000000"/>
      </a:dk1>
      <a:lt1>
        <a:sysClr val="window" lastClr="FFFFFF"/>
      </a:lt1>
      <a:dk2>
        <a:srgbClr val="17406D"/>
      </a:dk2>
      <a:lt2>
        <a:srgbClr val="DBEFF9"/>
      </a:lt2>
      <a:accent1>
        <a:srgbClr val="82B1E4"/>
      </a:accent1>
      <a:accent2>
        <a:srgbClr val="17406D"/>
      </a:accent2>
      <a:accent3>
        <a:srgbClr val="FFFFFF"/>
      </a:accent3>
      <a:accent4>
        <a:srgbClr val="FFFFFF"/>
      </a:accent4>
      <a:accent5>
        <a:srgbClr val="FFFFFF"/>
      </a:accent5>
      <a:accent6>
        <a:srgbClr val="FFFFFF"/>
      </a:accent6>
      <a:hlink>
        <a:srgbClr val="17406D"/>
      </a:hlink>
      <a:folHlink>
        <a:srgbClr val="82B1E4"/>
      </a:folHlink>
    </a:clrScheme>
    <a:fontScheme name="Custom 6">
      <a:majorFont>
        <a:latin typeface="Century Gothic"/>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4074874_win32_fixed.potx" id="{DAA13DBD-D743-4511-9495-C93B03B2D86B}" vid="{58DD7D1C-2ECA-4A72-AB5B-E38DEE6F3B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2_Custom Design</Template>
  <TotalTime>133</TotalTime>
  <Words>1233</Words>
  <Application>Microsoft Office PowerPoint</Application>
  <PresentationFormat>Custom</PresentationFormat>
  <Paragraphs>65</Paragraphs>
  <Slides>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AppleSystemUIFont</vt:lpstr>
      <vt:lpstr>Arial</vt:lpstr>
      <vt:lpstr>Calibri</vt:lpstr>
      <vt:lpstr>Century Gothic</vt:lpstr>
      <vt:lpstr>Gill Sans MT</vt:lpstr>
      <vt:lpstr>Söhne</vt:lpstr>
      <vt:lpstr>2_Custom Design</vt:lpstr>
      <vt:lpstr>PowerPoint Presentation</vt:lpstr>
      <vt:lpstr>PowerPoint Presentation</vt:lpstr>
      <vt:lpstr>PowerPoint Presentation</vt:lpstr>
      <vt:lpstr>PowerPoint Presentation</vt:lpstr>
      <vt:lpstr>Data Factory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 Topics in IT</dc:title>
  <dc:creator>Peraka, Mony Preetham (perakamm)</dc:creator>
  <cp:lastModifiedBy>Achanta, Chandrika Bhargavi (achantci)</cp:lastModifiedBy>
  <cp:revision>5</cp:revision>
  <dcterms:created xsi:type="dcterms:W3CDTF">2023-11-15T02:06:27Z</dcterms:created>
  <dcterms:modified xsi:type="dcterms:W3CDTF">2024-08-09T19:50:25Z</dcterms:modified>
</cp:coreProperties>
</file>