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2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slide" Target="slides/slide8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346160" y="130320"/>
            <a:ext cx="4887720" cy="48877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727200" y="-48960"/>
            <a:ext cx="7704360" cy="5243760"/>
            <a:chOff x="727200" y="-48960"/>
            <a:chExt cx="7704360" cy="524376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1840" cy="40734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144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1440" cy="586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54;p19"/>
          <p:cNvSpPr/>
          <p:nvPr/>
        </p:nvSpPr>
        <p:spPr>
          <a:xfrm>
            <a:off x="8240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Google Shape;155;p19"/>
          <p:cNvGrpSpPr/>
          <p:nvPr/>
        </p:nvGrpSpPr>
        <p:grpSpPr>
          <a:xfrm>
            <a:off x="232200" y="232560"/>
            <a:ext cx="8989200" cy="5001120"/>
            <a:chOff x="232200" y="232560"/>
            <a:chExt cx="8989200" cy="5001120"/>
          </a:xfrm>
        </p:grpSpPr>
        <p:sp>
          <p:nvSpPr>
            <p:cNvPr id="49" name="Google Shape;156;p19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0" name="Google Shape;157;p19"/>
            <p:cNvCxnSpPr/>
            <p:nvPr/>
          </p:nvCxnSpPr>
          <p:spPr>
            <a:xfrm flipH="1">
              <a:off x="8911080" y="232560"/>
              <a:ext cx="3106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58;p19"/>
            <p:cNvCxnSpPr/>
            <p:nvPr/>
          </p:nvCxnSpPr>
          <p:spPr>
            <a:xfrm>
              <a:off x="233280" y="4917240"/>
              <a:ext cx="1440" cy="316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7;p20"/>
          <p:cNvSpPr/>
          <p:nvPr/>
        </p:nvSpPr>
        <p:spPr>
          <a:xfrm>
            <a:off x="8142120" y="-88668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" name="Google Shape;168;p20"/>
          <p:cNvGrpSpPr/>
          <p:nvPr/>
        </p:nvGrpSpPr>
        <p:grpSpPr>
          <a:xfrm>
            <a:off x="-720" y="1466640"/>
            <a:ext cx="940680" cy="2328120"/>
            <a:chOff x="-720" y="1466640"/>
            <a:chExt cx="940680" cy="2328120"/>
          </a:xfrm>
        </p:grpSpPr>
        <p:cxnSp>
          <p:nvCxnSpPr>
            <p:cNvPr id="54" name="Google Shape;169;p20"/>
            <p:cNvCxnSpPr/>
            <p:nvPr/>
          </p:nvCxnSpPr>
          <p:spPr>
            <a:xfrm>
              <a:off x="-720" y="1466640"/>
              <a:ext cx="94104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5" name="Google Shape;170;p20"/>
            <p:cNvCxnSpPr/>
            <p:nvPr/>
          </p:nvCxnSpPr>
          <p:spPr>
            <a:xfrm>
              <a:off x="-720" y="2668320"/>
              <a:ext cx="94104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1;p20"/>
            <p:cNvCxnSpPr/>
            <p:nvPr/>
          </p:nvCxnSpPr>
          <p:spPr>
            <a:xfrm>
              <a:off x="-720" y="3793680"/>
              <a:ext cx="94104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7" name="Google Shape;172;p20"/>
          <p:cNvGrpSpPr/>
          <p:nvPr/>
        </p:nvGrpSpPr>
        <p:grpSpPr>
          <a:xfrm>
            <a:off x="232200" y="232560"/>
            <a:ext cx="8989200" cy="5001120"/>
            <a:chOff x="232200" y="232560"/>
            <a:chExt cx="8989200" cy="5001120"/>
          </a:xfrm>
        </p:grpSpPr>
        <p:sp>
          <p:nvSpPr>
            <p:cNvPr id="58" name="Google Shape;173;p20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59" name="Google Shape;174;p20"/>
            <p:cNvCxnSpPr/>
            <p:nvPr/>
          </p:nvCxnSpPr>
          <p:spPr>
            <a:xfrm flipH="1">
              <a:off x="8911080" y="232560"/>
              <a:ext cx="3106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0" name="Google Shape;175;p20"/>
            <p:cNvCxnSpPr/>
            <p:nvPr/>
          </p:nvCxnSpPr>
          <p:spPr>
            <a:xfrm>
              <a:off x="233280" y="4917240"/>
              <a:ext cx="1440" cy="316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7;p3"/>
          <p:cNvSpPr/>
          <p:nvPr/>
        </p:nvSpPr>
        <p:spPr>
          <a:xfrm>
            <a:off x="6433560" y="0"/>
            <a:ext cx="5142240" cy="51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" name="Google Shape;18;p3"/>
          <p:cNvGrpSpPr/>
          <p:nvPr/>
        </p:nvGrpSpPr>
        <p:grpSpPr>
          <a:xfrm>
            <a:off x="713160" y="-62280"/>
            <a:ext cx="7718400" cy="5210640"/>
            <a:chOff x="713160" y="-62280"/>
            <a:chExt cx="7718400" cy="5210640"/>
          </a:xfrm>
        </p:grpSpPr>
        <p:sp>
          <p:nvSpPr>
            <p:cNvPr id="65" name="Google Shape;19;p3"/>
            <p:cNvSpPr/>
            <p:nvPr/>
          </p:nvSpPr>
          <p:spPr>
            <a:xfrm>
              <a:off x="713160" y="533520"/>
              <a:ext cx="7716240" cy="40734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6" name="Google Shape;20;p3"/>
            <p:cNvCxnSpPr/>
            <p:nvPr/>
          </p:nvCxnSpPr>
          <p:spPr>
            <a:xfrm flipV="1">
              <a:off x="713160" y="-62280"/>
              <a:ext cx="1440" cy="5972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7" name="Google Shape;21;p3"/>
            <p:cNvCxnSpPr/>
            <p:nvPr/>
          </p:nvCxnSpPr>
          <p:spPr>
            <a:xfrm>
              <a:off x="8430480" y="4608360"/>
              <a:ext cx="1440" cy="5403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84;p21"/>
          <p:cNvSpPr/>
          <p:nvPr/>
        </p:nvSpPr>
        <p:spPr>
          <a:xfrm>
            <a:off x="8240760" y="-9266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Google Shape;185;p21"/>
          <p:cNvGrpSpPr/>
          <p:nvPr/>
        </p:nvGrpSpPr>
        <p:grpSpPr>
          <a:xfrm>
            <a:off x="232200" y="-59760"/>
            <a:ext cx="9071280" cy="4978080"/>
            <a:chOff x="232200" y="-59760"/>
            <a:chExt cx="9071280" cy="4978080"/>
          </a:xfrm>
        </p:grpSpPr>
        <p:sp>
          <p:nvSpPr>
            <p:cNvPr id="70" name="Google Shape;186;p21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1" name="Google Shape;187;p21"/>
            <p:cNvCxnSpPr/>
            <p:nvPr/>
          </p:nvCxnSpPr>
          <p:spPr>
            <a:xfrm flipV="1">
              <a:off x="232200" y="-59760"/>
              <a:ext cx="1440" cy="297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2" name="Google Shape;188;p21"/>
            <p:cNvCxnSpPr/>
            <p:nvPr/>
          </p:nvCxnSpPr>
          <p:spPr>
            <a:xfrm>
              <a:off x="8904600" y="4917240"/>
              <a:ext cx="39924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97;p22"/>
          <p:cNvSpPr/>
          <p:nvPr/>
        </p:nvSpPr>
        <p:spPr>
          <a:xfrm>
            <a:off x="8142120" y="-88668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Google Shape;198;p22"/>
          <p:cNvGrpSpPr/>
          <p:nvPr/>
        </p:nvGrpSpPr>
        <p:grpSpPr>
          <a:xfrm>
            <a:off x="-18720" y="232560"/>
            <a:ext cx="9189720" cy="4685760"/>
            <a:chOff x="-18720" y="232560"/>
            <a:chExt cx="9189720" cy="4685760"/>
          </a:xfrm>
        </p:grpSpPr>
        <p:sp>
          <p:nvSpPr>
            <p:cNvPr id="75" name="Google Shape;199;p22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6" name="Google Shape;200;p22"/>
            <p:cNvCxnSpPr/>
            <p:nvPr/>
          </p:nvCxnSpPr>
          <p:spPr>
            <a:xfrm flipH="1">
              <a:off x="-18720" y="232560"/>
              <a:ext cx="2599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7" name="Google Shape;201;p22"/>
            <p:cNvCxnSpPr/>
            <p:nvPr/>
          </p:nvCxnSpPr>
          <p:spPr>
            <a:xfrm flipH="1">
              <a:off x="8911080" y="4917240"/>
              <a:ext cx="2602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212;p23"/>
          <p:cNvSpPr/>
          <p:nvPr/>
        </p:nvSpPr>
        <p:spPr>
          <a:xfrm>
            <a:off x="8142120" y="-88668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Google Shape;213;p23"/>
          <p:cNvGrpSpPr/>
          <p:nvPr/>
        </p:nvGrpSpPr>
        <p:grpSpPr>
          <a:xfrm>
            <a:off x="232200" y="232560"/>
            <a:ext cx="8989200" cy="5001120"/>
            <a:chOff x="232200" y="232560"/>
            <a:chExt cx="8989200" cy="5001120"/>
          </a:xfrm>
        </p:grpSpPr>
        <p:sp>
          <p:nvSpPr>
            <p:cNvPr id="80" name="Google Shape;214;p23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1" name="Google Shape;215;p23"/>
            <p:cNvCxnSpPr/>
            <p:nvPr/>
          </p:nvCxnSpPr>
          <p:spPr>
            <a:xfrm flipH="1">
              <a:off x="8911080" y="232560"/>
              <a:ext cx="3106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2" name="Google Shape;216;p23"/>
            <p:cNvCxnSpPr/>
            <p:nvPr/>
          </p:nvCxnSpPr>
          <p:spPr>
            <a:xfrm>
              <a:off x="233280" y="4917240"/>
              <a:ext cx="1440" cy="316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231;p24"/>
          <p:cNvSpPr/>
          <p:nvPr/>
        </p:nvSpPr>
        <p:spPr>
          <a:xfrm>
            <a:off x="6309000" y="2486880"/>
            <a:ext cx="4241880" cy="42418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Google Shape;232;p24"/>
          <p:cNvGrpSpPr/>
          <p:nvPr/>
        </p:nvGrpSpPr>
        <p:grpSpPr>
          <a:xfrm>
            <a:off x="-69480" y="539280"/>
            <a:ext cx="9456480" cy="4070160"/>
            <a:chOff x="-69480" y="539280"/>
            <a:chExt cx="9456480" cy="4070160"/>
          </a:xfrm>
        </p:grpSpPr>
        <p:grpSp>
          <p:nvGrpSpPr>
            <p:cNvPr id="85" name="Google Shape;233;p24"/>
            <p:cNvGrpSpPr/>
            <p:nvPr/>
          </p:nvGrpSpPr>
          <p:grpSpPr>
            <a:xfrm>
              <a:off x="713160" y="539640"/>
              <a:ext cx="8673840" cy="4069800"/>
              <a:chOff x="713160" y="539640"/>
              <a:chExt cx="8673840" cy="4069800"/>
            </a:xfrm>
          </p:grpSpPr>
          <p:sp>
            <p:nvSpPr>
              <p:cNvPr id="86" name="Google Shape;234;p24"/>
              <p:cNvSpPr/>
              <p:nvPr/>
            </p:nvSpPr>
            <p:spPr>
              <a:xfrm>
                <a:off x="713160" y="539640"/>
                <a:ext cx="7716240" cy="406764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87" name="Google Shape;235;p24"/>
              <p:cNvCxnSpPr/>
              <p:nvPr/>
            </p:nvCxnSpPr>
            <p:spPr>
              <a:xfrm>
                <a:off x="8407440" y="4608360"/>
                <a:ext cx="979920" cy="144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88" name="Google Shape;236;p24"/>
            <p:cNvCxnSpPr/>
            <p:nvPr/>
          </p:nvCxnSpPr>
          <p:spPr>
            <a:xfrm flipH="1">
              <a:off x="-69480" y="539280"/>
              <a:ext cx="79020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244;p25"/>
          <p:cNvSpPr/>
          <p:nvPr/>
        </p:nvSpPr>
        <p:spPr>
          <a:xfrm>
            <a:off x="8240760" y="-9266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Google Shape;245;p25"/>
          <p:cNvGrpSpPr/>
          <p:nvPr/>
        </p:nvGrpSpPr>
        <p:grpSpPr>
          <a:xfrm>
            <a:off x="-18720" y="232560"/>
            <a:ext cx="9189720" cy="4685760"/>
            <a:chOff x="-18720" y="232560"/>
            <a:chExt cx="9189720" cy="4685760"/>
          </a:xfrm>
        </p:grpSpPr>
        <p:sp>
          <p:nvSpPr>
            <p:cNvPr id="91" name="Google Shape;246;p25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92" name="Google Shape;247;p25"/>
            <p:cNvCxnSpPr/>
            <p:nvPr/>
          </p:nvCxnSpPr>
          <p:spPr>
            <a:xfrm flipH="1">
              <a:off x="-18720" y="4917240"/>
              <a:ext cx="2599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3" name="Google Shape;248;p25"/>
            <p:cNvCxnSpPr/>
            <p:nvPr/>
          </p:nvCxnSpPr>
          <p:spPr>
            <a:xfrm flipH="1">
              <a:off x="8911080" y="232560"/>
              <a:ext cx="2602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51;p26"/>
          <p:cNvSpPr/>
          <p:nvPr/>
        </p:nvSpPr>
        <p:spPr>
          <a:xfrm>
            <a:off x="-92448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5" name="Google Shape;252;p26"/>
          <p:cNvGrpSpPr/>
          <p:nvPr/>
        </p:nvGrpSpPr>
        <p:grpSpPr>
          <a:xfrm>
            <a:off x="232200" y="232560"/>
            <a:ext cx="8989200" cy="4965480"/>
            <a:chOff x="232200" y="232560"/>
            <a:chExt cx="8989200" cy="4965480"/>
          </a:xfrm>
        </p:grpSpPr>
        <p:sp>
          <p:nvSpPr>
            <p:cNvPr id="96" name="Google Shape;253;p26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97" name="Google Shape;254;p26"/>
            <p:cNvCxnSpPr/>
            <p:nvPr/>
          </p:nvCxnSpPr>
          <p:spPr>
            <a:xfrm flipH="1">
              <a:off x="8911080" y="232560"/>
              <a:ext cx="3106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8" name="Google Shape;255;p26"/>
            <p:cNvCxnSpPr/>
            <p:nvPr/>
          </p:nvCxnSpPr>
          <p:spPr>
            <a:xfrm flipV="1">
              <a:off x="232200" y="4890240"/>
              <a:ext cx="1440" cy="308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258;p27"/>
          <p:cNvSpPr/>
          <p:nvPr/>
        </p:nvSpPr>
        <p:spPr>
          <a:xfrm>
            <a:off x="6677280" y="-9000"/>
            <a:ext cx="5160240" cy="5160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oogle Shape;259;p27"/>
          <p:cNvGrpSpPr/>
          <p:nvPr/>
        </p:nvGrpSpPr>
        <p:grpSpPr>
          <a:xfrm>
            <a:off x="713160" y="-78840"/>
            <a:ext cx="8791920" cy="4688280"/>
            <a:chOff x="713160" y="-78840"/>
            <a:chExt cx="8791920" cy="4688280"/>
          </a:xfrm>
        </p:grpSpPr>
        <p:sp>
          <p:nvSpPr>
            <p:cNvPr id="101" name="Google Shape;260;p27"/>
            <p:cNvSpPr/>
            <p:nvPr/>
          </p:nvSpPr>
          <p:spPr>
            <a:xfrm>
              <a:off x="713160" y="533520"/>
              <a:ext cx="7862040" cy="40734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2" name="Google Shape;261;p27"/>
            <p:cNvCxnSpPr/>
            <p:nvPr/>
          </p:nvCxnSpPr>
          <p:spPr>
            <a:xfrm flipV="1">
              <a:off x="713160" y="-78840"/>
              <a:ext cx="1440" cy="6260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03" name="Google Shape;262;p27"/>
            <p:cNvCxnSpPr/>
            <p:nvPr/>
          </p:nvCxnSpPr>
          <p:spPr>
            <a:xfrm>
              <a:off x="8571600" y="4608360"/>
              <a:ext cx="93384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4" name="Google Shape;265;p27"/>
          <p:cNvSpPr/>
          <p:nvPr/>
        </p:nvSpPr>
        <p:spPr>
          <a:xfrm>
            <a:off x="1094400" y="3384000"/>
            <a:ext cx="5795640" cy="5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 and includes icons by</a:t>
            </a:r>
            <a:r>
              <a:rPr b="1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 and infographics &amp; images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Hanken Grotesk"/>
                <a:ea typeface="Hanken Grotesk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240" cy="51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4360" cy="5907960"/>
            <a:chOff x="727200" y="-382320"/>
            <a:chExt cx="7704360" cy="590796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1840" cy="40734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1440" cy="9176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1440" cy="9172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67;p28"/>
          <p:cNvSpPr/>
          <p:nvPr/>
        </p:nvSpPr>
        <p:spPr>
          <a:xfrm>
            <a:off x="8240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" name="Google Shape;268;p28"/>
          <p:cNvGrpSpPr/>
          <p:nvPr/>
        </p:nvGrpSpPr>
        <p:grpSpPr>
          <a:xfrm>
            <a:off x="232200" y="-49320"/>
            <a:ext cx="8679960" cy="5251680"/>
            <a:chOff x="232200" y="-49320"/>
            <a:chExt cx="8679960" cy="5251680"/>
          </a:xfrm>
        </p:grpSpPr>
        <p:sp>
          <p:nvSpPr>
            <p:cNvPr id="107" name="Google Shape;269;p28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08" name="Google Shape;270;p28"/>
            <p:cNvGrpSpPr/>
            <p:nvPr/>
          </p:nvGrpSpPr>
          <p:grpSpPr>
            <a:xfrm>
              <a:off x="232200" y="-49320"/>
              <a:ext cx="8679960" cy="5251680"/>
              <a:chOff x="232200" y="-49320"/>
              <a:chExt cx="8679960" cy="5251680"/>
            </a:xfrm>
          </p:grpSpPr>
          <p:cxnSp>
            <p:nvCxnSpPr>
              <p:cNvPr id="109" name="Google Shape;271;p28"/>
              <p:cNvCxnSpPr/>
              <p:nvPr/>
            </p:nvCxnSpPr>
            <p:spPr>
              <a:xfrm flipV="1">
                <a:off x="232200" y="-49320"/>
                <a:ext cx="144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10" name="Google Shape;272;p28"/>
              <p:cNvCxnSpPr/>
              <p:nvPr/>
            </p:nvCxnSpPr>
            <p:spPr>
              <a:xfrm flipV="1">
                <a:off x="8911080" y="4917240"/>
                <a:ext cx="1440" cy="28548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74;p29"/>
          <p:cNvSpPr/>
          <p:nvPr/>
        </p:nvSpPr>
        <p:spPr>
          <a:xfrm>
            <a:off x="8142120" y="-88668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" name="Google Shape;275;p29"/>
          <p:cNvGrpSpPr/>
          <p:nvPr/>
        </p:nvGrpSpPr>
        <p:grpSpPr>
          <a:xfrm>
            <a:off x="232200" y="232560"/>
            <a:ext cx="9046080" cy="4976640"/>
            <a:chOff x="232200" y="232560"/>
            <a:chExt cx="9046080" cy="4976640"/>
          </a:xfrm>
        </p:grpSpPr>
        <p:sp>
          <p:nvSpPr>
            <p:cNvPr id="113" name="Google Shape;276;p29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4" name="Google Shape;277;p29"/>
            <p:cNvCxnSpPr/>
            <p:nvPr/>
          </p:nvCxnSpPr>
          <p:spPr>
            <a:xfrm>
              <a:off x="8911080" y="232560"/>
              <a:ext cx="36756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5" name="Google Shape;278;p29"/>
            <p:cNvCxnSpPr/>
            <p:nvPr/>
          </p:nvCxnSpPr>
          <p:spPr>
            <a:xfrm>
              <a:off x="232200" y="4917240"/>
              <a:ext cx="2520" cy="292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6;p4"/>
          <p:cNvSpPr/>
          <p:nvPr/>
        </p:nvSpPr>
        <p:spPr>
          <a:xfrm>
            <a:off x="8240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Google Shape;27;p4"/>
          <p:cNvGrpSpPr/>
          <p:nvPr/>
        </p:nvGrpSpPr>
        <p:grpSpPr>
          <a:xfrm>
            <a:off x="-18720" y="232560"/>
            <a:ext cx="8930880" cy="5028480"/>
            <a:chOff x="-18720" y="232560"/>
            <a:chExt cx="8930880" cy="5028480"/>
          </a:xfrm>
        </p:grpSpPr>
        <p:sp>
          <p:nvSpPr>
            <p:cNvPr id="118" name="Google Shape;28;p4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9" name="Google Shape;29;p4"/>
            <p:cNvCxnSpPr/>
            <p:nvPr/>
          </p:nvCxnSpPr>
          <p:spPr>
            <a:xfrm flipH="1">
              <a:off x="-18720" y="232560"/>
              <a:ext cx="2599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0" name="Google Shape;30;p4"/>
            <p:cNvCxnSpPr/>
            <p:nvPr/>
          </p:nvCxnSpPr>
          <p:spPr>
            <a:xfrm>
              <a:off x="8911080" y="4917240"/>
              <a:ext cx="1440" cy="344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4;p5"/>
          <p:cNvSpPr/>
          <p:nvPr/>
        </p:nvSpPr>
        <p:spPr>
          <a:xfrm>
            <a:off x="8240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Google Shape;35;p5"/>
          <p:cNvGrpSpPr/>
          <p:nvPr/>
        </p:nvGrpSpPr>
        <p:grpSpPr>
          <a:xfrm>
            <a:off x="-77040" y="232560"/>
            <a:ext cx="8989200" cy="4965480"/>
            <a:chOff x="-77040" y="232560"/>
            <a:chExt cx="8989200" cy="4965480"/>
          </a:xfrm>
        </p:grpSpPr>
        <p:sp>
          <p:nvSpPr>
            <p:cNvPr id="127" name="Google Shape;36;p5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8" name="Google Shape;37;p5"/>
            <p:cNvCxnSpPr/>
            <p:nvPr/>
          </p:nvCxnSpPr>
          <p:spPr>
            <a:xfrm flipH="1">
              <a:off x="-77040" y="232560"/>
              <a:ext cx="3106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9" name="Google Shape;38;p5"/>
            <p:cNvCxnSpPr/>
            <p:nvPr/>
          </p:nvCxnSpPr>
          <p:spPr>
            <a:xfrm flipV="1">
              <a:off x="8911080" y="4890240"/>
              <a:ext cx="1440" cy="308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45;p6"/>
          <p:cNvSpPr/>
          <p:nvPr/>
        </p:nvSpPr>
        <p:spPr>
          <a:xfrm>
            <a:off x="8240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oogle Shape;46;p6"/>
          <p:cNvGrpSpPr/>
          <p:nvPr/>
        </p:nvGrpSpPr>
        <p:grpSpPr>
          <a:xfrm>
            <a:off x="232200" y="-49320"/>
            <a:ext cx="8679960" cy="5251680"/>
            <a:chOff x="232200" y="-49320"/>
            <a:chExt cx="8679960" cy="5251680"/>
          </a:xfrm>
        </p:grpSpPr>
        <p:grpSp>
          <p:nvGrpSpPr>
            <p:cNvPr id="138" name="Google Shape;47;p6"/>
            <p:cNvGrpSpPr/>
            <p:nvPr/>
          </p:nvGrpSpPr>
          <p:grpSpPr>
            <a:xfrm>
              <a:off x="232200" y="-49320"/>
              <a:ext cx="8679960" cy="5251680"/>
              <a:chOff x="232200" y="-49320"/>
              <a:chExt cx="8679960" cy="5251680"/>
            </a:xfrm>
          </p:grpSpPr>
          <p:sp>
            <p:nvSpPr>
              <p:cNvPr id="139" name="Google Shape;48;p6"/>
              <p:cNvSpPr/>
              <p:nvPr/>
            </p:nvSpPr>
            <p:spPr>
              <a:xfrm>
                <a:off x="232200" y="232920"/>
                <a:ext cx="8677440" cy="468324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40" name="Google Shape;49;p6"/>
              <p:cNvCxnSpPr/>
              <p:nvPr/>
            </p:nvCxnSpPr>
            <p:spPr>
              <a:xfrm flipV="1">
                <a:off x="8911080" y="-49320"/>
                <a:ext cx="1440" cy="2851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41" name="Google Shape;50;p6"/>
              <p:cNvCxnSpPr/>
              <p:nvPr/>
            </p:nvCxnSpPr>
            <p:spPr>
              <a:xfrm flipV="1">
                <a:off x="232200" y="4917240"/>
                <a:ext cx="1440" cy="28548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42" name="Google Shape;51;p6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54;p7"/>
          <p:cNvSpPr/>
          <p:nvPr/>
        </p:nvSpPr>
        <p:spPr>
          <a:xfrm>
            <a:off x="8240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Google Shape;55;p7"/>
          <p:cNvGrpSpPr/>
          <p:nvPr/>
        </p:nvGrpSpPr>
        <p:grpSpPr>
          <a:xfrm>
            <a:off x="-18720" y="-15840"/>
            <a:ext cx="8930880" cy="4934160"/>
            <a:chOff x="-18720" y="-15840"/>
            <a:chExt cx="8930880" cy="4934160"/>
          </a:xfrm>
        </p:grpSpPr>
        <p:sp>
          <p:nvSpPr>
            <p:cNvPr id="147" name="Google Shape;56;p7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8" name="Google Shape;57;p7"/>
            <p:cNvCxnSpPr/>
            <p:nvPr/>
          </p:nvCxnSpPr>
          <p:spPr>
            <a:xfrm flipH="1">
              <a:off x="-18720" y="4917240"/>
              <a:ext cx="2599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9" name="Google Shape;58;p7"/>
            <p:cNvCxnSpPr/>
            <p:nvPr/>
          </p:nvCxnSpPr>
          <p:spPr>
            <a:xfrm flipV="1">
              <a:off x="8911080" y="-15840"/>
              <a:ext cx="1440" cy="259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62;p8"/>
          <p:cNvSpPr/>
          <p:nvPr/>
        </p:nvSpPr>
        <p:spPr>
          <a:xfrm>
            <a:off x="2007360" y="2777040"/>
            <a:ext cx="5142240" cy="51422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3" name="Google Shape;63;p8"/>
          <p:cNvGrpSpPr/>
          <p:nvPr/>
        </p:nvGrpSpPr>
        <p:grpSpPr>
          <a:xfrm>
            <a:off x="0" y="533520"/>
            <a:ext cx="9271800" cy="4075920"/>
            <a:chOff x="0" y="533520"/>
            <a:chExt cx="9271800" cy="4075920"/>
          </a:xfrm>
        </p:grpSpPr>
        <p:sp>
          <p:nvSpPr>
            <p:cNvPr id="154" name="Google Shape;64;p8"/>
            <p:cNvSpPr/>
            <p:nvPr/>
          </p:nvSpPr>
          <p:spPr>
            <a:xfrm>
              <a:off x="727560" y="533520"/>
              <a:ext cx="7701840" cy="40734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5" name="Google Shape;65;p8"/>
            <p:cNvCxnSpPr/>
            <p:nvPr/>
          </p:nvCxnSpPr>
          <p:spPr>
            <a:xfrm flipH="1">
              <a:off x="8430840" y="533520"/>
              <a:ext cx="8413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56" name="Google Shape;66;p8"/>
            <p:cNvCxnSpPr/>
            <p:nvPr/>
          </p:nvCxnSpPr>
          <p:spPr>
            <a:xfrm flipH="1">
              <a:off x="0" y="4608360"/>
              <a:ext cx="74196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;p9"/>
          <p:cNvSpPr/>
          <p:nvPr/>
        </p:nvSpPr>
        <p:spPr>
          <a:xfrm>
            <a:off x="-2613600" y="-126000"/>
            <a:ext cx="5400720" cy="54007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Google Shape;70;p9"/>
          <p:cNvGrpSpPr/>
          <p:nvPr/>
        </p:nvGrpSpPr>
        <p:grpSpPr>
          <a:xfrm>
            <a:off x="727200" y="-48960"/>
            <a:ext cx="7704360" cy="5243760"/>
            <a:chOff x="727200" y="-48960"/>
            <a:chExt cx="7704360" cy="5243760"/>
          </a:xfrm>
        </p:grpSpPr>
        <p:sp>
          <p:nvSpPr>
            <p:cNvPr id="161" name="Google Shape;71;p9"/>
            <p:cNvSpPr/>
            <p:nvPr/>
          </p:nvSpPr>
          <p:spPr>
            <a:xfrm>
              <a:off x="727560" y="533520"/>
              <a:ext cx="7701840" cy="40734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62" name="Google Shape;72;p9"/>
            <p:cNvCxnSpPr/>
            <p:nvPr/>
          </p:nvCxnSpPr>
          <p:spPr>
            <a:xfrm flipV="1">
              <a:off x="727200" y="-48960"/>
              <a:ext cx="1440" cy="586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63" name="Google Shape;73;p9"/>
            <p:cNvCxnSpPr/>
            <p:nvPr/>
          </p:nvCxnSpPr>
          <p:spPr>
            <a:xfrm flipV="1">
              <a:off x="8430480" y="4608360"/>
              <a:ext cx="1440" cy="586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720" cy="4685760"/>
            <a:chOff x="-18720" y="232560"/>
            <a:chExt cx="9189720" cy="468576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9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602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14;p14"/>
          <p:cNvSpPr/>
          <p:nvPr/>
        </p:nvSpPr>
        <p:spPr>
          <a:xfrm>
            <a:off x="-2125440" y="3018600"/>
            <a:ext cx="4241880" cy="424188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Google Shape;115;p14"/>
          <p:cNvGrpSpPr/>
          <p:nvPr/>
        </p:nvGrpSpPr>
        <p:grpSpPr>
          <a:xfrm>
            <a:off x="727200" y="-29160"/>
            <a:ext cx="8551800" cy="4638600"/>
            <a:chOff x="727200" y="-29160"/>
            <a:chExt cx="8551800" cy="4638600"/>
          </a:xfrm>
        </p:grpSpPr>
        <p:sp>
          <p:nvSpPr>
            <p:cNvPr id="23" name="Google Shape;116;p14"/>
            <p:cNvSpPr/>
            <p:nvPr/>
          </p:nvSpPr>
          <p:spPr>
            <a:xfrm>
              <a:off x="727560" y="533520"/>
              <a:ext cx="7701840" cy="407340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4" name="Google Shape;117;p14"/>
            <p:cNvCxnSpPr/>
            <p:nvPr/>
          </p:nvCxnSpPr>
          <p:spPr>
            <a:xfrm flipV="1">
              <a:off x="727200" y="-29160"/>
              <a:ext cx="1440" cy="5641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5" name="Google Shape;118;p14"/>
            <p:cNvCxnSpPr/>
            <p:nvPr/>
          </p:nvCxnSpPr>
          <p:spPr>
            <a:xfrm>
              <a:off x="8430480" y="4608360"/>
              <a:ext cx="8488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22;p15"/>
          <p:cNvSpPr/>
          <p:nvPr/>
        </p:nvSpPr>
        <p:spPr>
          <a:xfrm>
            <a:off x="355284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" name="Google Shape;123;p15"/>
          <p:cNvGrpSpPr/>
          <p:nvPr/>
        </p:nvGrpSpPr>
        <p:grpSpPr>
          <a:xfrm>
            <a:off x="-50400" y="232560"/>
            <a:ext cx="8960040" cy="4683600"/>
            <a:chOff x="-50400" y="232560"/>
            <a:chExt cx="8960040" cy="4683600"/>
          </a:xfrm>
        </p:grpSpPr>
        <p:sp>
          <p:nvSpPr>
            <p:cNvPr id="30" name="Google Shape;124;p15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1" name="Google Shape;125;p15"/>
            <p:cNvCxnSpPr/>
            <p:nvPr/>
          </p:nvCxnSpPr>
          <p:spPr>
            <a:xfrm flipH="1">
              <a:off x="-50400" y="232560"/>
              <a:ext cx="3103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0;p16"/>
          <p:cNvSpPr/>
          <p:nvPr/>
        </p:nvSpPr>
        <p:spPr>
          <a:xfrm>
            <a:off x="-923040" y="-94536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" name="Google Shape;131;p16"/>
          <p:cNvGrpSpPr/>
          <p:nvPr/>
        </p:nvGrpSpPr>
        <p:grpSpPr>
          <a:xfrm>
            <a:off x="-18720" y="232560"/>
            <a:ext cx="9176760" cy="4685760"/>
            <a:chOff x="-18720" y="232560"/>
            <a:chExt cx="9176760" cy="4685760"/>
          </a:xfrm>
        </p:grpSpPr>
        <p:sp>
          <p:nvSpPr>
            <p:cNvPr id="34" name="Google Shape;132;p16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5" name="Google Shape;133;p16"/>
            <p:cNvCxnSpPr/>
            <p:nvPr/>
          </p:nvCxnSpPr>
          <p:spPr>
            <a:xfrm flipH="1">
              <a:off x="-18720" y="232560"/>
              <a:ext cx="2599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6" name="Google Shape;134;p16"/>
            <p:cNvCxnSpPr/>
            <p:nvPr/>
          </p:nvCxnSpPr>
          <p:spPr>
            <a:xfrm>
              <a:off x="8917200" y="4917240"/>
              <a:ext cx="24120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8;p17"/>
          <p:cNvSpPr/>
          <p:nvPr/>
        </p:nvSpPr>
        <p:spPr>
          <a:xfrm>
            <a:off x="8240760" y="4204440"/>
            <a:ext cx="1860120" cy="186012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" name="Google Shape;139;p17"/>
          <p:cNvGrpSpPr/>
          <p:nvPr/>
        </p:nvGrpSpPr>
        <p:grpSpPr>
          <a:xfrm>
            <a:off x="232200" y="232560"/>
            <a:ext cx="8938800" cy="4934160"/>
            <a:chOff x="232200" y="232560"/>
            <a:chExt cx="8938800" cy="4934160"/>
          </a:xfrm>
        </p:grpSpPr>
        <p:sp>
          <p:nvSpPr>
            <p:cNvPr id="39" name="Google Shape;140;p17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0" name="Google Shape;141;p17"/>
            <p:cNvCxnSpPr/>
            <p:nvPr/>
          </p:nvCxnSpPr>
          <p:spPr>
            <a:xfrm flipH="1">
              <a:off x="8911080" y="232560"/>
              <a:ext cx="26028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1" name="Google Shape;142;p17"/>
            <p:cNvCxnSpPr/>
            <p:nvPr/>
          </p:nvCxnSpPr>
          <p:spPr>
            <a:xfrm>
              <a:off x="233280" y="4912920"/>
              <a:ext cx="1440" cy="2541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46;p18"/>
          <p:cNvSpPr/>
          <p:nvPr/>
        </p:nvSpPr>
        <p:spPr>
          <a:xfrm>
            <a:off x="7069320" y="3282840"/>
            <a:ext cx="3700440" cy="3700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" name="Google Shape;147;p18"/>
          <p:cNvGrpSpPr/>
          <p:nvPr/>
        </p:nvGrpSpPr>
        <p:grpSpPr>
          <a:xfrm>
            <a:off x="-18720" y="232560"/>
            <a:ext cx="8930880" cy="5118480"/>
            <a:chOff x="-18720" y="232560"/>
            <a:chExt cx="8930880" cy="5118480"/>
          </a:xfrm>
        </p:grpSpPr>
        <p:sp>
          <p:nvSpPr>
            <p:cNvPr id="44" name="Google Shape;148;p18"/>
            <p:cNvSpPr/>
            <p:nvPr/>
          </p:nvSpPr>
          <p:spPr>
            <a:xfrm>
              <a:off x="232200" y="232920"/>
              <a:ext cx="8677440" cy="468324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5" name="Google Shape;149;p18"/>
            <p:cNvCxnSpPr/>
            <p:nvPr/>
          </p:nvCxnSpPr>
          <p:spPr>
            <a:xfrm flipH="1">
              <a:off x="-18720" y="232560"/>
              <a:ext cx="259920" cy="1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6" name="Google Shape;150;p18"/>
            <p:cNvCxnSpPr/>
            <p:nvPr/>
          </p:nvCxnSpPr>
          <p:spPr>
            <a:xfrm flipV="1">
              <a:off x="8911080" y="4916880"/>
              <a:ext cx="1440" cy="4345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87200" y="1670040"/>
            <a:ext cx="5896080" cy="139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400" spc="-1" strike="noStrike">
                <a:solidFill>
                  <a:schemeClr val="dk1"/>
                </a:solidFill>
                <a:latin typeface="Figtree"/>
                <a:ea typeface="Figtree Black"/>
              </a:rPr>
              <a:t>Prozessoptimierung durch</a:t>
            </a:r>
            <a:r>
              <a:rPr b="0" lang="en" sz="3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 </a:t>
            </a:r>
            <a:br>
              <a:rPr sz="3800"/>
            </a:br>
            <a:r>
              <a:rPr b="0" lang="en" sz="3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Six Sigma 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087200" y="2997360"/>
            <a:ext cx="5896080" cy="47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Von: Maik Zimmerschied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304;p35"/>
          <p:cNvCxnSpPr>
            <a:stCxn id="167" idx="1"/>
          </p:cNvCxnSpPr>
          <p:nvPr/>
        </p:nvCxnSpPr>
        <p:spPr>
          <a:xfrm flipH="1">
            <a:off x="-167760" y="3159720"/>
            <a:ext cx="3677040" cy="1800"/>
          </a:xfrm>
          <a:prstGeom prst="straightConnector1">
            <a:avLst/>
          </a:prstGeom>
          <a:ln w="19050">
            <a:solidFill>
              <a:srgbClr val="333333"/>
            </a:solidFill>
            <a:round/>
          </a:ln>
        </p:spPr>
      </p:cxnSp>
      <p:cxnSp>
        <p:nvCxnSpPr>
          <p:cNvPr id="168" name="Google Shape;306;p 1"/>
          <p:cNvCxnSpPr/>
          <p:nvPr/>
        </p:nvCxnSpPr>
        <p:spPr>
          <a:xfrm>
            <a:off x="1284840" y="1502280"/>
            <a:ext cx="8011440" cy="1440"/>
          </a:xfrm>
          <a:prstGeom prst="straightConnector1">
            <a:avLst/>
          </a:prstGeom>
          <a:ln w="19050">
            <a:solidFill>
              <a:srgbClr val="333333"/>
            </a:solidFill>
            <a:round/>
          </a:ln>
        </p:spPr>
      </p:cxn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63120" y="444960"/>
            <a:ext cx="770256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Agenda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3418560" y="3772440"/>
            <a:ext cx="23040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Was ist das Ziel von Six Sigma?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ubTitle"/>
          </p:nvPr>
        </p:nvSpPr>
        <p:spPr>
          <a:xfrm>
            <a:off x="788760" y="2106000"/>
            <a:ext cx="23040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Was bedeutet Six Sigma?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subTitle"/>
          </p:nvPr>
        </p:nvSpPr>
        <p:spPr>
          <a:xfrm>
            <a:off x="788760" y="3772440"/>
            <a:ext cx="23040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Wer macht was?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ubTitle"/>
          </p:nvPr>
        </p:nvSpPr>
        <p:spPr>
          <a:xfrm>
            <a:off x="3418560" y="2106000"/>
            <a:ext cx="23040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Wie enstand Six Sigma?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title"/>
          </p:nvPr>
        </p:nvSpPr>
        <p:spPr>
          <a:xfrm>
            <a:off x="919440" y="1319760"/>
            <a:ext cx="364320" cy="364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chemeClr val="lt1"/>
                </a:solidFill>
                <a:latin typeface="Figtree Black"/>
                <a:ea typeface="Figtree Black"/>
              </a:rPr>
              <a:t>01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title"/>
          </p:nvPr>
        </p:nvSpPr>
        <p:spPr>
          <a:xfrm>
            <a:off x="3508920" y="2977560"/>
            <a:ext cx="364320" cy="364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chemeClr val="lt1"/>
                </a:solidFill>
                <a:latin typeface="Figtree Black"/>
                <a:ea typeface="Figtree Black"/>
              </a:rPr>
              <a:t>05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8"/>
          <p:cNvSpPr>
            <a:spLocks noGrp="1"/>
          </p:cNvSpPr>
          <p:nvPr>
            <p:ph type="title"/>
          </p:nvPr>
        </p:nvSpPr>
        <p:spPr>
          <a:xfrm>
            <a:off x="919440" y="2977560"/>
            <a:ext cx="364320" cy="364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chemeClr val="lt1"/>
                </a:solidFill>
                <a:latin typeface="Figtree Black"/>
                <a:ea typeface="Figtree Black"/>
              </a:rPr>
              <a:t>04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9"/>
          <p:cNvSpPr>
            <a:spLocks noGrp="1"/>
          </p:cNvSpPr>
          <p:nvPr>
            <p:ph type="title"/>
          </p:nvPr>
        </p:nvSpPr>
        <p:spPr>
          <a:xfrm>
            <a:off x="3528360" y="1319760"/>
            <a:ext cx="364320" cy="364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chemeClr val="lt1"/>
                </a:solidFill>
                <a:latin typeface="Figtree Black"/>
                <a:ea typeface="Figtree Black"/>
              </a:rPr>
              <a:t>02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10"/>
          <p:cNvSpPr>
            <a:spLocks noGrp="1"/>
          </p:cNvSpPr>
          <p:nvPr>
            <p:ph type="subTitle"/>
          </p:nvPr>
        </p:nvSpPr>
        <p:spPr>
          <a:xfrm>
            <a:off x="6048360" y="2106000"/>
            <a:ext cx="23040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Wie funktioniert Six Sigma?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11"/>
          <p:cNvSpPr>
            <a:spLocks noGrp="1"/>
          </p:cNvSpPr>
          <p:nvPr>
            <p:ph type="title"/>
          </p:nvPr>
        </p:nvSpPr>
        <p:spPr>
          <a:xfrm>
            <a:off x="6136920" y="1319760"/>
            <a:ext cx="364320" cy="364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chemeClr val="lt1"/>
                </a:solidFill>
                <a:latin typeface="Figtree Black"/>
                <a:ea typeface="Figtree Black"/>
              </a:rPr>
              <a:t>03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12"/>
          <p:cNvSpPr>
            <a:spLocks noGrp="1"/>
          </p:cNvSpPr>
          <p:nvPr>
            <p:ph type="subTitle"/>
          </p:nvPr>
        </p:nvSpPr>
        <p:spPr>
          <a:xfrm>
            <a:off x="788760" y="1848600"/>
            <a:ext cx="2304000" cy="38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Definition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3"/>
          <p:cNvSpPr>
            <a:spLocks noGrp="1"/>
          </p:cNvSpPr>
          <p:nvPr>
            <p:ph type="subTitle"/>
          </p:nvPr>
        </p:nvSpPr>
        <p:spPr>
          <a:xfrm>
            <a:off x="788760" y="3503160"/>
            <a:ext cx="2304000" cy="38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Rollen u. Aufgaben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14"/>
          <p:cNvSpPr>
            <a:spLocks noGrp="1"/>
          </p:cNvSpPr>
          <p:nvPr>
            <p:ph type="subTitle"/>
          </p:nvPr>
        </p:nvSpPr>
        <p:spPr>
          <a:xfrm>
            <a:off x="3418560" y="3503160"/>
            <a:ext cx="2304000" cy="38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Stat. Qualitätsziel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5"/>
          <p:cNvSpPr>
            <a:spLocks noGrp="1"/>
          </p:cNvSpPr>
          <p:nvPr>
            <p:ph type="subTitle"/>
          </p:nvPr>
        </p:nvSpPr>
        <p:spPr>
          <a:xfrm>
            <a:off x="3418560" y="1848600"/>
            <a:ext cx="2304000" cy="38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Geschichte (kurz)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6"/>
          <p:cNvSpPr>
            <a:spLocks noGrp="1"/>
          </p:cNvSpPr>
          <p:nvPr>
            <p:ph type="subTitle"/>
          </p:nvPr>
        </p:nvSpPr>
        <p:spPr>
          <a:xfrm>
            <a:off x="6048360" y="1848600"/>
            <a:ext cx="2304000" cy="38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Vorgehensweise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1143000" y="1274400"/>
            <a:ext cx="6857280" cy="177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“</a:t>
            </a:r>
            <a:r>
              <a:rPr b="0" lang="en" sz="25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Six Sigma (6σ) ist ein Managementsystem zur Prozessverbesserung, statistisches Qualitätsziel und zugleich eine Methode des Qualitätsmanagements.”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685800" y="3105000"/>
            <a:ext cx="7681680" cy="53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~Wikipedia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/>
          <p:nvPr/>
        </p:nvSpPr>
        <p:spPr>
          <a:xfrm>
            <a:off x="914400" y="620280"/>
            <a:ext cx="274248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Figtree Black"/>
                <a:ea typeface="Figtree Black"/>
              </a:rPr>
              <a:t>Definition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094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Geschichtlicher Hintergrund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1730880" y="1640520"/>
            <a:ext cx="6611760" cy="52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Motorola entwickelt Six Sigma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ubTitle"/>
          </p:nvPr>
        </p:nvSpPr>
        <p:spPr>
          <a:xfrm>
            <a:off x="1730880" y="2800440"/>
            <a:ext cx="66117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Internationale Bekanntschaft durch Erfolge bei General Electric Inc.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subTitle"/>
          </p:nvPr>
        </p:nvSpPr>
        <p:spPr>
          <a:xfrm>
            <a:off x="1730880" y="3957480"/>
            <a:ext cx="66117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Oft in Kombination mit Lean Management =&gt; “Lean Six Sigma”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subTitle"/>
          </p:nvPr>
        </p:nvSpPr>
        <p:spPr>
          <a:xfrm>
            <a:off x="1730880" y="1241280"/>
            <a:ext cx="6611760" cy="52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Figtree Black"/>
                <a:ea typeface="Figtree Black"/>
              </a:rPr>
              <a:t>1980er Jahre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subTitle"/>
          </p:nvPr>
        </p:nvSpPr>
        <p:spPr>
          <a:xfrm>
            <a:off x="1730880" y="2395440"/>
            <a:ext cx="66117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Figtree Black"/>
                <a:ea typeface="Figtree Black"/>
              </a:rPr>
              <a:t>1990er Jahre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subTitle"/>
          </p:nvPr>
        </p:nvSpPr>
        <p:spPr>
          <a:xfrm>
            <a:off x="1730880" y="3546720"/>
            <a:ext cx="6611760" cy="5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Figtree Black"/>
                <a:ea typeface="Figtree Black"/>
              </a:rPr>
              <a:t>Ab 2001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5" name="Google Shape;343;p 1"/>
          <p:cNvGrpSpPr/>
          <p:nvPr/>
        </p:nvGrpSpPr>
        <p:grpSpPr>
          <a:xfrm>
            <a:off x="1104120" y="3625920"/>
            <a:ext cx="343440" cy="342720"/>
            <a:chOff x="1104120" y="3625920"/>
            <a:chExt cx="343440" cy="342720"/>
          </a:xfrm>
        </p:grpSpPr>
        <p:sp>
          <p:nvSpPr>
            <p:cNvPr id="196" name="Google Shape;344;p 1"/>
            <p:cNvSpPr/>
            <p:nvPr/>
          </p:nvSpPr>
          <p:spPr>
            <a:xfrm>
              <a:off x="1104120" y="3823560"/>
              <a:ext cx="343440" cy="145080"/>
            </a:xfrm>
            <a:custGeom>
              <a:avLst/>
              <a:gdLst>
                <a:gd name="textAreaLeft" fmla="*/ 0 w 343440"/>
                <a:gd name="textAreaRight" fmla="*/ 344880 w 343440"/>
                <a:gd name="textAreaTop" fmla="*/ 0 h 145080"/>
                <a:gd name="textAreaBottom" fmla="*/ 146520 h 145080"/>
              </a:gdLst>
              <a:ahLst/>
              <a:rect l="textAreaLeft" t="textAreaTop" r="textAreaRight" b="textAreaBottom"/>
              <a:pathLst>
                <a:path w="13800" h="5855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080" bIns="73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Google Shape;345;p 1"/>
            <p:cNvSpPr/>
            <p:nvPr/>
          </p:nvSpPr>
          <p:spPr>
            <a:xfrm>
              <a:off x="1366560" y="3675960"/>
              <a:ext cx="36000" cy="13320"/>
            </a:xfrm>
            <a:custGeom>
              <a:avLst/>
              <a:gdLst>
                <a:gd name="textAreaLeft" fmla="*/ 0 w 36000"/>
                <a:gd name="textAreaRight" fmla="*/ 37440 w 3600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1498" h="595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Google Shape;346;p 1"/>
            <p:cNvSpPr/>
            <p:nvPr/>
          </p:nvSpPr>
          <p:spPr>
            <a:xfrm>
              <a:off x="1355040" y="3625920"/>
              <a:ext cx="38160" cy="24840"/>
            </a:xfrm>
            <a:custGeom>
              <a:avLst/>
              <a:gdLst>
                <a:gd name="textAreaLeft" fmla="*/ 0 w 38160"/>
                <a:gd name="textAreaRight" fmla="*/ 39600 w 38160"/>
                <a:gd name="textAreaTop" fmla="*/ 0 h 24840"/>
                <a:gd name="textAreaBottom" fmla="*/ 26280 h 24840"/>
              </a:gdLst>
              <a:ahLst/>
              <a:rect l="textAreaLeft" t="textAreaTop" r="textAreaRight" b="textAreaBottom"/>
              <a:pathLst>
                <a:path w="1590" h="1058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Google Shape;347;p 1"/>
            <p:cNvSpPr/>
            <p:nvPr/>
          </p:nvSpPr>
          <p:spPr>
            <a:xfrm>
              <a:off x="1355040" y="3714480"/>
              <a:ext cx="38160" cy="24120"/>
            </a:xfrm>
            <a:custGeom>
              <a:avLst/>
              <a:gdLst>
                <a:gd name="textAreaLeft" fmla="*/ 0 w 38160"/>
                <a:gd name="textAreaRight" fmla="*/ 39600 w 38160"/>
                <a:gd name="textAreaTop" fmla="*/ 0 h 24120"/>
                <a:gd name="textAreaBottom" fmla="*/ 25560 h 24120"/>
              </a:gdLst>
              <a:ahLst/>
              <a:rect l="textAreaLeft" t="textAreaTop" r="textAreaRight" b="textAreaBottom"/>
              <a:pathLst>
                <a:path w="1590" h="1026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" name="Google Shape;348;p 1"/>
            <p:cNvSpPr/>
            <p:nvPr/>
          </p:nvSpPr>
          <p:spPr>
            <a:xfrm>
              <a:off x="1147680" y="3675960"/>
              <a:ext cx="36000" cy="13320"/>
            </a:xfrm>
            <a:custGeom>
              <a:avLst/>
              <a:gdLst>
                <a:gd name="textAreaLeft" fmla="*/ 0 w 36000"/>
                <a:gd name="textAreaRight" fmla="*/ 37440 w 3600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1498" h="595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Google Shape;349;p 1"/>
            <p:cNvSpPr/>
            <p:nvPr/>
          </p:nvSpPr>
          <p:spPr>
            <a:xfrm>
              <a:off x="1158480" y="3625920"/>
              <a:ext cx="37080" cy="24840"/>
            </a:xfrm>
            <a:custGeom>
              <a:avLst/>
              <a:gdLst>
                <a:gd name="textAreaLeft" fmla="*/ 0 w 37080"/>
                <a:gd name="textAreaRight" fmla="*/ 38520 w 37080"/>
                <a:gd name="textAreaTop" fmla="*/ 0 h 24840"/>
                <a:gd name="textAreaBottom" fmla="*/ 26280 h 24840"/>
              </a:gdLst>
              <a:ahLst/>
              <a:rect l="textAreaLeft" t="textAreaTop" r="textAreaRight" b="textAreaBottom"/>
              <a:pathLst>
                <a:path w="1538" h="105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Google Shape;350;p 1"/>
            <p:cNvSpPr/>
            <p:nvPr/>
          </p:nvSpPr>
          <p:spPr>
            <a:xfrm>
              <a:off x="1158480" y="3714480"/>
              <a:ext cx="37080" cy="24120"/>
            </a:xfrm>
            <a:custGeom>
              <a:avLst/>
              <a:gdLst>
                <a:gd name="textAreaLeft" fmla="*/ 0 w 37080"/>
                <a:gd name="textAreaRight" fmla="*/ 38520 w 37080"/>
                <a:gd name="textAreaTop" fmla="*/ 0 h 24120"/>
                <a:gd name="textAreaBottom" fmla="*/ 25560 h 24120"/>
              </a:gdLst>
              <a:ahLst/>
              <a:rect l="textAreaLeft" t="textAreaTop" r="textAreaRight" b="textAreaBottom"/>
              <a:pathLst>
                <a:path w="1538" h="1026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Google Shape;351;p 1"/>
            <p:cNvSpPr/>
            <p:nvPr/>
          </p:nvSpPr>
          <p:spPr>
            <a:xfrm>
              <a:off x="1220400" y="3625920"/>
              <a:ext cx="111960" cy="172800"/>
            </a:xfrm>
            <a:custGeom>
              <a:avLst/>
              <a:gdLst>
                <a:gd name="textAreaLeft" fmla="*/ 0 w 111960"/>
                <a:gd name="textAreaRight" fmla="*/ 113400 w 111960"/>
                <a:gd name="textAreaTop" fmla="*/ 0 h 172800"/>
                <a:gd name="textAreaBottom" fmla="*/ 174240 h 172800"/>
              </a:gdLst>
              <a:ahLst/>
              <a:rect l="textAreaLeft" t="textAreaTop" r="textAreaRight" b="textAreaBottom"/>
              <a:pathLst>
                <a:path w="4532" h="6964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7120" bIns="87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4" name="Google Shape;352;p 1"/>
          <p:cNvGrpSpPr/>
          <p:nvPr/>
        </p:nvGrpSpPr>
        <p:grpSpPr>
          <a:xfrm>
            <a:off x="1129680" y="2479680"/>
            <a:ext cx="292320" cy="343440"/>
            <a:chOff x="1129680" y="2479680"/>
            <a:chExt cx="292320" cy="343440"/>
          </a:xfrm>
        </p:grpSpPr>
        <p:sp>
          <p:nvSpPr>
            <p:cNvPr id="205" name="Google Shape;353;p 1"/>
            <p:cNvSpPr/>
            <p:nvPr/>
          </p:nvSpPr>
          <p:spPr>
            <a:xfrm>
              <a:off x="1301400" y="2707200"/>
              <a:ext cx="69120" cy="69120"/>
            </a:xfrm>
            <a:custGeom>
              <a:avLst/>
              <a:gdLst>
                <a:gd name="textAreaLeft" fmla="*/ 0 w 69120"/>
                <a:gd name="textAreaRight" fmla="*/ 70560 w 69120"/>
                <a:gd name="textAreaTop" fmla="*/ 0 h 69120"/>
                <a:gd name="textAreaBottom" fmla="*/ 70560 h 69120"/>
              </a:gdLst>
              <a:ahLst/>
              <a:rect l="textAreaLeft" t="textAreaTop" r="textAreaRight" b="textAreaBottom"/>
              <a:pathLst>
                <a:path w="2820" h="282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Google Shape;354;p 1"/>
            <p:cNvSpPr/>
            <p:nvPr/>
          </p:nvSpPr>
          <p:spPr>
            <a:xfrm>
              <a:off x="1129680" y="2524320"/>
              <a:ext cx="243000" cy="298800"/>
            </a:xfrm>
            <a:custGeom>
              <a:avLst/>
              <a:gdLst>
                <a:gd name="textAreaLeft" fmla="*/ 0 w 243000"/>
                <a:gd name="textAreaRight" fmla="*/ 244440 w 243000"/>
                <a:gd name="textAreaTop" fmla="*/ 0 h 298800"/>
                <a:gd name="textAreaBottom" fmla="*/ 300240 h 298800"/>
              </a:gdLst>
              <a:ahLst/>
              <a:rect l="textAreaLeft" t="textAreaTop" r="textAreaRight" b="textAreaBottom"/>
              <a:pathLst>
                <a:path w="9781" h="12006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Google Shape;355;p 1"/>
            <p:cNvSpPr/>
            <p:nvPr/>
          </p:nvSpPr>
          <p:spPr>
            <a:xfrm>
              <a:off x="1194840" y="2579040"/>
              <a:ext cx="99000" cy="13320"/>
            </a:xfrm>
            <a:custGeom>
              <a:avLst/>
              <a:gdLst>
                <a:gd name="textAreaLeft" fmla="*/ 0 w 99000"/>
                <a:gd name="textAreaRight" fmla="*/ 100440 w 9900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4020" h="596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Google Shape;356;p 1"/>
            <p:cNvSpPr/>
            <p:nvPr/>
          </p:nvSpPr>
          <p:spPr>
            <a:xfrm>
              <a:off x="1222200" y="2622960"/>
              <a:ext cx="58680" cy="13320"/>
            </a:xfrm>
            <a:custGeom>
              <a:avLst/>
              <a:gdLst>
                <a:gd name="textAreaLeft" fmla="*/ 0 w 58680"/>
                <a:gd name="textAreaRight" fmla="*/ 60120 w 5868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2400" h="596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Google Shape;357;p 1"/>
            <p:cNvSpPr/>
            <p:nvPr/>
          </p:nvSpPr>
          <p:spPr>
            <a:xfrm>
              <a:off x="1266120" y="2479680"/>
              <a:ext cx="155880" cy="156600"/>
            </a:xfrm>
            <a:custGeom>
              <a:avLst/>
              <a:gdLst>
                <a:gd name="textAreaLeft" fmla="*/ 0 w 155880"/>
                <a:gd name="textAreaRight" fmla="*/ 157320 w 155880"/>
                <a:gd name="textAreaTop" fmla="*/ 0 h 156600"/>
                <a:gd name="textAreaBottom" fmla="*/ 158040 h 156600"/>
              </a:gdLst>
              <a:ahLst/>
              <a:rect l="textAreaLeft" t="textAreaTop" r="textAreaRight" b="textAreaBottom"/>
              <a:pathLst>
                <a:path w="6286" h="6327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8840" bIns="78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Google Shape;358;p 1"/>
            <p:cNvSpPr/>
            <p:nvPr/>
          </p:nvSpPr>
          <p:spPr>
            <a:xfrm>
              <a:off x="1320840" y="2535120"/>
              <a:ext cx="47520" cy="47160"/>
            </a:xfrm>
            <a:custGeom>
              <a:avLst/>
              <a:gdLst>
                <a:gd name="textAreaLeft" fmla="*/ 0 w 47520"/>
                <a:gd name="textAreaRight" fmla="*/ 48960 w 47520"/>
                <a:gd name="textAreaTop" fmla="*/ 0 h 47160"/>
                <a:gd name="textAreaBottom" fmla="*/ 48600 h 47160"/>
              </a:gdLst>
              <a:ahLst/>
              <a:rect l="textAreaLeft" t="textAreaTop" r="textAreaRight" b="textAreaBottom"/>
              <a:pathLst>
                <a:path w="1959" h="1938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" name="Google Shape;359;p 1"/>
            <p:cNvSpPr/>
            <p:nvPr/>
          </p:nvSpPr>
          <p:spPr>
            <a:xfrm>
              <a:off x="1314360" y="2529720"/>
              <a:ext cx="16560" cy="13680"/>
            </a:xfrm>
            <a:custGeom>
              <a:avLst/>
              <a:gdLst>
                <a:gd name="textAreaLeft" fmla="*/ 0 w 16560"/>
                <a:gd name="textAreaRight" fmla="*/ 18000 w 16560"/>
                <a:gd name="textAreaTop" fmla="*/ 0 h 13680"/>
                <a:gd name="textAreaBottom" fmla="*/ 15120 h 13680"/>
              </a:gdLst>
              <a:ahLst/>
              <a:rect l="textAreaLeft" t="textAreaTop" r="textAreaRight" b="textAreaBottom"/>
              <a:pathLst>
                <a:path w="718" h="606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" name="Google Shape;360;p 1"/>
            <p:cNvSpPr/>
            <p:nvPr/>
          </p:nvSpPr>
          <p:spPr>
            <a:xfrm>
              <a:off x="1357920" y="2573640"/>
              <a:ext cx="16920" cy="13320"/>
            </a:xfrm>
            <a:custGeom>
              <a:avLst/>
              <a:gdLst>
                <a:gd name="textAreaLeft" fmla="*/ 0 w 16920"/>
                <a:gd name="textAreaRight" fmla="*/ 18360 w 1692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728" h="595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3" name="Google Shape;361;p 1"/>
          <p:cNvGrpSpPr/>
          <p:nvPr/>
        </p:nvGrpSpPr>
        <p:grpSpPr>
          <a:xfrm>
            <a:off x="1104480" y="1334520"/>
            <a:ext cx="342360" cy="342360"/>
            <a:chOff x="1104480" y="1334520"/>
            <a:chExt cx="342360" cy="342360"/>
          </a:xfrm>
        </p:grpSpPr>
        <p:sp>
          <p:nvSpPr>
            <p:cNvPr id="214" name="Google Shape;362;p 1"/>
            <p:cNvSpPr/>
            <p:nvPr/>
          </p:nvSpPr>
          <p:spPr>
            <a:xfrm>
              <a:off x="1104480" y="1334520"/>
              <a:ext cx="342360" cy="253440"/>
            </a:xfrm>
            <a:custGeom>
              <a:avLst/>
              <a:gdLst>
                <a:gd name="textAreaLeft" fmla="*/ 0 w 342360"/>
                <a:gd name="textAreaRight" fmla="*/ 343800 w 342360"/>
                <a:gd name="textAreaTop" fmla="*/ 0 h 253440"/>
                <a:gd name="textAreaBottom" fmla="*/ 254880 h 253440"/>
              </a:gdLst>
              <a:ahLst/>
              <a:rect l="textAreaLeft" t="textAreaTop" r="textAreaRight" b="textAreaBottom"/>
              <a:pathLst>
                <a:path w="13748" h="10202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363;p 1"/>
            <p:cNvSpPr/>
            <p:nvPr/>
          </p:nvSpPr>
          <p:spPr>
            <a:xfrm>
              <a:off x="1312560" y="1384560"/>
              <a:ext cx="90720" cy="13680"/>
            </a:xfrm>
            <a:custGeom>
              <a:avLst/>
              <a:gdLst>
                <a:gd name="textAreaLeft" fmla="*/ 0 w 90720"/>
                <a:gd name="textAreaRight" fmla="*/ 92160 w 90720"/>
                <a:gd name="textAreaTop" fmla="*/ 0 h 13680"/>
                <a:gd name="textAreaBottom" fmla="*/ 15120 h 13680"/>
              </a:gdLst>
              <a:ahLst/>
              <a:rect l="textAreaLeft" t="textAreaTop" r="textAreaRight" b="textAreaBottom"/>
              <a:pathLst>
                <a:path w="3681" h="606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Google Shape;364;p 1"/>
            <p:cNvSpPr/>
            <p:nvPr/>
          </p:nvSpPr>
          <p:spPr>
            <a:xfrm>
              <a:off x="1148400" y="1384560"/>
              <a:ext cx="91440" cy="13680"/>
            </a:xfrm>
            <a:custGeom>
              <a:avLst/>
              <a:gdLst>
                <a:gd name="textAreaLeft" fmla="*/ 0 w 91440"/>
                <a:gd name="textAreaRight" fmla="*/ 92880 w 91440"/>
                <a:gd name="textAreaTop" fmla="*/ 0 h 13680"/>
                <a:gd name="textAreaBottom" fmla="*/ 15120 h 13680"/>
              </a:gdLst>
              <a:ahLst/>
              <a:rect l="textAreaLeft" t="textAreaTop" r="textAreaRight" b="textAreaBottom"/>
              <a:pathLst>
                <a:path w="3712" h="606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" name="Google Shape;365;p 1"/>
            <p:cNvSpPr/>
            <p:nvPr/>
          </p:nvSpPr>
          <p:spPr>
            <a:xfrm>
              <a:off x="1148400" y="1433880"/>
              <a:ext cx="91440" cy="13320"/>
            </a:xfrm>
            <a:custGeom>
              <a:avLst/>
              <a:gdLst>
                <a:gd name="textAreaLeft" fmla="*/ 0 w 91440"/>
                <a:gd name="textAreaRight" fmla="*/ 92880 w 9144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3712" h="595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Google Shape;366;p 1"/>
            <p:cNvSpPr/>
            <p:nvPr/>
          </p:nvSpPr>
          <p:spPr>
            <a:xfrm>
              <a:off x="1148400" y="1482840"/>
              <a:ext cx="47520" cy="13320"/>
            </a:xfrm>
            <a:custGeom>
              <a:avLst/>
              <a:gdLst>
                <a:gd name="textAreaLeft" fmla="*/ 0 w 47520"/>
                <a:gd name="textAreaRight" fmla="*/ 48960 w 4752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1959" h="596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Google Shape;367;p 1"/>
            <p:cNvSpPr/>
            <p:nvPr/>
          </p:nvSpPr>
          <p:spPr>
            <a:xfrm>
              <a:off x="1312560" y="1433880"/>
              <a:ext cx="90720" cy="13320"/>
            </a:xfrm>
            <a:custGeom>
              <a:avLst/>
              <a:gdLst>
                <a:gd name="textAreaLeft" fmla="*/ 0 w 90720"/>
                <a:gd name="textAreaRight" fmla="*/ 92160 w 9072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3681" h="595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Google Shape;368;p 1"/>
            <p:cNvSpPr/>
            <p:nvPr/>
          </p:nvSpPr>
          <p:spPr>
            <a:xfrm>
              <a:off x="1356480" y="1482840"/>
              <a:ext cx="46800" cy="13320"/>
            </a:xfrm>
            <a:custGeom>
              <a:avLst/>
              <a:gdLst>
                <a:gd name="textAreaLeft" fmla="*/ 0 w 46800"/>
                <a:gd name="textAreaRight" fmla="*/ 48240 w 46800"/>
                <a:gd name="textAreaTop" fmla="*/ 0 h 13320"/>
                <a:gd name="textAreaBottom" fmla="*/ 14760 h 13320"/>
              </a:gdLst>
              <a:ahLst/>
              <a:rect l="textAreaLeft" t="textAreaTop" r="textAreaRight" b="textAreaBottom"/>
              <a:pathLst>
                <a:path w="1928" h="596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Google Shape;369;p 1"/>
            <p:cNvSpPr/>
            <p:nvPr/>
          </p:nvSpPr>
          <p:spPr>
            <a:xfrm>
              <a:off x="1203840" y="1499040"/>
              <a:ext cx="178920" cy="177840"/>
            </a:xfrm>
            <a:custGeom>
              <a:avLst/>
              <a:gdLst>
                <a:gd name="textAreaLeft" fmla="*/ 0 w 178920"/>
                <a:gd name="textAreaRight" fmla="*/ 180360 w 178920"/>
                <a:gd name="textAreaTop" fmla="*/ 0 h 177840"/>
                <a:gd name="textAreaBottom" fmla="*/ 179280 h 177840"/>
              </a:gdLst>
              <a:ahLst/>
              <a:rect l="textAreaLeft" t="textAreaTop" r="textAreaRight" b="textAreaBottom"/>
              <a:pathLst>
                <a:path w="7218" h="7177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7543800" y="1241280"/>
            <a:ext cx="1142640" cy="76788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7772400" y="2514600"/>
            <a:ext cx="804600" cy="8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917360" y="228960"/>
            <a:ext cx="4940280" cy="4800240"/>
          </a:xfrm>
          <a:prstGeom prst="rect">
            <a:avLst/>
          </a:prstGeom>
          <a:ln w="0">
            <a:noFill/>
          </a:ln>
        </p:spPr>
      </p:pic>
      <p:sp>
        <p:nvSpPr>
          <p:cNvPr id="225" name="PlaceHolder 6"/>
          <p:cNvSpPr/>
          <p:nvPr/>
        </p:nvSpPr>
        <p:spPr>
          <a:xfrm>
            <a:off x="713160" y="444960"/>
            <a:ext cx="770940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Vorgehen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7"/>
          <p:cNvSpPr/>
          <p:nvPr/>
        </p:nvSpPr>
        <p:spPr>
          <a:xfrm>
            <a:off x="713160" y="444960"/>
            <a:ext cx="770940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Rollen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743200" y="685800"/>
            <a:ext cx="3699720" cy="36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5"/>
          <p:cNvSpPr/>
          <p:nvPr/>
        </p:nvSpPr>
        <p:spPr>
          <a:xfrm>
            <a:off x="713160" y="444960"/>
            <a:ext cx="770940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Qualitätsziel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3565440" y="613800"/>
            <a:ext cx="4857120" cy="179496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838440" y="2471040"/>
            <a:ext cx="3276000" cy="21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20000" y="448200"/>
            <a:ext cx="77094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Figtree Black"/>
                <a:ea typeface="Figtree Black"/>
              </a:rPr>
              <a:t>Quellen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1733760" y="1361160"/>
            <a:ext cx="6578640" cy="290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https://six-sigma.com/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https://de.wikipedia.org/wiki/Six_Sigma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https://upload.wikimedia.org/wikipedia/commons/thumb/f/ff/General_Electric_logo.svg/1024px-General_Electric_logo.svg.png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Hanken Grotesk"/>
                <a:ea typeface="Hanken Grotesk"/>
              </a:rPr>
              <a:t>https://www.workzone.com/blog/six-sigma/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2024-10-23T11:50:46Z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