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2n3KbWmfDvspm5tW8yEgLKqFf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0CD19F-FD5D-4742-9F38-F69A5848EA8D}">
  <a:tblStyle styleId="{840CD19F-FD5D-4742-9F38-F69A5848EA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94C813E7-156E-4AF2-BC63-7F33AC85888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10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Google Shape;285;p10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10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287" name="Google Shape;287;p10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288" name="Google Shape;288;p10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578785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577641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409090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grpSp>
        <p:nvGrpSpPr>
          <p:cNvPr id="296" name="Google Shape;296;p10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297" name="Google Shape;297;p10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299" name="Google Shape;299;p10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300" name="Google Shape;300;p10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11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11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11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2" name="Google Shape;312;p11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579176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57803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4081371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pSp>
        <p:nvGrpSpPr>
          <p:cNvPr id="319" name="Google Shape;319;p11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320" name="Google Shape;320;p11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323" name="Google Shape;323;p11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0" name="Google Shape;330;p12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12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332" name="Google Shape;332;p12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333" name="Google Shape;333;p12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334" name="Google Shape;334;p12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5" name="Google Shape;335;p12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579567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578423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4071834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342" name="Google Shape;342;p12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2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44" name="Google Shape;344;p12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345" name="Google Shape;345;p12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347" name="Google Shape;347;p12"/>
          <p:cNvSpPr/>
          <p:nvPr/>
        </p:nvSpPr>
        <p:spPr>
          <a:xfrm flipH="1">
            <a:off x="1600199" y="4156102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 flipH="1" rot="10800000">
            <a:off x="1624018" y="4979667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5" name="Google Shape;355;p13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6" name="Google Shape;356;p13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13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358" name="Google Shape;358;p13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0" name="Google Shape;360;p13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13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363" name="Google Shape;363;p13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366" name="Google Shape;366;p13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368" name="Google Shape;368;p13"/>
          <p:cNvSpPr txBox="1"/>
          <p:nvPr/>
        </p:nvSpPr>
        <p:spPr>
          <a:xfrm>
            <a:off x="57886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 txBox="1"/>
          <p:nvPr/>
        </p:nvSpPr>
        <p:spPr>
          <a:xfrm>
            <a:off x="577140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407698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4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14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14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381" name="Google Shape;381;p14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382" name="Google Shape;382;p14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3" name="Google Shape;383;p14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14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386" name="Google Shape;386;p14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388" name="Google Shape;388;p14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389" name="Google Shape;389;p14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391" name="Google Shape;391;p14"/>
          <p:cNvSpPr txBox="1"/>
          <p:nvPr/>
        </p:nvSpPr>
        <p:spPr>
          <a:xfrm>
            <a:off x="5776597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577531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408089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5" name="Google Shape;395;p14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15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Google Shape;402;p15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15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404" name="Google Shape;404;p15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405" name="Google Shape;405;p15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6" name="Google Shape;406;p15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409" name="Google Shape;409;p15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412" name="Google Shape;412;p15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14" name="Google Shape;414;p15"/>
          <p:cNvSpPr txBox="1"/>
          <p:nvPr/>
        </p:nvSpPr>
        <p:spPr>
          <a:xfrm>
            <a:off x="5787542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 txBox="1"/>
          <p:nvPr/>
        </p:nvSpPr>
        <p:spPr>
          <a:xfrm>
            <a:off x="577922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408480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 txBox="1"/>
          <p:nvPr/>
        </p:nvSpPr>
        <p:spPr>
          <a:xfrm>
            <a:off x="4611892" y="1505744"/>
            <a:ext cx="216000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16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Google Shape;425;p16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16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427" name="Google Shape;427;p16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9" name="Google Shape;429;p16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16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432" name="Google Shape;432;p16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6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434" name="Google Shape;434;p16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435" name="Google Shape;435;p16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6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37" name="Google Shape;437;p16"/>
          <p:cNvSpPr txBox="1"/>
          <p:nvPr/>
        </p:nvSpPr>
        <p:spPr>
          <a:xfrm>
            <a:off x="5785040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8" name="Google Shape;438;p16"/>
          <p:cNvSpPr txBox="1"/>
          <p:nvPr/>
        </p:nvSpPr>
        <p:spPr>
          <a:xfrm>
            <a:off x="578313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6"/>
          <p:cNvSpPr txBox="1"/>
          <p:nvPr/>
        </p:nvSpPr>
        <p:spPr>
          <a:xfrm>
            <a:off x="408871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6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16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7" name="Google Shape;447;p17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17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17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450" name="Google Shape;450;p17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451" name="Google Shape;451;p17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17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455" name="Google Shape;455;p17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458" name="Google Shape;458;p17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7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60" name="Google Shape;460;p17"/>
          <p:cNvSpPr txBox="1"/>
          <p:nvPr/>
        </p:nvSpPr>
        <p:spPr>
          <a:xfrm>
            <a:off x="5782538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 txBox="1"/>
          <p:nvPr/>
        </p:nvSpPr>
        <p:spPr>
          <a:xfrm>
            <a:off x="5784541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409262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64" name="Google Shape;464;p17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0" name="Google Shape;470;p18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" name="Google Shape;471;p18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p18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474" name="Google Shape;474;p18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7" name="Google Shape;477;p18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478" name="Google Shape;478;p18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481" name="Google Shape;481;p18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483" name="Google Shape;483;p18"/>
          <p:cNvSpPr txBox="1"/>
          <p:nvPr/>
        </p:nvSpPr>
        <p:spPr>
          <a:xfrm>
            <a:off x="57800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578203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5" name="Google Shape;485;p18"/>
          <p:cNvSpPr txBox="1"/>
          <p:nvPr/>
        </p:nvSpPr>
        <p:spPr>
          <a:xfrm>
            <a:off x="409653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7" name="Google Shape;487;p18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3" name="Google Shape;493;p19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p19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495" name="Google Shape;495;p19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496" name="Google Shape;496;p19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497" name="Google Shape;497;p19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8" name="Google Shape;498;p19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9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19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501" name="Google Shape;501;p19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9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504" name="Google Shape;504;p19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9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06" name="Google Shape;506;p19"/>
          <p:cNvSpPr txBox="1"/>
          <p:nvPr/>
        </p:nvSpPr>
        <p:spPr>
          <a:xfrm>
            <a:off x="578394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578594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08" name="Google Shape;508;p19"/>
          <p:cNvSpPr txBox="1"/>
          <p:nvPr/>
        </p:nvSpPr>
        <p:spPr>
          <a:xfrm>
            <a:off x="408699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10" name="Google Shape;510;p19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2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2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2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771279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76749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086522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614394" y="1505744"/>
            <a:ext cx="216000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107" name="Google Shape;107;p2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110" name="Google Shape;110;p2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6" name="Google Shape;516;p20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Google Shape;517;p20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518" name="Google Shape;518;p20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519" name="Google Shape;519;p20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520" name="Google Shape;520;p20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1" name="Google Shape;521;p20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0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20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524" name="Google Shape;524;p20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0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527" name="Google Shape;527;p20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29" name="Google Shape;529;p20"/>
          <p:cNvSpPr txBox="1"/>
          <p:nvPr/>
        </p:nvSpPr>
        <p:spPr>
          <a:xfrm>
            <a:off x="578785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0"/>
          <p:cNvSpPr txBox="1"/>
          <p:nvPr/>
        </p:nvSpPr>
        <p:spPr>
          <a:xfrm>
            <a:off x="577641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31" name="Google Shape;531;p20"/>
          <p:cNvSpPr txBox="1"/>
          <p:nvPr/>
        </p:nvSpPr>
        <p:spPr>
          <a:xfrm>
            <a:off x="409090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33" name="Google Shape;533;p20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9" name="Google Shape;539;p21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21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21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542" name="Google Shape;542;p21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543" name="Google Shape;543;p21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4" name="Google Shape;544;p21"/>
          <p:cNvSpPr txBox="1"/>
          <p:nvPr/>
        </p:nvSpPr>
        <p:spPr>
          <a:xfrm>
            <a:off x="4081547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1"/>
          <p:cNvSpPr txBox="1"/>
          <p:nvPr/>
        </p:nvSpPr>
        <p:spPr>
          <a:xfrm>
            <a:off x="407698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1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548" name="Google Shape;548;p21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1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551" name="Google Shape;551;p21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553" name="Google Shape;553;p21"/>
          <p:cNvSpPr txBox="1"/>
          <p:nvPr/>
        </p:nvSpPr>
        <p:spPr>
          <a:xfrm>
            <a:off x="579176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57803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5" name="Google Shape;555;p21"/>
          <p:cNvSpPr txBox="1"/>
          <p:nvPr/>
        </p:nvSpPr>
        <p:spPr>
          <a:xfrm>
            <a:off x="4081371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22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Google Shape;563;p22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564" name="Google Shape;564;p22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565" name="Google Shape;565;p22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566" name="Google Shape;566;p22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7" name="Google Shape;567;p22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8" name="Google Shape;568;p22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22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571" name="Google Shape;571;p22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2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574" name="Google Shape;574;p22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2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576" name="Google Shape;576;p22"/>
          <p:cNvSpPr txBox="1"/>
          <p:nvPr/>
        </p:nvSpPr>
        <p:spPr>
          <a:xfrm>
            <a:off x="579567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2"/>
          <p:cNvSpPr txBox="1"/>
          <p:nvPr/>
        </p:nvSpPr>
        <p:spPr>
          <a:xfrm>
            <a:off x="578423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8" name="Google Shape;578;p22"/>
          <p:cNvSpPr txBox="1"/>
          <p:nvPr/>
        </p:nvSpPr>
        <p:spPr>
          <a:xfrm>
            <a:off x="4071834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2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1600199" y="4156102"/>
            <a:ext cx="1896036" cy="1647130"/>
          </a:xfrm>
          <a:custGeom>
            <a:rect b="b" l="l" r="r" t="t"/>
            <a:pathLst>
              <a:path extrusionOk="0" h="120000" w="120000">
                <a:moveTo>
                  <a:pt x="9652" y="60000"/>
                </a:moveTo>
                <a:lnTo>
                  <a:pt x="9652" y="60000"/>
                </a:lnTo>
                <a:cubicBezTo>
                  <a:pt x="9652" y="36377"/>
                  <a:pt x="27046" y="16134"/>
                  <a:pt x="50980" y="11901"/>
                </a:cubicBezTo>
                <a:cubicBezTo>
                  <a:pt x="74913" y="7669"/>
                  <a:pt x="98540" y="20659"/>
                  <a:pt x="107116" y="42765"/>
                </a:cubicBezTo>
                <a:lnTo>
                  <a:pt x="116419" y="42765"/>
                </a:lnTo>
                <a:lnTo>
                  <a:pt x="106969" y="60000"/>
                </a:lnTo>
                <a:lnTo>
                  <a:pt x="90357" y="42765"/>
                </a:lnTo>
                <a:lnTo>
                  <a:pt x="99574" y="42765"/>
                </a:lnTo>
                <a:lnTo>
                  <a:pt x="99574" y="42765"/>
                </a:lnTo>
                <a:cubicBezTo>
                  <a:pt x="90993" y="25239"/>
                  <a:pt x="70637" y="15705"/>
                  <a:pt x="50645" y="19848"/>
                </a:cubicBezTo>
                <a:cubicBezTo>
                  <a:pt x="30653" y="23991"/>
                  <a:pt x="16410" y="40695"/>
                  <a:pt x="16410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2"/>
          <p:cNvSpPr/>
          <p:nvPr/>
        </p:nvSpPr>
        <p:spPr>
          <a:xfrm flipH="1" rot="10800000">
            <a:off x="1624017" y="4979667"/>
            <a:ext cx="1872217" cy="1647130"/>
          </a:xfrm>
          <a:custGeom>
            <a:rect b="b" l="l" r="r" t="t"/>
            <a:pathLst>
              <a:path extrusionOk="0" h="120000" w="120000">
                <a:moveTo>
                  <a:pt x="9254" y="60000"/>
                </a:moveTo>
                <a:lnTo>
                  <a:pt x="9254" y="60000"/>
                </a:lnTo>
                <a:cubicBezTo>
                  <a:pt x="9254" y="35142"/>
                  <a:pt x="28168" y="14142"/>
                  <a:pt x="53449" y="10933"/>
                </a:cubicBezTo>
                <a:cubicBezTo>
                  <a:pt x="78729" y="7724"/>
                  <a:pt x="102527" y="23301"/>
                  <a:pt x="109055" y="47331"/>
                </a:cubicBezTo>
                <a:lnTo>
                  <a:pt x="118111" y="47302"/>
                </a:lnTo>
                <a:lnTo>
                  <a:pt x="106803" y="59849"/>
                </a:lnTo>
                <a:lnTo>
                  <a:pt x="91718" y="47387"/>
                </a:lnTo>
                <a:lnTo>
                  <a:pt x="100721" y="47358"/>
                </a:lnTo>
                <a:lnTo>
                  <a:pt x="100721" y="47358"/>
                </a:lnTo>
                <a:cubicBezTo>
                  <a:pt x="94151" y="28445"/>
                  <a:pt x="74022" y="16845"/>
                  <a:pt x="53229" y="19990"/>
                </a:cubicBezTo>
                <a:cubicBezTo>
                  <a:pt x="32436" y="23135"/>
                  <a:pt x="17139" y="40093"/>
                  <a:pt x="17139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7" name="Google Shape;587;p23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p23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589" name="Google Shape;589;p23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590" name="Google Shape;590;p23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591" name="Google Shape;591;p23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2" name="Google Shape;592;p23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3" name="Google Shape;593;p23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3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23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596" name="Google Shape;596;p23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3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598" name="Google Shape;598;p23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599" name="Google Shape;599;p23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3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601" name="Google Shape;601;p23"/>
          <p:cNvSpPr/>
          <p:nvPr/>
        </p:nvSpPr>
        <p:spPr>
          <a:xfrm flipH="1">
            <a:off x="2433913" y="4156102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3"/>
          <p:cNvSpPr/>
          <p:nvPr/>
        </p:nvSpPr>
        <p:spPr>
          <a:xfrm flipH="1" rot="10800000">
            <a:off x="2457732" y="4979667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3"/>
          <p:cNvSpPr txBox="1"/>
          <p:nvPr/>
        </p:nvSpPr>
        <p:spPr>
          <a:xfrm>
            <a:off x="57886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 txBox="1"/>
          <p:nvPr/>
        </p:nvSpPr>
        <p:spPr>
          <a:xfrm>
            <a:off x="577140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3"/>
          <p:cNvSpPr txBox="1"/>
          <p:nvPr/>
        </p:nvSpPr>
        <p:spPr>
          <a:xfrm>
            <a:off x="407698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2" name="Google Shape;612;p24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Google Shape;613;p24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614" name="Google Shape;614;p24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615" name="Google Shape;615;p24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616" name="Google Shape;616;p24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7" name="Google Shape;617;p24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8" name="Google Shape;618;p24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620;p24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621" name="Google Shape;621;p24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4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623" name="Google Shape;623;p24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624" name="Google Shape;624;p24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4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626" name="Google Shape;626;p24"/>
          <p:cNvSpPr txBox="1"/>
          <p:nvPr/>
        </p:nvSpPr>
        <p:spPr>
          <a:xfrm>
            <a:off x="5776597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4"/>
          <p:cNvSpPr txBox="1"/>
          <p:nvPr/>
        </p:nvSpPr>
        <p:spPr>
          <a:xfrm>
            <a:off x="577531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4"/>
          <p:cNvSpPr txBox="1"/>
          <p:nvPr/>
        </p:nvSpPr>
        <p:spPr>
          <a:xfrm>
            <a:off x="408089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25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6" name="Google Shape;636;p25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637" name="Google Shape;637;p25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638" name="Google Shape;638;p25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639" name="Google Shape;639;p25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0" name="Google Shape;640;p25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1" name="Google Shape;641;p25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5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3" name="Google Shape;643;p25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644" name="Google Shape;644;p25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5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646" name="Google Shape;646;p25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647" name="Google Shape;647;p25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5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649" name="Google Shape;649;p25"/>
          <p:cNvSpPr txBox="1"/>
          <p:nvPr/>
        </p:nvSpPr>
        <p:spPr>
          <a:xfrm>
            <a:off x="5787542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577922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5"/>
          <p:cNvSpPr txBox="1"/>
          <p:nvPr/>
        </p:nvSpPr>
        <p:spPr>
          <a:xfrm>
            <a:off x="408480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5"/>
          <p:cNvSpPr txBox="1"/>
          <p:nvPr/>
        </p:nvSpPr>
        <p:spPr>
          <a:xfrm>
            <a:off x="4611892" y="1505744"/>
            <a:ext cx="216000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8" name="Google Shape;658;p26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9" name="Google Shape;659;p26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660" name="Google Shape;660;p26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661" name="Google Shape;661;p26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662" name="Google Shape;662;p26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3" name="Google Shape;663;p26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4" name="Google Shape;664;p26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6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6" name="Google Shape;666;p26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667" name="Google Shape;667;p26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6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669" name="Google Shape;669;p26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670" name="Google Shape;670;p26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672" name="Google Shape;672;p26"/>
          <p:cNvSpPr txBox="1"/>
          <p:nvPr/>
        </p:nvSpPr>
        <p:spPr>
          <a:xfrm>
            <a:off x="5785040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73" name="Google Shape;673;p26"/>
          <p:cNvSpPr txBox="1"/>
          <p:nvPr/>
        </p:nvSpPr>
        <p:spPr>
          <a:xfrm>
            <a:off x="578313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408871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6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1" name="Google Shape;681;p27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2" name="Google Shape;682;p27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683" name="Google Shape;683;p27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684" name="Google Shape;684;p27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685" name="Google Shape;685;p27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86" name="Google Shape;686;p27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87" name="Google Shape;687;p27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p27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690" name="Google Shape;690;p27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692" name="Google Shape;692;p27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693" name="Google Shape;693;p27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695" name="Google Shape;695;p27"/>
          <p:cNvSpPr txBox="1"/>
          <p:nvPr/>
        </p:nvSpPr>
        <p:spPr>
          <a:xfrm>
            <a:off x="5782538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7"/>
          <p:cNvSpPr txBox="1"/>
          <p:nvPr/>
        </p:nvSpPr>
        <p:spPr>
          <a:xfrm>
            <a:off x="5784541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7"/>
          <p:cNvSpPr txBox="1"/>
          <p:nvPr/>
        </p:nvSpPr>
        <p:spPr>
          <a:xfrm>
            <a:off x="409262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7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4" name="Google Shape;704;p28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5" name="Google Shape;705;p28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706" name="Google Shape;706;p28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707" name="Google Shape;707;p28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708" name="Google Shape;708;p28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09" name="Google Shape;709;p28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10" name="Google Shape;710;p28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8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2" name="Google Shape;712;p28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713" name="Google Shape;713;p28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8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715" name="Google Shape;715;p28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716" name="Google Shape;716;p28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8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718" name="Google Shape;718;p28"/>
          <p:cNvSpPr txBox="1"/>
          <p:nvPr/>
        </p:nvSpPr>
        <p:spPr>
          <a:xfrm>
            <a:off x="57800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8"/>
          <p:cNvSpPr txBox="1"/>
          <p:nvPr/>
        </p:nvSpPr>
        <p:spPr>
          <a:xfrm>
            <a:off x="578203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0" name="Google Shape;720;p28"/>
          <p:cNvSpPr txBox="1"/>
          <p:nvPr/>
        </p:nvSpPr>
        <p:spPr>
          <a:xfrm>
            <a:off x="409653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8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29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8" name="Google Shape;728;p29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729" name="Google Shape;729;p29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730" name="Google Shape;730;p29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731" name="Google Shape;731;p29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2" name="Google Shape;732;p29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3" name="Google Shape;733;p29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9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5" name="Google Shape;735;p29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736" name="Google Shape;736;p29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9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738" name="Google Shape;738;p29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739" name="Google Shape;739;p29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741" name="Google Shape;741;p29"/>
          <p:cNvSpPr txBox="1"/>
          <p:nvPr/>
        </p:nvSpPr>
        <p:spPr>
          <a:xfrm>
            <a:off x="578394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9"/>
          <p:cNvSpPr txBox="1"/>
          <p:nvPr/>
        </p:nvSpPr>
        <p:spPr>
          <a:xfrm>
            <a:off x="578594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43" name="Google Shape;743;p29"/>
          <p:cNvSpPr txBox="1"/>
          <p:nvPr/>
        </p:nvSpPr>
        <p:spPr>
          <a:xfrm>
            <a:off x="408699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3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3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3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7886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5784850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07698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130" name="Google Shape;130;p3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133" name="Google Shape;133;p3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flipH="1">
            <a:off x="1600199" y="4156102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 flipH="1" rot="10800000">
            <a:off x="1624018" y="4979667"/>
            <a:ext cx="900954" cy="1647130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0759"/>
                  <a:pt x="28667" y="6459"/>
                  <a:pt x="56053" y="4261"/>
                </a:cubicBezTo>
                <a:cubicBezTo>
                  <a:pt x="83439" y="2062"/>
                  <a:pt x="107788" y="22708"/>
                  <a:pt x="111906" y="51618"/>
                </a:cubicBezTo>
                <a:lnTo>
                  <a:pt x="119407" y="51618"/>
                </a:lnTo>
                <a:lnTo>
                  <a:pt x="105000" y="60000"/>
                </a:lnTo>
                <a:lnTo>
                  <a:pt x="89407" y="51618"/>
                </a:lnTo>
                <a:lnTo>
                  <a:pt x="96916" y="51618"/>
                </a:lnTo>
                <a:lnTo>
                  <a:pt x="96916" y="51618"/>
                </a:lnTo>
                <a:cubicBezTo>
                  <a:pt x="93502" y="27293"/>
                  <a:pt x="76045" y="10313"/>
                  <a:pt x="56692" y="12493"/>
                </a:cubicBezTo>
                <a:cubicBezTo>
                  <a:pt x="37339" y="14673"/>
                  <a:pt x="22500" y="35291"/>
                  <a:pt x="22500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0" name="Google Shape;750;p30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1" name="Google Shape;751;p30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752" name="Google Shape;752;p30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753" name="Google Shape;753;p30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754" name="Google Shape;754;p30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55" name="Google Shape;755;p30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56" name="Google Shape;756;p30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8" name="Google Shape;758;p30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759" name="Google Shape;759;p30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0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761" name="Google Shape;761;p30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762" name="Google Shape;762;p30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0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764" name="Google Shape;764;p30"/>
          <p:cNvSpPr txBox="1"/>
          <p:nvPr/>
        </p:nvSpPr>
        <p:spPr>
          <a:xfrm>
            <a:off x="578785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0"/>
          <p:cNvSpPr txBox="1"/>
          <p:nvPr/>
        </p:nvSpPr>
        <p:spPr>
          <a:xfrm>
            <a:off x="577641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66" name="Google Shape;766;p30"/>
          <p:cNvSpPr txBox="1"/>
          <p:nvPr/>
        </p:nvSpPr>
        <p:spPr>
          <a:xfrm>
            <a:off x="409090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0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3" name="Google Shape;773;p31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" name="Google Shape;774;p31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31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776" name="Google Shape;776;p31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777" name="Google Shape;777;p31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8" name="Google Shape;778;p31"/>
          <p:cNvSpPr txBox="1"/>
          <p:nvPr/>
        </p:nvSpPr>
        <p:spPr>
          <a:xfrm>
            <a:off x="408295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9" name="Google Shape;779;p31"/>
          <p:cNvSpPr txBox="1"/>
          <p:nvPr/>
        </p:nvSpPr>
        <p:spPr>
          <a:xfrm>
            <a:off x="408089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1"/>
          <p:cNvSpPr txBox="1"/>
          <p:nvPr/>
        </p:nvSpPr>
        <p:spPr>
          <a:xfrm>
            <a:off x="550801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1" name="Google Shape;781;p31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782" name="Google Shape;782;p31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1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</p:grpSp>
      <p:grpSp>
        <p:nvGrpSpPr>
          <p:cNvPr id="784" name="Google Shape;784;p31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785" name="Google Shape;785;p31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1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787" name="Google Shape;787;p31"/>
          <p:cNvSpPr txBox="1"/>
          <p:nvPr/>
        </p:nvSpPr>
        <p:spPr>
          <a:xfrm>
            <a:off x="579176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1"/>
          <p:cNvSpPr txBox="1"/>
          <p:nvPr/>
        </p:nvSpPr>
        <p:spPr>
          <a:xfrm>
            <a:off x="57803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89" name="Google Shape;789;p31"/>
          <p:cNvSpPr txBox="1"/>
          <p:nvPr/>
        </p:nvSpPr>
        <p:spPr>
          <a:xfrm>
            <a:off x="4081371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1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6" name="Google Shape;796;p32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7" name="Google Shape;797;p32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798" name="Google Shape;798;p32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799" name="Google Shape;799;p32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800" name="Google Shape;800;p32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01" name="Google Shape;801;p32"/>
          <p:cNvSpPr txBox="1"/>
          <p:nvPr/>
        </p:nvSpPr>
        <p:spPr>
          <a:xfrm>
            <a:off x="4086865" y="1809578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02" name="Google Shape;802;p32"/>
          <p:cNvSpPr txBox="1"/>
          <p:nvPr/>
        </p:nvSpPr>
        <p:spPr>
          <a:xfrm>
            <a:off x="4084806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2"/>
          <p:cNvSpPr txBox="1"/>
          <p:nvPr/>
        </p:nvSpPr>
        <p:spPr>
          <a:xfrm>
            <a:off x="5511926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32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805" name="Google Shape;805;p32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2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807" name="Google Shape;807;p32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808" name="Google Shape;808;p32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2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810" name="Google Shape;810;p32"/>
          <p:cNvSpPr txBox="1"/>
          <p:nvPr/>
        </p:nvSpPr>
        <p:spPr>
          <a:xfrm>
            <a:off x="5782229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2"/>
          <p:cNvSpPr txBox="1"/>
          <p:nvPr/>
        </p:nvSpPr>
        <p:spPr>
          <a:xfrm>
            <a:off x="5770785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12" name="Google Shape;812;p32"/>
          <p:cNvSpPr txBox="1"/>
          <p:nvPr/>
        </p:nvSpPr>
        <p:spPr>
          <a:xfrm>
            <a:off x="4085281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2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4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4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4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776597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577531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08089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571551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155" name="Google Shape;155;p4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158" name="Google Shape;158;p4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5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5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787542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577922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408480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611892" y="1505744"/>
            <a:ext cx="216000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177" name="Google Shape;177;p5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178" name="Google Shape;178;p5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181" name="Google Shape;181;p5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 flipH="1">
            <a:off x="1600199" y="4156102"/>
            <a:ext cx="2657438" cy="1647130"/>
          </a:xfrm>
          <a:custGeom>
            <a:rect b="b" l="l" r="r" t="t"/>
            <a:pathLst>
              <a:path extrusionOk="0" h="120000" w="120000">
                <a:moveTo>
                  <a:pt x="7043" y="60000"/>
                </a:moveTo>
                <a:lnTo>
                  <a:pt x="7043" y="60000"/>
                </a:lnTo>
                <a:cubicBezTo>
                  <a:pt x="7043" y="38752"/>
                  <a:pt x="22062" y="19963"/>
                  <a:pt x="44135" y="13597"/>
                </a:cubicBezTo>
                <a:cubicBezTo>
                  <a:pt x="66208" y="7231"/>
                  <a:pt x="90225" y="14762"/>
                  <a:pt x="103451" y="32196"/>
                </a:cubicBezTo>
                <a:lnTo>
                  <a:pt x="109458" y="31535"/>
                </a:lnTo>
                <a:lnTo>
                  <a:pt x="110317" y="54458"/>
                </a:lnTo>
                <a:lnTo>
                  <a:pt x="90907" y="33578"/>
                </a:lnTo>
                <a:lnTo>
                  <a:pt x="96648" y="32946"/>
                </a:lnTo>
                <a:lnTo>
                  <a:pt x="96648" y="32946"/>
                </a:lnTo>
                <a:cubicBezTo>
                  <a:pt x="83412" y="19877"/>
                  <a:pt x="62056" y="15209"/>
                  <a:pt x="43093" y="21238"/>
                </a:cubicBezTo>
                <a:cubicBezTo>
                  <a:pt x="24129" y="27267"/>
                  <a:pt x="11552" y="42723"/>
                  <a:pt x="11552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 flipH="1" rot="10800000">
            <a:off x="1624017" y="4979667"/>
            <a:ext cx="2633619" cy="1647130"/>
          </a:xfrm>
          <a:custGeom>
            <a:rect b="b" l="l" r="r" t="t"/>
            <a:pathLst>
              <a:path extrusionOk="0" h="120000" w="120000">
                <a:moveTo>
                  <a:pt x="6875" y="60000"/>
                </a:moveTo>
                <a:lnTo>
                  <a:pt x="6875" y="60000"/>
                </a:lnTo>
                <a:cubicBezTo>
                  <a:pt x="6875" y="36661"/>
                  <a:pt x="24716" y="16561"/>
                  <a:pt x="49519" y="11956"/>
                </a:cubicBezTo>
                <a:cubicBezTo>
                  <a:pt x="74321" y="7351"/>
                  <a:pt x="99202" y="19520"/>
                  <a:pt x="108989" y="41042"/>
                </a:cubicBezTo>
                <a:lnTo>
                  <a:pt x="115242" y="41214"/>
                </a:lnTo>
                <a:lnTo>
                  <a:pt x="110594" y="61394"/>
                </a:lnTo>
                <a:lnTo>
                  <a:pt x="96482" y="40697"/>
                </a:lnTo>
                <a:lnTo>
                  <a:pt x="102549" y="40865"/>
                </a:lnTo>
                <a:lnTo>
                  <a:pt x="102549" y="40865"/>
                </a:lnTo>
                <a:cubicBezTo>
                  <a:pt x="92225" y="24201"/>
                  <a:pt x="69898" y="15679"/>
                  <a:pt x="48431" y="20210"/>
                </a:cubicBezTo>
                <a:cubicBezTo>
                  <a:pt x="26964" y="24741"/>
                  <a:pt x="11888" y="41157"/>
                  <a:pt x="11888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6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6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6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785040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783133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408871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203" name="Google Shape;203;p6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206" name="Google Shape;206;p6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208" name="Google Shape;208;p6"/>
          <p:cNvSpPr/>
          <p:nvPr/>
        </p:nvSpPr>
        <p:spPr>
          <a:xfrm flipH="1">
            <a:off x="1600198" y="4156102"/>
            <a:ext cx="3485865" cy="1647130"/>
          </a:xfrm>
          <a:custGeom>
            <a:rect b="b" l="l" r="r" t="t"/>
            <a:pathLst>
              <a:path extrusionOk="0" h="120000" w="120000">
                <a:moveTo>
                  <a:pt x="5369" y="60000"/>
                </a:moveTo>
                <a:lnTo>
                  <a:pt x="5369" y="60000"/>
                </a:lnTo>
                <a:cubicBezTo>
                  <a:pt x="5369" y="40013"/>
                  <a:pt x="19103" y="22061"/>
                  <a:pt x="39993" y="14742"/>
                </a:cubicBezTo>
                <a:cubicBezTo>
                  <a:pt x="60883" y="7422"/>
                  <a:pt x="84676" y="12225"/>
                  <a:pt x="99977" y="26851"/>
                </a:cubicBezTo>
                <a:lnTo>
                  <a:pt x="103500" y="26342"/>
                </a:lnTo>
                <a:lnTo>
                  <a:pt x="112165" y="52463"/>
                </a:lnTo>
                <a:lnTo>
                  <a:pt x="89358" y="28385"/>
                </a:lnTo>
                <a:lnTo>
                  <a:pt x="92363" y="27951"/>
                </a:lnTo>
                <a:lnTo>
                  <a:pt x="92363" y="27951"/>
                </a:lnTo>
                <a:cubicBezTo>
                  <a:pt x="77046" y="17854"/>
                  <a:pt x="55903" y="15784"/>
                  <a:pt x="38046" y="22634"/>
                </a:cubicBezTo>
                <a:cubicBezTo>
                  <a:pt x="20188" y="29483"/>
                  <a:pt x="8806" y="44028"/>
                  <a:pt x="8806" y="60000"/>
                </a:cubicBez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 flipH="1" rot="10800000">
            <a:off x="1624017" y="4979667"/>
            <a:ext cx="3485865" cy="1647130"/>
          </a:xfrm>
          <a:custGeom>
            <a:rect b="b" l="l" r="r" t="t"/>
            <a:pathLst>
              <a:path extrusionOk="0" h="120000" w="120000">
                <a:moveTo>
                  <a:pt x="5194" y="60000"/>
                </a:moveTo>
                <a:lnTo>
                  <a:pt x="5194" y="60000"/>
                </a:lnTo>
                <a:cubicBezTo>
                  <a:pt x="5194" y="37778"/>
                  <a:pt x="21916" y="18336"/>
                  <a:pt x="45936" y="12634"/>
                </a:cubicBezTo>
                <a:cubicBezTo>
                  <a:pt x="69955" y="6931"/>
                  <a:pt x="95260" y="16394"/>
                  <a:pt x="107587" y="35690"/>
                </a:cubicBezTo>
                <a:lnTo>
                  <a:pt x="111526" y="35833"/>
                </a:lnTo>
                <a:lnTo>
                  <a:pt x="112864" y="61928"/>
                </a:lnTo>
                <a:lnTo>
                  <a:pt x="97353" y="35316"/>
                </a:lnTo>
                <a:lnTo>
                  <a:pt x="100852" y="35444"/>
                </a:lnTo>
                <a:lnTo>
                  <a:pt x="100852" y="35444"/>
                </a:lnTo>
                <a:cubicBezTo>
                  <a:pt x="87690" y="21308"/>
                  <a:pt x="64744" y="15531"/>
                  <a:pt x="43896" y="21103"/>
                </a:cubicBezTo>
                <a:cubicBezTo>
                  <a:pt x="23048" y="26676"/>
                  <a:pt x="8981" y="42346"/>
                  <a:pt x="8981" y="6000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7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7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7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5782538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5784541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409262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pSp>
        <p:nvGrpSpPr>
          <p:cNvPr id="227" name="Google Shape;227;p7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228" name="Google Shape;228;p7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230" name="Google Shape;230;p7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231" name="Google Shape;231;p7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8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8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8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578003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578203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>
            <a:off x="4096535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5506608" y="209476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grpSp>
        <p:nvGrpSpPr>
          <p:cNvPr id="250" name="Google Shape;250;p8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251" name="Google Shape;251;p8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grpSp>
        <p:nvGrpSpPr>
          <p:cNvPr id="253" name="Google Shape;253;p8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254" name="Google Shape;254;p8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3238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889" y="681619"/>
            <a:ext cx="8777709" cy="31776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9"/>
          <p:cNvGraphicFramePr/>
          <p:nvPr/>
        </p:nvGraphicFramePr>
        <p:xfrm>
          <a:off x="1269174" y="5127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{840CD19F-FD5D-4742-9F38-F69A5848EA8D}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9"/>
          <p:cNvGraphicFramePr/>
          <p:nvPr/>
        </p:nvGraphicFramePr>
        <p:xfrm>
          <a:off x="10524569" y="3048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{94C813E7-156E-4AF2-BC63-7F33AC858880}</a:tableStyleId>
              </a:tblPr>
              <a:tblGrid>
                <a:gridCol w="796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A3838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9"/>
          <p:cNvSpPr txBox="1"/>
          <p:nvPr/>
        </p:nvSpPr>
        <p:spPr>
          <a:xfrm>
            <a:off x="8801787" y="2952820"/>
            <a:ext cx="1722782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auxiliar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1269174" y="5414665"/>
            <a:ext cx="8128000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443C"/>
                </a:solidFill>
                <a:latin typeface="Courier New"/>
                <a:ea typeface="Courier New"/>
                <a:cs typeface="Courier New"/>
                <a:sym typeface="Courier New"/>
              </a:rPr>
              <a:t>   0      1       2      3       4       5       6      7       8      9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3961974" y="1222560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4113637" y="1809578"/>
            <a:ext cx="144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5783946" y="1813510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4086522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5785949" y="2372134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4086998" y="2663811"/>
            <a:ext cx="216000" cy="338554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5506608" y="2094764"/>
            <a:ext cx="216000" cy="3387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569049" y="1505744"/>
            <a:ext cx="301686" cy="369332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grpSp>
        <p:nvGrpSpPr>
          <p:cNvPr id="273" name="Google Shape;273;p9"/>
          <p:cNvGrpSpPr/>
          <p:nvPr/>
        </p:nvGrpSpPr>
        <p:grpSpPr>
          <a:xfrm>
            <a:off x="1110044" y="1716914"/>
            <a:ext cx="788451" cy="1690765"/>
            <a:chOff x="1110044" y="1716914"/>
            <a:chExt cx="788451" cy="1690765"/>
          </a:xfrm>
        </p:grpSpPr>
        <p:sp>
          <p:nvSpPr>
            <p:cNvPr id="274" name="Google Shape;274;p9"/>
            <p:cNvSpPr/>
            <p:nvPr/>
          </p:nvSpPr>
          <p:spPr>
            <a:xfrm>
              <a:off x="1349542" y="1716914"/>
              <a:ext cx="548953" cy="1690765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1110044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321593" y="1404730"/>
            <a:ext cx="804661" cy="2305879"/>
            <a:chOff x="321593" y="1404730"/>
            <a:chExt cx="804661" cy="2305879"/>
          </a:xfrm>
        </p:grpSpPr>
        <p:sp>
          <p:nvSpPr>
            <p:cNvPr id="277" name="Google Shape;277;p9"/>
            <p:cNvSpPr/>
            <p:nvPr/>
          </p:nvSpPr>
          <p:spPr>
            <a:xfrm>
              <a:off x="577301" y="1404730"/>
              <a:ext cx="548953" cy="2305879"/>
            </a:xfrm>
            <a:prstGeom prst="leftBrace">
              <a:avLst>
                <a:gd fmla="val 42130" name="adj1"/>
                <a:gd fmla="val 50000" name="adj2"/>
              </a:avLst>
            </a:prstGeom>
            <a:solidFill>
              <a:srgbClr val="263238"/>
            </a:soli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321593" y="23862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2022-05-02T19:00:16Z</dcterms:created>
  <dc:creator>Teilor Gustavo Golunski</dc:creator>
</cp:coreProperties>
</file>