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1" r:id="rId1"/>
  </p:sldMasterIdLst>
  <p:notesMasterIdLst>
    <p:notesMasterId r:id="rId14"/>
  </p:notesMasterIdLst>
  <p:sldIdLst>
    <p:sldId id="256" r:id="rId2"/>
    <p:sldId id="258" r:id="rId3"/>
    <p:sldId id="276" r:id="rId4"/>
    <p:sldId id="286" r:id="rId5"/>
    <p:sldId id="283" r:id="rId6"/>
    <p:sldId id="287" r:id="rId7"/>
    <p:sldId id="285" r:id="rId8"/>
    <p:sldId id="291" r:id="rId9"/>
    <p:sldId id="288" r:id="rId10"/>
    <p:sldId id="289" r:id="rId11"/>
    <p:sldId id="290" r:id="rId12"/>
    <p:sldId id="275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2012"/>
    <a:srgbClr val="10321D"/>
    <a:srgbClr val="1D33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48CF9E-B232-40C4-9FD1-CBCD6EEC6F42}" v="5" dt="2024-12-11T13:57:24.8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7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s Bloching" userId="551bbce12cf0acfa" providerId="LiveId" clId="{6E48CF9E-B232-40C4-9FD1-CBCD6EEC6F42}"/>
    <pc:docChg chg="undo custSel addSld delSld modSld">
      <pc:chgData name="Hans Bloching" userId="551bbce12cf0acfa" providerId="LiveId" clId="{6E48CF9E-B232-40C4-9FD1-CBCD6EEC6F42}" dt="2024-12-11T14:01:55.556" v="952" actId="20577"/>
      <pc:docMkLst>
        <pc:docMk/>
      </pc:docMkLst>
      <pc:sldChg chg="addSp delSp modSp mod">
        <pc:chgData name="Hans Bloching" userId="551bbce12cf0acfa" providerId="LiveId" clId="{6E48CF9E-B232-40C4-9FD1-CBCD6EEC6F42}" dt="2024-12-11T13:59:45.892" v="946" actId="20577"/>
        <pc:sldMkLst>
          <pc:docMk/>
          <pc:sldMk cId="118876679" sldId="259"/>
        </pc:sldMkLst>
        <pc:spChg chg="add del mod">
          <ac:chgData name="Hans Bloching" userId="551bbce12cf0acfa" providerId="LiveId" clId="{6E48CF9E-B232-40C4-9FD1-CBCD6EEC6F42}" dt="2024-12-11T13:57:15.197" v="705"/>
          <ac:spMkLst>
            <pc:docMk/>
            <pc:sldMk cId="118876679" sldId="259"/>
            <ac:spMk id="3" creationId="{0CA3E67A-DE8D-7808-BC06-F26DB1D66E71}"/>
          </ac:spMkLst>
        </pc:spChg>
        <pc:spChg chg="add del mod">
          <ac:chgData name="Hans Bloching" userId="551bbce12cf0acfa" providerId="LiveId" clId="{6E48CF9E-B232-40C4-9FD1-CBCD6EEC6F42}" dt="2024-12-11T13:57:32.587" v="709" actId="478"/>
          <ac:spMkLst>
            <pc:docMk/>
            <pc:sldMk cId="118876679" sldId="259"/>
            <ac:spMk id="6" creationId="{F9B36B33-7C35-BB57-E222-6123BEC386B9}"/>
          </ac:spMkLst>
        </pc:spChg>
        <pc:spChg chg="add mod">
          <ac:chgData name="Hans Bloching" userId="551bbce12cf0acfa" providerId="LiveId" clId="{6E48CF9E-B232-40C4-9FD1-CBCD6EEC6F42}" dt="2024-12-11T13:59:45.892" v="946" actId="20577"/>
          <ac:spMkLst>
            <pc:docMk/>
            <pc:sldMk cId="118876679" sldId="259"/>
            <ac:spMk id="7" creationId="{06A9C708-A850-18E6-5D53-389ADE6ED553}"/>
          </ac:spMkLst>
        </pc:spChg>
        <pc:spChg chg="add mod">
          <ac:chgData name="Hans Bloching" userId="551bbce12cf0acfa" providerId="LiveId" clId="{6E48CF9E-B232-40C4-9FD1-CBCD6EEC6F42}" dt="2024-12-11T13:57:27.974" v="707" actId="1076"/>
          <ac:spMkLst>
            <pc:docMk/>
            <pc:sldMk cId="118876679" sldId="259"/>
            <ac:spMk id="9" creationId="{BD0D2988-85DD-C46C-D2AB-F764D685F152}"/>
          </ac:spMkLst>
        </pc:spChg>
        <pc:graphicFrameChg chg="add del mod modGraphic">
          <ac:chgData name="Hans Bloching" userId="551bbce12cf0acfa" providerId="LiveId" clId="{6E48CF9E-B232-40C4-9FD1-CBCD6EEC6F42}" dt="2024-12-11T13:55:01.305" v="685" actId="21"/>
          <ac:graphicFrameMkLst>
            <pc:docMk/>
            <pc:sldMk cId="118876679" sldId="259"/>
            <ac:graphicFrameMk id="8" creationId="{8DEB5E55-C04C-135E-89B0-4D1F80BDB020}"/>
          </ac:graphicFrameMkLst>
        </pc:graphicFrameChg>
      </pc:sldChg>
      <pc:sldChg chg="modSp mod">
        <pc:chgData name="Hans Bloching" userId="551bbce12cf0acfa" providerId="LiveId" clId="{6E48CF9E-B232-40C4-9FD1-CBCD6EEC6F42}" dt="2024-12-11T14:01:34.051" v="949" actId="20577"/>
        <pc:sldMkLst>
          <pc:docMk/>
          <pc:sldMk cId="3562051256" sldId="262"/>
        </pc:sldMkLst>
        <pc:spChg chg="mod">
          <ac:chgData name="Hans Bloching" userId="551bbce12cf0acfa" providerId="LiveId" clId="{6E48CF9E-B232-40C4-9FD1-CBCD6EEC6F42}" dt="2024-12-11T14:01:34.051" v="949" actId="20577"/>
          <ac:spMkLst>
            <pc:docMk/>
            <pc:sldMk cId="3562051256" sldId="262"/>
            <ac:spMk id="2" creationId="{86AADDDC-CD07-D152-F98D-6AA7ABFFAE93}"/>
          </ac:spMkLst>
        </pc:spChg>
      </pc:sldChg>
      <pc:sldChg chg="addSp delSp modSp mod">
        <pc:chgData name="Hans Bloching" userId="551bbce12cf0acfa" providerId="LiveId" clId="{6E48CF9E-B232-40C4-9FD1-CBCD6EEC6F42}" dt="2024-12-11T14:01:55.556" v="952" actId="20577"/>
        <pc:sldMkLst>
          <pc:docMk/>
          <pc:sldMk cId="2023827376" sldId="267"/>
        </pc:sldMkLst>
        <pc:spChg chg="mod">
          <ac:chgData name="Hans Bloching" userId="551bbce12cf0acfa" providerId="LiveId" clId="{6E48CF9E-B232-40C4-9FD1-CBCD6EEC6F42}" dt="2024-12-11T14:01:55.556" v="952" actId="20577"/>
          <ac:spMkLst>
            <pc:docMk/>
            <pc:sldMk cId="2023827376" sldId="267"/>
            <ac:spMk id="2" creationId="{F38F1474-9419-C444-A28A-E12FABF05F5B}"/>
          </ac:spMkLst>
        </pc:spChg>
        <pc:spChg chg="add del mod">
          <ac:chgData name="Hans Bloching" userId="551bbce12cf0acfa" providerId="LiveId" clId="{6E48CF9E-B232-40C4-9FD1-CBCD6EEC6F42}" dt="2024-12-11T13:55:19.106" v="690" actId="478"/>
          <ac:spMkLst>
            <pc:docMk/>
            <pc:sldMk cId="2023827376" sldId="267"/>
            <ac:spMk id="9" creationId="{D50A3851-8216-2C2C-6FF2-A5C175536484}"/>
          </ac:spMkLst>
        </pc:spChg>
        <pc:spChg chg="mod">
          <ac:chgData name="Hans Bloching" userId="551bbce12cf0acfa" providerId="LiveId" clId="{6E48CF9E-B232-40C4-9FD1-CBCD6EEC6F42}" dt="2024-12-11T13:56:03.094" v="698" actId="20577"/>
          <ac:spMkLst>
            <pc:docMk/>
            <pc:sldMk cId="2023827376" sldId="267"/>
            <ac:spMk id="12" creationId="{6C748691-0350-4F12-29B1-58781F9859C7}"/>
          </ac:spMkLst>
        </pc:spChg>
        <pc:graphicFrameChg chg="del modGraphic">
          <ac:chgData name="Hans Bloching" userId="551bbce12cf0acfa" providerId="LiveId" clId="{6E48CF9E-B232-40C4-9FD1-CBCD6EEC6F42}" dt="2024-12-11T13:55:10.443" v="688" actId="478"/>
          <ac:graphicFrameMkLst>
            <pc:docMk/>
            <pc:sldMk cId="2023827376" sldId="267"/>
            <ac:graphicFrameMk id="3" creationId="{FAC168E6-FD48-9C86-CD4E-55F23F4D96A5}"/>
          </ac:graphicFrameMkLst>
        </pc:graphicFrameChg>
        <pc:graphicFrameChg chg="add mod modGraphic">
          <ac:chgData name="Hans Bloching" userId="551bbce12cf0acfa" providerId="LiveId" clId="{6E48CF9E-B232-40C4-9FD1-CBCD6EEC6F42}" dt="2024-12-11T13:55:59.094" v="694" actId="20577"/>
          <ac:graphicFrameMkLst>
            <pc:docMk/>
            <pc:sldMk cId="2023827376" sldId="267"/>
            <ac:graphicFrameMk id="8" creationId="{8DEB5E55-C04C-135E-89B0-4D1F80BDB020}"/>
          </ac:graphicFrameMkLst>
        </pc:graphicFrameChg>
      </pc:sldChg>
      <pc:sldChg chg="addSp delSp modSp mod">
        <pc:chgData name="Hans Bloching" userId="551bbce12cf0acfa" providerId="LiveId" clId="{6E48CF9E-B232-40C4-9FD1-CBCD6EEC6F42}" dt="2024-12-11T13:47:14.302" v="443" actId="255"/>
        <pc:sldMkLst>
          <pc:docMk/>
          <pc:sldMk cId="1795399291" sldId="276"/>
        </pc:sldMkLst>
        <pc:spChg chg="del">
          <ac:chgData name="Hans Bloching" userId="551bbce12cf0acfa" providerId="LiveId" clId="{6E48CF9E-B232-40C4-9FD1-CBCD6EEC6F42}" dt="2024-12-11T13:45:23.163" v="373" actId="478"/>
          <ac:spMkLst>
            <pc:docMk/>
            <pc:sldMk cId="1795399291" sldId="276"/>
            <ac:spMk id="5" creationId="{84A53A1D-72CF-5467-B5BB-A94671AD93C3}"/>
          </ac:spMkLst>
        </pc:spChg>
        <pc:spChg chg="add del mod">
          <ac:chgData name="Hans Bloching" userId="551bbce12cf0acfa" providerId="LiveId" clId="{6E48CF9E-B232-40C4-9FD1-CBCD6EEC6F42}" dt="2024-12-11T13:34:55.096" v="10" actId="478"/>
          <ac:spMkLst>
            <pc:docMk/>
            <pc:sldMk cId="1795399291" sldId="276"/>
            <ac:spMk id="6" creationId="{3C0C5666-D27F-3C48-8DE2-366BD6FD42AD}"/>
          </ac:spMkLst>
        </pc:spChg>
        <pc:spChg chg="add del mod">
          <ac:chgData name="Hans Bloching" userId="551bbce12cf0acfa" providerId="LiveId" clId="{6E48CF9E-B232-40C4-9FD1-CBCD6EEC6F42}" dt="2024-12-11T13:34:58.192" v="11" actId="478"/>
          <ac:spMkLst>
            <pc:docMk/>
            <pc:sldMk cId="1795399291" sldId="276"/>
            <ac:spMk id="8" creationId="{028494AC-8502-F8B0-0BEE-EB65D5562CED}"/>
          </ac:spMkLst>
        </pc:spChg>
        <pc:spChg chg="del mod">
          <ac:chgData name="Hans Bloching" userId="551bbce12cf0acfa" providerId="LiveId" clId="{6E48CF9E-B232-40C4-9FD1-CBCD6EEC6F42}" dt="2024-12-11T13:34:45.145" v="7" actId="478"/>
          <ac:spMkLst>
            <pc:docMk/>
            <pc:sldMk cId="1795399291" sldId="276"/>
            <ac:spMk id="10" creationId="{E8B57165-32AB-E3FE-C2A1-6E2FA99F8E9E}"/>
          </ac:spMkLst>
        </pc:spChg>
        <pc:spChg chg="del">
          <ac:chgData name="Hans Bloching" userId="551bbce12cf0acfa" providerId="LiveId" clId="{6E48CF9E-B232-40C4-9FD1-CBCD6EEC6F42}" dt="2024-12-11T13:34:38.913" v="5" actId="478"/>
          <ac:spMkLst>
            <pc:docMk/>
            <pc:sldMk cId="1795399291" sldId="276"/>
            <ac:spMk id="11" creationId="{7E8F7E53-20DC-8167-4A23-4E66D65E02B0}"/>
          </ac:spMkLst>
        </pc:spChg>
        <pc:spChg chg="add mod">
          <ac:chgData name="Hans Bloching" userId="551bbce12cf0acfa" providerId="LiveId" clId="{6E48CF9E-B232-40C4-9FD1-CBCD6EEC6F42}" dt="2024-12-11T13:45:19.731" v="372" actId="20577"/>
          <ac:spMkLst>
            <pc:docMk/>
            <pc:sldMk cId="1795399291" sldId="276"/>
            <ac:spMk id="14" creationId="{16E20E8E-2FCE-EBDB-805D-EE8F15870274}"/>
          </ac:spMkLst>
        </pc:spChg>
        <pc:spChg chg="add mod">
          <ac:chgData name="Hans Bloching" userId="551bbce12cf0acfa" providerId="LiveId" clId="{6E48CF9E-B232-40C4-9FD1-CBCD6EEC6F42}" dt="2024-12-11T13:46:13.678" v="386" actId="20577"/>
          <ac:spMkLst>
            <pc:docMk/>
            <pc:sldMk cId="1795399291" sldId="276"/>
            <ac:spMk id="16" creationId="{804E99FB-A8D9-FFF5-CC16-1360363ECDF8}"/>
          </ac:spMkLst>
        </pc:spChg>
        <pc:spChg chg="add mod">
          <ac:chgData name="Hans Bloching" userId="551bbce12cf0acfa" providerId="LiveId" clId="{6E48CF9E-B232-40C4-9FD1-CBCD6EEC6F42}" dt="2024-12-11T13:46:01.182" v="383" actId="20577"/>
          <ac:spMkLst>
            <pc:docMk/>
            <pc:sldMk cId="1795399291" sldId="276"/>
            <ac:spMk id="17" creationId="{CFA10087-D0D4-34C0-D171-0844FBA8256B}"/>
          </ac:spMkLst>
        </pc:spChg>
        <pc:spChg chg="add mod">
          <ac:chgData name="Hans Bloching" userId="551bbce12cf0acfa" providerId="LiveId" clId="{6E48CF9E-B232-40C4-9FD1-CBCD6EEC6F42}" dt="2024-12-11T13:47:14.302" v="443" actId="255"/>
          <ac:spMkLst>
            <pc:docMk/>
            <pc:sldMk cId="1795399291" sldId="276"/>
            <ac:spMk id="18" creationId="{2A6A369F-E018-805E-F140-89DCE5D80238}"/>
          </ac:spMkLst>
        </pc:spChg>
        <pc:graphicFrameChg chg="del modGraphic">
          <ac:chgData name="Hans Bloching" userId="551bbce12cf0acfa" providerId="LiveId" clId="{6E48CF9E-B232-40C4-9FD1-CBCD6EEC6F42}" dt="2024-12-11T13:45:25.037" v="374" actId="478"/>
          <ac:graphicFrameMkLst>
            <pc:docMk/>
            <pc:sldMk cId="1795399291" sldId="276"/>
            <ac:graphicFrameMk id="9" creationId="{62E187A0-0F93-A563-C734-CFFF806B42CB}"/>
          </ac:graphicFrameMkLst>
        </pc:graphicFrameChg>
        <pc:graphicFrameChg chg="del">
          <ac:chgData name="Hans Bloching" userId="551bbce12cf0acfa" providerId="LiveId" clId="{6E48CF9E-B232-40C4-9FD1-CBCD6EEC6F42}" dt="2024-12-11T13:34:38.913" v="5" actId="478"/>
          <ac:graphicFrameMkLst>
            <pc:docMk/>
            <pc:sldMk cId="1795399291" sldId="276"/>
            <ac:graphicFrameMk id="13" creationId="{CBF6877E-F7D1-51D7-E23D-BC55C496A756}"/>
          </ac:graphicFrameMkLst>
        </pc:graphicFrameChg>
      </pc:sldChg>
      <pc:sldChg chg="modSp mod">
        <pc:chgData name="Hans Bloching" userId="551bbce12cf0acfa" providerId="LiveId" clId="{6E48CF9E-B232-40C4-9FD1-CBCD6EEC6F42}" dt="2024-12-11T13:32:03.501" v="2" actId="1076"/>
        <pc:sldMkLst>
          <pc:docMk/>
          <pc:sldMk cId="2979015269" sldId="278"/>
        </pc:sldMkLst>
        <pc:spChg chg="mod">
          <ac:chgData name="Hans Bloching" userId="551bbce12cf0acfa" providerId="LiveId" clId="{6E48CF9E-B232-40C4-9FD1-CBCD6EEC6F42}" dt="2024-12-11T13:32:03.501" v="2" actId="1076"/>
          <ac:spMkLst>
            <pc:docMk/>
            <pc:sldMk cId="2979015269" sldId="278"/>
            <ac:spMk id="2" creationId="{B1C4B512-22E9-E7BC-2F39-52FA98096470}"/>
          </ac:spMkLst>
        </pc:spChg>
      </pc:sldChg>
      <pc:sldChg chg="delSp modSp new del mod">
        <pc:chgData name="Hans Bloching" userId="551bbce12cf0acfa" providerId="LiveId" clId="{6E48CF9E-B232-40C4-9FD1-CBCD6EEC6F42}" dt="2024-12-11T13:48:26.615" v="543" actId="2696"/>
        <pc:sldMkLst>
          <pc:docMk/>
          <pc:sldMk cId="3410458366" sldId="282"/>
        </pc:sldMkLst>
        <pc:spChg chg="mod">
          <ac:chgData name="Hans Bloching" userId="551bbce12cf0acfa" providerId="LiveId" clId="{6E48CF9E-B232-40C4-9FD1-CBCD6EEC6F42}" dt="2024-12-11T13:44:55.386" v="351" actId="20577"/>
          <ac:spMkLst>
            <pc:docMk/>
            <pc:sldMk cId="3410458366" sldId="282"/>
            <ac:spMk id="2" creationId="{272EF055-F4A2-8F3B-BB2C-9A737BB868E5}"/>
          </ac:spMkLst>
        </pc:spChg>
        <pc:spChg chg="mod">
          <ac:chgData name="Hans Bloching" userId="551bbce12cf0acfa" providerId="LiveId" clId="{6E48CF9E-B232-40C4-9FD1-CBCD6EEC6F42}" dt="2024-12-11T13:44:38.512" v="315" actId="20577"/>
          <ac:spMkLst>
            <pc:docMk/>
            <pc:sldMk cId="3410458366" sldId="282"/>
            <ac:spMk id="4" creationId="{4DE4F72C-7DC9-21D1-5EC5-7204849BA074}"/>
          </ac:spMkLst>
        </pc:spChg>
        <pc:spChg chg="del">
          <ac:chgData name="Hans Bloching" userId="551bbce12cf0acfa" providerId="LiveId" clId="{6E48CF9E-B232-40C4-9FD1-CBCD6EEC6F42}" dt="2024-12-11T13:38:45.864" v="45" actId="478"/>
          <ac:spMkLst>
            <pc:docMk/>
            <pc:sldMk cId="3410458366" sldId="282"/>
            <ac:spMk id="5" creationId="{42DAC46C-0D01-705D-7510-6D1EC1C25F60}"/>
          </ac:spMkLst>
        </pc:spChg>
        <pc:spChg chg="del">
          <ac:chgData name="Hans Bloching" userId="551bbce12cf0acfa" providerId="LiveId" clId="{6E48CF9E-B232-40C4-9FD1-CBCD6EEC6F42}" dt="2024-12-11T13:38:44.784" v="44" actId="478"/>
          <ac:spMkLst>
            <pc:docMk/>
            <pc:sldMk cId="3410458366" sldId="282"/>
            <ac:spMk id="6" creationId="{5FDEC6A2-3370-B886-C550-C70176567EDD}"/>
          </ac:spMkLst>
        </pc:spChg>
      </pc:sldChg>
      <pc:sldChg chg="modSp new mod">
        <pc:chgData name="Hans Bloching" userId="551bbce12cf0acfa" providerId="LiveId" clId="{6E48CF9E-B232-40C4-9FD1-CBCD6EEC6F42}" dt="2024-12-11T13:48:16.591" v="542" actId="20577"/>
        <pc:sldMkLst>
          <pc:docMk/>
          <pc:sldMk cId="2935499678" sldId="283"/>
        </pc:sldMkLst>
        <pc:spChg chg="mod">
          <ac:chgData name="Hans Bloching" userId="551bbce12cf0acfa" providerId="LiveId" clId="{6E48CF9E-B232-40C4-9FD1-CBCD6EEC6F42}" dt="2024-12-11T13:46:25.706" v="388"/>
          <ac:spMkLst>
            <pc:docMk/>
            <pc:sldMk cId="2935499678" sldId="283"/>
            <ac:spMk id="2" creationId="{79153A5A-42D6-38AA-D828-2C8F5CFE3886}"/>
          </ac:spMkLst>
        </pc:spChg>
        <pc:spChg chg="mod">
          <ac:chgData name="Hans Bloching" userId="551bbce12cf0acfa" providerId="LiveId" clId="{6E48CF9E-B232-40C4-9FD1-CBCD6EEC6F42}" dt="2024-12-11T13:46:31.792" v="397" actId="20577"/>
          <ac:spMkLst>
            <pc:docMk/>
            <pc:sldMk cId="2935499678" sldId="283"/>
            <ac:spMk id="3" creationId="{5AE0A69E-67F0-A54B-5BF3-92622372C6FD}"/>
          </ac:spMkLst>
        </pc:spChg>
        <pc:spChg chg="mod">
          <ac:chgData name="Hans Bloching" userId="551bbce12cf0acfa" providerId="LiveId" clId="{6E48CF9E-B232-40C4-9FD1-CBCD6EEC6F42}" dt="2024-12-11T13:48:16.591" v="542" actId="20577"/>
          <ac:spMkLst>
            <pc:docMk/>
            <pc:sldMk cId="2935499678" sldId="283"/>
            <ac:spMk id="4" creationId="{10794DDB-FD48-3B65-936A-61EE749D577D}"/>
          </ac:spMkLst>
        </pc:spChg>
        <pc:spChg chg="mod">
          <ac:chgData name="Hans Bloching" userId="551bbce12cf0acfa" providerId="LiveId" clId="{6E48CF9E-B232-40C4-9FD1-CBCD6EEC6F42}" dt="2024-12-11T13:47:29.932" v="466" actId="20577"/>
          <ac:spMkLst>
            <pc:docMk/>
            <pc:sldMk cId="2935499678" sldId="283"/>
            <ac:spMk id="5" creationId="{5DB68C97-F681-E70B-0334-E2F385137C9D}"/>
          </ac:spMkLst>
        </pc:spChg>
        <pc:spChg chg="mod">
          <ac:chgData name="Hans Bloching" userId="551bbce12cf0acfa" providerId="LiveId" clId="{6E48CF9E-B232-40C4-9FD1-CBCD6EEC6F42}" dt="2024-12-11T13:48:10.879" v="541" actId="20577"/>
          <ac:spMkLst>
            <pc:docMk/>
            <pc:sldMk cId="2935499678" sldId="283"/>
            <ac:spMk id="6" creationId="{84BEA5CA-D976-A93A-1C8A-72452E659693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Soll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Tabelle1!$A$2:$A$4</c:f>
              <c:strCache>
                <c:ptCount val="3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</c:strCache>
            </c:strRef>
          </c:cat>
          <c:val>
            <c:numRef>
              <c:f>Tabelle1!$B$2:$B$4</c:f>
              <c:numCache>
                <c:formatCode>General</c:formatCode>
                <c:ptCount val="3"/>
                <c:pt idx="0">
                  <c:v>48.5</c:v>
                </c:pt>
                <c:pt idx="1">
                  <c:v>42</c:v>
                </c:pt>
                <c:pt idx="2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1DB-4676-9A53-42C9B21C323C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Ist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11DB-4676-9A53-42C9B21C323C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11DB-4676-9A53-42C9B21C323C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3"/>
                </a:solidFill>
                <a:ln w="9525">
                  <a:solidFill>
                    <a:schemeClr val="accent3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11DB-4676-9A53-42C9B21C323C}"/>
              </c:ext>
            </c:extLst>
          </c:dPt>
          <c:cat>
            <c:strRef>
              <c:f>Tabelle1!$A$2:$A$4</c:f>
              <c:strCache>
                <c:ptCount val="3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</c:strCache>
            </c:strRef>
          </c:cat>
          <c:val>
            <c:numRef>
              <c:f>Tabelle1!$C$2:$C$4</c:f>
              <c:numCache>
                <c:formatCode>General</c:formatCode>
                <c:ptCount val="3"/>
                <c:pt idx="0">
                  <c:v>34</c:v>
                </c:pt>
                <c:pt idx="1">
                  <c:v>42</c:v>
                </c:pt>
                <c:pt idx="2">
                  <c:v>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DB-4676-9A53-42C9B21C32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26720592"/>
        <c:axId val="1526715792"/>
      </c:lineChart>
      <c:catAx>
        <c:axId val="15267205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526715792"/>
        <c:crosses val="autoZero"/>
        <c:auto val="1"/>
        <c:lblAlgn val="ctr"/>
        <c:lblOffset val="100"/>
        <c:noMultiLvlLbl val="0"/>
      </c:catAx>
      <c:valAx>
        <c:axId val="1526715792"/>
        <c:scaling>
          <c:orientation val="minMax"/>
          <c:min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526720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8164F-130E-49E7-B4EA-740541215FF9}" type="datetimeFigureOut">
              <a:rPr lang="de-DE" smtClean="0"/>
              <a:t>11.01.2025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62E93-4410-40F6-8AB9-119AC591F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059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062E93-4410-40F6-8AB9-119AC591FA0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993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8AFDEC-10AE-6C61-2BCC-CC3E70B08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6380298-EB22-28C7-F690-6E3ED84D21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2E54B49C-9782-081B-DE90-83F241BF94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B135CC0-18B6-AC58-B2D8-52A49B784C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062E93-4410-40F6-8AB9-119AC591FA0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9313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74E11-9389-A193-456C-C05AAF997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C245745-C16D-BBB6-A365-58A7679A0C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237DDD56-36BA-A4A1-8960-8AE1CCABF8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E2C9B9-14EB-FB89-0E7B-B292BD7BBF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062E93-4410-40F6-8AB9-119AC591FA0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8512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BFDB5-7EF0-1F93-AFB3-5C56A627D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13E22EC-CC6E-CD0F-A90E-5482FE31A5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803227D-F05F-01A2-AE26-880E0EC3D2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164C2F-BE7A-C49F-8E23-7376208BA6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062E93-4410-40F6-8AB9-119AC591FA0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770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28A2-C7E8-4B7B-8091-9AC752F728F8}" type="datetime1">
              <a:rPr lang="de-DE" smtClean="0"/>
              <a:t>11.01.2025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5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8108-7565-4086-A563-4BA2E64958FD}" type="datetime1">
              <a:rPr lang="de-DE" smtClean="0"/>
              <a:t>11.01.2025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54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CCB26-F45E-4B69-82BE-D569C28446C1}" type="datetime1">
              <a:rPr lang="de-DE" smtClean="0"/>
              <a:t>11.01.2025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1"/>
            <a:ext cx="10668000" cy="329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11.01.2025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4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3392-7725-4DB0-A75F-BB511BA574DC}" type="datetime1">
              <a:rPr lang="de-DE" smtClean="0"/>
              <a:t>11.01.2025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14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7323-5CDD-4051-9975-1729D84443C7}" type="datetime1">
              <a:rPr lang="de-DE" smtClean="0"/>
              <a:t>11.01.2025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9FF8-1369-4F22-8739-0971D22D8076}" type="datetime1">
              <a:rPr lang="de-DE" smtClean="0"/>
              <a:t>11.01.2025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8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5AF5-82F2-43C2-816E-A9BEF34D89B7}" type="datetime1">
              <a:rPr lang="de-DE" smtClean="0"/>
              <a:t>11.01.2025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7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0FD4-A8C8-481E-B7C9-06459B544445}" type="datetime1">
              <a:rPr lang="de-DE" smtClean="0"/>
              <a:t>11.01.2025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3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F808-C4B8-42BA-B4B9-08D42756061A}" type="datetime1">
              <a:rPr lang="de-DE" smtClean="0"/>
              <a:t>11.01.2025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BF2E-DB4C-4E4C-81C8-BB88CDC14250}" type="datetime1">
              <a:rPr lang="de-DE" smtClean="0"/>
              <a:t>11.01.2025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48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C1C68C6-DBC0-4157-B769-7CB85FE6437C}" type="datetime1">
              <a:rPr lang="de-DE" smtClean="0"/>
              <a:t>11.01.2025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85582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9" name="Grafik 8" descr="Ein Bild, das Text, Grafiken, Schrift, Grafikdesign enthält.">
            <a:extLst>
              <a:ext uri="{FF2B5EF4-FFF2-40B4-BE49-F238E27FC236}">
                <a16:creationId xmlns:a16="http://schemas.microsoft.com/office/drawing/2014/main" id="{BBF4FDD5-29F6-89EB-245A-94FC744C21E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147" y="5960767"/>
            <a:ext cx="791166" cy="79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022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noProof="0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7FE1728A-2B06-5358-7058-E5E03429E3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687"/>
          <a:stretch/>
        </p:blipFill>
        <p:spPr>
          <a:xfrm>
            <a:off x="20" y="-1"/>
            <a:ext cx="12191979" cy="68580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29223"/>
                </a:lnTo>
                <a:lnTo>
                  <a:pt x="11953979" y="541759"/>
                </a:lnTo>
                <a:cubicBezTo>
                  <a:pt x="11205478" y="591203"/>
                  <a:pt x="10431054" y="699982"/>
                  <a:pt x="9651089" y="827627"/>
                </a:cubicBezTo>
                <a:cubicBezTo>
                  <a:pt x="7233991" y="1222984"/>
                  <a:pt x="6590499" y="2476708"/>
                  <a:pt x="6133345" y="3948664"/>
                </a:cubicBezTo>
                <a:cubicBezTo>
                  <a:pt x="5827390" y="4934281"/>
                  <a:pt x="5572190" y="5830059"/>
                  <a:pt x="6876220" y="6551721"/>
                </a:cubicBezTo>
                <a:cubicBezTo>
                  <a:pt x="7059065" y="6652933"/>
                  <a:pt x="7253882" y="6741181"/>
                  <a:pt x="7457481" y="6819371"/>
                </a:cubicBezTo>
                <a:lnTo>
                  <a:pt x="756387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11727"/>
            <a:ext cx="6130391" cy="6546274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04C0495-9C39-1B2A-AAEC-244C4D8F1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0" y="4571999"/>
            <a:ext cx="3810000" cy="1524000"/>
          </a:xfrm>
        </p:spPr>
        <p:txBody>
          <a:bodyPr anchor="b">
            <a:normAutofit/>
          </a:bodyPr>
          <a:lstStyle/>
          <a:p>
            <a:pPr algn="l"/>
            <a:endParaRPr lang="de-DE" noProof="0" dirty="0"/>
          </a:p>
          <a:p>
            <a:pPr algn="l"/>
            <a:r>
              <a:rPr lang="de-DE" noProof="0" dirty="0"/>
              <a:t>Review R3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97AD9AF-D825-19A4-AD06-97A0859D2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0" y="2299787"/>
            <a:ext cx="3810000" cy="2286000"/>
          </a:xfrm>
        </p:spPr>
        <p:txBody>
          <a:bodyPr>
            <a:normAutofit/>
          </a:bodyPr>
          <a:lstStyle/>
          <a:p>
            <a:pPr algn="l"/>
            <a:r>
              <a:rPr lang="de-DE" sz="4400" noProof="0" dirty="0"/>
              <a:t>Sprint-Backlog</a:t>
            </a:r>
          </a:p>
        </p:txBody>
      </p:sp>
      <p:pic>
        <p:nvPicPr>
          <p:cNvPr id="6" name="Grafik 5" descr="Ein Bild, das Text, Grafiken, Schrift, Grafikdesign enthält.">
            <a:extLst>
              <a:ext uri="{FF2B5EF4-FFF2-40B4-BE49-F238E27FC236}">
                <a16:creationId xmlns:a16="http://schemas.microsoft.com/office/drawing/2014/main" id="{6EF6A922-5183-ABB0-857E-64722416E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08" y="103497"/>
            <a:ext cx="2851406" cy="285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615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AD6978-BE78-49E1-01F7-D1CD7B292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7E3D0F-5AF1-AD53-DD93-17C1FDF36F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86491C0-AD59-2A72-778C-952C55BF9E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A9CC5B0-8B44-2964-08B8-1097D1473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19E62F-E103-DE63-0609-DE95736617D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93BD77F-D9E2-9385-C273-232293038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9FF8-1369-4F22-8739-0971D22D8076}" type="datetime1">
              <a:rPr lang="de-DE" smtClean="0"/>
              <a:t>11.01.2025</a:t>
            </a:fld>
            <a:endParaRPr lang="en-US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5A05C89-0377-12C9-81D5-A5304F36B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99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A22F88-187F-2E1C-6E15-E85914E1D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B80633-8420-C1D9-26A8-A815F83C3F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DDD976D-E916-DEE6-C798-F877B82D6C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902A5AE-A7EB-74DA-BBBD-55F475CEA6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5F6C678-566B-A68F-EDC0-53BB0A32208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1E6D5B6-8AE0-F743-DC04-F60D2DA7A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9FF8-1369-4F22-8739-0971D22D8076}" type="datetime1">
              <a:rPr lang="de-DE" smtClean="0"/>
              <a:t>11.01.2025</a:t>
            </a:fld>
            <a:endParaRPr lang="en-US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4AFEE18-670A-BAA4-52B3-99F631506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14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F31F6E-2F65-7A93-DF0B-917ABC029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96573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z="400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Vielen Dank für Ihre / Eure Aufmerksamkeit!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0572931-961B-4A48-8B38-E9A9DB6E8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485582-CA74-5996-9B0D-1A4F88AB5A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89165" y="194320"/>
            <a:ext cx="204083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2AE7323-5CDD-4051-9975-1729D84443C7}" type="datetime1">
              <a:rPr lang="en-US" noProof="0">
                <a:solidFill>
                  <a:schemeClr val="tx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1/11/2025</a:t>
            </a:fld>
            <a:endParaRPr lang="en-US" noProof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F29AAD2-96E3-4A6F-9A5E-B6B9E7E11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3906" y="5720962"/>
            <a:ext cx="4228094" cy="1137038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EC84841-2631-44D2-A01B-6AF0CF7F7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3921" y="5620196"/>
            <a:ext cx="5038078" cy="1237805"/>
          </a:xfrm>
          <a:custGeom>
            <a:avLst/>
            <a:gdLst>
              <a:gd name="connsiteX0" fmla="*/ 1576991 w 5038078"/>
              <a:gd name="connsiteY0" fmla="*/ 210 h 1238015"/>
              <a:gd name="connsiteX1" fmla="*/ 3403320 w 5038078"/>
              <a:gd name="connsiteY1" fmla="*/ 272125 h 1238015"/>
              <a:gd name="connsiteX2" fmla="*/ 4672870 w 5038078"/>
              <a:gd name="connsiteY2" fmla="*/ 693604 h 1238015"/>
              <a:gd name="connsiteX3" fmla="*/ 5038078 w 5038078"/>
              <a:gd name="connsiteY3" fmla="*/ 795929 h 1238015"/>
              <a:gd name="connsiteX4" fmla="*/ 5038078 w 5038078"/>
              <a:gd name="connsiteY4" fmla="*/ 1238015 h 1238015"/>
              <a:gd name="connsiteX5" fmla="*/ 0 w 5038078"/>
              <a:gd name="connsiteY5" fmla="*/ 1238015 h 1238015"/>
              <a:gd name="connsiteX6" fmla="*/ 19230 w 5038078"/>
              <a:gd name="connsiteY6" fmla="*/ 1159819 h 1238015"/>
              <a:gd name="connsiteX7" fmla="*/ 382219 w 5038078"/>
              <a:gd name="connsiteY7" fmla="*/ 334180 h 1238015"/>
              <a:gd name="connsiteX8" fmla="*/ 1315784 w 5038078"/>
              <a:gd name="connsiteY8" fmla="*/ 1388 h 1238015"/>
              <a:gd name="connsiteX9" fmla="*/ 1576991 w 5038078"/>
              <a:gd name="connsiteY9" fmla="*/ 210 h 123801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049689"/>
              <a:gd name="connsiteY0" fmla="*/ 1237805 h 1423588"/>
              <a:gd name="connsiteX1" fmla="*/ 19230 w 5049689"/>
              <a:gd name="connsiteY1" fmla="*/ 1159609 h 1423588"/>
              <a:gd name="connsiteX2" fmla="*/ 382219 w 5049689"/>
              <a:gd name="connsiteY2" fmla="*/ 333970 h 1423588"/>
              <a:gd name="connsiteX3" fmla="*/ 1315784 w 5049689"/>
              <a:gd name="connsiteY3" fmla="*/ 1178 h 1423588"/>
              <a:gd name="connsiteX4" fmla="*/ 1576991 w 5049689"/>
              <a:gd name="connsiteY4" fmla="*/ 0 h 1423588"/>
              <a:gd name="connsiteX5" fmla="*/ 3403320 w 5049689"/>
              <a:gd name="connsiteY5" fmla="*/ 271915 h 1423588"/>
              <a:gd name="connsiteX6" fmla="*/ 4672870 w 5049689"/>
              <a:gd name="connsiteY6" fmla="*/ 693394 h 1423588"/>
              <a:gd name="connsiteX7" fmla="*/ 5038078 w 5049689"/>
              <a:gd name="connsiteY7" fmla="*/ 795719 h 1423588"/>
              <a:gd name="connsiteX8" fmla="*/ 5049689 w 5049689"/>
              <a:gd name="connsiteY8" fmla="*/ 1423588 h 1423588"/>
              <a:gd name="connsiteX0" fmla="*/ 0 w 5038078"/>
              <a:gd name="connsiteY0" fmla="*/ 1237805 h 1237805"/>
              <a:gd name="connsiteX1" fmla="*/ 19230 w 5038078"/>
              <a:gd name="connsiteY1" fmla="*/ 1159609 h 1237805"/>
              <a:gd name="connsiteX2" fmla="*/ 382219 w 5038078"/>
              <a:gd name="connsiteY2" fmla="*/ 333970 h 1237805"/>
              <a:gd name="connsiteX3" fmla="*/ 1315784 w 5038078"/>
              <a:gd name="connsiteY3" fmla="*/ 1178 h 1237805"/>
              <a:gd name="connsiteX4" fmla="*/ 1576991 w 5038078"/>
              <a:gd name="connsiteY4" fmla="*/ 0 h 1237805"/>
              <a:gd name="connsiteX5" fmla="*/ 3403320 w 5038078"/>
              <a:gd name="connsiteY5" fmla="*/ 271915 h 1237805"/>
              <a:gd name="connsiteX6" fmla="*/ 4672870 w 5038078"/>
              <a:gd name="connsiteY6" fmla="*/ 693394 h 1237805"/>
              <a:gd name="connsiteX7" fmla="*/ 5038078 w 5038078"/>
              <a:gd name="connsiteY7" fmla="*/ 795719 h 123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38078" h="1237805">
                <a:moveTo>
                  <a:pt x="0" y="1237805"/>
                </a:moveTo>
                <a:lnTo>
                  <a:pt x="19230" y="1159609"/>
                </a:lnTo>
                <a:cubicBezTo>
                  <a:pt x="96961" y="850027"/>
                  <a:pt x="191605" y="533778"/>
                  <a:pt x="382219" y="333970"/>
                </a:cubicBezTo>
                <a:cubicBezTo>
                  <a:pt x="619171" y="85526"/>
                  <a:pt x="977934" y="5774"/>
                  <a:pt x="1315784" y="1178"/>
                </a:cubicBezTo>
                <a:lnTo>
                  <a:pt x="1576991" y="0"/>
                </a:lnTo>
                <a:cubicBezTo>
                  <a:pt x="2190813" y="3698"/>
                  <a:pt x="2830589" y="57744"/>
                  <a:pt x="3403320" y="271915"/>
                </a:cubicBezTo>
                <a:cubicBezTo>
                  <a:pt x="3828046" y="430728"/>
                  <a:pt x="4248519" y="568281"/>
                  <a:pt x="4672870" y="693394"/>
                </a:cubicBezTo>
                <a:lnTo>
                  <a:pt x="5038078" y="795719"/>
                </a:lnTo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EE860A-9D58-26A0-3548-E7CC6A6E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7CE569E-9B7C-4CB9-AB80-C0841F922CFF}" type="slidenum">
              <a:rPr lang="en-US" noProof="0">
                <a:solidFill>
                  <a:srgbClr val="FFFFFF">
                    <a:alpha val="70000"/>
                  </a:srgb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 noProof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604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1118431B-1496-0A82-1676-FAA6A305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INHALTSVERZEICHNIS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DFE3170E-AE62-0144-BDDB-D9C60B4C7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noProof="0" dirty="0"/>
              <a:t>Produktvorstellung</a:t>
            </a:r>
          </a:p>
          <a:p>
            <a:pPr marL="514350" indent="-514350">
              <a:buFont typeface="+mj-lt"/>
              <a:buAutoNum type="arabicPeriod"/>
            </a:pPr>
            <a:r>
              <a:rPr lang="de-DE" noProof="0" dirty="0"/>
              <a:t>Sprint 3</a:t>
            </a:r>
          </a:p>
          <a:p>
            <a:pPr marL="514350" indent="-514350">
              <a:buFont typeface="+mj-lt"/>
              <a:buAutoNum type="arabicPeriod"/>
            </a:pPr>
            <a:r>
              <a:rPr lang="de-DE" noProof="0" dirty="0"/>
              <a:t>Retrospektive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noProof="0" dirty="0"/>
              <a:t>Stunden</a:t>
            </a:r>
          </a:p>
          <a:p>
            <a:pPr marL="971550" lvl="1" indent="-514350">
              <a:buFont typeface="+mj-lt"/>
              <a:buAutoNum type="arabicPeriod"/>
            </a:pPr>
            <a:r>
              <a:rPr lang="de-DE" dirty="0"/>
              <a:t>Bewertung</a:t>
            </a:r>
            <a:endParaRPr lang="de-DE" noProof="0" dirty="0"/>
          </a:p>
        </p:txBody>
      </p:sp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1D85867B-85E2-65F9-23F4-3499A505A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E781B-AB27-45A9-B2F3-7F70593BE83B}" type="datetime1">
              <a:rPr lang="de-DE" noProof="0" smtClean="0"/>
              <a:t>11.01.2025</a:t>
            </a:fld>
            <a:endParaRPr lang="de-DE" noProof="0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E760C18F-75BC-9CF5-53D0-7B2D9937E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2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11604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1E5C4A-B8F4-CC1A-1D51-FB926F931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1. Produktvorstellung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337988-C3D3-59BD-7CB5-176C2C33D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11.01.2025</a:t>
            </a:fld>
            <a:endParaRPr lang="de-DE" noProof="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891BD7D-A9F6-8A66-CF85-E7E375919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124" y="2488555"/>
            <a:ext cx="2922802" cy="316172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840DF72-7360-7A4E-4327-DEA30E087B1B}"/>
              </a:ext>
            </a:extLst>
          </p:cNvPr>
          <p:cNvSpPr txBox="1"/>
          <p:nvPr/>
        </p:nvSpPr>
        <p:spPr>
          <a:xfrm>
            <a:off x="1169894" y="2050676"/>
            <a:ext cx="2284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Datenbank</a:t>
            </a:r>
            <a:r>
              <a:rPr lang="en-US" b="1" dirty="0"/>
              <a:t>-Modell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795399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FB40F6-48BA-A1BD-295D-E56F7455D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CCAF50-FDE7-62D9-D966-F9AF4A2D1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2. Sprint 3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8A0980-7CFE-6E60-0566-576B7D60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11.01.2025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BA6CC3-0B2A-7257-EB28-A0D502E7D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4</a:t>
            </a:fld>
            <a:endParaRPr lang="de-DE" noProof="0" dirty="0"/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E1B56B55-E2E4-3EB8-63FD-CAC2E336AE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9072434"/>
              </p:ext>
            </p:extLst>
          </p:nvPr>
        </p:nvGraphicFramePr>
        <p:xfrm>
          <a:off x="762000" y="1916681"/>
          <a:ext cx="9647581" cy="4598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9405">
                  <a:extLst>
                    <a:ext uri="{9D8B030D-6E8A-4147-A177-3AD203B41FA5}">
                      <a16:colId xmlns:a16="http://schemas.microsoft.com/office/drawing/2014/main" val="230851902"/>
                    </a:ext>
                  </a:extLst>
                </a:gridCol>
                <a:gridCol w="2022555">
                  <a:extLst>
                    <a:ext uri="{9D8B030D-6E8A-4147-A177-3AD203B41FA5}">
                      <a16:colId xmlns:a16="http://schemas.microsoft.com/office/drawing/2014/main" val="2657664356"/>
                    </a:ext>
                  </a:extLst>
                </a:gridCol>
                <a:gridCol w="1510291">
                  <a:extLst>
                    <a:ext uri="{9D8B030D-6E8A-4147-A177-3AD203B41FA5}">
                      <a16:colId xmlns:a16="http://schemas.microsoft.com/office/drawing/2014/main" val="4098082685"/>
                    </a:ext>
                  </a:extLst>
                </a:gridCol>
                <a:gridCol w="1510291">
                  <a:extLst>
                    <a:ext uri="{9D8B030D-6E8A-4147-A177-3AD203B41FA5}">
                      <a16:colId xmlns:a16="http://schemas.microsoft.com/office/drawing/2014/main" val="1293295862"/>
                    </a:ext>
                  </a:extLst>
                </a:gridCol>
                <a:gridCol w="1285039">
                  <a:extLst>
                    <a:ext uri="{9D8B030D-6E8A-4147-A177-3AD203B41FA5}">
                      <a16:colId xmlns:a16="http://schemas.microsoft.com/office/drawing/2014/main" val="2360363224"/>
                    </a:ext>
                  </a:extLst>
                </a:gridCol>
              </a:tblGrid>
              <a:tr h="515990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Aufgabe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Zuständigkeit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Aufwand geschätzt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Aufwand tatsächlich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238170"/>
                  </a:ext>
                </a:extLst>
              </a:tr>
              <a:tr h="643639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Dokumentation &amp; Organisation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1</a:t>
                      </a:r>
                      <a:r>
                        <a:rPr lang="de-DE" sz="1400" noProof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160553"/>
                  </a:ext>
                </a:extLst>
              </a:tr>
              <a:tr h="7284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noProof="0" dirty="0"/>
                        <a:t>Layout /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Hans Bloching</a:t>
                      </a:r>
                    </a:p>
                    <a:p>
                      <a:r>
                        <a:rPr lang="de-DE" sz="1400" noProof="0" dirty="0"/>
                        <a:t>René Weber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1</a:t>
                      </a:r>
                      <a:r>
                        <a:rPr lang="de-DE" sz="1400" noProof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267785"/>
                  </a:ext>
                </a:extLst>
              </a:tr>
              <a:tr h="515990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Hosting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Dennis Haaf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7</a:t>
                      </a:r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Nicht umgesetzt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736860"/>
                  </a:ext>
                </a:extLst>
              </a:tr>
              <a:tr h="515990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Anbindung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Dennis Haaf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7</a:t>
                      </a:r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6</a:t>
                      </a:r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090113"/>
                  </a:ext>
                </a:extLst>
              </a:tr>
              <a:tr h="515990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Anpassen Felder für API Erweiterung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Vincent Knapp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2</a:t>
                      </a:r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053033"/>
                  </a:ext>
                </a:extLst>
              </a:tr>
              <a:tr h="728456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Küchenansicht optimieren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à"/>
                      </a:pPr>
                      <a:r>
                        <a:rPr lang="de-DE" sz="1400" noProof="0" dirty="0" err="1">
                          <a:sym typeface="Wingdings" panose="05000000000000000000" pitchFamily="2" charset="2"/>
                        </a:rPr>
                        <a:t>Grouping</a:t>
                      </a:r>
                      <a:r>
                        <a:rPr lang="de-DE" sz="1400" noProof="0" dirty="0">
                          <a:sym typeface="Wingdings" panose="05000000000000000000" pitchFamily="2" charset="2"/>
                        </a:rPr>
                        <a:t> per </a:t>
                      </a:r>
                      <a:r>
                        <a:rPr lang="de-DE" sz="1400" noProof="0" dirty="0" err="1">
                          <a:sym typeface="Wingdings" panose="05000000000000000000" pitchFamily="2" charset="2"/>
                        </a:rPr>
                        <a:t>table</a:t>
                      </a:r>
                      <a:endParaRPr lang="de-DE" sz="1400" noProof="0" dirty="0">
                        <a:sym typeface="Wingdings" panose="05000000000000000000" pitchFamily="2" charset="2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à"/>
                      </a:pPr>
                      <a:r>
                        <a:rPr lang="de-DE" sz="1400" noProof="0" dirty="0" err="1">
                          <a:sym typeface="Wingdings" panose="05000000000000000000" pitchFamily="2" charset="2"/>
                        </a:rPr>
                        <a:t>Grouping</a:t>
                      </a:r>
                      <a:r>
                        <a:rPr lang="de-DE" sz="1400" noProof="0" dirty="0">
                          <a:sym typeface="Wingdings" panose="05000000000000000000" pitchFamily="2" charset="2"/>
                        </a:rPr>
                        <a:t> per </a:t>
                      </a:r>
                      <a:r>
                        <a:rPr lang="de-DE" sz="1400" noProof="0" dirty="0" err="1">
                          <a:sym typeface="Wingdings" panose="05000000000000000000" pitchFamily="2" charset="2"/>
                        </a:rPr>
                        <a:t>article</a:t>
                      </a:r>
                      <a:endParaRPr lang="de-DE" sz="1400" noProof="0" dirty="0">
                        <a:sym typeface="Wingdings" panose="05000000000000000000" pitchFamily="2" charset="2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à"/>
                      </a:pPr>
                      <a:r>
                        <a:rPr lang="de-DE" sz="1400" noProof="0" dirty="0">
                          <a:sym typeface="Wingdings" panose="05000000000000000000" pitchFamily="2" charset="2"/>
                        </a:rPr>
                        <a:t>Switchen zwischen diesen Ansichten</a:t>
                      </a:r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Vincent Knapp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10</a:t>
                      </a:r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957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2542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153A5A-42D6-38AA-D828-2C8F5CFE3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3. Retrospektive</a:t>
            </a:r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98A9CB6-954E-B757-AC00-4A778ED65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9FF8-1369-4F22-8739-0971D22D8076}" type="datetime1">
              <a:rPr lang="de-DE" smtClean="0"/>
              <a:t>11.01.2025</a:t>
            </a:fld>
            <a:endParaRPr lang="en-US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6E3DE72-A848-5233-F182-414F08D31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5</a:t>
            </a:fld>
            <a:endParaRPr lang="en-US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2E7EA54-6431-6012-72BE-61692230AC59}"/>
              </a:ext>
            </a:extLst>
          </p:cNvPr>
          <p:cNvSpPr txBox="1"/>
          <p:nvPr/>
        </p:nvSpPr>
        <p:spPr>
          <a:xfrm>
            <a:off x="1225550" y="1847850"/>
            <a:ext cx="5314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noProof="0" dirty="0"/>
              <a:t>1. Stunden</a:t>
            </a:r>
            <a:endParaRPr lang="de-DE" sz="2800" dirty="0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823E2A83-E151-7005-7128-14F77E7E3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882235"/>
              </p:ext>
            </p:extLst>
          </p:nvPr>
        </p:nvGraphicFramePr>
        <p:xfrm>
          <a:off x="1848816" y="2286000"/>
          <a:ext cx="8494368" cy="386207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15728">
                  <a:extLst>
                    <a:ext uri="{9D8B030D-6E8A-4147-A177-3AD203B41FA5}">
                      <a16:colId xmlns:a16="http://schemas.microsoft.com/office/drawing/2014/main" val="2995477702"/>
                    </a:ext>
                  </a:extLst>
                </a:gridCol>
                <a:gridCol w="1415728">
                  <a:extLst>
                    <a:ext uri="{9D8B030D-6E8A-4147-A177-3AD203B41FA5}">
                      <a16:colId xmlns:a16="http://schemas.microsoft.com/office/drawing/2014/main" val="710254781"/>
                    </a:ext>
                  </a:extLst>
                </a:gridCol>
                <a:gridCol w="1415728">
                  <a:extLst>
                    <a:ext uri="{9D8B030D-6E8A-4147-A177-3AD203B41FA5}">
                      <a16:colId xmlns:a16="http://schemas.microsoft.com/office/drawing/2014/main" val="1400273077"/>
                    </a:ext>
                  </a:extLst>
                </a:gridCol>
                <a:gridCol w="1415728">
                  <a:extLst>
                    <a:ext uri="{9D8B030D-6E8A-4147-A177-3AD203B41FA5}">
                      <a16:colId xmlns:a16="http://schemas.microsoft.com/office/drawing/2014/main" val="2902639572"/>
                    </a:ext>
                  </a:extLst>
                </a:gridCol>
                <a:gridCol w="1415728">
                  <a:extLst>
                    <a:ext uri="{9D8B030D-6E8A-4147-A177-3AD203B41FA5}">
                      <a16:colId xmlns:a16="http://schemas.microsoft.com/office/drawing/2014/main" val="4128075999"/>
                    </a:ext>
                  </a:extLst>
                </a:gridCol>
                <a:gridCol w="1415728">
                  <a:extLst>
                    <a:ext uri="{9D8B030D-6E8A-4147-A177-3AD203B41FA5}">
                      <a16:colId xmlns:a16="http://schemas.microsoft.com/office/drawing/2014/main" val="2140225275"/>
                    </a:ext>
                  </a:extLst>
                </a:gridCol>
              </a:tblGrid>
              <a:tr h="39892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>
                          <a:effectLst/>
                        </a:rPr>
                        <a:t>Sprint 1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>
                          <a:effectLst/>
                        </a:rPr>
                        <a:t>Sprint 2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>
                          <a:effectLst/>
                        </a:rPr>
                        <a:t>Sprint 3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776983"/>
                  </a:ext>
                </a:extLst>
              </a:tr>
              <a:tr h="384795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u="none" strike="noStrike" dirty="0">
                          <a:effectLst/>
                        </a:rPr>
                        <a:t>Geschätzt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u="none" strike="noStrike" dirty="0">
                          <a:effectLst/>
                        </a:rPr>
                        <a:t>Tatsächlich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u="none" strike="noStrike" dirty="0">
                          <a:effectLst/>
                        </a:rPr>
                        <a:t>Geschätzt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u="none" strike="noStrike" dirty="0">
                          <a:effectLst/>
                        </a:rPr>
                        <a:t>Tatsächlich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u="none" strike="noStrike" dirty="0">
                          <a:effectLst/>
                        </a:rPr>
                        <a:t>Geschätzt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u="none" strike="noStrike" dirty="0">
                          <a:effectLst/>
                        </a:rPr>
                        <a:t>Tatsächlich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886808"/>
                  </a:ext>
                </a:extLst>
              </a:tr>
              <a:tr h="384795"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18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14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16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14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10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12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858597"/>
                  </a:ext>
                </a:extLst>
              </a:tr>
              <a:tr h="384795"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7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>
                          <a:effectLst/>
                        </a:rPr>
                        <a:t>9</a:t>
                      </a:r>
                      <a:endParaRPr lang="de-DE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12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406523"/>
                  </a:ext>
                </a:extLst>
              </a:tr>
              <a:tr h="384795"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8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8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8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7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626346"/>
                  </a:ext>
                </a:extLst>
              </a:tr>
              <a:tr h="384795"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1,5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1,5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6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7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6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607156"/>
                  </a:ext>
                </a:extLst>
              </a:tr>
              <a:tr h="384795"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7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989442"/>
                  </a:ext>
                </a:extLst>
              </a:tr>
              <a:tr h="384795"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12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4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6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8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10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011589"/>
                  </a:ext>
                </a:extLst>
              </a:tr>
              <a:tr h="384795"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3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dirty="0">
                          <a:effectLst/>
                        </a:rPr>
                        <a:t>0,5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955850"/>
                  </a:ext>
                </a:extLst>
              </a:tr>
              <a:tr h="384795"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48,5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434354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1AA45841-6982-4260-FEE2-BC7003E63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603307"/>
              </p:ext>
            </p:extLst>
          </p:nvPr>
        </p:nvGraphicFramePr>
        <p:xfrm>
          <a:off x="514350" y="5765006"/>
          <a:ext cx="1334466" cy="38307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34466">
                  <a:extLst>
                    <a:ext uri="{9D8B030D-6E8A-4147-A177-3AD203B41FA5}">
                      <a16:colId xmlns:a16="http://schemas.microsoft.com/office/drawing/2014/main" val="2995477702"/>
                    </a:ext>
                  </a:extLst>
                </a:gridCol>
              </a:tblGrid>
              <a:tr h="383072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dirty="0">
                          <a:effectLst/>
                        </a:rPr>
                        <a:t>Gesamt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1776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5499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90CE2B-38AF-53AF-9DD2-AEA378726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987677-AA59-F2D0-599D-02CB9C90A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3. Retrospektive</a:t>
            </a:r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D209DA2-7299-C07F-B3E6-253FED732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9FF8-1369-4F22-8739-0971D22D8076}" type="datetime1">
              <a:rPr lang="de-DE" smtClean="0"/>
              <a:t>11.01.2025</a:t>
            </a:fld>
            <a:endParaRPr lang="en-US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4100F722-68C6-3311-5117-8BCFC7D5F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6</a:t>
            </a:fld>
            <a:endParaRPr lang="en-US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BF72CC2-4AE2-716C-58F2-282B1DFBB0E5}"/>
              </a:ext>
            </a:extLst>
          </p:cNvPr>
          <p:cNvSpPr txBox="1"/>
          <p:nvPr/>
        </p:nvSpPr>
        <p:spPr>
          <a:xfrm>
            <a:off x="1225550" y="1847850"/>
            <a:ext cx="5314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noProof="0"/>
              <a:t>1. Stunden</a:t>
            </a:r>
            <a:endParaRPr lang="de-DE" sz="2800" dirty="0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F8D8D3B0-85E3-528B-943D-A7042A463B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833349"/>
              </p:ext>
            </p:extLst>
          </p:nvPr>
        </p:nvGraphicFramePr>
        <p:xfrm>
          <a:off x="1560830" y="2787593"/>
          <a:ext cx="2831456" cy="116851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15728">
                  <a:extLst>
                    <a:ext uri="{9D8B030D-6E8A-4147-A177-3AD203B41FA5}">
                      <a16:colId xmlns:a16="http://schemas.microsoft.com/office/drawing/2014/main" val="2995477702"/>
                    </a:ext>
                  </a:extLst>
                </a:gridCol>
                <a:gridCol w="1415728">
                  <a:extLst>
                    <a:ext uri="{9D8B030D-6E8A-4147-A177-3AD203B41FA5}">
                      <a16:colId xmlns:a16="http://schemas.microsoft.com/office/drawing/2014/main" val="710254781"/>
                    </a:ext>
                  </a:extLst>
                </a:gridCol>
              </a:tblGrid>
              <a:tr h="39892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de-DE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776983"/>
                  </a:ext>
                </a:extLst>
              </a:tr>
              <a:tr h="384795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Geschätzt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Tatsächlich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886808"/>
                  </a:ext>
                </a:extLst>
              </a:tr>
              <a:tr h="384795"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135,5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125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858597"/>
                  </a:ext>
                </a:extLst>
              </a:tr>
            </a:tbl>
          </a:graphicData>
        </a:graphic>
      </p:graphicFrame>
      <p:graphicFrame>
        <p:nvGraphicFramePr>
          <p:cNvPr id="13" name="Diagramm 12">
            <a:extLst>
              <a:ext uri="{FF2B5EF4-FFF2-40B4-BE49-F238E27FC236}">
                <a16:creationId xmlns:a16="http://schemas.microsoft.com/office/drawing/2014/main" id="{94200C6D-30D7-7163-0DB8-D7C07AFFEE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3955625"/>
              </p:ext>
            </p:extLst>
          </p:nvPr>
        </p:nvGraphicFramePr>
        <p:xfrm>
          <a:off x="5212080" y="2179320"/>
          <a:ext cx="4945380" cy="38023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46366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17AEB-6D71-4999-917C-331289440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3C8BAD-6795-CEE3-A039-3CD781B20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3. Retrospektive</a:t>
            </a:r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B27EE52-AFEF-8088-3BFC-629A5DB99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9FF8-1369-4F22-8739-0971D22D8076}" type="datetime1">
              <a:rPr lang="de-DE" smtClean="0"/>
              <a:t>11.01.2025</a:t>
            </a:fld>
            <a:endParaRPr lang="en-US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ABAD064-ACC8-91FD-EB64-48D526FC7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7</a:t>
            </a:fld>
            <a:endParaRPr lang="en-US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6389866-A467-73D9-5966-D2C436766646}"/>
              </a:ext>
            </a:extLst>
          </p:cNvPr>
          <p:cNvSpPr txBox="1"/>
          <p:nvPr/>
        </p:nvSpPr>
        <p:spPr>
          <a:xfrm>
            <a:off x="1225550" y="1847850"/>
            <a:ext cx="5314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2</a:t>
            </a:r>
            <a:r>
              <a:rPr lang="de-DE" sz="2800" noProof="0" dirty="0"/>
              <a:t>. Bewertung</a:t>
            </a:r>
            <a:endParaRPr lang="de-DE" sz="2800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EA0E701-EF9E-2CCF-F56A-4E16CBE7B5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49644"/>
              </p:ext>
            </p:extLst>
          </p:nvPr>
        </p:nvGraphicFramePr>
        <p:xfrm>
          <a:off x="2001520" y="2646660"/>
          <a:ext cx="50850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6320">
                  <a:extLst>
                    <a:ext uri="{9D8B030D-6E8A-4147-A177-3AD203B41FA5}">
                      <a16:colId xmlns:a16="http://schemas.microsoft.com/office/drawing/2014/main" val="2207168074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2714022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Aufgaben</a:t>
                      </a:r>
                      <a:r>
                        <a:rPr lang="en-US" b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vorgenommen</a:t>
                      </a:r>
                      <a:endParaRPr lang="de-DE" b="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17</a:t>
                      </a:r>
                      <a:endParaRPr lang="de-DE" b="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948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Aufgaben</a:t>
                      </a:r>
                      <a:r>
                        <a:rPr lang="en-US" b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erledigt</a:t>
                      </a:r>
                      <a:endParaRPr lang="de-DE" b="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>
                              <a:lumMod val="75000"/>
                              <a:lumOff val="25000"/>
                            </a:schemeClr>
                          </a:solidFill>
                        </a:rPr>
                        <a:t>16</a:t>
                      </a:r>
                      <a:endParaRPr lang="de-DE" b="0" dirty="0">
                        <a:solidFill>
                          <a:schemeClr val="bg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2447621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8F35EC9F-9D23-061C-71FD-2BB9B35A7F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869597"/>
              </p:ext>
            </p:extLst>
          </p:nvPr>
        </p:nvGraphicFramePr>
        <p:xfrm>
          <a:off x="2001520" y="3838575"/>
          <a:ext cx="37211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1100">
                  <a:extLst>
                    <a:ext uri="{9D8B030D-6E8A-4147-A177-3AD203B41FA5}">
                      <a16:colId xmlns:a16="http://schemas.microsoft.com/office/drawing/2014/main" val="708865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Nicht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absolvierte</a:t>
                      </a:r>
                      <a:r>
                        <a:rPr lang="en-US" dirty="0"/>
                        <a:t> Tasks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385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Hosting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577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7946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A40806-F29C-78D2-A232-48184C108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DD1A6B-11AA-DEC0-13BF-B7997FDC5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3. Retrospektive</a:t>
            </a:r>
            <a:endParaRPr lang="de-DE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51758B9-CAC7-879F-4157-6FE210016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9FF8-1369-4F22-8739-0971D22D8076}" type="datetime1">
              <a:rPr lang="de-DE" smtClean="0"/>
              <a:t>11.01.2025</a:t>
            </a:fld>
            <a:endParaRPr lang="en-US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3108FAB-78BF-7B2A-532B-ED09870EA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8</a:t>
            </a:fld>
            <a:endParaRPr lang="en-US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E3803A9-AC88-381C-29E0-E59C1F006982}"/>
              </a:ext>
            </a:extLst>
          </p:cNvPr>
          <p:cNvSpPr txBox="1"/>
          <p:nvPr/>
        </p:nvSpPr>
        <p:spPr>
          <a:xfrm>
            <a:off x="1225550" y="1847850"/>
            <a:ext cx="5314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2</a:t>
            </a:r>
            <a:r>
              <a:rPr lang="de-DE" sz="2800" noProof="0" dirty="0"/>
              <a:t>. Bewertung</a:t>
            </a:r>
            <a:endParaRPr lang="de-DE" sz="2800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6E9F4C02-326A-9E80-81DA-A1572728E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812149"/>
              </p:ext>
            </p:extLst>
          </p:nvPr>
        </p:nvGraphicFramePr>
        <p:xfrm>
          <a:off x="2019300" y="2539355"/>
          <a:ext cx="6400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0">
                  <a:extLst>
                    <a:ext uri="{9D8B030D-6E8A-4147-A177-3AD203B41FA5}">
                      <a16:colId xmlns:a16="http://schemas.microsoft.com/office/drawing/2014/main" val="2468422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Hürden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232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Einlernen</a:t>
                      </a:r>
                      <a:r>
                        <a:rPr lang="en-US" dirty="0"/>
                        <a:t> in </a:t>
                      </a:r>
                      <a:r>
                        <a:rPr lang="en-US" dirty="0" err="1"/>
                        <a:t>neue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Programme</a:t>
                      </a:r>
                      <a:r>
                        <a:rPr lang="en-US" dirty="0"/>
                        <a:t> (C# </a:t>
                      </a:r>
                      <a:r>
                        <a:rPr lang="en-US" dirty="0" err="1"/>
                        <a:t>oder</a:t>
                      </a:r>
                      <a:r>
                        <a:rPr lang="en-US" dirty="0"/>
                        <a:t> Docker)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326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Krankenstand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136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Erweiterung</a:t>
                      </a:r>
                      <a:r>
                        <a:rPr lang="en-US" dirty="0"/>
                        <a:t> von </a:t>
                      </a:r>
                      <a:r>
                        <a:rPr lang="en-US" dirty="0" err="1"/>
                        <a:t>Komponenten</a:t>
                      </a:r>
                      <a:r>
                        <a:rPr lang="en-US" dirty="0"/>
                        <a:t> in </a:t>
                      </a:r>
                      <a:r>
                        <a:rPr lang="en-US" dirty="0" err="1"/>
                        <a:t>neuen</a:t>
                      </a:r>
                      <a:r>
                        <a:rPr lang="en-US" dirty="0"/>
                        <a:t> Sprints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194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Unerwartete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Anforderung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42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7545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1425FB-1700-5FE9-1141-F138831F1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E796BA-3961-EA71-B5E9-85DB77328D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8371710-CFF8-A180-2B90-F3860EA9C4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4B820E1-A5F8-8DAD-4358-C345FDE5D7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AF19417-CC90-0C0E-185E-3553371EB67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60F87F6-0583-6FAD-E3FE-3F92D0E4D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9FF8-1369-4F22-8739-0971D22D8076}" type="datetime1">
              <a:rPr lang="de-DE" smtClean="0"/>
              <a:t>11.01.2025</a:t>
            </a:fld>
            <a:endParaRPr lang="en-US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B911ABD-38C2-6694-E95F-5E7DF61FE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43144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RegularSeedLeftStep">
      <a:dk1>
        <a:srgbClr val="000000"/>
      </a:dk1>
      <a:lt1>
        <a:srgbClr val="FFFFFF"/>
      </a:lt1>
      <a:dk2>
        <a:srgbClr val="1D3326"/>
      </a:dk2>
      <a:lt2>
        <a:srgbClr val="E8E3E2"/>
      </a:lt2>
      <a:accent1>
        <a:srgbClr val="42AFCE"/>
      </a:accent1>
      <a:accent2>
        <a:srgbClr val="2EB49B"/>
      </a:accent2>
      <a:accent3>
        <a:srgbClr val="3AB66A"/>
      </a:accent3>
      <a:accent4>
        <a:srgbClr val="33BA2F"/>
      </a:accent4>
      <a:accent5>
        <a:srgbClr val="6EB239"/>
      </a:accent5>
      <a:accent6>
        <a:srgbClr val="99AB2B"/>
      </a:accent6>
      <a:hlink>
        <a:srgbClr val="BF5C3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</Words>
  <Application>Microsoft Office PowerPoint</Application>
  <PresentationFormat>Breitbild</PresentationFormat>
  <Paragraphs>155</Paragraphs>
  <Slides>12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20" baseType="lpstr">
      <vt:lpstr>Aptos</vt:lpstr>
      <vt:lpstr>Aptos Narrow</vt:lpstr>
      <vt:lpstr>Arial</vt:lpstr>
      <vt:lpstr>Avenir Next LT Pro</vt:lpstr>
      <vt:lpstr>Avenir Next LT Pro Light</vt:lpstr>
      <vt:lpstr>Sitka Subheading</vt:lpstr>
      <vt:lpstr>Wingdings</vt:lpstr>
      <vt:lpstr>PebbleVTI</vt:lpstr>
      <vt:lpstr>Sprint-Backlog</vt:lpstr>
      <vt:lpstr>INHALTSVERZEICHNIS</vt:lpstr>
      <vt:lpstr>1. Produktvorstellung</vt:lpstr>
      <vt:lpstr>2. Sprint 3</vt:lpstr>
      <vt:lpstr>3. Retrospektive</vt:lpstr>
      <vt:lpstr>3. Retrospektive</vt:lpstr>
      <vt:lpstr>3. Retrospektive</vt:lpstr>
      <vt:lpstr>3. Retrospektive</vt:lpstr>
      <vt:lpstr>PowerPoint-Präsentation</vt:lpstr>
      <vt:lpstr>PowerPoint-Präsentation</vt:lpstr>
      <vt:lpstr>PowerPoint-Präsentation</vt:lpstr>
      <vt:lpstr>Vielen Dank für Ihre / Eure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René Weber</dc:creator>
  <cp:lastModifiedBy>Vincent Knapp</cp:lastModifiedBy>
  <cp:revision>48</cp:revision>
  <dcterms:created xsi:type="dcterms:W3CDTF">2024-11-23T13:24:36Z</dcterms:created>
  <dcterms:modified xsi:type="dcterms:W3CDTF">2025-01-11T19:51:21Z</dcterms:modified>
</cp:coreProperties>
</file>