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9"/>
  </p:notesMasterIdLst>
  <p:sldIdLst>
    <p:sldId id="256" r:id="rId2"/>
    <p:sldId id="258" r:id="rId3"/>
    <p:sldId id="276" r:id="rId4"/>
    <p:sldId id="283" r:id="rId5"/>
    <p:sldId id="259" r:id="rId6"/>
    <p:sldId id="277" r:id="rId7"/>
    <p:sldId id="279" r:id="rId8"/>
    <p:sldId id="281" r:id="rId9"/>
    <p:sldId id="280" r:id="rId10"/>
    <p:sldId id="278" r:id="rId11"/>
    <p:sldId id="267" r:id="rId12"/>
    <p:sldId id="284" r:id="rId13"/>
    <p:sldId id="270" r:id="rId14"/>
    <p:sldId id="262" r:id="rId15"/>
    <p:sldId id="263" r:id="rId16"/>
    <p:sldId id="264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12.12.2024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12.12.2024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12.12.2024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12.12.2024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1271" y="3148497"/>
            <a:ext cx="2787611" cy="257575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B837195-1D8C-018A-6A69-9424AC03C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1932"/>
          <a:stretch/>
        </p:blipFill>
        <p:spPr>
          <a:xfrm>
            <a:off x="1636826" y="2074746"/>
            <a:ext cx="2509961" cy="43307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38047"/>
              </p:ext>
            </p:extLst>
          </p:nvPr>
        </p:nvGraphicFramePr>
        <p:xfrm>
          <a:off x="762001" y="1916681"/>
          <a:ext cx="8902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001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1932740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44322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443224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91151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7E4F-8F8B-549F-9E8B-A6D23B79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30E9-F122-BB4D-42D9-7C8292E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7A518-0A76-4F7C-7D6C-4A88EB59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4E9A9-C2F5-9B15-881B-C1199172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A2DE47-6451-F57E-7DC7-1D4B0972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D9E691-1A44-E858-40FD-A687B005B6E5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15C4C09-A577-9E60-2D7F-37D0244704E7}"/>
              </a:ext>
            </a:extLst>
          </p:cNvPr>
          <p:cNvGraphicFramePr>
            <a:graphicFrameLocks/>
          </p:cNvGraphicFramePr>
          <p:nvPr/>
        </p:nvGraphicFramePr>
        <p:xfrm>
          <a:off x="762001" y="1916681"/>
          <a:ext cx="8902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001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1932740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44322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443224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91151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1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962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Alle Speisen sind sichtbar und auswählbar.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Website </a:t>
                      </a:r>
                      <a:r>
                        <a:rPr lang="de-DE" sz="1400" noProof="0" dirty="0" err="1"/>
                        <a:t>läd</a:t>
                      </a:r>
                      <a:r>
                        <a:rPr lang="de-DE" sz="1400" noProof="0" dirty="0"/>
                        <a:t> dynamisch auf </a:t>
                      </a:r>
                      <a:r>
                        <a:rPr lang="de-DE" sz="1400" noProof="0" dirty="0" err="1"/>
                        <a:t>basis</a:t>
                      </a:r>
                      <a:r>
                        <a:rPr lang="de-DE" sz="1400" noProof="0" dirty="0"/>
                        <a:t> der Speisenanzahl.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können grundlegende VS benutzen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sind in der Lage mit </a:t>
                      </a:r>
                      <a:r>
                        <a:rPr lang="de-DE" sz="1400" noProof="0" dirty="0" err="1"/>
                        <a:t>Bazor</a:t>
                      </a:r>
                      <a:r>
                        <a:rPr lang="de-DE" sz="1400" noProof="0" dirty="0"/>
                        <a:t> die Website zu entwickeln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selektierten Speisen werden angezeigt.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Anzahl kann verändert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Speisen können wieder entfernt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9F137C-877B-196F-AB88-30822F84DAD2}"/>
              </a:ext>
            </a:extLst>
          </p:cNvPr>
          <p:cNvSpPr txBox="1"/>
          <p:nvPr/>
        </p:nvSpPr>
        <p:spPr>
          <a:xfrm>
            <a:off x="9260601" y="1417627"/>
            <a:ext cx="26695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Layout</a:t>
            </a:r>
          </a:p>
          <a:p>
            <a:r>
              <a:rPr lang="de-DE" dirty="0"/>
              <a:t>Design</a:t>
            </a:r>
          </a:p>
          <a:p>
            <a:r>
              <a:rPr lang="de-DE" dirty="0"/>
              <a:t>Anbindung API</a:t>
            </a:r>
          </a:p>
          <a:p>
            <a:r>
              <a:rPr lang="de-DE" dirty="0"/>
              <a:t>Anpassen Felder für API Erweiterung</a:t>
            </a:r>
          </a:p>
          <a:p>
            <a:endParaRPr lang="de-DE" dirty="0"/>
          </a:p>
          <a:p>
            <a:r>
              <a:rPr lang="de-DE" dirty="0"/>
              <a:t>Küchenansicht optimieren</a:t>
            </a:r>
          </a:p>
          <a:p>
            <a:r>
              <a:rPr lang="de-DE" dirty="0"/>
              <a:t>--&gt; </a:t>
            </a:r>
            <a:r>
              <a:rPr lang="de-DE" dirty="0" err="1"/>
              <a:t>Grouping</a:t>
            </a:r>
            <a:r>
              <a:rPr lang="de-DE" dirty="0"/>
              <a:t> per Table</a:t>
            </a:r>
          </a:p>
          <a:p>
            <a:r>
              <a:rPr lang="de-DE" dirty="0"/>
              <a:t>--&gt; </a:t>
            </a:r>
            <a:r>
              <a:rPr lang="de-DE" dirty="0" err="1"/>
              <a:t>Grouping</a:t>
            </a:r>
            <a:r>
              <a:rPr lang="de-DE" dirty="0"/>
              <a:t> per Artikel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/>
              <a:t>Switchen zwischen diesen Ansichten</a:t>
            </a:r>
          </a:p>
          <a:p>
            <a:r>
              <a:rPr lang="de-DE" dirty="0"/>
              <a:t>Hosting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Layout/Design überarbeiten.</a:t>
            </a:r>
          </a:p>
          <a:p>
            <a:r>
              <a:rPr lang="de-DE" sz="2800" dirty="0"/>
              <a:t>Anbindung API.</a:t>
            </a:r>
          </a:p>
          <a:p>
            <a:r>
              <a:rPr lang="de-DE" sz="2800" dirty="0"/>
              <a:t>(evtl. Küchenansicht optimieren).</a:t>
            </a:r>
          </a:p>
          <a:p>
            <a:r>
              <a:rPr lang="de-DE" dirty="0"/>
              <a:t>Hosting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Vielen</a:t>
            </a:r>
            <a:r>
              <a:rPr lang="en-US" noProof="0" dirty="0"/>
              <a:t> Dank für </a:t>
            </a:r>
            <a:r>
              <a:rPr lang="en-US" noProof="0" dirty="0" err="1"/>
              <a:t>eure</a:t>
            </a:r>
            <a:r>
              <a:rPr lang="en-US" noProof="0" dirty="0"/>
              <a:t> </a:t>
            </a:r>
            <a:r>
              <a:rPr lang="en-US" noProof="0" dirty="0" err="1"/>
              <a:t>Aufmerksamkeit</a:t>
            </a:r>
            <a:r>
              <a:rPr lang="en-US" noProof="0" dirty="0"/>
              <a:t>!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6E20E8E-2FCE-EBDB-805D-EE8F15870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04E99FB-A8D9-FFF5-CC16-1360363EC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Grundstruktur der Webanwendung.</a:t>
            </a:r>
          </a:p>
          <a:p>
            <a:r>
              <a:rPr lang="de-DE" sz="2400" dirty="0"/>
              <a:t>Organisation der Arbeitslast und des Zeitmanagement.</a:t>
            </a:r>
          </a:p>
          <a:p>
            <a:endParaRPr lang="de-DE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CFA10087-D0D4-34C0-D171-0844FBA8256B}"/>
              </a:ext>
            </a:extLst>
          </p:cNvPr>
          <p:cNvSpPr txBox="1">
            <a:spLocks/>
          </p:cNvSpPr>
          <p:nvPr/>
        </p:nvSpPr>
        <p:spPr>
          <a:xfrm>
            <a:off x="5913119" y="2285999"/>
            <a:ext cx="5151119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Sprint 2:</a:t>
            </a:r>
          </a:p>
        </p:txBody>
      </p:sp>
      <p:sp>
        <p:nvSpPr>
          <p:cNvPr id="18" name="Inhaltsplatzhalter 15">
            <a:extLst>
              <a:ext uri="{FF2B5EF4-FFF2-40B4-BE49-F238E27FC236}">
                <a16:creationId xmlns:a16="http://schemas.microsoft.com/office/drawing/2014/main" id="{2A6A369F-E018-805E-F140-89DCE5D80238}"/>
              </a:ext>
            </a:extLst>
          </p:cNvPr>
          <p:cNvSpPr txBox="1">
            <a:spLocks/>
          </p:cNvSpPr>
          <p:nvPr/>
        </p:nvSpPr>
        <p:spPr>
          <a:xfrm>
            <a:off x="5913119" y="3048000"/>
            <a:ext cx="5151119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Erweiterte Logik implementieren.</a:t>
            </a:r>
          </a:p>
          <a:p>
            <a:r>
              <a:rPr lang="de-DE" sz="2400" dirty="0"/>
              <a:t>Schnittstelle zwischen Kunden und Küche.</a:t>
            </a:r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A69E-67F0-A54B-5BF3-92622372C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3: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94DDB-FD48-3B65-936A-61EE749D5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Layout/Design überarbeiten.</a:t>
            </a:r>
          </a:p>
          <a:p>
            <a:r>
              <a:rPr lang="de-DE" sz="2400" dirty="0"/>
              <a:t>Anbindung API.</a:t>
            </a:r>
          </a:p>
          <a:p>
            <a:r>
              <a:rPr lang="de-DE" sz="2400" dirty="0"/>
              <a:t>(evtl. Küchenansicht optimieren).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68C97-F681-E70B-0334-E2F38513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Sprint übergreifend: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EA5CA-D976-A93A-1C8A-72452E6596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Dokumentation.</a:t>
            </a:r>
          </a:p>
          <a:p>
            <a:r>
              <a:rPr lang="de-DE" sz="2400" dirty="0"/>
              <a:t>Behebung von Fehlern.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12.12.2024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für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76BE-ABD1-4DFE-CA00-BF955600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F5556-F8B2-9673-27B6-FE07D7D4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9DA51-0540-375C-546C-32C8983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A7E09-0FAD-B32E-B92E-791841A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DDF71-7263-7659-E5C3-47ABBD65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86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428E1C-AA80-4052-4B11-779B98FB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674164"/>
            <a:ext cx="10668000" cy="2517734"/>
          </a:xfrm>
        </p:spPr>
      </p:pic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9D96468-9780-240A-56FA-84295FDBCC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9512" y="3145429"/>
            <a:ext cx="2312988" cy="276031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843604E-ED7A-B33A-4642-83B2BEF11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6938" y="2476260"/>
            <a:ext cx="1514686" cy="34294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DF8A3A-B0A3-6DF4-3436-4938E6B4F2B5}"/>
              </a:ext>
            </a:extLst>
          </p:cNvPr>
          <p:cNvSpPr txBox="1"/>
          <p:nvPr/>
        </p:nvSpPr>
        <p:spPr>
          <a:xfrm>
            <a:off x="1245793" y="2684065"/>
            <a:ext cx="60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für </a:t>
            </a:r>
            <a:r>
              <a:rPr lang="en-US" b="1" dirty="0" err="1"/>
              <a:t>Küchen</a:t>
            </a:r>
            <a:r>
              <a:rPr lang="en-US" b="1" dirty="0"/>
              <a:t>-Mitarbeiter + </a:t>
            </a:r>
            <a:r>
              <a:rPr lang="en-US" b="1" dirty="0" err="1"/>
              <a:t>Küchen-Ansicht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E9A0FCD-5FE1-D6D4-1488-1A6CB1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9" y="3002985"/>
            <a:ext cx="4058484" cy="2792305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0709" y="2646537"/>
            <a:ext cx="2588456" cy="35052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FD134E-9D05-4999-A25C-C8CF34F9468B}"/>
              </a:ext>
            </a:extLst>
          </p:cNvPr>
          <p:cNvCxnSpPr>
            <a:cxnSpLocks/>
          </p:cNvCxnSpPr>
          <p:nvPr/>
        </p:nvCxnSpPr>
        <p:spPr>
          <a:xfrm flipV="1">
            <a:off x="4940215" y="3522588"/>
            <a:ext cx="2430217" cy="65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DCC6A87-D090-B124-0FD0-38D9706447C8}"/>
              </a:ext>
            </a:extLst>
          </p:cNvPr>
          <p:cNvSpPr/>
          <p:nvPr/>
        </p:nvSpPr>
        <p:spPr>
          <a:xfrm>
            <a:off x="4486083" y="3002985"/>
            <a:ext cx="386625" cy="274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E51D1-14AA-8F50-D4F4-7F98825609E8}"/>
              </a:ext>
            </a:extLst>
          </p:cNvPr>
          <p:cNvSpPr txBox="1"/>
          <p:nvPr/>
        </p:nvSpPr>
        <p:spPr>
          <a:xfrm>
            <a:off x="1601733" y="2373852"/>
            <a:ext cx="32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klassische</a:t>
            </a:r>
            <a:r>
              <a:rPr lang="en-US" b="1" dirty="0"/>
              <a:t>” </a:t>
            </a:r>
            <a:r>
              <a:rPr lang="en-US" b="1" dirty="0" err="1"/>
              <a:t>Probleme</a:t>
            </a:r>
            <a:endParaRPr lang="de-DE" b="1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9D0596BB-A368-19AC-99B9-B074A422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Breitbild</PresentationFormat>
  <Paragraphs>218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Gesamtplan für das Projekt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3. Produktzwischenstand</vt:lpstr>
      <vt:lpstr>4. Detailplanung – Sprint 2</vt:lpstr>
      <vt:lpstr>4. Detailplanung – Sprint 3</vt:lpstr>
      <vt:lpstr>4. Detailplanung</vt:lpstr>
      <vt:lpstr>5. Ausblick auf den folgenden Sprint</vt:lpstr>
      <vt:lpstr>6. Software-Tools</vt:lpstr>
      <vt:lpstr>7. SOUPs/OTS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29</cp:revision>
  <dcterms:created xsi:type="dcterms:W3CDTF">2024-11-23T13:24:36Z</dcterms:created>
  <dcterms:modified xsi:type="dcterms:W3CDTF">2024-12-12T16:34:51Z</dcterms:modified>
</cp:coreProperties>
</file>