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23.11.2024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23.11.2024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23.11.2024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23.11.2024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23.11.2024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23.11.2024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E0C12BA-29C0-7C7A-636E-FBFEABD671F7}"/>
              </a:ext>
            </a:extLst>
          </p:cNvPr>
          <p:cNvSpPr/>
          <p:nvPr userDrawn="1"/>
        </p:nvSpPr>
        <p:spPr>
          <a:xfrm>
            <a:off x="10720864" y="5584076"/>
            <a:ext cx="1080000" cy="1080000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dirty="0"/>
          </a:p>
          <a:p>
            <a:pPr algn="l"/>
            <a:r>
              <a:rPr lang="de-DE" dirty="0"/>
              <a:t>Review R1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/>
              <a:t>Sprint-Backlog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4BD55BC-74A0-A167-13CB-44B55641E7C4}"/>
              </a:ext>
            </a:extLst>
          </p:cNvPr>
          <p:cNvSpPr/>
          <p:nvPr/>
        </p:nvSpPr>
        <p:spPr>
          <a:xfrm>
            <a:off x="175262" y="311727"/>
            <a:ext cx="2855552" cy="290289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SOUPs/OTS 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smtClean="0"/>
              <a:t>23.11.2024</a:t>
            </a:fld>
            <a:endParaRPr lang="en-US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BF442-C1D7-BFAB-B990-306D545FF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Gesamtplan für das Projekt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8CB8A-7B88-4DA0-CC4B-B2A2E5FE1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 zum Bestellen von Speisen aus Kundenebene</a:t>
            </a:r>
          </a:p>
          <a:p>
            <a:r>
              <a:rPr lang="de-DE" dirty="0"/>
              <a:t>Bestimmter festgelegter Bestellprozess mit Änderungsmöglichkeiten</a:t>
            </a:r>
          </a:p>
          <a:p>
            <a:r>
              <a:rPr lang="de-DE" dirty="0"/>
              <a:t>Vereinfachte Verwirklichung von Bestellungen in der Küche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760A2D-1679-DB65-03E8-EBFAACF7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9AA5-895A-497C-8276-D01EA17DCACE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574BDB-674E-D22B-4394-F64D3702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8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Tätigkeiten des vergangenen Zeitraums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CB8108-F7CA-0CC2-0BE9-D617E9F1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10668000" cy="3290935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Erstellung:</a:t>
            </a:r>
          </a:p>
          <a:p>
            <a:pPr lvl="1"/>
            <a:r>
              <a:rPr lang="de-DE" dirty="0"/>
              <a:t>eines Dokuments mit unserer Projektidee mit den Core-Featuren</a:t>
            </a:r>
          </a:p>
          <a:p>
            <a:pPr lvl="1"/>
            <a:r>
              <a:rPr lang="de-DE" dirty="0"/>
              <a:t>einer Liste mit </a:t>
            </a:r>
            <a:r>
              <a:rPr lang="de-DE" dirty="0" err="1"/>
              <a:t>ToDos</a:t>
            </a:r>
            <a:r>
              <a:rPr lang="de-DE" dirty="0"/>
              <a:t> und deren Priorisierung</a:t>
            </a:r>
          </a:p>
          <a:p>
            <a:pPr lvl="1"/>
            <a:r>
              <a:rPr lang="de-DE" dirty="0"/>
              <a:t>von Software teilen</a:t>
            </a:r>
          </a:p>
          <a:p>
            <a:pPr lvl="1"/>
            <a:r>
              <a:rPr lang="de-DE" dirty="0"/>
              <a:t>einer Datenbank</a:t>
            </a:r>
          </a:p>
          <a:p>
            <a:pPr lvl="1"/>
            <a:r>
              <a:rPr lang="de-DE" dirty="0"/>
              <a:t>des Produkt Backlogs</a:t>
            </a:r>
          </a:p>
          <a:p>
            <a:pPr lvl="1"/>
            <a:r>
              <a:rPr lang="de-DE" dirty="0"/>
              <a:t>des Sprint-Backlogs</a:t>
            </a:r>
          </a:p>
          <a:p>
            <a:r>
              <a:rPr lang="de-DE" dirty="0"/>
              <a:t>Anlegen des Projekts und Ordner für die Dokumentation in GitHub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734AA-4759-CD67-1C8B-1EA1C4B1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AE5AA-48CB-2BD3-8266-2BF393A70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845A53-5BE6-9CA6-3562-72B862D9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4833C9-41BA-59D9-C329-117775D1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9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E9E59E-8BEF-E219-1B63-247630B68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Detailplanung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7C4CF4-DB37-281A-EA30-8A6074C8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8D5428-903D-063F-D2B8-8AA97F0DB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DE19446-3B39-C275-0CB6-43F8F4C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9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SOUPs/OTS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DB5783-3C7A-EB1E-A074-D8298904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23.11.2024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Breitbild</PresentationFormat>
  <Paragraphs>45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Arial</vt:lpstr>
      <vt:lpstr>Avenir Next LT Pro</vt:lpstr>
      <vt:lpstr>Avenir Next LT Pro Light</vt:lpstr>
      <vt:lpstr>Sitka Subheading</vt:lpstr>
      <vt:lpstr>PebbleVTI</vt:lpstr>
      <vt:lpstr>Sprint-Backlog</vt:lpstr>
      <vt:lpstr>INHALTSVERZEICHNIS</vt:lpstr>
      <vt:lpstr>1. Gesamtplan für das Projekt</vt:lpstr>
      <vt:lpstr>2. Tätigkeiten des vergangenen Zeitraums</vt:lpstr>
      <vt:lpstr>3. Produktzwischenstand</vt:lpstr>
      <vt:lpstr>4. Detailplanung</vt:lpstr>
      <vt:lpstr>5. Ausblick auf den folgenden Sprint</vt:lpstr>
      <vt:lpstr>6. Software-Tools</vt:lpstr>
      <vt:lpstr>7. SOUPs/OTS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2</cp:revision>
  <dcterms:created xsi:type="dcterms:W3CDTF">2024-11-23T13:24:36Z</dcterms:created>
  <dcterms:modified xsi:type="dcterms:W3CDTF">2024-11-23T14:59:12Z</dcterms:modified>
</cp:coreProperties>
</file>