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8"/>
  </p:notesMasterIdLst>
  <p:sldIdLst>
    <p:sldId id="256" r:id="rId2"/>
    <p:sldId id="258" r:id="rId3"/>
    <p:sldId id="276" r:id="rId4"/>
    <p:sldId id="283" r:id="rId5"/>
    <p:sldId id="259" r:id="rId6"/>
    <p:sldId id="279" r:id="rId7"/>
    <p:sldId id="281" r:id="rId8"/>
    <p:sldId id="280" r:id="rId9"/>
    <p:sldId id="278" r:id="rId10"/>
    <p:sldId id="267" r:id="rId11"/>
    <p:sldId id="284" r:id="rId12"/>
    <p:sldId id="270" r:id="rId13"/>
    <p:sldId id="262" r:id="rId14"/>
    <p:sldId id="263" r:id="rId15"/>
    <p:sldId id="26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12.12.2024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12.12.2024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12.12.2024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12.12.2024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12.12.2024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12.12.2024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1134989"/>
              </p:ext>
            </p:extLst>
          </p:nvPr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1488440"/>
              </p:ext>
            </p:extLst>
          </p:nvPr>
        </p:nvGraphicFramePr>
        <p:xfrm>
          <a:off x="761998" y="1916681"/>
          <a:ext cx="9647583" cy="41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452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49967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86656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178887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545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14830"/>
              </p:ext>
            </p:extLst>
          </p:nvPr>
        </p:nvGraphicFramePr>
        <p:xfrm>
          <a:off x="911224" y="2587186"/>
          <a:ext cx="8718551" cy="35088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Intuitiv bedienbar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optisch ansprechend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78178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Bereitgestellt auf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Erreichbar (mind.) aus gleichem Netzwerk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25923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von API abgerufen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61885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Felder (API Erweiterung)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aus API werden angezeigt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Optimierung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Wechseln zwischen Ansichten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Gruppierung ist möglich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sz="2800" dirty="0"/>
              <a:t>(evtl. Küchenansicht optimieren).</a:t>
            </a:r>
          </a:p>
          <a:p>
            <a:r>
              <a:rPr lang="de-DE" dirty="0"/>
              <a:t>Hosting</a:t>
            </a:r>
            <a:endParaRPr lang="de-DE" sz="28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12/12/2024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6E20E8E-2FCE-EBDB-805D-EE8F15870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04E99FB-A8D9-FFF5-CC16-1360363EC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Grundstruktur der Webanwendung.</a:t>
            </a:r>
          </a:p>
          <a:p>
            <a:r>
              <a:rPr lang="de-DE" sz="2400" dirty="0"/>
              <a:t>Organisation der Arbeitslast und des Zeitmanagement.</a:t>
            </a:r>
          </a:p>
          <a:p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FA10087-D0D4-34C0-D171-0844FBA8256B}"/>
              </a:ext>
            </a:extLst>
          </p:cNvPr>
          <p:cNvSpPr txBox="1">
            <a:spLocks/>
          </p:cNvSpPr>
          <p:nvPr/>
        </p:nvSpPr>
        <p:spPr>
          <a:xfrm>
            <a:off x="5913119" y="2285999"/>
            <a:ext cx="5151119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Sprint 2: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2A6A369F-E018-805E-F140-89DCE5D80238}"/>
              </a:ext>
            </a:extLst>
          </p:cNvPr>
          <p:cNvSpPr txBox="1">
            <a:spLocks/>
          </p:cNvSpPr>
          <p:nvPr/>
        </p:nvSpPr>
        <p:spPr>
          <a:xfrm>
            <a:off x="5913119" y="3048000"/>
            <a:ext cx="5151119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Erweiterte Logik implementieren.</a:t>
            </a:r>
          </a:p>
          <a:p>
            <a:r>
              <a:rPr lang="de-DE" sz="2400" dirty="0"/>
              <a:t>Schnittstelle zwischen Kunden und Küche.</a:t>
            </a:r>
          </a:p>
        </p:txBody>
      </p: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A69E-67F0-A54B-5BF3-92622372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3: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94DDB-FD48-3B65-936A-61EE749D5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Layout/Design überarbeiten.</a:t>
            </a:r>
          </a:p>
          <a:p>
            <a:r>
              <a:rPr lang="de-DE" sz="2400" dirty="0"/>
              <a:t>Anbindung API.</a:t>
            </a:r>
          </a:p>
          <a:p>
            <a:r>
              <a:rPr lang="de-DE" sz="2400" dirty="0"/>
              <a:t>(evtl. Küchenansicht optimieren).</a:t>
            </a:r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68C97-F681-E70B-0334-E2F38513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Sprint übergreifend: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EA5CA-D976-A93A-1C8A-72452E65969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de-DE" sz="2400" dirty="0"/>
              <a:t>Dokumentation.</a:t>
            </a:r>
          </a:p>
          <a:p>
            <a:r>
              <a:rPr lang="de-DE" sz="2400" dirty="0"/>
              <a:t>Behebung von Fehlern.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12.12.2024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für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12.12.2024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2674164"/>
            <a:ext cx="10668000" cy="2517734"/>
          </a:xfrm>
        </p:spPr>
      </p:pic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89D96468-9780-240A-56FA-84295FDBCC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359512" y="3145429"/>
            <a:ext cx="2312988" cy="2760310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6843604E-ED7A-B33A-4642-83B2BEF11C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096938" y="2476260"/>
            <a:ext cx="1514686" cy="3429479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 </a:t>
            </a:r>
            <a:r>
              <a:rPr lang="en-US" b="1" dirty="0" err="1"/>
              <a:t>Küchen-Ansicht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01271" y="3148497"/>
            <a:ext cx="2787611" cy="2575752"/>
          </a:xfr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DB837195-1D8C-018A-6A69-9424AC03CB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11932"/>
          <a:stretch/>
        </p:blipFill>
        <p:spPr>
          <a:xfrm>
            <a:off x="1636826" y="2074746"/>
            <a:ext cx="2509961" cy="43307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12.12.2024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485</Words>
  <Application>Microsoft Office PowerPoint</Application>
  <PresentationFormat>Breitbild</PresentationFormat>
  <Paragraphs>193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Gesamtplan für das Projekt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René Weber</cp:lastModifiedBy>
  <cp:revision>33</cp:revision>
  <dcterms:created xsi:type="dcterms:W3CDTF">2024-11-23T13:24:36Z</dcterms:created>
  <dcterms:modified xsi:type="dcterms:W3CDTF">2024-12-12T17:17:12Z</dcterms:modified>
</cp:coreProperties>
</file>