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9"/>
  </p:notesMasterIdLst>
  <p:sldIdLst>
    <p:sldId id="256" r:id="rId2"/>
    <p:sldId id="258" r:id="rId3"/>
    <p:sldId id="276" r:id="rId4"/>
    <p:sldId id="283" r:id="rId5"/>
    <p:sldId id="259" r:id="rId6"/>
    <p:sldId id="277" r:id="rId7"/>
    <p:sldId id="279" r:id="rId8"/>
    <p:sldId id="281" r:id="rId9"/>
    <p:sldId id="280" r:id="rId10"/>
    <p:sldId id="278" r:id="rId11"/>
    <p:sldId id="267" r:id="rId12"/>
    <p:sldId id="270" r:id="rId13"/>
    <p:sldId id="262" r:id="rId14"/>
    <p:sldId id="263" r:id="rId15"/>
    <p:sldId id="264" r:id="rId16"/>
    <p:sldId id="275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CF9E-B232-40C4-9FD1-CBCD6EEC6F42}" v="5" dt="2024-12-11T13:57:2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loching" userId="551bbce12cf0acfa" providerId="LiveId" clId="{6E48CF9E-B232-40C4-9FD1-CBCD6EEC6F42}"/>
    <pc:docChg chg="undo custSel addSld delSld modSld">
      <pc:chgData name="Hans Bloching" userId="551bbce12cf0acfa" providerId="LiveId" clId="{6E48CF9E-B232-40C4-9FD1-CBCD6EEC6F42}" dt="2024-12-11T14:01:55.556" v="952" actId="20577"/>
      <pc:docMkLst>
        <pc:docMk/>
      </pc:docMkLst>
      <pc:sldChg chg="addSp delSp modSp mod">
        <pc:chgData name="Hans Bloching" userId="551bbce12cf0acfa" providerId="LiveId" clId="{6E48CF9E-B232-40C4-9FD1-CBCD6EEC6F42}" dt="2024-12-11T13:59:45.892" v="946" actId="20577"/>
        <pc:sldMkLst>
          <pc:docMk/>
          <pc:sldMk cId="118876679" sldId="259"/>
        </pc:sldMkLst>
        <pc:spChg chg="add del mod">
          <ac:chgData name="Hans Bloching" userId="551bbce12cf0acfa" providerId="LiveId" clId="{6E48CF9E-B232-40C4-9FD1-CBCD6EEC6F42}" dt="2024-12-11T13:57:15.197" v="705"/>
          <ac:spMkLst>
            <pc:docMk/>
            <pc:sldMk cId="118876679" sldId="259"/>
            <ac:spMk id="3" creationId="{0CA3E67A-DE8D-7808-BC06-F26DB1D66E71}"/>
          </ac:spMkLst>
        </pc:spChg>
        <pc:spChg chg="add del mod">
          <ac:chgData name="Hans Bloching" userId="551bbce12cf0acfa" providerId="LiveId" clId="{6E48CF9E-B232-40C4-9FD1-CBCD6EEC6F42}" dt="2024-12-11T13:57:32.587" v="709" actId="478"/>
          <ac:spMkLst>
            <pc:docMk/>
            <pc:sldMk cId="118876679" sldId="259"/>
            <ac:spMk id="6" creationId="{F9B36B33-7C35-BB57-E222-6123BEC386B9}"/>
          </ac:spMkLst>
        </pc:spChg>
        <pc:spChg chg="add mod">
          <ac:chgData name="Hans Bloching" userId="551bbce12cf0acfa" providerId="LiveId" clId="{6E48CF9E-B232-40C4-9FD1-CBCD6EEC6F42}" dt="2024-12-11T13:59:45.892" v="946" actId="20577"/>
          <ac:spMkLst>
            <pc:docMk/>
            <pc:sldMk cId="118876679" sldId="259"/>
            <ac:spMk id="7" creationId="{06A9C708-A850-18E6-5D53-389ADE6ED553}"/>
          </ac:spMkLst>
        </pc:spChg>
        <pc:spChg chg="add mod">
          <ac:chgData name="Hans Bloching" userId="551bbce12cf0acfa" providerId="LiveId" clId="{6E48CF9E-B232-40C4-9FD1-CBCD6EEC6F42}" dt="2024-12-11T13:57:27.974" v="707" actId="1076"/>
          <ac:spMkLst>
            <pc:docMk/>
            <pc:sldMk cId="118876679" sldId="259"/>
            <ac:spMk id="9" creationId="{BD0D2988-85DD-C46C-D2AB-F764D685F152}"/>
          </ac:spMkLst>
        </pc:spChg>
        <pc:graphicFrameChg chg="add del mod modGraphic">
          <ac:chgData name="Hans Bloching" userId="551bbce12cf0acfa" providerId="LiveId" clId="{6E48CF9E-B232-40C4-9FD1-CBCD6EEC6F42}" dt="2024-12-11T13:55:01.305" v="685" actId="21"/>
          <ac:graphicFrameMkLst>
            <pc:docMk/>
            <pc:sldMk cId="118876679" sldId="259"/>
            <ac:graphicFrameMk id="8" creationId="{8DEB5E55-C04C-135E-89B0-4D1F80BDB020}"/>
          </ac:graphicFrameMkLst>
        </pc:graphicFrameChg>
      </pc:sldChg>
      <pc:sldChg chg="modSp mod">
        <pc:chgData name="Hans Bloching" userId="551bbce12cf0acfa" providerId="LiveId" clId="{6E48CF9E-B232-40C4-9FD1-CBCD6EEC6F42}" dt="2024-12-11T14:01:34.051" v="949" actId="20577"/>
        <pc:sldMkLst>
          <pc:docMk/>
          <pc:sldMk cId="3562051256" sldId="262"/>
        </pc:sldMkLst>
        <pc:spChg chg="mod">
          <ac:chgData name="Hans Bloching" userId="551bbce12cf0acfa" providerId="LiveId" clId="{6E48CF9E-B232-40C4-9FD1-CBCD6EEC6F42}" dt="2024-12-11T14:01:34.051" v="949" actId="20577"/>
          <ac:spMkLst>
            <pc:docMk/>
            <pc:sldMk cId="3562051256" sldId="262"/>
            <ac:spMk id="2" creationId="{86AADDDC-CD07-D152-F98D-6AA7ABFFAE93}"/>
          </ac:spMkLst>
        </pc:spChg>
      </pc:sldChg>
      <pc:sldChg chg="addSp delSp modSp mod">
        <pc:chgData name="Hans Bloching" userId="551bbce12cf0acfa" providerId="LiveId" clId="{6E48CF9E-B232-40C4-9FD1-CBCD6EEC6F42}" dt="2024-12-11T14:01:55.556" v="952" actId="20577"/>
        <pc:sldMkLst>
          <pc:docMk/>
          <pc:sldMk cId="2023827376" sldId="267"/>
        </pc:sldMkLst>
        <pc:spChg chg="mod">
          <ac:chgData name="Hans Bloching" userId="551bbce12cf0acfa" providerId="LiveId" clId="{6E48CF9E-B232-40C4-9FD1-CBCD6EEC6F42}" dt="2024-12-11T14:01:55.556" v="952" actId="20577"/>
          <ac:spMkLst>
            <pc:docMk/>
            <pc:sldMk cId="2023827376" sldId="267"/>
            <ac:spMk id="2" creationId="{F38F1474-9419-C444-A28A-E12FABF05F5B}"/>
          </ac:spMkLst>
        </pc:spChg>
        <pc:spChg chg="add del mod">
          <ac:chgData name="Hans Bloching" userId="551bbce12cf0acfa" providerId="LiveId" clId="{6E48CF9E-B232-40C4-9FD1-CBCD6EEC6F42}" dt="2024-12-11T13:55:19.106" v="690" actId="478"/>
          <ac:spMkLst>
            <pc:docMk/>
            <pc:sldMk cId="2023827376" sldId="267"/>
            <ac:spMk id="9" creationId="{D50A3851-8216-2C2C-6FF2-A5C175536484}"/>
          </ac:spMkLst>
        </pc:spChg>
        <pc:spChg chg="mod">
          <ac:chgData name="Hans Bloching" userId="551bbce12cf0acfa" providerId="LiveId" clId="{6E48CF9E-B232-40C4-9FD1-CBCD6EEC6F42}" dt="2024-12-11T13:56:03.094" v="698" actId="20577"/>
          <ac:spMkLst>
            <pc:docMk/>
            <pc:sldMk cId="2023827376" sldId="267"/>
            <ac:spMk id="12" creationId="{6C748691-0350-4F12-29B1-58781F9859C7}"/>
          </ac:spMkLst>
        </pc:spChg>
        <pc:graphicFrameChg chg="del modGraphic">
          <ac:chgData name="Hans Bloching" userId="551bbce12cf0acfa" providerId="LiveId" clId="{6E48CF9E-B232-40C4-9FD1-CBCD6EEC6F42}" dt="2024-12-11T13:55:10.443" v="688" actId="478"/>
          <ac:graphicFrameMkLst>
            <pc:docMk/>
            <pc:sldMk cId="2023827376" sldId="267"/>
            <ac:graphicFrameMk id="3" creationId="{FAC168E6-FD48-9C86-CD4E-55F23F4D96A5}"/>
          </ac:graphicFrameMkLst>
        </pc:graphicFrameChg>
        <pc:graphicFrameChg chg="add mod modGraphic">
          <ac:chgData name="Hans Bloching" userId="551bbce12cf0acfa" providerId="LiveId" clId="{6E48CF9E-B232-40C4-9FD1-CBCD6EEC6F42}" dt="2024-12-11T13:55:59.094" v="694" actId="20577"/>
          <ac:graphicFrameMkLst>
            <pc:docMk/>
            <pc:sldMk cId="2023827376" sldId="267"/>
            <ac:graphicFrameMk id="8" creationId="{8DEB5E55-C04C-135E-89B0-4D1F80BDB020}"/>
          </ac:graphicFrameMkLst>
        </pc:graphicFrameChg>
      </pc:sldChg>
      <pc:sldChg chg="addSp delSp modSp mod">
        <pc:chgData name="Hans Bloching" userId="551bbce12cf0acfa" providerId="LiveId" clId="{6E48CF9E-B232-40C4-9FD1-CBCD6EEC6F42}" dt="2024-12-11T13:47:14.302" v="443" actId="255"/>
        <pc:sldMkLst>
          <pc:docMk/>
          <pc:sldMk cId="1795399291" sldId="276"/>
        </pc:sldMkLst>
        <pc:spChg chg="del">
          <ac:chgData name="Hans Bloching" userId="551bbce12cf0acfa" providerId="LiveId" clId="{6E48CF9E-B232-40C4-9FD1-CBCD6EEC6F42}" dt="2024-12-11T13:45:23.163" v="373" actId="478"/>
          <ac:spMkLst>
            <pc:docMk/>
            <pc:sldMk cId="1795399291" sldId="276"/>
            <ac:spMk id="5" creationId="{84A53A1D-72CF-5467-B5BB-A94671AD93C3}"/>
          </ac:spMkLst>
        </pc:spChg>
        <pc:spChg chg="add del mod">
          <ac:chgData name="Hans Bloching" userId="551bbce12cf0acfa" providerId="LiveId" clId="{6E48CF9E-B232-40C4-9FD1-CBCD6EEC6F42}" dt="2024-12-11T13:34:55.096" v="10" actId="478"/>
          <ac:spMkLst>
            <pc:docMk/>
            <pc:sldMk cId="1795399291" sldId="276"/>
            <ac:spMk id="6" creationId="{3C0C5666-D27F-3C48-8DE2-366BD6FD42AD}"/>
          </ac:spMkLst>
        </pc:spChg>
        <pc:spChg chg="add del mod">
          <ac:chgData name="Hans Bloching" userId="551bbce12cf0acfa" providerId="LiveId" clId="{6E48CF9E-B232-40C4-9FD1-CBCD6EEC6F42}" dt="2024-12-11T13:34:58.192" v="11" actId="478"/>
          <ac:spMkLst>
            <pc:docMk/>
            <pc:sldMk cId="1795399291" sldId="276"/>
            <ac:spMk id="8" creationId="{028494AC-8502-F8B0-0BEE-EB65D5562CED}"/>
          </ac:spMkLst>
        </pc:spChg>
        <pc:spChg chg="del mod">
          <ac:chgData name="Hans Bloching" userId="551bbce12cf0acfa" providerId="LiveId" clId="{6E48CF9E-B232-40C4-9FD1-CBCD6EEC6F42}" dt="2024-12-11T13:34:45.145" v="7" actId="478"/>
          <ac:spMkLst>
            <pc:docMk/>
            <pc:sldMk cId="1795399291" sldId="276"/>
            <ac:spMk id="10" creationId="{E8B57165-32AB-E3FE-C2A1-6E2FA99F8E9E}"/>
          </ac:spMkLst>
        </pc:spChg>
        <pc:spChg chg="del">
          <ac:chgData name="Hans Bloching" userId="551bbce12cf0acfa" providerId="LiveId" clId="{6E48CF9E-B232-40C4-9FD1-CBCD6EEC6F42}" dt="2024-12-11T13:34:38.913" v="5" actId="478"/>
          <ac:spMkLst>
            <pc:docMk/>
            <pc:sldMk cId="1795399291" sldId="276"/>
            <ac:spMk id="11" creationId="{7E8F7E53-20DC-8167-4A23-4E66D65E02B0}"/>
          </ac:spMkLst>
        </pc:spChg>
        <pc:spChg chg="add mod">
          <ac:chgData name="Hans Bloching" userId="551bbce12cf0acfa" providerId="LiveId" clId="{6E48CF9E-B232-40C4-9FD1-CBCD6EEC6F42}" dt="2024-12-11T13:45:19.731" v="372" actId="20577"/>
          <ac:spMkLst>
            <pc:docMk/>
            <pc:sldMk cId="1795399291" sldId="276"/>
            <ac:spMk id="14" creationId="{16E20E8E-2FCE-EBDB-805D-EE8F15870274}"/>
          </ac:spMkLst>
        </pc:spChg>
        <pc:spChg chg="add mod">
          <ac:chgData name="Hans Bloching" userId="551bbce12cf0acfa" providerId="LiveId" clId="{6E48CF9E-B232-40C4-9FD1-CBCD6EEC6F42}" dt="2024-12-11T13:46:13.678" v="386" actId="20577"/>
          <ac:spMkLst>
            <pc:docMk/>
            <pc:sldMk cId="1795399291" sldId="276"/>
            <ac:spMk id="16" creationId="{804E99FB-A8D9-FFF5-CC16-1360363ECDF8}"/>
          </ac:spMkLst>
        </pc:spChg>
        <pc:spChg chg="add mod">
          <ac:chgData name="Hans Bloching" userId="551bbce12cf0acfa" providerId="LiveId" clId="{6E48CF9E-B232-40C4-9FD1-CBCD6EEC6F42}" dt="2024-12-11T13:46:01.182" v="383" actId="20577"/>
          <ac:spMkLst>
            <pc:docMk/>
            <pc:sldMk cId="1795399291" sldId="276"/>
            <ac:spMk id="17" creationId="{CFA10087-D0D4-34C0-D171-0844FBA8256B}"/>
          </ac:spMkLst>
        </pc:spChg>
        <pc:spChg chg="add mod">
          <ac:chgData name="Hans Bloching" userId="551bbce12cf0acfa" providerId="LiveId" clId="{6E48CF9E-B232-40C4-9FD1-CBCD6EEC6F42}" dt="2024-12-11T13:47:14.302" v="443" actId="255"/>
          <ac:spMkLst>
            <pc:docMk/>
            <pc:sldMk cId="1795399291" sldId="276"/>
            <ac:spMk id="18" creationId="{2A6A369F-E018-805E-F140-89DCE5D80238}"/>
          </ac:spMkLst>
        </pc:spChg>
        <pc:graphicFrameChg chg="del modGraphic">
          <ac:chgData name="Hans Bloching" userId="551bbce12cf0acfa" providerId="LiveId" clId="{6E48CF9E-B232-40C4-9FD1-CBCD6EEC6F42}" dt="2024-12-11T13:45:25.037" v="374" actId="478"/>
          <ac:graphicFrameMkLst>
            <pc:docMk/>
            <pc:sldMk cId="1795399291" sldId="276"/>
            <ac:graphicFrameMk id="9" creationId="{62E187A0-0F93-A563-C734-CFFF806B42CB}"/>
          </ac:graphicFrameMkLst>
        </pc:graphicFrameChg>
        <pc:graphicFrameChg chg="del">
          <ac:chgData name="Hans Bloching" userId="551bbce12cf0acfa" providerId="LiveId" clId="{6E48CF9E-B232-40C4-9FD1-CBCD6EEC6F42}" dt="2024-12-11T13:34:38.913" v="5" actId="478"/>
          <ac:graphicFrameMkLst>
            <pc:docMk/>
            <pc:sldMk cId="1795399291" sldId="276"/>
            <ac:graphicFrameMk id="13" creationId="{CBF6877E-F7D1-51D7-E23D-BC55C496A756}"/>
          </ac:graphicFrameMkLst>
        </pc:graphicFrameChg>
      </pc:sldChg>
      <pc:sldChg chg="modSp mod">
        <pc:chgData name="Hans Bloching" userId="551bbce12cf0acfa" providerId="LiveId" clId="{6E48CF9E-B232-40C4-9FD1-CBCD6EEC6F42}" dt="2024-12-11T13:32:03.501" v="2" actId="1076"/>
        <pc:sldMkLst>
          <pc:docMk/>
          <pc:sldMk cId="2979015269" sldId="278"/>
        </pc:sldMkLst>
        <pc:spChg chg="mod">
          <ac:chgData name="Hans Bloching" userId="551bbce12cf0acfa" providerId="LiveId" clId="{6E48CF9E-B232-40C4-9FD1-CBCD6EEC6F42}" dt="2024-12-11T13:32:03.501" v="2" actId="1076"/>
          <ac:spMkLst>
            <pc:docMk/>
            <pc:sldMk cId="2979015269" sldId="278"/>
            <ac:spMk id="2" creationId="{B1C4B512-22E9-E7BC-2F39-52FA98096470}"/>
          </ac:spMkLst>
        </pc:spChg>
      </pc:sldChg>
      <pc:sldChg chg="delSp modSp new del mod">
        <pc:chgData name="Hans Bloching" userId="551bbce12cf0acfa" providerId="LiveId" clId="{6E48CF9E-B232-40C4-9FD1-CBCD6EEC6F42}" dt="2024-12-11T13:48:26.615" v="543" actId="2696"/>
        <pc:sldMkLst>
          <pc:docMk/>
          <pc:sldMk cId="3410458366" sldId="282"/>
        </pc:sldMkLst>
        <pc:spChg chg="mod">
          <ac:chgData name="Hans Bloching" userId="551bbce12cf0acfa" providerId="LiveId" clId="{6E48CF9E-B232-40C4-9FD1-CBCD6EEC6F42}" dt="2024-12-11T13:44:55.386" v="351" actId="20577"/>
          <ac:spMkLst>
            <pc:docMk/>
            <pc:sldMk cId="3410458366" sldId="282"/>
            <ac:spMk id="2" creationId="{272EF055-F4A2-8F3B-BB2C-9A737BB868E5}"/>
          </ac:spMkLst>
        </pc:spChg>
        <pc:spChg chg="mod">
          <ac:chgData name="Hans Bloching" userId="551bbce12cf0acfa" providerId="LiveId" clId="{6E48CF9E-B232-40C4-9FD1-CBCD6EEC6F42}" dt="2024-12-11T13:44:38.512" v="315" actId="20577"/>
          <ac:spMkLst>
            <pc:docMk/>
            <pc:sldMk cId="3410458366" sldId="282"/>
            <ac:spMk id="4" creationId="{4DE4F72C-7DC9-21D1-5EC5-7204849BA074}"/>
          </ac:spMkLst>
        </pc:spChg>
        <pc:spChg chg="del">
          <ac:chgData name="Hans Bloching" userId="551bbce12cf0acfa" providerId="LiveId" clId="{6E48CF9E-B232-40C4-9FD1-CBCD6EEC6F42}" dt="2024-12-11T13:38:45.864" v="45" actId="478"/>
          <ac:spMkLst>
            <pc:docMk/>
            <pc:sldMk cId="3410458366" sldId="282"/>
            <ac:spMk id="5" creationId="{42DAC46C-0D01-705D-7510-6D1EC1C25F60}"/>
          </ac:spMkLst>
        </pc:spChg>
        <pc:spChg chg="del">
          <ac:chgData name="Hans Bloching" userId="551bbce12cf0acfa" providerId="LiveId" clId="{6E48CF9E-B232-40C4-9FD1-CBCD6EEC6F42}" dt="2024-12-11T13:38:44.784" v="44" actId="478"/>
          <ac:spMkLst>
            <pc:docMk/>
            <pc:sldMk cId="3410458366" sldId="282"/>
            <ac:spMk id="6" creationId="{5FDEC6A2-3370-B886-C550-C70176567EDD}"/>
          </ac:spMkLst>
        </pc:spChg>
      </pc:sldChg>
      <pc:sldChg chg="modSp new mod">
        <pc:chgData name="Hans Bloching" userId="551bbce12cf0acfa" providerId="LiveId" clId="{6E48CF9E-B232-40C4-9FD1-CBCD6EEC6F42}" dt="2024-12-11T13:48:16.591" v="542" actId="20577"/>
        <pc:sldMkLst>
          <pc:docMk/>
          <pc:sldMk cId="2935499678" sldId="283"/>
        </pc:sldMkLst>
        <pc:spChg chg="mod">
          <ac:chgData name="Hans Bloching" userId="551bbce12cf0acfa" providerId="LiveId" clId="{6E48CF9E-B232-40C4-9FD1-CBCD6EEC6F42}" dt="2024-12-11T13:46:25.706" v="388"/>
          <ac:spMkLst>
            <pc:docMk/>
            <pc:sldMk cId="2935499678" sldId="283"/>
            <ac:spMk id="2" creationId="{79153A5A-42D6-38AA-D828-2C8F5CFE3886}"/>
          </ac:spMkLst>
        </pc:spChg>
        <pc:spChg chg="mod">
          <ac:chgData name="Hans Bloching" userId="551bbce12cf0acfa" providerId="LiveId" clId="{6E48CF9E-B232-40C4-9FD1-CBCD6EEC6F42}" dt="2024-12-11T13:46:31.792" v="397" actId="20577"/>
          <ac:spMkLst>
            <pc:docMk/>
            <pc:sldMk cId="2935499678" sldId="283"/>
            <ac:spMk id="3" creationId="{5AE0A69E-67F0-A54B-5BF3-92622372C6FD}"/>
          </ac:spMkLst>
        </pc:spChg>
        <pc:spChg chg="mod">
          <ac:chgData name="Hans Bloching" userId="551bbce12cf0acfa" providerId="LiveId" clId="{6E48CF9E-B232-40C4-9FD1-CBCD6EEC6F42}" dt="2024-12-11T13:48:16.591" v="542" actId="20577"/>
          <ac:spMkLst>
            <pc:docMk/>
            <pc:sldMk cId="2935499678" sldId="283"/>
            <ac:spMk id="4" creationId="{10794DDB-FD48-3B65-936A-61EE749D577D}"/>
          </ac:spMkLst>
        </pc:spChg>
        <pc:spChg chg="mod">
          <ac:chgData name="Hans Bloching" userId="551bbce12cf0acfa" providerId="LiveId" clId="{6E48CF9E-B232-40C4-9FD1-CBCD6EEC6F42}" dt="2024-12-11T13:47:29.932" v="466" actId="20577"/>
          <ac:spMkLst>
            <pc:docMk/>
            <pc:sldMk cId="2935499678" sldId="283"/>
            <ac:spMk id="5" creationId="{5DB68C97-F681-E70B-0334-E2F385137C9D}"/>
          </ac:spMkLst>
        </pc:spChg>
        <pc:spChg chg="mod">
          <ac:chgData name="Hans Bloching" userId="551bbce12cf0acfa" providerId="LiveId" clId="{6E48CF9E-B232-40C4-9FD1-CBCD6EEC6F42}" dt="2024-12-11T13:48:10.879" v="541" actId="20577"/>
          <ac:spMkLst>
            <pc:docMk/>
            <pc:sldMk cId="2935499678" sldId="283"/>
            <ac:spMk id="6" creationId="{84BEA5CA-D976-A93A-1C8A-72452E6596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11.12.2024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11.12.2024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11.12.2024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4B512-22E9-E7BC-2F39-52FA9809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04B7381-E1C9-27E1-F63C-D2A3D439D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6826" y="2619375"/>
            <a:ext cx="3401786" cy="314325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B837195-1D8C-018A-6A69-9424AC03C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29269" y="2025650"/>
            <a:ext cx="2850024" cy="43307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C75E9-1A01-0510-7271-BFD5883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CAA81-192A-C96D-0378-51DE24B5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??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38047"/>
              </p:ext>
            </p:extLst>
          </p:nvPr>
        </p:nvGraphicFramePr>
        <p:xfrm>
          <a:off x="762001" y="1916681"/>
          <a:ext cx="89027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001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1932740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44322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443224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91151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Projekt Management + Architekturdokument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1962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Alle Speisen sind sichtbar und auswählbar.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Website </a:t>
                      </a:r>
                      <a:r>
                        <a:rPr lang="de-DE" sz="1400" noProof="0" dirty="0" err="1"/>
                        <a:t>läd</a:t>
                      </a:r>
                      <a:r>
                        <a:rPr lang="de-DE" sz="1400" noProof="0" dirty="0"/>
                        <a:t> dynamisch auf </a:t>
                      </a:r>
                      <a:r>
                        <a:rPr lang="de-DE" sz="1400" noProof="0" dirty="0" err="1"/>
                        <a:t>basis</a:t>
                      </a:r>
                      <a:r>
                        <a:rPr lang="de-DE" sz="1400" noProof="0" dirty="0"/>
                        <a:t> der Speisenanzahl.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können grundlegende VS benutzen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sind in der Lage mit </a:t>
                      </a:r>
                      <a:r>
                        <a:rPr lang="de-DE" sz="1400" noProof="0" dirty="0" err="1"/>
                        <a:t>Bazor</a:t>
                      </a:r>
                      <a:r>
                        <a:rPr lang="de-DE" sz="1400" noProof="0" dirty="0"/>
                        <a:t> die Website zu entwickeln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selektierten Speisen werden angezeigt.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Anzahl kann verändert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Speisen können wieder entfernt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 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noProof="0" dirty="0"/>
              <a:t>Warenkorb Erstellung abschließen</a:t>
            </a:r>
          </a:p>
          <a:p>
            <a:r>
              <a:rPr lang="de-DE" noProof="0" dirty="0"/>
              <a:t>Logik “Anpassen von Speisen im Warenkorb”</a:t>
            </a:r>
          </a:p>
          <a:p>
            <a:r>
              <a:rPr lang="de-DE" sz="2800" noProof="0" dirty="0"/>
              <a:t>Logik </a:t>
            </a:r>
            <a:r>
              <a:rPr lang="de-DE" noProof="0" dirty="0"/>
              <a:t>“</a:t>
            </a:r>
            <a:r>
              <a:rPr lang="de-DE" noProof="0" dirty="0" err="1"/>
              <a:t>Autom</a:t>
            </a:r>
            <a:r>
              <a:rPr lang="de-DE" noProof="0" dirty="0"/>
              <a:t>. Kalkulation der Kosten”</a:t>
            </a:r>
            <a:endParaRPr lang="de-DE" sz="2800" noProof="0" dirty="0"/>
          </a:p>
          <a:p>
            <a:r>
              <a:rPr lang="de-DE" noProof="0" dirty="0"/>
              <a:t>Logik zum Absenden der Bestellung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553376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</a:t>
                      </a:r>
                      <a:r>
                        <a:rPr lang="de-DE" sz="1400" noProof="0" dirty="0" err="1"/>
                        <a:t>Managment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  <a:p>
                      <a:r>
                        <a:rPr lang="de-DE" sz="1050" noProof="0" dirty="0"/>
                        <a:t>(6h Vorbereitung des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Erstellen Mockups u. Wireframes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  <a:br>
                        <a:rPr lang="de-DE" sz="1400" noProof="0" dirty="0"/>
                      </a:br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“Warenkorb/Bestellungen”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6E20E8E-2FCE-EBDB-805D-EE8F15870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1: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804E99FB-A8D9-FFF5-CC16-1360363ECD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Grundstruktur der Webanwendung.</a:t>
            </a:r>
          </a:p>
          <a:p>
            <a:r>
              <a:rPr lang="de-DE" sz="2400" dirty="0"/>
              <a:t>Organisation der Arbeitslast und des Zeitmanagement.</a:t>
            </a:r>
          </a:p>
          <a:p>
            <a:endParaRPr lang="de-DE" dirty="0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CFA10087-D0D4-34C0-D171-0844FBA8256B}"/>
              </a:ext>
            </a:extLst>
          </p:cNvPr>
          <p:cNvSpPr txBox="1">
            <a:spLocks/>
          </p:cNvSpPr>
          <p:nvPr/>
        </p:nvSpPr>
        <p:spPr>
          <a:xfrm>
            <a:off x="5913119" y="2285999"/>
            <a:ext cx="5151119" cy="76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Sprint 2:</a:t>
            </a:r>
          </a:p>
        </p:txBody>
      </p:sp>
      <p:sp>
        <p:nvSpPr>
          <p:cNvPr id="18" name="Inhaltsplatzhalter 15">
            <a:extLst>
              <a:ext uri="{FF2B5EF4-FFF2-40B4-BE49-F238E27FC236}">
                <a16:creationId xmlns:a16="http://schemas.microsoft.com/office/drawing/2014/main" id="{2A6A369F-E018-805E-F140-89DCE5D80238}"/>
              </a:ext>
            </a:extLst>
          </p:cNvPr>
          <p:cNvSpPr txBox="1">
            <a:spLocks/>
          </p:cNvSpPr>
          <p:nvPr/>
        </p:nvSpPr>
        <p:spPr>
          <a:xfrm>
            <a:off x="5913119" y="3048000"/>
            <a:ext cx="5151119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Erweiterte Logik implementieren.</a:t>
            </a:r>
          </a:p>
          <a:p>
            <a:r>
              <a:rPr lang="de-DE" sz="2400" dirty="0"/>
              <a:t>Schnittstelle zwischen Kunden und Küche.</a:t>
            </a:r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3A5A-42D6-38AA-D828-2C8F5CF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E0A69E-67F0-A54B-5BF3-92622372C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3: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94DDB-FD48-3B65-936A-61EE749D5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Layout/Design überarbeiten.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68C97-F681-E70B-0334-E2F38513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Sprint übergreifend: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BEA5CA-D976-A93A-1C8A-72452E6596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Dokumentation.</a:t>
            </a:r>
          </a:p>
          <a:p>
            <a:r>
              <a:rPr lang="de-DE" sz="2400" dirty="0"/>
              <a:t>Behebung von Fehlern.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A9CB6-954E-B757-AC00-4A778ED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11.12.2024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E3DE72-A848-5233-F182-414F08D3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06A9C708-A850-18E6-5D53-389ADE6ED553}"/>
              </a:ext>
            </a:extLst>
          </p:cNvPr>
          <p:cNvSpPr txBox="1">
            <a:spLocks/>
          </p:cNvSpPr>
          <p:nvPr/>
        </p:nvSpPr>
        <p:spPr>
          <a:xfrm>
            <a:off x="944878" y="2682875"/>
            <a:ext cx="9373872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Fortlaufende Dokumentation.</a:t>
            </a:r>
          </a:p>
          <a:p>
            <a:r>
              <a:rPr lang="de-DE" sz="2400" dirty="0"/>
              <a:t>Implementierung der Küchenansicht.</a:t>
            </a:r>
          </a:p>
          <a:p>
            <a:r>
              <a:rPr lang="de-DE" sz="2400" dirty="0"/>
              <a:t>Anpassung von Speisen im Warenkorb.</a:t>
            </a:r>
          </a:p>
          <a:p>
            <a:r>
              <a:rPr lang="de-DE" sz="2400" dirty="0"/>
              <a:t>Automatische Kalkulation der Kosten.</a:t>
            </a:r>
          </a:p>
          <a:p>
            <a:r>
              <a:rPr lang="de-DE" sz="2400" dirty="0"/>
              <a:t>Absenden der Bestellung für spezifische Tischnummer.</a:t>
            </a:r>
          </a:p>
          <a:p>
            <a:r>
              <a:rPr lang="de-DE" sz="2400" dirty="0"/>
              <a:t>Abschluss Warenkorb.</a:t>
            </a:r>
          </a:p>
          <a:p>
            <a:endParaRPr lang="de-DE" sz="2400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BD0D2988-85DD-C46C-D2AB-F764D685F152}"/>
              </a:ext>
            </a:extLst>
          </p:cNvPr>
          <p:cNvSpPr txBox="1">
            <a:spLocks/>
          </p:cNvSpPr>
          <p:nvPr/>
        </p:nvSpPr>
        <p:spPr>
          <a:xfrm>
            <a:off x="3742082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E569E-9B7C-4CB9-AB80-C0841F922C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76BE-ABD1-4DFE-CA00-BF955600D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F5556-F8B2-9673-27B6-FE07D7D4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9DA51-0540-375C-546C-32C89838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A7E09-0FAD-B32E-B92E-791841A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DDF71-7263-7659-E5C3-47ABBD65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86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FC02-FF59-9A2B-E0CB-A4CCA3BC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599F-51F1-3A1C-3C72-C626B94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61E74-1DBE-E2C7-F1CB-400A1775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6174C-7011-2635-68B1-8FA072C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7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6F65F4-E58D-E8D6-ABA6-EBD186EC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25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9582B-573F-6C3F-9FF6-79F51350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9D96468-9780-240A-56FA-84295FDBCC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81225" y="2810845"/>
            <a:ext cx="2312988" cy="276031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843604E-ED7A-B33A-4642-83B2BEF11C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96938" y="2476260"/>
            <a:ext cx="1514686" cy="342947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35EB7-BF13-9CF9-818F-42D64D4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C5FEC-C21A-BF50-7AE5-B7D6995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4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3A12F-1CA4-1BAA-AF57-924F60F1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13533E-10F3-8ACB-2FEC-DC32585994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3491" y="2438400"/>
            <a:ext cx="2588456" cy="350520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CE6463-9713-CB23-8A62-A6EA9DB5FE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BE0E2-31AB-658D-6EBB-B713FB5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49E57-58AB-441C-473B-B2C287E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078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Breitbild</PresentationFormat>
  <Paragraphs>196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1. Gesamtplan für das Projekt</vt:lpstr>
      <vt:lpstr>2. Tätigkeiten des vergangenen Zeitraums</vt:lpstr>
      <vt:lpstr>3. Produktzwischenstand</vt:lpstr>
      <vt:lpstr>3. Produktzwischenstand</vt:lpstr>
      <vt:lpstr>PowerPoint-Präsentation</vt:lpstr>
      <vt:lpstr>PowerPoint-Präsentation</vt:lpstr>
      <vt:lpstr>3. Produktzwischenstand</vt:lpstr>
      <vt:lpstr>4. Detailplanung ??</vt:lpstr>
      <vt:lpstr>4. Detailplanung</vt:lpstr>
      <vt:lpstr>5. Ausblick auf den folgenden Sprint ??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Hans Bloching</cp:lastModifiedBy>
  <cp:revision>26</cp:revision>
  <dcterms:created xsi:type="dcterms:W3CDTF">2024-11-23T13:24:36Z</dcterms:created>
  <dcterms:modified xsi:type="dcterms:W3CDTF">2024-12-11T14:02:04Z</dcterms:modified>
</cp:coreProperties>
</file>