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23.11.2024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23.11.2024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23.11.2024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23.11.2024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23.11.2024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E0C12BA-29C0-7C7A-636E-FBFEABD671F7}"/>
              </a:ext>
            </a:extLst>
          </p:cNvPr>
          <p:cNvSpPr/>
          <p:nvPr userDrawn="1"/>
        </p:nvSpPr>
        <p:spPr>
          <a:xfrm>
            <a:off x="10720864" y="5584076"/>
            <a:ext cx="1080000" cy="1080000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dirty="0"/>
          </a:p>
          <a:p>
            <a:pPr algn="l"/>
            <a:r>
              <a:rPr lang="de-DE" dirty="0"/>
              <a:t>Review R1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Sprint-Backlog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4BD55BC-74A0-A167-13CB-44B55641E7C4}"/>
              </a:ext>
            </a:extLst>
          </p:cNvPr>
          <p:cNvSpPr/>
          <p:nvPr/>
        </p:nvSpPr>
        <p:spPr>
          <a:xfrm>
            <a:off x="175262" y="311727"/>
            <a:ext cx="2855552" cy="290289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SOUPs/OTS 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smtClean="0"/>
              <a:t>23.11.2024</a:t>
            </a:fld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BF442-C1D7-BFAB-B990-306D545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Gesamtplan für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8CB8A-7B88-4DA0-CC4B-B2A2E5FE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760A2D-1679-DB65-03E8-EBFAACF7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AA5-895A-497C-8276-D01EA17DCACE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574BDB-674E-D22B-4394-F64D3702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289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René Weber</cp:lastModifiedBy>
  <cp:revision>1</cp:revision>
  <dcterms:created xsi:type="dcterms:W3CDTF">2024-11-23T13:24:36Z</dcterms:created>
  <dcterms:modified xsi:type="dcterms:W3CDTF">2024-11-23T14:07:18Z</dcterms:modified>
</cp:coreProperties>
</file>