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73" r:id="rId6"/>
    <p:sldId id="260" r:id="rId7"/>
    <p:sldId id="272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62" r:id="rId17"/>
    <p:sldId id="263" r:id="rId18"/>
    <p:sldId id="264" r:id="rId19"/>
    <p:sldId id="275" r:id="rId20"/>
    <p:sldId id="27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1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é Weber" userId="e4358c13287c0075" providerId="LiveId" clId="{4AFD4BEC-C218-4593-B992-E24EE5542EBC}"/>
    <pc:docChg chg="modSld">
      <pc:chgData name="René Weber" userId="e4358c13287c0075" providerId="LiveId" clId="{4AFD4BEC-C218-4593-B992-E24EE5542EBC}" dt="2024-11-23T20:46:03.567" v="17" actId="20577"/>
      <pc:docMkLst>
        <pc:docMk/>
      </pc:docMkLst>
      <pc:sldChg chg="modSp mod">
        <pc:chgData name="René Weber" userId="e4358c13287c0075" providerId="LiveId" clId="{4AFD4BEC-C218-4593-B992-E24EE5542EBC}" dt="2024-11-23T20:46:03.567" v="17" actId="20577"/>
        <pc:sldMkLst>
          <pc:docMk/>
          <pc:sldMk cId="3934782896" sldId="257"/>
        </pc:sldMkLst>
        <pc:spChg chg="mod">
          <ac:chgData name="René Weber" userId="e4358c13287c0075" providerId="LiveId" clId="{4AFD4BEC-C218-4593-B992-E24EE5542EBC}" dt="2024-11-23T20:46:03.567" v="17" actId="20577"/>
          <ac:spMkLst>
            <pc:docMk/>
            <pc:sldMk cId="3934782896" sldId="257"/>
            <ac:spMk id="3" creationId="{1048CB8A-7B88-4DA0-CC4B-B2A2E5FE1FE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Aufwandsverteilung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5.2313658352699098E-2"/>
          <c:y val="0.13784236237959871"/>
          <c:w val="0.91848069800603815"/>
          <c:h val="0.8024246372933415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Tabelle1!$A$12:$D$12</c:f>
              <c:strCache>
                <c:ptCount val="4"/>
                <c:pt idx="0">
                  <c:v>Rene</c:v>
                </c:pt>
                <c:pt idx="1">
                  <c:v>Dennis</c:v>
                </c:pt>
                <c:pt idx="2">
                  <c:v>Hans</c:v>
                </c:pt>
                <c:pt idx="3">
                  <c:v>Vincent</c:v>
                </c:pt>
              </c:strCache>
            </c:strRef>
          </c:cat>
          <c:val>
            <c:numRef>
              <c:f>Tabelle1!$A$13:$D$13</c:f>
              <c:numCache>
                <c:formatCode>General</c:formatCode>
                <c:ptCount val="4"/>
                <c:pt idx="0">
                  <c:v>13.5</c:v>
                </c:pt>
                <c:pt idx="1">
                  <c:v>9.5</c:v>
                </c:pt>
                <c:pt idx="2">
                  <c:v>13.5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B-4B7E-8120-2FEA4C91E3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355759"/>
        <c:axId val="78129967"/>
      </c:barChart>
      <c:catAx>
        <c:axId val="7535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8129967"/>
        <c:crosses val="autoZero"/>
        <c:auto val="1"/>
        <c:lblAlgn val="ctr"/>
        <c:lblOffset val="100"/>
        <c:noMultiLvlLbl val="0"/>
      </c:catAx>
      <c:valAx>
        <c:axId val="781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535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29.11.2024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29.11.2024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29.11.2024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29.11.2024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2B032CF-7BEE-394B-B89E-5DBB04B0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74392"/>
            <a:ext cx="10668000" cy="3294404"/>
          </a:xfrm>
        </p:spPr>
        <p:txBody>
          <a:bodyPr/>
          <a:lstStyle/>
          <a:p>
            <a:r>
              <a:rPr lang="en-US" dirty="0"/>
              <a:t>Menu-Karte </a:t>
            </a:r>
            <a:r>
              <a:rPr lang="en-US" dirty="0" err="1"/>
              <a:t>anzeigen</a:t>
            </a:r>
            <a:endParaRPr lang="en-US" dirty="0"/>
          </a:p>
          <a:p>
            <a:pPr lvl="1"/>
            <a:r>
              <a:rPr lang="en-US" dirty="0"/>
              <a:t>Website </a:t>
            </a:r>
            <a:r>
              <a:rPr lang="en-US" dirty="0" err="1"/>
              <a:t>erstellen</a:t>
            </a:r>
            <a:endParaRPr lang="en-US" dirty="0"/>
          </a:p>
          <a:p>
            <a:pPr lvl="1"/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aufbauen</a:t>
            </a:r>
            <a:endParaRPr lang="en-US" dirty="0"/>
          </a:p>
          <a:p>
            <a:r>
              <a:rPr lang="en-US" dirty="0" err="1"/>
              <a:t>Auswahl</a:t>
            </a:r>
            <a:r>
              <a:rPr lang="en-US" dirty="0"/>
              <a:t> und </a:t>
            </a:r>
            <a:r>
              <a:rPr lang="en-US" dirty="0" err="1"/>
              <a:t>Speichern</a:t>
            </a:r>
            <a:r>
              <a:rPr lang="en-US" dirty="0"/>
              <a:t> (</a:t>
            </a:r>
            <a:r>
              <a:rPr lang="en-US" dirty="0" err="1"/>
              <a:t>Warenkorb</a:t>
            </a:r>
            <a:r>
              <a:rPr lang="en-US" dirty="0"/>
              <a:t>) von </a:t>
            </a:r>
            <a:r>
              <a:rPr lang="en-US" dirty="0" err="1"/>
              <a:t>markierten</a:t>
            </a:r>
            <a:r>
              <a:rPr lang="en-US" dirty="0"/>
              <a:t> </a:t>
            </a:r>
            <a:r>
              <a:rPr lang="en-US" dirty="0" err="1"/>
              <a:t>Speisen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D710F2-26B3-E933-12F8-AD231FAACE5C}"/>
              </a:ext>
            </a:extLst>
          </p:cNvPr>
          <p:cNvSpPr/>
          <p:nvPr/>
        </p:nvSpPr>
        <p:spPr>
          <a:xfrm>
            <a:off x="2181880" y="6056769"/>
            <a:ext cx="4870765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B3808CC-EAE0-2B56-5309-1C4946E43803}"/>
              </a:ext>
            </a:extLst>
          </p:cNvPr>
          <p:cNvSpPr/>
          <p:nvPr/>
        </p:nvSpPr>
        <p:spPr>
          <a:xfrm>
            <a:off x="2865419" y="5522615"/>
            <a:ext cx="3503691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2EE6EB-B12C-07E7-7814-72C38A9C755B}"/>
              </a:ext>
            </a:extLst>
          </p:cNvPr>
          <p:cNvSpPr/>
          <p:nvPr/>
        </p:nvSpPr>
        <p:spPr>
          <a:xfrm>
            <a:off x="3520662" y="4985669"/>
            <a:ext cx="2193203" cy="534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2C1E2E1-831C-0869-ECEE-C521D569E6C9}"/>
              </a:ext>
            </a:extLst>
          </p:cNvPr>
          <p:cNvCxnSpPr>
            <a:cxnSpLocks/>
          </p:cNvCxnSpPr>
          <p:nvPr/>
        </p:nvCxnSpPr>
        <p:spPr>
          <a:xfrm flipH="1">
            <a:off x="6934954" y="5106154"/>
            <a:ext cx="1013989" cy="860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394352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  <a:p>
                      <a:r>
                        <a:rPr lang="en-US" sz="1050"/>
                        <a:t>(6h Vorbereitung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48,5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A1BC-5AD6-34B5-08D8-A966BB58F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43F45-EA60-0E1C-B6A3-26F565B6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5E7399-B3E0-7EB3-D3E1-7C84C884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166D74-F411-B20C-059E-DADE7261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33E7D1FF-F8D0-F6A6-E3F2-5DB3E10D3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212789"/>
              </p:ext>
            </p:extLst>
          </p:nvPr>
        </p:nvGraphicFramePr>
        <p:xfrm>
          <a:off x="1861358" y="2053987"/>
          <a:ext cx="5653017" cy="386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650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7A56-8803-8690-2656-DFE7A3F7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64DA5-00F2-B462-5059-ED63FF5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956103-E0B1-94D3-AA92-F9B93F4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AA4DA-49E4-BCC5-53AE-89AEF02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9AB691-D2DA-B0AA-EE22-8C598AF8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85" y="5804040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62AC30-F4D6-5400-C0D8-8E1650F3D06C}"/>
              </a:ext>
            </a:extLst>
          </p:cNvPr>
          <p:cNvSpPr txBox="1"/>
          <p:nvPr/>
        </p:nvSpPr>
        <p:spPr>
          <a:xfrm>
            <a:off x="6889688" y="58453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6DDC0B-0274-D1AA-72FE-7ABE596A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4" y="2219241"/>
            <a:ext cx="9981978" cy="403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0485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en-US" sz="1400" dirty="0" err="1"/>
                        <a:t>Dokumentation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dirty="0" err="1"/>
                        <a:t>Organisation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Geprüft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freigegeben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sichtbar</a:t>
                      </a:r>
                      <a:r>
                        <a:rPr lang="en-US" sz="1400" dirty="0"/>
                        <a:t> und </a:t>
                      </a:r>
                      <a:r>
                        <a:rPr lang="en-US" sz="1400" dirty="0" err="1"/>
                        <a:t>auswählbar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Website </a:t>
                      </a:r>
                      <a:r>
                        <a:rPr lang="en-US" sz="1400" dirty="0" err="1"/>
                        <a:t>läd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dynamisch</a:t>
                      </a:r>
                      <a:r>
                        <a:rPr lang="en-US" sz="1400" dirty="0"/>
                        <a:t> auf basis der </a:t>
                      </a:r>
                      <a:r>
                        <a:rPr lang="en-US" sz="1400" dirty="0" err="1"/>
                        <a:t>Speisenanzahl</a:t>
                      </a:r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 dirty="0" err="1"/>
                        <a:t>Einführung</a:t>
                      </a:r>
                      <a:r>
                        <a:rPr lang="en-US" sz="1400" dirty="0"/>
                        <a:t> in </a:t>
                      </a:r>
                      <a:r>
                        <a:rPr lang="en-US" sz="1400" dirty="0" err="1"/>
                        <a:t>Blazor</a:t>
                      </a:r>
                      <a:r>
                        <a:rPr lang="en-US" sz="1400" dirty="0"/>
                        <a:t>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grundlegende</a:t>
                      </a:r>
                      <a:r>
                        <a:rPr lang="en-US" sz="1400" dirty="0"/>
                        <a:t> VS </a:t>
                      </a:r>
                      <a:r>
                        <a:rPr lang="en-US" sz="1400" dirty="0" err="1"/>
                        <a:t>benutzen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Team-</a:t>
                      </a:r>
                      <a:r>
                        <a:rPr lang="en-US" sz="1400" dirty="0" err="1"/>
                        <a:t>Mitglieder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in der Lage </a:t>
                      </a:r>
                      <a:r>
                        <a:rPr lang="en-US" sz="1400" dirty="0" err="1"/>
                        <a:t>mit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Bazor</a:t>
                      </a:r>
                      <a:r>
                        <a:rPr lang="en-US" sz="1400" dirty="0"/>
                        <a:t> die Website </a:t>
                      </a:r>
                      <a:r>
                        <a:rPr lang="en-US" sz="1400" dirty="0" err="1"/>
                        <a:t>zu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entwickeln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 dirty="0"/>
                        <a:t>Website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Alle </a:t>
                      </a:r>
                      <a:r>
                        <a:rPr lang="en-US" sz="1400" dirty="0" err="1"/>
                        <a:t>selektierten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angezeigt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Anzahl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kann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verändert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Speisen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können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wieder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entfernt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werden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Entspricht</a:t>
                      </a:r>
                      <a:r>
                        <a:rPr lang="en-US" sz="1400" dirty="0"/>
                        <a:t> der 3. </a:t>
                      </a:r>
                      <a:r>
                        <a:rPr lang="en-US" sz="1400" dirty="0" err="1"/>
                        <a:t>Normalform</a:t>
                      </a:r>
                      <a:r>
                        <a:rPr lang="en-US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Beinhaltet</a:t>
                      </a:r>
                      <a:r>
                        <a:rPr lang="en-US" sz="1400" dirty="0"/>
                        <a:t> alle </a:t>
                      </a:r>
                      <a:r>
                        <a:rPr lang="en-US" sz="1400" dirty="0" err="1"/>
                        <a:t>notwendigen</a:t>
                      </a:r>
                      <a:r>
                        <a:rPr lang="en-US" sz="1400" dirty="0"/>
                        <a:t> Felder + </a:t>
                      </a:r>
                      <a:r>
                        <a:rPr lang="en-US" sz="1400" dirty="0" err="1"/>
                        <a:t>diese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sind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konfiguriert</a:t>
                      </a:r>
                      <a:r>
                        <a:rPr lang="en-US" sz="1400" dirty="0"/>
                        <a:t>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Abnahmekriterien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A48E-2A24-EE87-5DFA-47A1FBC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C473A-B699-478D-8F2A-85E701C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E791A0-760F-F86C-27C4-D8D547D2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7F0A8D-82B8-1B82-BBB2-211902C8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469EB5-3D56-C92C-FAC3-44FC9C1A8830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Risiken</a:t>
            </a:r>
            <a:r>
              <a:rPr lang="en-US" b="1" dirty="0"/>
              <a:t> und </a:t>
            </a:r>
            <a:r>
              <a:rPr lang="en-US" b="1" dirty="0" err="1"/>
              <a:t>Abhängigkeiten</a:t>
            </a:r>
            <a:r>
              <a:rPr lang="en-US" b="1" dirty="0"/>
              <a:t>:</a:t>
            </a:r>
            <a:endParaRPr lang="de-DE" b="1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2EA57CB-F693-AFE9-BC66-EDE0FCB65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25067"/>
              </p:ext>
            </p:extLst>
          </p:nvPr>
        </p:nvGraphicFramePr>
        <p:xfrm>
          <a:off x="911225" y="2505710"/>
          <a:ext cx="9239538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757">
                  <a:extLst>
                    <a:ext uri="{9D8B030D-6E8A-4147-A177-3AD203B41FA5}">
                      <a16:colId xmlns:a16="http://schemas.microsoft.com/office/drawing/2014/main" val="2800661665"/>
                    </a:ext>
                  </a:extLst>
                </a:gridCol>
                <a:gridCol w="2955636">
                  <a:extLst>
                    <a:ext uri="{9D8B030D-6E8A-4147-A177-3AD203B41FA5}">
                      <a16:colId xmlns:a16="http://schemas.microsoft.com/office/drawing/2014/main" val="1572888870"/>
                    </a:ext>
                  </a:extLst>
                </a:gridCol>
                <a:gridCol w="3288145">
                  <a:extLst>
                    <a:ext uri="{9D8B030D-6E8A-4147-A177-3AD203B41FA5}">
                      <a16:colId xmlns:a16="http://schemas.microsoft.com/office/drawing/2014/main" val="2692839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Risiko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Auswirkung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Lösung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7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Unerfahrenheit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Erhöhter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Schulungsaufwand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Schulung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frühzeitig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ansetzen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17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Verbindung</a:t>
                      </a:r>
                      <a:r>
                        <a:rPr lang="en-US" dirty="0"/>
                        <a:t> der DB </a:t>
                      </a:r>
                      <a:r>
                        <a:rPr lang="en-US" dirty="0" err="1"/>
                        <a:t>zu</a:t>
                      </a:r>
                      <a:r>
                        <a:rPr lang="en-US" dirty="0"/>
                        <a:t> Frontend </a:t>
                      </a:r>
                      <a:r>
                        <a:rPr lang="en-US" dirty="0" err="1"/>
                        <a:t>komplexer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erwartet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</a:t>
                      </a:r>
                      <a:r>
                        <a:rPr lang="en-US" dirty="0" err="1"/>
                        <a:t>kann</a:t>
                      </a:r>
                      <a:r>
                        <a:rPr lang="en-US" dirty="0"/>
                        <a:t> erst </a:t>
                      </a:r>
                      <a:r>
                        <a:rPr lang="en-US" dirty="0" err="1"/>
                        <a:t>später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angebunden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Prototypen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notwendig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Mit Demo-</a:t>
                      </a:r>
                      <a:r>
                        <a:rPr lang="en-US" dirty="0" err="1"/>
                        <a:t>Daten</a:t>
                      </a:r>
                      <a:r>
                        <a:rPr lang="en-US" dirty="0"/>
                        <a:t> (xml) </a:t>
                      </a:r>
                      <a:r>
                        <a:rPr lang="en-US" dirty="0" err="1"/>
                        <a:t>arbeiten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7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Fehlendes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Nutzerfeedback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Scheuklappen-Effekt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Externes Feedback </a:t>
                      </a:r>
                      <a:r>
                        <a:rPr lang="en-US" dirty="0" err="1"/>
                        <a:t>holen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9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Änderungen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Anforderungen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Anpassung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Projektablaufs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Regelmäßige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Absprache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Stakeholdern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56896"/>
                  </a:ext>
                </a:extLst>
              </a:tr>
            </a:tbl>
          </a:graphicData>
        </a:graphic>
      </p:graphicFrame>
      <p:sp>
        <p:nvSpPr>
          <p:cNvPr id="3" name="Gewitterblitz 2">
            <a:extLst>
              <a:ext uri="{FF2B5EF4-FFF2-40B4-BE49-F238E27FC236}">
                <a16:creationId xmlns:a16="http://schemas.microsoft.com/office/drawing/2014/main" id="{7C02CA7B-6441-3EED-23C9-16C3E26D9C3D}"/>
              </a:ext>
            </a:extLst>
          </p:cNvPr>
          <p:cNvSpPr/>
          <p:nvPr/>
        </p:nvSpPr>
        <p:spPr>
          <a:xfrm rot="3267422">
            <a:off x="9647582" y="3597330"/>
            <a:ext cx="1524000" cy="293624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2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Warenkorb</a:t>
            </a:r>
            <a:r>
              <a:rPr lang="en-US" sz="2800" dirty="0"/>
              <a:t> </a:t>
            </a:r>
            <a:r>
              <a:rPr lang="en-US" sz="2800" dirty="0" err="1"/>
              <a:t>Erstellung</a:t>
            </a:r>
            <a:r>
              <a:rPr lang="en-US" sz="2800" dirty="0"/>
              <a:t> </a:t>
            </a:r>
            <a:r>
              <a:rPr lang="en-US" sz="2800" dirty="0" err="1"/>
              <a:t>abschlie</a:t>
            </a:r>
            <a:r>
              <a:rPr lang="de-DE" sz="2800" dirty="0"/>
              <a:t>ß</a:t>
            </a:r>
            <a:r>
              <a:rPr lang="en-US" sz="2800" dirty="0" err="1"/>
              <a:t>en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“</a:t>
            </a:r>
            <a:r>
              <a:rPr lang="en-US" dirty="0" err="1"/>
              <a:t>Anpassen</a:t>
            </a:r>
            <a:r>
              <a:rPr lang="en-US" dirty="0"/>
              <a:t> von </a:t>
            </a:r>
            <a:r>
              <a:rPr lang="en-US" dirty="0" err="1"/>
              <a:t>Speisen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Warenkorb</a:t>
            </a:r>
            <a:r>
              <a:rPr lang="en-US" dirty="0"/>
              <a:t>”</a:t>
            </a:r>
          </a:p>
          <a:p>
            <a:r>
              <a:rPr lang="en-US" sz="2800" dirty="0" err="1"/>
              <a:t>Logik</a:t>
            </a:r>
            <a:r>
              <a:rPr lang="en-US" sz="2800" dirty="0"/>
              <a:t> </a:t>
            </a:r>
            <a:r>
              <a:rPr lang="en-US" dirty="0"/>
              <a:t>“</a:t>
            </a:r>
            <a:r>
              <a:rPr lang="en-US" dirty="0" err="1"/>
              <a:t>Autom</a:t>
            </a:r>
            <a:r>
              <a:rPr lang="en-US" dirty="0"/>
              <a:t>. </a:t>
            </a:r>
            <a:r>
              <a:rPr lang="en-US" dirty="0" err="1"/>
              <a:t>Kalkulation</a:t>
            </a:r>
            <a:r>
              <a:rPr lang="en-US" dirty="0"/>
              <a:t> der Kosten”</a:t>
            </a:r>
            <a:endParaRPr lang="en-US" sz="2800" dirty="0"/>
          </a:p>
          <a:p>
            <a:r>
              <a:rPr lang="en-US" dirty="0" err="1"/>
              <a:t>Logik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Absenden</a:t>
            </a:r>
            <a:r>
              <a:rPr lang="en-US" dirty="0"/>
              <a:t> der </a:t>
            </a:r>
            <a:r>
              <a:rPr lang="en-US" dirty="0" err="1"/>
              <a:t>Bestellung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Programmiersprache:</a:t>
            </a:r>
          </a:p>
          <a:p>
            <a:pPr lvl="1"/>
            <a:r>
              <a:rPr lang="de-DE" dirty="0"/>
              <a:t>C#</a:t>
            </a:r>
          </a:p>
          <a:p>
            <a:r>
              <a:rPr lang="de-DE" dirty="0"/>
              <a:t>Framework:</a:t>
            </a:r>
          </a:p>
          <a:p>
            <a:pPr lvl="1"/>
            <a:r>
              <a:rPr lang="de-DE" dirty="0" err="1"/>
              <a:t>Blazor</a:t>
            </a:r>
            <a:endParaRPr lang="de-DE" dirty="0"/>
          </a:p>
          <a:p>
            <a:r>
              <a:rPr lang="de-DE" dirty="0"/>
              <a:t>IDE:</a:t>
            </a:r>
          </a:p>
          <a:p>
            <a:pPr lvl="1"/>
            <a:r>
              <a:rPr lang="de-DE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Datenbank:</a:t>
            </a:r>
          </a:p>
          <a:p>
            <a:pPr lvl="1"/>
            <a:r>
              <a:rPr lang="de-DE" dirty="0"/>
              <a:t>SQLite</a:t>
            </a:r>
          </a:p>
          <a:p>
            <a:r>
              <a:rPr lang="de-DE" dirty="0"/>
              <a:t>Weitere Tools:</a:t>
            </a:r>
          </a:p>
          <a:p>
            <a:pPr lvl="1"/>
            <a:r>
              <a:rPr lang="de-DE" dirty="0"/>
              <a:t>Git (Versionierung)</a:t>
            </a:r>
          </a:p>
          <a:p>
            <a:pPr lvl="1"/>
            <a:r>
              <a:rPr lang="de-DE" dirty="0"/>
              <a:t>Docker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Eingesetzte SOUPs:</a:t>
            </a:r>
          </a:p>
          <a:p>
            <a:pPr lvl="1"/>
            <a:r>
              <a:rPr lang="de-DE" dirty="0"/>
              <a:t>Docker-Container für Hosting der Anwendung</a:t>
            </a:r>
          </a:p>
          <a:p>
            <a:r>
              <a:rPr lang="de-DE" dirty="0"/>
              <a:t>Bibliotheken: </a:t>
            </a:r>
          </a:p>
          <a:p>
            <a:pPr lvl="1"/>
            <a:r>
              <a:rPr lang="de-DE" dirty="0"/>
              <a:t>[z. B. </a:t>
            </a:r>
            <a:r>
              <a:rPr lang="de-DE" dirty="0" err="1"/>
              <a:t>Newtonsoft.Json</a:t>
            </a:r>
            <a:r>
              <a:rPr lang="de-DE" dirty="0"/>
              <a:t>]</a:t>
            </a:r>
          </a:p>
          <a:p>
            <a:r>
              <a:rPr lang="de-DE" dirty="0"/>
              <a:t>Eingesetzte OTS:</a:t>
            </a:r>
          </a:p>
          <a:p>
            <a:pPr lvl="1"/>
            <a:r>
              <a:rPr lang="de-DE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SQLite-Datenbank</a:t>
            </a:r>
          </a:p>
          <a:p>
            <a:r>
              <a:rPr lang="de-DE" dirty="0"/>
              <a:t>Visual Studio IDE</a:t>
            </a:r>
          </a:p>
          <a:p>
            <a:r>
              <a:rPr lang="de-DE" dirty="0"/>
              <a:t>Maßnahmen zur Validierung und Sicherstellung:</a:t>
            </a:r>
          </a:p>
          <a:p>
            <a:pPr lvl="1"/>
            <a:r>
              <a:rPr lang="de-DE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29.11.2024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29.11.2024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29.11.2024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711689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en-US" sz="1400"/>
                        <a:t>Aufgabe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Zuständigkeit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Aufwand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Status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en-US" sz="1400"/>
                        <a:t>Dokumentation + Project Managment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  <a:p>
                      <a:r>
                        <a:rPr lang="en-US" sz="1050" dirty="0"/>
                        <a:t>(6h </a:t>
                      </a:r>
                      <a:r>
                        <a:rPr lang="en-US" sz="1050" dirty="0" err="1"/>
                        <a:t>Vorbereitung</a:t>
                      </a:r>
                      <a:r>
                        <a:rPr lang="en-US" sz="1050" dirty="0"/>
                        <a:t> des Sprint)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en-US" sz="1400"/>
                        <a:t>Erstellen Mockups u. Wireframes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Website “Menu-Karte” </a:t>
                      </a:r>
                      <a:r>
                        <a:rPr lang="en-US" sz="1400" dirty="0" err="1"/>
                        <a:t>erstellen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Dennis Haaf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Vincent Knapp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“Menu-Karte”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Vincent Knapp</a:t>
                      </a:r>
                    </a:p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en-US" sz="1400"/>
                        <a:t>Einführung in Blazor und C# Coding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Erledigt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en-US" sz="1400"/>
                        <a:t>Website “Warenkorb”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Hans Bloching</a:t>
                      </a:r>
                    </a:p>
                    <a:p>
                      <a:r>
                        <a:rPr lang="en-US" sz="140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Datenbank</a:t>
                      </a:r>
                      <a:r>
                        <a:rPr lang="en-US" sz="1400" dirty="0"/>
                        <a:t> “</a:t>
                      </a:r>
                      <a:r>
                        <a:rPr lang="en-US" sz="1400" dirty="0" err="1"/>
                        <a:t>Warenkorb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Bestellungen</a:t>
                      </a:r>
                      <a:r>
                        <a:rPr lang="en-US" sz="1400" dirty="0"/>
                        <a:t>”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Hans </a:t>
                      </a:r>
                      <a:r>
                        <a:rPr lang="en-US" sz="1400" dirty="0" err="1"/>
                        <a:t>Bloching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Rene Weber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0,5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Arbeit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und Getränken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9FD7-B9DB-2BC5-A083-42F3D9C9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DAF21A-4AED-3C2E-C1BD-CA02034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936C5-B1D1-8590-8E1B-9C45FDDB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EA84D-B076-12BD-1071-7D3D488D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7D0B0-682F-8DBA-6BE9-793DA6A8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439C41-0956-6A11-F808-E423E33B8B54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/>
              <a:t>Home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734BE12-A5B4-68F7-1462-6F652FD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09" y="1927616"/>
            <a:ext cx="4886436" cy="4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0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93C44F-7B63-1D66-9D33-5E51FBBFE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9" y="3092450"/>
            <a:ext cx="5869694" cy="3765550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C72A664-9ECA-AD6E-36BF-7F0C6B194CA3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E1FA0-33F1-B0E2-43E7-2F279337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204BC-61DC-AA10-8B76-1137C320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F5419-A3BF-9F2D-5954-0D9C47B2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622896"/>
          </a:xfrm>
        </p:spPr>
        <p:txBody>
          <a:bodyPr>
            <a:normAutofit/>
          </a:bodyPr>
          <a:lstStyle/>
          <a:p>
            <a:r>
              <a:rPr lang="en-US" dirty="0" err="1"/>
              <a:t>Umsetzung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92E04-9D72-04F9-0003-9406CF59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7D7419-D6B3-3784-B9C9-75E99996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6F4FF2DA-EFDC-128C-F1FB-990963DC0BEB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Menü</a:t>
            </a:r>
            <a:r>
              <a:rPr lang="en-US" sz="2400" dirty="0"/>
              <a:t>-Karte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155758-761A-4764-897D-9C5DDD1D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64" y="1865014"/>
            <a:ext cx="8521363" cy="49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9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89CD4-8059-5D74-7351-9B227FD0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C0984-4AB0-AC31-E174-88D83A13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876FA-F290-0A20-93A9-651169FE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7E650-39E5-BD93-7437-DB0DED26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95E6C4-AE15-46B6-34B1-7A6ADE65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BFF1C1-DEB6-27C9-A84E-837B5C68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3042046"/>
            <a:ext cx="4667250" cy="381595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F4C4-43E2-58AE-D31E-082A425E9778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43410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A99D-E74E-A36E-819C-A08213D02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38650-47B4-4DC2-85C9-959E5C77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94CD1-D179-C7F0-9DD5-61B9A75A9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4800600" cy="622896"/>
          </a:xfrm>
        </p:spPr>
        <p:txBody>
          <a:bodyPr>
            <a:normAutofit/>
          </a:bodyPr>
          <a:lstStyle/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Wireframes: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708BED-3805-244B-70DF-BE682802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29.11.2024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3353F4-4482-371A-2E66-8CEABDDD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BCE908-ED5D-0CB1-E295-28DAE4D70666}"/>
              </a:ext>
            </a:extLst>
          </p:cNvPr>
          <p:cNvSpPr txBox="1">
            <a:spLocks/>
          </p:cNvSpPr>
          <p:nvPr/>
        </p:nvSpPr>
        <p:spPr>
          <a:xfrm>
            <a:off x="1071535" y="3320454"/>
            <a:ext cx="4364182" cy="1257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sz="2400" dirty="0" err="1"/>
              <a:t>Warenkorb</a:t>
            </a:r>
            <a:endParaRPr lang="de-DE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9BBA7F6-5C15-6851-4CAF-87DA3BD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396" y="3152775"/>
            <a:ext cx="570102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6348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Breitbild</PresentationFormat>
  <Paragraphs>230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3. Produktzwischenstand</vt:lpstr>
      <vt:lpstr>4. Detailplanung</vt:lpstr>
      <vt:lpstr>4. Detailplanung</vt:lpstr>
      <vt:lpstr>4. Detailplanung</vt:lpstr>
      <vt:lpstr>4. Detailplanung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17</cp:revision>
  <dcterms:created xsi:type="dcterms:W3CDTF">2024-11-23T13:24:36Z</dcterms:created>
  <dcterms:modified xsi:type="dcterms:W3CDTF">2024-11-29T12:15:52Z</dcterms:modified>
</cp:coreProperties>
</file>