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4"/>
  </p:notesMasterIdLst>
  <p:sldIdLst>
    <p:sldId id="256" r:id="rId2"/>
    <p:sldId id="258" r:id="rId3"/>
    <p:sldId id="276" r:id="rId4"/>
    <p:sldId id="259" r:id="rId5"/>
    <p:sldId id="277" r:id="rId6"/>
    <p:sldId id="267" r:id="rId7"/>
    <p:sldId id="270" r:id="rId8"/>
    <p:sldId id="262" r:id="rId9"/>
    <p:sldId id="263" r:id="rId10"/>
    <p:sldId id="264" r:id="rId11"/>
    <p:sldId id="275" r:id="rId12"/>
    <p:sldId id="27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11.12.2024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11.12.2024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11.12.2024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904C-22D5-E881-4D01-FB477DA7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55E6B-CF2C-CEF3-FF48-47668B1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(IST)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8B146-19B8-D939-3B88-D88587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45B56-1D88-4042-8DF0-EB6B41B710D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4C5D-53C4-AF6F-8676-A07AF5A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E569E-9B7C-4CB9-AB80-C0841F922CF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F2698D9-4327-57B7-2C1D-6CF407017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553376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</a:t>
                      </a:r>
                      <a:r>
                        <a:rPr lang="de-DE" sz="1400" noProof="0" dirty="0" err="1"/>
                        <a:t>Managment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  <a:p>
                      <a:r>
                        <a:rPr lang="de-DE" sz="1050" noProof="0" dirty="0"/>
                        <a:t>(6h Vorbereitung des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Erstellen Mockups u. Wireframes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  <a:br>
                        <a:rPr lang="de-DE" sz="1400" noProof="0" dirty="0"/>
                      </a:br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“Warenkorb/Bestellungen”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19F4647-42D3-96AA-571E-B5F63F9A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644E0E-780A-3A6B-636B-4E077AB50B8C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07974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B57165-32AB-E3FE-C2A1-6E2FA99F8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Letzter Sprint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2E187A0-0F93-A563-C734-CFFF806B42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0408126"/>
              </p:ext>
            </p:extLst>
          </p:nvPr>
        </p:nvGraphicFramePr>
        <p:xfrm>
          <a:off x="762000" y="3048000"/>
          <a:ext cx="51514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2685995969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837836575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61701423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690324702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28805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83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3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271"/>
                  </a:ext>
                </a:extLst>
              </a:tr>
            </a:tbl>
          </a:graphicData>
        </a:graphic>
      </p:graphicFrame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E8F7E53-20DC-8167-4A23-4E66D65E0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noProof="0" dirty="0"/>
              <a:t>Nächster Sprint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CBF6877E-F7D1-51D7-E23D-BC55C496A75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39774105"/>
              </p:ext>
            </p:extLst>
          </p:nvPr>
        </p:nvGraphicFramePr>
        <p:xfrm>
          <a:off x="6278563" y="3048000"/>
          <a:ext cx="51514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183037008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81762267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65810791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959120596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399572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5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5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6850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A53A1D-72CF-5467-B5BB-A94671AD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Tätigkeiten des vergangenen Zeitraums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4</a:t>
            </a:fld>
            <a:endParaRPr lang="de-DE" noProof="0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DEB5E55-C04C-135E-89B0-4D1F80BD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458014"/>
              </p:ext>
            </p:extLst>
          </p:nvPr>
        </p:nvGraphicFramePr>
        <p:xfrm>
          <a:off x="1448159" y="1854451"/>
          <a:ext cx="8961423" cy="469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923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1945489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45274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452744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917523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Dokumenterstellung Architekturdokumentation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e-DE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176BE-ABD1-4DFE-CA00-BF955600D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F5556-F8B2-9673-27B6-FE07D7D4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9DA51-0540-375C-546C-32C89838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A7E09-0FAD-B32E-B92E-791841A8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DDF71-7263-7659-E5C3-47ABBD65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86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6</a:t>
            </a:fld>
            <a:endParaRPr lang="de-DE" noProof="0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029355"/>
              </p:ext>
            </p:extLst>
          </p:nvPr>
        </p:nvGraphicFramePr>
        <p:xfrm>
          <a:off x="762000" y="1860487"/>
          <a:ext cx="8961423" cy="424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Dokumenterstellung Architekturdokumentation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e-DE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</a:t>
            </a: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7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1962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Alle Speisen sind sichtbar und auswählbar.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Website </a:t>
                      </a:r>
                      <a:r>
                        <a:rPr lang="de-DE" sz="1400" noProof="0" dirty="0" err="1"/>
                        <a:t>läd</a:t>
                      </a:r>
                      <a:r>
                        <a:rPr lang="de-DE" sz="1400" noProof="0" dirty="0"/>
                        <a:t> dynamisch auf </a:t>
                      </a:r>
                      <a:r>
                        <a:rPr lang="de-DE" sz="1400" noProof="0" dirty="0" err="1"/>
                        <a:t>basis</a:t>
                      </a:r>
                      <a:r>
                        <a:rPr lang="de-DE" sz="1400" noProof="0" dirty="0"/>
                        <a:t> der Speisenanzahl.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können grundlegende VS benutzen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sind in der Lage mit </a:t>
                      </a:r>
                      <a:r>
                        <a:rPr lang="de-DE" sz="1400" noProof="0" dirty="0" err="1"/>
                        <a:t>Bazor</a:t>
                      </a:r>
                      <a:r>
                        <a:rPr lang="de-DE" sz="1400" noProof="0" dirty="0"/>
                        <a:t> die Website zu entwickeln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selektierten Speisen werden angezeigt.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Anzahl kann verändert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Speisen können wieder entfernt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noProof="0" dirty="0"/>
              <a:t>Warenkorb Erstellung abschließen</a:t>
            </a:r>
          </a:p>
          <a:p>
            <a:r>
              <a:rPr lang="de-DE" noProof="0" dirty="0"/>
              <a:t>Logik “Anpassen von Speisen im Warenkorb”</a:t>
            </a:r>
          </a:p>
          <a:p>
            <a:r>
              <a:rPr lang="de-DE" sz="2800" noProof="0" dirty="0"/>
              <a:t>Logik </a:t>
            </a:r>
            <a:r>
              <a:rPr lang="de-DE" noProof="0" dirty="0"/>
              <a:t>“</a:t>
            </a:r>
            <a:r>
              <a:rPr lang="de-DE" noProof="0" dirty="0" err="1"/>
              <a:t>Autom</a:t>
            </a:r>
            <a:r>
              <a:rPr lang="de-DE" noProof="0" dirty="0"/>
              <a:t>. Kalkulation der Kosten”</a:t>
            </a:r>
            <a:endParaRPr lang="de-DE" sz="2800" noProof="0" dirty="0"/>
          </a:p>
          <a:p>
            <a:r>
              <a:rPr lang="de-DE" noProof="0" dirty="0"/>
              <a:t>Logik zum Absenden der Bestellung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Breitbild</PresentationFormat>
  <Paragraphs>182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3. Produktzwischenstand</vt:lpstr>
      <vt:lpstr>4. Detailplanung</vt:lpstr>
      <vt:lpstr>4. Detailplanung</vt:lpstr>
      <vt:lpstr>5. Ausblick auf den folgenden Sprint</vt:lpstr>
      <vt:lpstr>6. Software-Tools</vt:lpstr>
      <vt:lpstr>7. SOUPs/OTS</vt:lpstr>
      <vt:lpstr>PowerPoint-Präsentation</vt:lpstr>
      <vt:lpstr>4. Detailplanung (IST)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25</cp:revision>
  <dcterms:created xsi:type="dcterms:W3CDTF">2024-11-23T13:24:36Z</dcterms:created>
  <dcterms:modified xsi:type="dcterms:W3CDTF">2024-12-11T12:22:40Z</dcterms:modified>
</cp:coreProperties>
</file>