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1"/>
  </p:notesMasterIdLst>
  <p:sldIdLst>
    <p:sldId id="256" r:id="rId2"/>
    <p:sldId id="258" r:id="rId3"/>
    <p:sldId id="276" r:id="rId4"/>
    <p:sldId id="286" r:id="rId5"/>
    <p:sldId id="283" r:id="rId6"/>
    <p:sldId id="287" r:id="rId7"/>
    <p:sldId id="285" r:id="rId8"/>
    <p:sldId id="291" r:id="rId9"/>
    <p:sldId id="27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012"/>
    <a:srgbClr val="10321D"/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48.5</c:v>
                </c:pt>
                <c:pt idx="1">
                  <c:v>42</c:v>
                </c:pt>
                <c:pt idx="2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DB-4676-9A53-42C9B21C323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1DB-4676-9A53-42C9B21C323C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1DB-4676-9A53-42C9B21C323C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1DB-4676-9A53-42C9B21C323C}"/>
              </c:ext>
            </c:extLst>
          </c:dPt>
          <c:cat>
            <c:strRef>
              <c:f>Tabelle1!$A$2:$A$4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34</c:v>
                </c:pt>
                <c:pt idx="1">
                  <c:v>42</c:v>
                </c:pt>
                <c:pt idx="2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DB-4676-9A53-42C9B21C3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6720592"/>
        <c:axId val="1526715792"/>
      </c:lineChart>
      <c:catAx>
        <c:axId val="152672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6715792"/>
        <c:crosses val="autoZero"/>
        <c:auto val="1"/>
        <c:lblAlgn val="ctr"/>
        <c:lblOffset val="100"/>
        <c:noMultiLvlLbl val="0"/>
      </c:catAx>
      <c:valAx>
        <c:axId val="1526715792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672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11.01.2025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9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AFDEC-10AE-6C61-2BCC-CC3E70B08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6380298-EB22-28C7-F690-6E3ED84D2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E54B49C-9782-081B-DE90-83F241BF9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135CC0-18B6-AC58-B2D8-52A49B784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1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74E11-9389-A193-456C-C05AAF99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C245745-C16D-BBB6-A365-58A7679A0C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37DDD56-36BA-A4A1-8960-8AE1CCABF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E2C9B9-14EB-FB89-0E7B-B292BD7BB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1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BFDB5-7EF0-1F93-AFB3-5C56A627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13E22EC-CC6E-CD0F-A90E-5482FE31A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03227D-F05F-01A2-AE26-880E0EC3D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64C2F-BE7A-C49F-8E23-7376208BA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7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11.01.2025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11.01.2025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11.01.2025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072BB07-DE04-0EE0-3E22-6CDE2AF43705}"/>
              </a:ext>
            </a:extLst>
          </p:cNvPr>
          <p:cNvSpPr txBox="1"/>
          <p:nvPr/>
        </p:nvSpPr>
        <p:spPr>
          <a:xfrm>
            <a:off x="7619999" y="469456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Hans Bloching, Vincent Knapp, Dennis Haaf, René Weber</a:t>
            </a:r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Sprint 3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Retrospektive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noProof="0" dirty="0"/>
              <a:t>Stunden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Bewertung</a:t>
            </a:r>
            <a:endParaRPr lang="de-DE" noProof="0" dirty="0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Produktvorstellung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500-C8C0-4442-A2C6-8E47A1727C81}" type="datetime1">
              <a:rPr lang="de-DE" noProof="0" smtClean="0"/>
              <a:t>11.01.2025</a:t>
            </a:fld>
            <a:endParaRPr lang="de-DE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91BD7D-A9F6-8A66-CF85-E7E37591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24" y="2488555"/>
            <a:ext cx="2922802" cy="316172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40DF72-7360-7A4E-4327-DEA30E087B1B}"/>
              </a:ext>
            </a:extLst>
          </p:cNvPr>
          <p:cNvSpPr txBox="1"/>
          <p:nvPr/>
        </p:nvSpPr>
        <p:spPr>
          <a:xfrm>
            <a:off x="1169894" y="2050676"/>
            <a:ext cx="228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Datenbank</a:t>
            </a:r>
            <a:r>
              <a:rPr lang="en-US" b="1" dirty="0"/>
              <a:t>-Modell</a:t>
            </a: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31E56C-5685-13B6-681E-CFF7574B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B40F6-48BA-A1BD-295D-E56F7455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CAF50-FDE7-62D9-D966-F9AF4A2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A0980-7CFE-6E60-0566-576B7D60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BA6CC3-0B2A-7257-EB28-A0D502E7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4</a:t>
            </a:fld>
            <a:endParaRPr lang="de-DE" noProof="0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1B56B55-E2E4-3EB8-63FD-CAC2E336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771221"/>
              </p:ext>
            </p:extLst>
          </p:nvPr>
        </p:nvGraphicFramePr>
        <p:xfrm>
          <a:off x="762000" y="1916681"/>
          <a:ext cx="9984464" cy="438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31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93180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63029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63029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32991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&amp;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</a:t>
                      </a:r>
                      <a:r>
                        <a:rPr lang="de-DE" sz="14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</a:t>
                      </a:r>
                      <a:r>
                        <a:rPr lang="de-DE" sz="14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Nicht umgesetzt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6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Anpassen Felder für API Erweiterung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Küchenansicht optimieren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table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article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Switchen zwischen diesen Ansichten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10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5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E7EA54-6431-6012-72BE-61692230AC59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noProof="0" dirty="0"/>
              <a:t>1. Stunden</a:t>
            </a:r>
            <a:endParaRPr lang="de-DE" sz="28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23E2A83-E151-7005-7128-14F77E7E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82235"/>
              </p:ext>
            </p:extLst>
          </p:nvPr>
        </p:nvGraphicFramePr>
        <p:xfrm>
          <a:off x="1848816" y="2286000"/>
          <a:ext cx="8494368" cy="38620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5728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710254781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1400273077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290263957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4128075999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2140225275"/>
                    </a:ext>
                  </a:extLst>
                </a:gridCol>
              </a:tblGrid>
              <a:tr h="3989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1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2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3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86808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58597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0652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634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0715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89442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11589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0,5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55850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34354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AA45841-6982-4260-FEE2-BC7003E63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03307"/>
              </p:ext>
            </p:extLst>
          </p:nvPr>
        </p:nvGraphicFramePr>
        <p:xfrm>
          <a:off x="514350" y="5765006"/>
          <a:ext cx="1334466" cy="3830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4466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</a:tblGrid>
              <a:tr h="38307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Gesamt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0CE2B-38AF-53AF-9DD2-AEA37872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87677-AA59-F2D0-599D-02CB9C90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209DA2-7299-C07F-B3E6-253FED73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100F722-68C6-3311-5117-8BCFC7D5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BF72CC2-4AE2-716C-58F2-282B1DFBB0E5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noProof="0"/>
              <a:t>1. Stunden</a:t>
            </a:r>
            <a:endParaRPr lang="de-DE" sz="28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8D8D3B0-85E3-528B-943D-A7042A463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33349"/>
              </p:ext>
            </p:extLst>
          </p:nvPr>
        </p:nvGraphicFramePr>
        <p:xfrm>
          <a:off x="1560830" y="2787593"/>
          <a:ext cx="2831456" cy="11685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5728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710254781"/>
                    </a:ext>
                  </a:extLst>
                </a:gridCol>
              </a:tblGrid>
              <a:tr h="3989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Geschätzt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Tatsächlich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86808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135,5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58597"/>
                  </a:ext>
                </a:extLst>
              </a:tr>
            </a:tbl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4200C6D-30D7-7163-0DB8-D7C07AFFE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955625"/>
              </p:ext>
            </p:extLst>
          </p:nvPr>
        </p:nvGraphicFramePr>
        <p:xfrm>
          <a:off x="5212080" y="2179320"/>
          <a:ext cx="4945380" cy="3802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636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7AEB-6D71-4999-917C-331289440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C8BAD-6795-CEE3-A039-3CD781B2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27EE52-AFEF-8088-3BFC-629A5DB9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BAD064-ACC8-91FD-EB64-48D526FC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6389866-A467-73D9-5966-D2C436766646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2</a:t>
            </a:r>
            <a:r>
              <a:rPr lang="de-DE" sz="2800" noProof="0" dirty="0"/>
              <a:t>. Bewertung</a:t>
            </a:r>
            <a:endParaRPr lang="de-DE" sz="28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EA0E701-EF9E-2CCF-F56A-4E16CBE7B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23755"/>
              </p:ext>
            </p:extLst>
          </p:nvPr>
        </p:nvGraphicFramePr>
        <p:xfrm>
          <a:off x="2001520" y="2646660"/>
          <a:ext cx="508508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76320">
                  <a:extLst>
                    <a:ext uri="{9D8B030D-6E8A-4147-A177-3AD203B41FA5}">
                      <a16:colId xmlns:a16="http://schemas.microsoft.com/office/drawing/2014/main" val="220716807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71402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Aufgaben</a:t>
                      </a:r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vorgenommen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Aufgaben</a:t>
                      </a:r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erledigt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47621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F35EC9F-9D23-061C-71FD-2BB9B35A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69597"/>
              </p:ext>
            </p:extLst>
          </p:nvPr>
        </p:nvGraphicFramePr>
        <p:xfrm>
          <a:off x="2001520" y="3838575"/>
          <a:ext cx="37211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100">
                  <a:extLst>
                    <a:ext uri="{9D8B030D-6E8A-4147-A177-3AD203B41FA5}">
                      <a16:colId xmlns:a16="http://schemas.microsoft.com/office/drawing/2014/main" val="70886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Nicht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absolvierte</a:t>
                      </a:r>
                      <a:r>
                        <a:rPr lang="en-US" dirty="0"/>
                        <a:t> Tasks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7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4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40806-F29C-78D2-A232-48184C10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D1A6B-11AA-DEC0-13BF-B7997FDC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1758B9-CAC7-879F-4157-6FE21001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108FAB-78BF-7B2A-532B-ED09870E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E3803A9-AC88-381C-29E0-E59C1F006982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2</a:t>
            </a:r>
            <a:r>
              <a:rPr lang="de-DE" sz="2800" noProof="0" dirty="0"/>
              <a:t>. Bewertung</a:t>
            </a:r>
            <a:endParaRPr lang="de-DE" sz="280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E9F4C02-326A-9E80-81DA-A1572728E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99682"/>
              </p:ext>
            </p:extLst>
          </p:nvPr>
        </p:nvGraphicFramePr>
        <p:xfrm>
          <a:off x="1225548" y="2488555"/>
          <a:ext cx="45212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246842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Hürden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Einlernen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neue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Programme</a:t>
                      </a:r>
                      <a:r>
                        <a:rPr lang="en-US" dirty="0"/>
                        <a:t> (C# </a:t>
                      </a:r>
                      <a:r>
                        <a:rPr lang="en-US" dirty="0" err="1"/>
                        <a:t>oder</a:t>
                      </a:r>
                      <a:r>
                        <a:rPr lang="en-US" dirty="0"/>
                        <a:t> Docker)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Krankenstand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3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Erweiterung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Komponenten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neuen</a:t>
                      </a:r>
                      <a:r>
                        <a:rPr lang="en-US" dirty="0"/>
                        <a:t> Sprints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9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Unerwartete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Anforderung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Terminfindung innerhalb der Gruppe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00493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FFAAA1E-D3B2-AB08-B9FE-CCDD8D340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69445"/>
              </p:ext>
            </p:extLst>
          </p:nvPr>
        </p:nvGraphicFramePr>
        <p:xfrm>
          <a:off x="6445252" y="2494647"/>
          <a:ext cx="452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246842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Erfolge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Alle Anforderungen erfüllt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Zufriedenstellendes Ergebnis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3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Gutes Teamwork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9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Neue Erfahrungen gesammelt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4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96573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 Ihre / Eure Aufmerksamkeit!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192307-6455-4567-A609-F166D6943C9F}" type="datetime1">
              <a:rPr lang="de-DE" noProof="0" smtClean="0">
                <a:solidFill>
                  <a:schemeClr val="tx1">
                    <a:alpha val="70000"/>
                  </a:schemeClr>
                </a:solidFill>
              </a:rPr>
              <a:t>11.01.2025</a:t>
            </a:fld>
            <a:endParaRPr lang="en-US" noProof="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noProof="0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noProof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Breitbild</PresentationFormat>
  <Paragraphs>157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Aptos</vt:lpstr>
      <vt:lpstr>Aptos Narrow</vt:lpstr>
      <vt:lpstr>Arial</vt:lpstr>
      <vt:lpstr>Avenir Next LT Pro</vt:lpstr>
      <vt:lpstr>Avenir Next LT Pro Light</vt:lpstr>
      <vt:lpstr>Sitka Subheading</vt:lpstr>
      <vt:lpstr>Wingdings</vt:lpstr>
      <vt:lpstr>PebbleVTI</vt:lpstr>
      <vt:lpstr>Sprint-Backlog</vt:lpstr>
      <vt:lpstr>INHALTSVERZEICHNIS</vt:lpstr>
      <vt:lpstr>1. Produktvorstellung</vt:lpstr>
      <vt:lpstr>2. Sprint 3</vt:lpstr>
      <vt:lpstr>3. Retrospektive</vt:lpstr>
      <vt:lpstr>3. Retrospektive</vt:lpstr>
      <vt:lpstr>3. Retrospektive</vt:lpstr>
      <vt:lpstr>3. Retrospektive</vt:lpstr>
      <vt:lpstr>Vielen Dank für Ihre /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49</cp:revision>
  <dcterms:created xsi:type="dcterms:W3CDTF">2024-11-23T13:24:36Z</dcterms:created>
  <dcterms:modified xsi:type="dcterms:W3CDTF">2025-01-11T20:25:48Z</dcterms:modified>
</cp:coreProperties>
</file>