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4"/>
  </p:notesMasterIdLst>
  <p:sldIdLst>
    <p:sldId id="256" r:id="rId2"/>
    <p:sldId id="258" r:id="rId3"/>
    <p:sldId id="276" r:id="rId4"/>
    <p:sldId id="259" r:id="rId5"/>
    <p:sldId id="277" r:id="rId6"/>
    <p:sldId id="267" r:id="rId7"/>
    <p:sldId id="270" r:id="rId8"/>
    <p:sldId id="262" r:id="rId9"/>
    <p:sldId id="263" r:id="rId10"/>
    <p:sldId id="264" r:id="rId11"/>
    <p:sldId id="275" r:id="rId12"/>
    <p:sldId id="27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7586E-8549-8CEC-FF99-4F32F3A91E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7EBE6-E269-7788-70A0-0FBAD540DD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7904C-22D5-E881-4D01-FB477DA7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55E6B-CF2C-CEF3-FF48-47668B16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(IST)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8B146-19B8-D939-3B88-D8858768A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45B56-1D88-4042-8DF0-EB6B41B710D3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11.12.2024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4F4C5D-53C4-AF6F-8676-A07AF5A9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CE569E-9B7C-4CB9-AB80-C0841F922CF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  <a:alpha val="70000"/>
                  </a:srgb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  <a:alpha val="70000"/>
                </a:srgb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5F2698D9-4327-57B7-2C1D-6CF407017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553376"/>
              </p:ext>
            </p:extLst>
          </p:nvPr>
        </p:nvGraphicFramePr>
        <p:xfrm>
          <a:off x="762000" y="1860487"/>
          <a:ext cx="8961423" cy="446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</a:t>
                      </a:r>
                      <a:r>
                        <a:rPr lang="de-DE" sz="1400" noProof="0" dirty="0" err="1"/>
                        <a:t>Managment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  <a:p>
                      <a:r>
                        <a:rPr lang="de-DE" sz="1050" noProof="0" dirty="0"/>
                        <a:t>(6h Vorbereitung des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Erstellen Mockups u. Wireframes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  <a:br>
                        <a:rPr lang="de-DE" sz="1400" noProof="0" dirty="0"/>
                      </a:br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“Warenkorb/Bestellungen”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Rene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19F4647-42D3-96AA-571E-B5F63F9A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1644E0E-780A-3A6B-636B-4E077AB50B8C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07974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8B57165-32AB-E3FE-C2A1-6E2FA99F8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noProof="0" dirty="0"/>
              <a:t>Letzter Sprint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62E187A0-0F93-A563-C734-CFFF806B42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08126"/>
              </p:ext>
            </p:extLst>
          </p:nvPr>
        </p:nvGraphicFramePr>
        <p:xfrm>
          <a:off x="762000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2685995969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837836575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1701423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690324702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2880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83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3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0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271"/>
                  </a:ext>
                </a:extLst>
              </a:tr>
            </a:tbl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E8F7E53-20DC-8167-4A23-4E66D65E0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noProof="0" dirty="0"/>
              <a:t>Nächster Sprint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CBF6877E-F7D1-51D7-E23D-BC55C496A75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39774105"/>
              </p:ext>
            </p:extLst>
          </p:nvPr>
        </p:nvGraphicFramePr>
        <p:xfrm>
          <a:off x="6278563" y="3048000"/>
          <a:ext cx="51514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287">
                  <a:extLst>
                    <a:ext uri="{9D8B030D-6E8A-4147-A177-3AD203B41FA5}">
                      <a16:colId xmlns:a16="http://schemas.microsoft.com/office/drawing/2014/main" val="183037008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181762267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658107910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959120596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3995722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55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4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3685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A53A1D-72CF-5467-B5BB-A94671AD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5458014"/>
              </p:ext>
            </p:extLst>
          </p:nvPr>
        </p:nvGraphicFramePr>
        <p:xfrm>
          <a:off x="1448159" y="1854451"/>
          <a:ext cx="8961423" cy="469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923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1945489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452744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917523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76BE-ABD1-4DFE-CA00-BF955600D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F5556-F8B2-9673-27B6-FE07D7D4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E9DA51-0540-375C-546C-32C89838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9A7E09-0FAD-B32E-B92E-791841A8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6DDF71-7263-7659-E5C3-47ABBD65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8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FAC168E6-FD48-9C86-CD4E-55F23F4D9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29355"/>
              </p:ext>
            </p:extLst>
          </p:nvPr>
        </p:nvGraphicFramePr>
        <p:xfrm>
          <a:off x="762000" y="1860487"/>
          <a:ext cx="8961423" cy="424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67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321893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733814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095041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36400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92611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40880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Dokumenterstellung Architekturdokumentation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Vincent Knapp</a:t>
                      </a:r>
                    </a:p>
                    <a:p>
                      <a:r>
                        <a:rPr lang="de-DE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de-DE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622510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37089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3621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</a:t>
            </a:r>
          </a:p>
        </p:txBody>
      </p:sp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7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819627"/>
              </p:ext>
            </p:extLst>
          </p:nvPr>
        </p:nvGraphicFramePr>
        <p:xfrm>
          <a:off x="911224" y="2587186"/>
          <a:ext cx="8718551" cy="3886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44176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506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Website “Menu-Karte”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Alle Speisen sind sichtbar und auswählbar.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Website </a:t>
                      </a:r>
                      <a:r>
                        <a:rPr lang="de-DE" sz="1400" noProof="0" dirty="0" err="1"/>
                        <a:t>läd</a:t>
                      </a:r>
                      <a:r>
                        <a:rPr lang="de-DE" sz="1400" noProof="0" dirty="0"/>
                        <a:t> dynamisch auf </a:t>
                      </a:r>
                      <a:r>
                        <a:rPr lang="de-DE" sz="1400" noProof="0" dirty="0" err="1"/>
                        <a:t>basis</a:t>
                      </a:r>
                      <a:r>
                        <a:rPr lang="de-DE" sz="1400" noProof="0" dirty="0"/>
                        <a:t> der Speisenanzahl.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628278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“Menu-Karte”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8252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Einführung in </a:t>
                      </a:r>
                      <a:r>
                        <a:rPr lang="de-DE" sz="1400" noProof="0" dirty="0" err="1"/>
                        <a:t>Blazor</a:t>
                      </a:r>
                      <a:r>
                        <a:rPr lang="de-DE" sz="1400" noProof="0" dirty="0"/>
                        <a:t> und C#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können grundlegende VS benutzen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Team-Mitglieder sind in der Lage mit </a:t>
                      </a:r>
                      <a:r>
                        <a:rPr lang="de-DE" sz="1400" noProof="0" dirty="0" err="1"/>
                        <a:t>Bazor</a:t>
                      </a:r>
                      <a:r>
                        <a:rPr lang="de-DE" sz="1400" noProof="0" dirty="0"/>
                        <a:t> die Website zu entwickeln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88887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Website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Alle selektierten Speisen werden angezeigt.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Anzahl kann verändert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Speisen können wieder entfernt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450561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Datenbank “Warenkorb”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Entspricht der 3. Normalform.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Beinhaltet alle notwendigen Felder + diese sind richtig konfiguriert.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noProof="0" dirty="0"/>
              <a:t>Warenkorb Erstellung abschließen</a:t>
            </a:r>
          </a:p>
          <a:p>
            <a:r>
              <a:rPr lang="de-DE" noProof="0" dirty="0"/>
              <a:t>Logik “Anpassen von Speisen im Warenkorb”</a:t>
            </a:r>
          </a:p>
          <a:p>
            <a:r>
              <a:rPr lang="de-DE" sz="2800" noProof="0" dirty="0"/>
              <a:t>Logik </a:t>
            </a:r>
            <a:r>
              <a:rPr lang="de-DE" noProof="0" dirty="0"/>
              <a:t>“</a:t>
            </a:r>
            <a:r>
              <a:rPr lang="de-DE" noProof="0" dirty="0" err="1"/>
              <a:t>Autom</a:t>
            </a:r>
            <a:r>
              <a:rPr lang="de-DE" noProof="0" dirty="0"/>
              <a:t>. Kalkulation der Kosten”</a:t>
            </a:r>
            <a:endParaRPr lang="de-DE" sz="2800" noProof="0" dirty="0"/>
          </a:p>
          <a:p>
            <a:r>
              <a:rPr lang="de-DE" noProof="0" dirty="0"/>
              <a:t>Logik zum Absenden der Bestellung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</Words>
  <Application>Microsoft Office PowerPoint</Application>
  <PresentationFormat>Breitbild</PresentationFormat>
  <Paragraphs>182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4. Detailplanung</vt:lpstr>
      <vt:lpstr>4. Detailplanung</vt:lpstr>
      <vt:lpstr>5. Ausblick auf den folgenden Sprint</vt:lpstr>
      <vt:lpstr>6. Software-Tools</vt:lpstr>
      <vt:lpstr>7. SOUPs/OTS</vt:lpstr>
      <vt:lpstr>PowerPoint-Präsentation</vt:lpstr>
      <vt:lpstr>4. Detailplanung (IST)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25</cp:revision>
  <dcterms:created xsi:type="dcterms:W3CDTF">2024-11-23T13:24:36Z</dcterms:created>
  <dcterms:modified xsi:type="dcterms:W3CDTF">2024-12-11T11:11:03Z</dcterms:modified>
</cp:coreProperties>
</file>