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19"/>
  </p:notesMasterIdLst>
  <p:sldIdLst>
    <p:sldId id="256" r:id="rId2"/>
    <p:sldId id="258" r:id="rId3"/>
    <p:sldId id="276" r:id="rId4"/>
    <p:sldId id="283" r:id="rId5"/>
    <p:sldId id="259" r:id="rId6"/>
    <p:sldId id="277" r:id="rId7"/>
    <p:sldId id="279" r:id="rId8"/>
    <p:sldId id="281" r:id="rId9"/>
    <p:sldId id="280" r:id="rId10"/>
    <p:sldId id="278" r:id="rId11"/>
    <p:sldId id="267" r:id="rId12"/>
    <p:sldId id="270" r:id="rId13"/>
    <p:sldId id="262" r:id="rId14"/>
    <p:sldId id="263" r:id="rId15"/>
    <p:sldId id="264" r:id="rId16"/>
    <p:sldId id="275" r:id="rId17"/>
    <p:sldId id="27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8CF9E-B232-40C4-9FD1-CBCD6EEC6F42}" v="5" dt="2024-12-11T13:57:24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 Bloching" userId="551bbce12cf0acfa" providerId="LiveId" clId="{6E48CF9E-B232-40C4-9FD1-CBCD6EEC6F42}"/>
    <pc:docChg chg="undo custSel addSld delSld modSld">
      <pc:chgData name="Hans Bloching" userId="551bbce12cf0acfa" providerId="LiveId" clId="{6E48CF9E-B232-40C4-9FD1-CBCD6EEC6F42}" dt="2024-12-11T14:01:55.556" v="952" actId="20577"/>
      <pc:docMkLst>
        <pc:docMk/>
      </pc:docMkLst>
      <pc:sldChg chg="addSp delSp modSp mod">
        <pc:chgData name="Hans Bloching" userId="551bbce12cf0acfa" providerId="LiveId" clId="{6E48CF9E-B232-40C4-9FD1-CBCD6EEC6F42}" dt="2024-12-11T13:59:45.892" v="946" actId="20577"/>
        <pc:sldMkLst>
          <pc:docMk/>
          <pc:sldMk cId="118876679" sldId="259"/>
        </pc:sldMkLst>
        <pc:spChg chg="add del mod">
          <ac:chgData name="Hans Bloching" userId="551bbce12cf0acfa" providerId="LiveId" clId="{6E48CF9E-B232-40C4-9FD1-CBCD6EEC6F42}" dt="2024-12-11T13:57:15.197" v="705"/>
          <ac:spMkLst>
            <pc:docMk/>
            <pc:sldMk cId="118876679" sldId="259"/>
            <ac:spMk id="3" creationId="{0CA3E67A-DE8D-7808-BC06-F26DB1D66E71}"/>
          </ac:spMkLst>
        </pc:spChg>
        <pc:spChg chg="add del mod">
          <ac:chgData name="Hans Bloching" userId="551bbce12cf0acfa" providerId="LiveId" clId="{6E48CF9E-B232-40C4-9FD1-CBCD6EEC6F42}" dt="2024-12-11T13:57:32.587" v="709" actId="478"/>
          <ac:spMkLst>
            <pc:docMk/>
            <pc:sldMk cId="118876679" sldId="259"/>
            <ac:spMk id="6" creationId="{F9B36B33-7C35-BB57-E222-6123BEC386B9}"/>
          </ac:spMkLst>
        </pc:spChg>
        <pc:spChg chg="add mod">
          <ac:chgData name="Hans Bloching" userId="551bbce12cf0acfa" providerId="LiveId" clId="{6E48CF9E-B232-40C4-9FD1-CBCD6EEC6F42}" dt="2024-12-11T13:59:45.892" v="946" actId="20577"/>
          <ac:spMkLst>
            <pc:docMk/>
            <pc:sldMk cId="118876679" sldId="259"/>
            <ac:spMk id="7" creationId="{06A9C708-A850-18E6-5D53-389ADE6ED553}"/>
          </ac:spMkLst>
        </pc:spChg>
        <pc:spChg chg="add mod">
          <ac:chgData name="Hans Bloching" userId="551bbce12cf0acfa" providerId="LiveId" clId="{6E48CF9E-B232-40C4-9FD1-CBCD6EEC6F42}" dt="2024-12-11T13:57:27.974" v="707" actId="1076"/>
          <ac:spMkLst>
            <pc:docMk/>
            <pc:sldMk cId="118876679" sldId="259"/>
            <ac:spMk id="9" creationId="{BD0D2988-85DD-C46C-D2AB-F764D685F152}"/>
          </ac:spMkLst>
        </pc:spChg>
        <pc:graphicFrameChg chg="add del mod modGraphic">
          <ac:chgData name="Hans Bloching" userId="551bbce12cf0acfa" providerId="LiveId" clId="{6E48CF9E-B232-40C4-9FD1-CBCD6EEC6F42}" dt="2024-12-11T13:55:01.305" v="685" actId="21"/>
          <ac:graphicFrameMkLst>
            <pc:docMk/>
            <pc:sldMk cId="118876679" sldId="259"/>
            <ac:graphicFrameMk id="8" creationId="{8DEB5E55-C04C-135E-89B0-4D1F80BDB020}"/>
          </ac:graphicFrameMkLst>
        </pc:graphicFrameChg>
      </pc:sldChg>
      <pc:sldChg chg="modSp mod">
        <pc:chgData name="Hans Bloching" userId="551bbce12cf0acfa" providerId="LiveId" clId="{6E48CF9E-B232-40C4-9FD1-CBCD6EEC6F42}" dt="2024-12-11T14:01:34.051" v="949" actId="20577"/>
        <pc:sldMkLst>
          <pc:docMk/>
          <pc:sldMk cId="3562051256" sldId="262"/>
        </pc:sldMkLst>
        <pc:spChg chg="mod">
          <ac:chgData name="Hans Bloching" userId="551bbce12cf0acfa" providerId="LiveId" clId="{6E48CF9E-B232-40C4-9FD1-CBCD6EEC6F42}" dt="2024-12-11T14:01:34.051" v="949" actId="20577"/>
          <ac:spMkLst>
            <pc:docMk/>
            <pc:sldMk cId="3562051256" sldId="262"/>
            <ac:spMk id="2" creationId="{86AADDDC-CD07-D152-F98D-6AA7ABFFAE93}"/>
          </ac:spMkLst>
        </pc:spChg>
      </pc:sldChg>
      <pc:sldChg chg="addSp delSp modSp mod">
        <pc:chgData name="Hans Bloching" userId="551bbce12cf0acfa" providerId="LiveId" clId="{6E48CF9E-B232-40C4-9FD1-CBCD6EEC6F42}" dt="2024-12-11T14:01:55.556" v="952" actId="20577"/>
        <pc:sldMkLst>
          <pc:docMk/>
          <pc:sldMk cId="2023827376" sldId="267"/>
        </pc:sldMkLst>
        <pc:spChg chg="mod">
          <ac:chgData name="Hans Bloching" userId="551bbce12cf0acfa" providerId="LiveId" clId="{6E48CF9E-B232-40C4-9FD1-CBCD6EEC6F42}" dt="2024-12-11T14:01:55.556" v="952" actId="20577"/>
          <ac:spMkLst>
            <pc:docMk/>
            <pc:sldMk cId="2023827376" sldId="267"/>
            <ac:spMk id="2" creationId="{F38F1474-9419-C444-A28A-E12FABF05F5B}"/>
          </ac:spMkLst>
        </pc:spChg>
        <pc:spChg chg="add del mod">
          <ac:chgData name="Hans Bloching" userId="551bbce12cf0acfa" providerId="LiveId" clId="{6E48CF9E-B232-40C4-9FD1-CBCD6EEC6F42}" dt="2024-12-11T13:55:19.106" v="690" actId="478"/>
          <ac:spMkLst>
            <pc:docMk/>
            <pc:sldMk cId="2023827376" sldId="267"/>
            <ac:spMk id="9" creationId="{D50A3851-8216-2C2C-6FF2-A5C175536484}"/>
          </ac:spMkLst>
        </pc:spChg>
        <pc:spChg chg="mod">
          <ac:chgData name="Hans Bloching" userId="551bbce12cf0acfa" providerId="LiveId" clId="{6E48CF9E-B232-40C4-9FD1-CBCD6EEC6F42}" dt="2024-12-11T13:56:03.094" v="698" actId="20577"/>
          <ac:spMkLst>
            <pc:docMk/>
            <pc:sldMk cId="2023827376" sldId="267"/>
            <ac:spMk id="12" creationId="{6C748691-0350-4F12-29B1-58781F9859C7}"/>
          </ac:spMkLst>
        </pc:spChg>
        <pc:graphicFrameChg chg="del modGraphic">
          <ac:chgData name="Hans Bloching" userId="551bbce12cf0acfa" providerId="LiveId" clId="{6E48CF9E-B232-40C4-9FD1-CBCD6EEC6F42}" dt="2024-12-11T13:55:10.443" v="688" actId="478"/>
          <ac:graphicFrameMkLst>
            <pc:docMk/>
            <pc:sldMk cId="2023827376" sldId="267"/>
            <ac:graphicFrameMk id="3" creationId="{FAC168E6-FD48-9C86-CD4E-55F23F4D96A5}"/>
          </ac:graphicFrameMkLst>
        </pc:graphicFrameChg>
        <pc:graphicFrameChg chg="add mod modGraphic">
          <ac:chgData name="Hans Bloching" userId="551bbce12cf0acfa" providerId="LiveId" clId="{6E48CF9E-B232-40C4-9FD1-CBCD6EEC6F42}" dt="2024-12-11T13:55:59.094" v="694" actId="20577"/>
          <ac:graphicFrameMkLst>
            <pc:docMk/>
            <pc:sldMk cId="2023827376" sldId="267"/>
            <ac:graphicFrameMk id="8" creationId="{8DEB5E55-C04C-135E-89B0-4D1F80BDB020}"/>
          </ac:graphicFrameMkLst>
        </pc:graphicFrameChg>
      </pc:sldChg>
      <pc:sldChg chg="addSp delSp modSp mod">
        <pc:chgData name="Hans Bloching" userId="551bbce12cf0acfa" providerId="LiveId" clId="{6E48CF9E-B232-40C4-9FD1-CBCD6EEC6F42}" dt="2024-12-11T13:47:14.302" v="443" actId="255"/>
        <pc:sldMkLst>
          <pc:docMk/>
          <pc:sldMk cId="1795399291" sldId="276"/>
        </pc:sldMkLst>
        <pc:spChg chg="del">
          <ac:chgData name="Hans Bloching" userId="551bbce12cf0acfa" providerId="LiveId" clId="{6E48CF9E-B232-40C4-9FD1-CBCD6EEC6F42}" dt="2024-12-11T13:45:23.163" v="373" actId="478"/>
          <ac:spMkLst>
            <pc:docMk/>
            <pc:sldMk cId="1795399291" sldId="276"/>
            <ac:spMk id="5" creationId="{84A53A1D-72CF-5467-B5BB-A94671AD93C3}"/>
          </ac:spMkLst>
        </pc:spChg>
        <pc:spChg chg="add del mod">
          <ac:chgData name="Hans Bloching" userId="551bbce12cf0acfa" providerId="LiveId" clId="{6E48CF9E-B232-40C4-9FD1-CBCD6EEC6F42}" dt="2024-12-11T13:34:55.096" v="10" actId="478"/>
          <ac:spMkLst>
            <pc:docMk/>
            <pc:sldMk cId="1795399291" sldId="276"/>
            <ac:spMk id="6" creationId="{3C0C5666-D27F-3C48-8DE2-366BD6FD42AD}"/>
          </ac:spMkLst>
        </pc:spChg>
        <pc:spChg chg="add del mod">
          <ac:chgData name="Hans Bloching" userId="551bbce12cf0acfa" providerId="LiveId" clId="{6E48CF9E-B232-40C4-9FD1-CBCD6EEC6F42}" dt="2024-12-11T13:34:58.192" v="11" actId="478"/>
          <ac:spMkLst>
            <pc:docMk/>
            <pc:sldMk cId="1795399291" sldId="276"/>
            <ac:spMk id="8" creationId="{028494AC-8502-F8B0-0BEE-EB65D5562CED}"/>
          </ac:spMkLst>
        </pc:spChg>
        <pc:spChg chg="del mod">
          <ac:chgData name="Hans Bloching" userId="551bbce12cf0acfa" providerId="LiveId" clId="{6E48CF9E-B232-40C4-9FD1-CBCD6EEC6F42}" dt="2024-12-11T13:34:45.145" v="7" actId="478"/>
          <ac:spMkLst>
            <pc:docMk/>
            <pc:sldMk cId="1795399291" sldId="276"/>
            <ac:spMk id="10" creationId="{E8B57165-32AB-E3FE-C2A1-6E2FA99F8E9E}"/>
          </ac:spMkLst>
        </pc:spChg>
        <pc:spChg chg="del">
          <ac:chgData name="Hans Bloching" userId="551bbce12cf0acfa" providerId="LiveId" clId="{6E48CF9E-B232-40C4-9FD1-CBCD6EEC6F42}" dt="2024-12-11T13:34:38.913" v="5" actId="478"/>
          <ac:spMkLst>
            <pc:docMk/>
            <pc:sldMk cId="1795399291" sldId="276"/>
            <ac:spMk id="11" creationId="{7E8F7E53-20DC-8167-4A23-4E66D65E02B0}"/>
          </ac:spMkLst>
        </pc:spChg>
        <pc:spChg chg="add mod">
          <ac:chgData name="Hans Bloching" userId="551bbce12cf0acfa" providerId="LiveId" clId="{6E48CF9E-B232-40C4-9FD1-CBCD6EEC6F42}" dt="2024-12-11T13:45:19.731" v="372" actId="20577"/>
          <ac:spMkLst>
            <pc:docMk/>
            <pc:sldMk cId="1795399291" sldId="276"/>
            <ac:spMk id="14" creationId="{16E20E8E-2FCE-EBDB-805D-EE8F15870274}"/>
          </ac:spMkLst>
        </pc:spChg>
        <pc:spChg chg="add mod">
          <ac:chgData name="Hans Bloching" userId="551bbce12cf0acfa" providerId="LiveId" clId="{6E48CF9E-B232-40C4-9FD1-CBCD6EEC6F42}" dt="2024-12-11T13:46:13.678" v="386" actId="20577"/>
          <ac:spMkLst>
            <pc:docMk/>
            <pc:sldMk cId="1795399291" sldId="276"/>
            <ac:spMk id="16" creationId="{804E99FB-A8D9-FFF5-CC16-1360363ECDF8}"/>
          </ac:spMkLst>
        </pc:spChg>
        <pc:spChg chg="add mod">
          <ac:chgData name="Hans Bloching" userId="551bbce12cf0acfa" providerId="LiveId" clId="{6E48CF9E-B232-40C4-9FD1-CBCD6EEC6F42}" dt="2024-12-11T13:46:01.182" v="383" actId="20577"/>
          <ac:spMkLst>
            <pc:docMk/>
            <pc:sldMk cId="1795399291" sldId="276"/>
            <ac:spMk id="17" creationId="{CFA10087-D0D4-34C0-D171-0844FBA8256B}"/>
          </ac:spMkLst>
        </pc:spChg>
        <pc:spChg chg="add mod">
          <ac:chgData name="Hans Bloching" userId="551bbce12cf0acfa" providerId="LiveId" clId="{6E48CF9E-B232-40C4-9FD1-CBCD6EEC6F42}" dt="2024-12-11T13:47:14.302" v="443" actId="255"/>
          <ac:spMkLst>
            <pc:docMk/>
            <pc:sldMk cId="1795399291" sldId="276"/>
            <ac:spMk id="18" creationId="{2A6A369F-E018-805E-F140-89DCE5D80238}"/>
          </ac:spMkLst>
        </pc:spChg>
        <pc:graphicFrameChg chg="del modGraphic">
          <ac:chgData name="Hans Bloching" userId="551bbce12cf0acfa" providerId="LiveId" clId="{6E48CF9E-B232-40C4-9FD1-CBCD6EEC6F42}" dt="2024-12-11T13:45:25.037" v="374" actId="478"/>
          <ac:graphicFrameMkLst>
            <pc:docMk/>
            <pc:sldMk cId="1795399291" sldId="276"/>
            <ac:graphicFrameMk id="9" creationId="{62E187A0-0F93-A563-C734-CFFF806B42CB}"/>
          </ac:graphicFrameMkLst>
        </pc:graphicFrameChg>
        <pc:graphicFrameChg chg="del">
          <ac:chgData name="Hans Bloching" userId="551bbce12cf0acfa" providerId="LiveId" clId="{6E48CF9E-B232-40C4-9FD1-CBCD6EEC6F42}" dt="2024-12-11T13:34:38.913" v="5" actId="478"/>
          <ac:graphicFrameMkLst>
            <pc:docMk/>
            <pc:sldMk cId="1795399291" sldId="276"/>
            <ac:graphicFrameMk id="13" creationId="{CBF6877E-F7D1-51D7-E23D-BC55C496A756}"/>
          </ac:graphicFrameMkLst>
        </pc:graphicFrameChg>
      </pc:sldChg>
      <pc:sldChg chg="modSp mod">
        <pc:chgData name="Hans Bloching" userId="551bbce12cf0acfa" providerId="LiveId" clId="{6E48CF9E-B232-40C4-9FD1-CBCD6EEC6F42}" dt="2024-12-11T13:32:03.501" v="2" actId="1076"/>
        <pc:sldMkLst>
          <pc:docMk/>
          <pc:sldMk cId="2979015269" sldId="278"/>
        </pc:sldMkLst>
        <pc:spChg chg="mod">
          <ac:chgData name="Hans Bloching" userId="551bbce12cf0acfa" providerId="LiveId" clId="{6E48CF9E-B232-40C4-9FD1-CBCD6EEC6F42}" dt="2024-12-11T13:32:03.501" v="2" actId="1076"/>
          <ac:spMkLst>
            <pc:docMk/>
            <pc:sldMk cId="2979015269" sldId="278"/>
            <ac:spMk id="2" creationId="{B1C4B512-22E9-E7BC-2F39-52FA98096470}"/>
          </ac:spMkLst>
        </pc:spChg>
      </pc:sldChg>
      <pc:sldChg chg="delSp modSp new del mod">
        <pc:chgData name="Hans Bloching" userId="551bbce12cf0acfa" providerId="LiveId" clId="{6E48CF9E-B232-40C4-9FD1-CBCD6EEC6F42}" dt="2024-12-11T13:48:26.615" v="543" actId="2696"/>
        <pc:sldMkLst>
          <pc:docMk/>
          <pc:sldMk cId="3410458366" sldId="282"/>
        </pc:sldMkLst>
        <pc:spChg chg="mod">
          <ac:chgData name="Hans Bloching" userId="551bbce12cf0acfa" providerId="LiveId" clId="{6E48CF9E-B232-40C4-9FD1-CBCD6EEC6F42}" dt="2024-12-11T13:44:55.386" v="351" actId="20577"/>
          <ac:spMkLst>
            <pc:docMk/>
            <pc:sldMk cId="3410458366" sldId="282"/>
            <ac:spMk id="2" creationId="{272EF055-F4A2-8F3B-BB2C-9A737BB868E5}"/>
          </ac:spMkLst>
        </pc:spChg>
        <pc:spChg chg="mod">
          <ac:chgData name="Hans Bloching" userId="551bbce12cf0acfa" providerId="LiveId" clId="{6E48CF9E-B232-40C4-9FD1-CBCD6EEC6F42}" dt="2024-12-11T13:44:38.512" v="315" actId="20577"/>
          <ac:spMkLst>
            <pc:docMk/>
            <pc:sldMk cId="3410458366" sldId="282"/>
            <ac:spMk id="4" creationId="{4DE4F72C-7DC9-21D1-5EC5-7204849BA074}"/>
          </ac:spMkLst>
        </pc:spChg>
        <pc:spChg chg="del">
          <ac:chgData name="Hans Bloching" userId="551bbce12cf0acfa" providerId="LiveId" clId="{6E48CF9E-B232-40C4-9FD1-CBCD6EEC6F42}" dt="2024-12-11T13:38:45.864" v="45" actId="478"/>
          <ac:spMkLst>
            <pc:docMk/>
            <pc:sldMk cId="3410458366" sldId="282"/>
            <ac:spMk id="5" creationId="{42DAC46C-0D01-705D-7510-6D1EC1C25F60}"/>
          </ac:spMkLst>
        </pc:spChg>
        <pc:spChg chg="del">
          <ac:chgData name="Hans Bloching" userId="551bbce12cf0acfa" providerId="LiveId" clId="{6E48CF9E-B232-40C4-9FD1-CBCD6EEC6F42}" dt="2024-12-11T13:38:44.784" v="44" actId="478"/>
          <ac:spMkLst>
            <pc:docMk/>
            <pc:sldMk cId="3410458366" sldId="282"/>
            <ac:spMk id="6" creationId="{5FDEC6A2-3370-B886-C550-C70176567EDD}"/>
          </ac:spMkLst>
        </pc:spChg>
      </pc:sldChg>
      <pc:sldChg chg="modSp new mod">
        <pc:chgData name="Hans Bloching" userId="551bbce12cf0acfa" providerId="LiveId" clId="{6E48CF9E-B232-40C4-9FD1-CBCD6EEC6F42}" dt="2024-12-11T13:48:16.591" v="542" actId="20577"/>
        <pc:sldMkLst>
          <pc:docMk/>
          <pc:sldMk cId="2935499678" sldId="283"/>
        </pc:sldMkLst>
        <pc:spChg chg="mod">
          <ac:chgData name="Hans Bloching" userId="551bbce12cf0acfa" providerId="LiveId" clId="{6E48CF9E-B232-40C4-9FD1-CBCD6EEC6F42}" dt="2024-12-11T13:46:25.706" v="388"/>
          <ac:spMkLst>
            <pc:docMk/>
            <pc:sldMk cId="2935499678" sldId="283"/>
            <ac:spMk id="2" creationId="{79153A5A-42D6-38AA-D828-2C8F5CFE3886}"/>
          </ac:spMkLst>
        </pc:spChg>
        <pc:spChg chg="mod">
          <ac:chgData name="Hans Bloching" userId="551bbce12cf0acfa" providerId="LiveId" clId="{6E48CF9E-B232-40C4-9FD1-CBCD6EEC6F42}" dt="2024-12-11T13:46:31.792" v="397" actId="20577"/>
          <ac:spMkLst>
            <pc:docMk/>
            <pc:sldMk cId="2935499678" sldId="283"/>
            <ac:spMk id="3" creationId="{5AE0A69E-67F0-A54B-5BF3-92622372C6FD}"/>
          </ac:spMkLst>
        </pc:spChg>
        <pc:spChg chg="mod">
          <ac:chgData name="Hans Bloching" userId="551bbce12cf0acfa" providerId="LiveId" clId="{6E48CF9E-B232-40C4-9FD1-CBCD6EEC6F42}" dt="2024-12-11T13:48:16.591" v="542" actId="20577"/>
          <ac:spMkLst>
            <pc:docMk/>
            <pc:sldMk cId="2935499678" sldId="283"/>
            <ac:spMk id="4" creationId="{10794DDB-FD48-3B65-936A-61EE749D577D}"/>
          </ac:spMkLst>
        </pc:spChg>
        <pc:spChg chg="mod">
          <ac:chgData name="Hans Bloching" userId="551bbce12cf0acfa" providerId="LiveId" clId="{6E48CF9E-B232-40C4-9FD1-CBCD6EEC6F42}" dt="2024-12-11T13:47:29.932" v="466" actId="20577"/>
          <ac:spMkLst>
            <pc:docMk/>
            <pc:sldMk cId="2935499678" sldId="283"/>
            <ac:spMk id="5" creationId="{5DB68C97-F681-E70B-0334-E2F385137C9D}"/>
          </ac:spMkLst>
        </pc:spChg>
        <pc:spChg chg="mod">
          <ac:chgData name="Hans Bloching" userId="551bbce12cf0acfa" providerId="LiveId" clId="{6E48CF9E-B232-40C4-9FD1-CBCD6EEC6F42}" dt="2024-12-11T13:48:10.879" v="541" actId="20577"/>
          <ac:spMkLst>
            <pc:docMk/>
            <pc:sldMk cId="2935499678" sldId="283"/>
            <ac:spMk id="6" creationId="{84BEA5CA-D976-A93A-1C8A-72452E6596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164F-130E-49E7-B4EA-740541215FF9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2E93-4410-40F6-8AB9-119AC591F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5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28A2-C7E8-4B7B-8091-9AC752F728F8}" type="datetime1">
              <a:rPr lang="de-DE" smtClean="0"/>
              <a:t>11.12.2024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8108-7565-4086-A563-4BA2E64958FD}" type="datetime1">
              <a:rPr lang="de-DE" smtClean="0"/>
              <a:t>11.12.2024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CB26-F45E-4B69-82BE-D569C28446C1}" type="datetime1">
              <a:rPr lang="de-DE" smtClean="0"/>
              <a:t>11.12.2024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329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11.12.2024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392-7725-4DB0-A75F-BB511BA574DC}" type="datetime1">
              <a:rPr lang="de-DE" smtClean="0"/>
              <a:t>11.12.2024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11.12.2024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11.12.2024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5AF5-82F2-43C2-816E-A9BEF34D89B7}" type="datetime1">
              <a:rPr lang="de-DE" smtClean="0"/>
              <a:t>11.12.2024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0FD4-A8C8-481E-B7C9-06459B544445}" type="datetime1">
              <a:rPr lang="de-DE" smtClean="0"/>
              <a:t>11.12.2024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F808-C4B8-42BA-B4B9-08D42756061A}" type="datetime1">
              <a:rPr lang="de-DE" smtClean="0"/>
              <a:t>11.12.2024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BF2E-DB4C-4E4C-81C8-BB88CDC14250}" type="datetime1">
              <a:rPr lang="de-DE" smtClean="0"/>
              <a:t>11.12.2024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C1C68C6-DBC0-4157-B769-7CB85FE6437C}" type="datetime1">
              <a:rPr lang="de-DE" smtClean="0"/>
              <a:t>11.12.2024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582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 descr="Ein Bild, das Text, Grafiken, Schrift, Grafikdesign enthält.">
            <a:extLst>
              <a:ext uri="{FF2B5EF4-FFF2-40B4-BE49-F238E27FC236}">
                <a16:creationId xmlns:a16="http://schemas.microsoft.com/office/drawing/2014/main" id="{BBF4FDD5-29F6-89EB-245A-94FC744C21E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147" y="5960767"/>
            <a:ext cx="791166" cy="79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0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noProof="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FE1728A-2B06-5358-7058-E5E0342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C0495-9C39-1B2A-AAEC-244C4D8F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endParaRPr lang="de-DE" noProof="0" dirty="0"/>
          </a:p>
          <a:p>
            <a:pPr algn="l"/>
            <a:r>
              <a:rPr lang="de-DE" noProof="0" dirty="0"/>
              <a:t>Review R2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7AD9AF-D825-19A4-AD06-97A0859D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de-DE" sz="4400" noProof="0" dirty="0"/>
              <a:t>Sprint-Backlog</a:t>
            </a:r>
          </a:p>
        </p:txBody>
      </p:sp>
      <p:pic>
        <p:nvPicPr>
          <p:cNvPr id="6" name="Grafik 5" descr="Ein Bild, das Text, Grafiken, Schrift, Grafikdesign enthält.">
            <a:extLst>
              <a:ext uri="{FF2B5EF4-FFF2-40B4-BE49-F238E27FC236}">
                <a16:creationId xmlns:a16="http://schemas.microsoft.com/office/drawing/2014/main" id="{6EF6A922-5183-ABB0-857E-64722416E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8" y="103497"/>
            <a:ext cx="2851406" cy="28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1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4B512-22E9-E7BC-2F39-52FA9809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04B7381-E1C9-27E1-F63C-D2A3D439D3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6826" y="2619375"/>
            <a:ext cx="3401786" cy="3143250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B837195-1D8C-018A-6A69-9424AC03CB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29269" y="2025650"/>
            <a:ext cx="2850024" cy="4330700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7C75E9-1A01-0510-7271-BFD58835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11.12.2024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2CAA81-192A-C96D-0378-51DE24B5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1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9D20F-1259-1DD4-66CE-2CBDC0060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F1474-9419-C444-A28A-E12FABF0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 ??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D540-48A5-C28A-EAB3-FC9343A2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CCF7DF-8E4D-8D49-043D-1CEC9B5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11</a:t>
            </a:fld>
            <a:endParaRPr lang="de-DE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447DF4A-5353-B320-B18E-CE9C1791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C748691-0350-4F12-29B1-58781F9859C7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rgbClr val="FF0000"/>
                </a:solidFill>
              </a:rPr>
              <a:t>Summe  42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8DEB5E55-C04C-135E-89B0-4D1F80BDB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738047"/>
              </p:ext>
            </p:extLst>
          </p:nvPr>
        </p:nvGraphicFramePr>
        <p:xfrm>
          <a:off x="762001" y="1916681"/>
          <a:ext cx="89027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001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1932740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44322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443224">
                  <a:extLst>
                    <a:ext uri="{9D8B030D-6E8A-4147-A177-3AD203B41FA5}">
                      <a16:colId xmlns:a16="http://schemas.microsoft.com/office/drawing/2014/main" val="1293295862"/>
                    </a:ext>
                  </a:extLst>
                </a:gridCol>
                <a:gridCol w="911511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geschätzt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tatsächlich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64363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Projekt Management + Architekturdokument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Implementierung der Küchenansicht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Anpassen von Speisen im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Automatische Kalkulation der 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Absenden der Bestellung für spezifische Tischnummer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Abschluss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82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51EEA-BA7C-3B90-561D-0D11492B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A1978-E453-21F5-A750-26DEAE0E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128699-483C-B676-FF84-71EBEE74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43F72-DC90-0016-08C4-DE4726BB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12</a:t>
            </a:fld>
            <a:endParaRPr lang="de-DE" noProof="0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2306EE2-63D8-E950-D946-06B2B545E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19627"/>
              </p:ext>
            </p:extLst>
          </p:nvPr>
        </p:nvGraphicFramePr>
        <p:xfrm>
          <a:off x="911224" y="2587186"/>
          <a:ext cx="8718551" cy="38860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84526">
                  <a:extLst>
                    <a:ext uri="{9D8B030D-6E8A-4147-A177-3AD203B41FA5}">
                      <a16:colId xmlns:a16="http://schemas.microsoft.com/office/drawing/2014/main" val="194438012"/>
                    </a:ext>
                  </a:extLst>
                </a:gridCol>
                <a:gridCol w="5534025">
                  <a:extLst>
                    <a:ext uri="{9D8B030D-6E8A-4147-A177-3AD203B41FA5}">
                      <a16:colId xmlns:a16="http://schemas.microsoft.com/office/drawing/2014/main" val="2620241848"/>
                    </a:ext>
                  </a:extLst>
                </a:gridCol>
              </a:tblGrid>
              <a:tr h="441764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Geprüft und freigegeben.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348944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Website “Menu-Karte”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noProof="0" dirty="0"/>
                        <a:t>Alle Speisen sind sichtbar und auswählbar.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noProof="0" dirty="0"/>
                        <a:t>Website </a:t>
                      </a:r>
                      <a:r>
                        <a:rPr lang="de-DE" sz="1400" noProof="0" dirty="0" err="1"/>
                        <a:t>läd</a:t>
                      </a:r>
                      <a:r>
                        <a:rPr lang="de-DE" sz="1400" noProof="0" dirty="0"/>
                        <a:t> dynamisch auf </a:t>
                      </a:r>
                      <a:r>
                        <a:rPr lang="de-DE" sz="1400" noProof="0" dirty="0" err="1"/>
                        <a:t>basis</a:t>
                      </a:r>
                      <a:r>
                        <a:rPr lang="de-DE" sz="1400" noProof="0" dirty="0"/>
                        <a:t> der Speisenanzahl.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12188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“Menu-Karte”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Entspricht der 3. Normalform.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Beinhaltet alle notwendigen Felder + diese sind richtig konfiguriert.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9598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Einführung in </a:t>
                      </a:r>
                      <a:r>
                        <a:rPr lang="de-DE" sz="1400" noProof="0" dirty="0" err="1"/>
                        <a:t>Blazor</a:t>
                      </a:r>
                      <a:r>
                        <a:rPr lang="de-DE" sz="1400" noProof="0" dirty="0"/>
                        <a:t> und C#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Alle Team-Mitglieder können grundlegende VS benutzen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Alle Team-Mitglieder sind in der Lage mit </a:t>
                      </a:r>
                      <a:r>
                        <a:rPr lang="de-DE" sz="1400" noProof="0" dirty="0" err="1"/>
                        <a:t>Bazor</a:t>
                      </a:r>
                      <a:r>
                        <a:rPr lang="de-DE" sz="1400" noProof="0" dirty="0"/>
                        <a:t> die Website zu entwickeln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2450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Website “Warenkorb”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Alle selektierten Speisen werden angezeigt.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Anzahl kann verändert werden.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Speisen können wieder entfernt werden.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81546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“Warenkorb”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Entspricht der 3. Normalform.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Beinhaltet alle notwendigen Felder + diese sind richtig konfiguriert.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0875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8BCABE6-CA74-3ACD-9CB3-5C8F6D1D34AE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noProof="0" dirty="0"/>
              <a:t>Abnahmekriterien</a:t>
            </a:r>
          </a:p>
        </p:txBody>
      </p:sp>
    </p:spTree>
    <p:extLst>
      <p:ext uri="{BB962C8B-B14F-4D97-AF65-F5344CB8AC3E}">
        <p14:creationId xmlns:p14="http://schemas.microsoft.com/office/powerpoint/2010/main" val="111067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ADDDC-CD07-D152-F98D-6AA7ABFF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5. Ausblick auf den folgenden Sprint ??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54AF4-9867-751A-7A8B-348123EF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noProof="0" dirty="0"/>
              <a:t>Warenkorb Erstellung abschließen</a:t>
            </a:r>
          </a:p>
          <a:p>
            <a:r>
              <a:rPr lang="de-DE" noProof="0" dirty="0"/>
              <a:t>Logik “Anpassen von Speisen im Warenkorb”</a:t>
            </a:r>
          </a:p>
          <a:p>
            <a:r>
              <a:rPr lang="de-DE" sz="2800" noProof="0" dirty="0"/>
              <a:t>Logik </a:t>
            </a:r>
            <a:r>
              <a:rPr lang="de-DE" noProof="0" dirty="0"/>
              <a:t>“</a:t>
            </a:r>
            <a:r>
              <a:rPr lang="de-DE" noProof="0" dirty="0" err="1"/>
              <a:t>Autom</a:t>
            </a:r>
            <a:r>
              <a:rPr lang="de-DE" noProof="0" dirty="0"/>
              <a:t>. Kalkulation der Kosten”</a:t>
            </a:r>
            <a:endParaRPr lang="de-DE" sz="2800" noProof="0" dirty="0"/>
          </a:p>
          <a:p>
            <a:r>
              <a:rPr lang="de-DE" noProof="0" dirty="0"/>
              <a:t>Logik zum Absenden der Bestellung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A6BE5-5A63-7D28-E770-729A2061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8ABC24-8900-E378-E502-62B817D5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6205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5FF74-E5D2-1C9F-1DF3-DCD54EF5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6. Software-Tools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7C203-A1B7-383D-97A8-56B3248A1E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Programmiersprache:</a:t>
            </a:r>
          </a:p>
          <a:p>
            <a:pPr lvl="1"/>
            <a:r>
              <a:rPr lang="de-DE" noProof="0" dirty="0"/>
              <a:t>C#</a:t>
            </a:r>
          </a:p>
          <a:p>
            <a:r>
              <a:rPr lang="de-DE" noProof="0" dirty="0"/>
              <a:t>Framework:</a:t>
            </a:r>
          </a:p>
          <a:p>
            <a:pPr lvl="1"/>
            <a:r>
              <a:rPr lang="de-DE" noProof="0" dirty="0" err="1"/>
              <a:t>Blazor</a:t>
            </a:r>
            <a:endParaRPr lang="de-DE" noProof="0" dirty="0"/>
          </a:p>
          <a:p>
            <a:r>
              <a:rPr lang="de-DE" noProof="0" dirty="0"/>
              <a:t>IDE:</a:t>
            </a:r>
          </a:p>
          <a:p>
            <a:pPr lvl="1"/>
            <a:r>
              <a:rPr lang="de-DE" noProof="0" dirty="0"/>
              <a:t>Visual Studio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85288F-FFC3-A9CF-5040-625A8A619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Datenbank:</a:t>
            </a:r>
          </a:p>
          <a:p>
            <a:pPr lvl="1"/>
            <a:r>
              <a:rPr lang="de-DE" noProof="0" dirty="0"/>
              <a:t>SQLite</a:t>
            </a:r>
          </a:p>
          <a:p>
            <a:r>
              <a:rPr lang="de-DE" noProof="0" dirty="0"/>
              <a:t>Weitere Tools:</a:t>
            </a:r>
          </a:p>
          <a:p>
            <a:pPr lvl="1"/>
            <a:r>
              <a:rPr lang="de-DE" noProof="0" dirty="0"/>
              <a:t>Git (Versionierung)</a:t>
            </a:r>
          </a:p>
          <a:p>
            <a:pPr lvl="1"/>
            <a:r>
              <a:rPr lang="de-DE" noProof="0" dirty="0"/>
              <a:t>Docker (</a:t>
            </a:r>
            <a:r>
              <a:rPr lang="de-DE" noProof="0" dirty="0" err="1"/>
              <a:t>Deployment</a:t>
            </a:r>
            <a:r>
              <a:rPr lang="de-DE" noProof="0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85418-FDA1-F1A7-80E8-C25C6BAC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7A11C6-83C4-FA07-F8C7-F2826F8F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67875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E440-A4CB-26A7-5B3F-3F9D4B87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7. SOUPs/OTS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37E05B-D1E7-D5BB-3AA4-0CBC94340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noProof="0" dirty="0"/>
              <a:t>Eingesetzte SOUPs:</a:t>
            </a:r>
          </a:p>
          <a:p>
            <a:pPr lvl="1"/>
            <a:r>
              <a:rPr lang="de-DE" noProof="0" dirty="0"/>
              <a:t>Docker-Container für Hosting der Anwendung</a:t>
            </a:r>
          </a:p>
          <a:p>
            <a:r>
              <a:rPr lang="de-DE" noProof="0" dirty="0"/>
              <a:t>Bibliotheken: </a:t>
            </a:r>
          </a:p>
          <a:p>
            <a:pPr lvl="1"/>
            <a:r>
              <a:rPr lang="de-DE" noProof="0" dirty="0"/>
              <a:t>[z. B. </a:t>
            </a:r>
            <a:r>
              <a:rPr lang="de-DE" noProof="0" dirty="0" err="1"/>
              <a:t>Newtonsoft.Json</a:t>
            </a:r>
            <a:r>
              <a:rPr lang="de-DE" noProof="0" dirty="0"/>
              <a:t>]</a:t>
            </a:r>
          </a:p>
          <a:p>
            <a:r>
              <a:rPr lang="de-DE" noProof="0" dirty="0"/>
              <a:t>Eingesetzte OTS:</a:t>
            </a:r>
          </a:p>
          <a:p>
            <a:pPr lvl="1"/>
            <a:r>
              <a:rPr lang="de-DE" noProof="0" dirty="0"/>
              <a:t>.NET 5.0 Framework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FD40B0-F7F1-F960-F8BC-73901AB54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noProof="0" dirty="0"/>
              <a:t>SQLite-Datenbank</a:t>
            </a:r>
          </a:p>
          <a:p>
            <a:r>
              <a:rPr lang="de-DE" noProof="0" dirty="0"/>
              <a:t>Visual Studio IDE</a:t>
            </a:r>
          </a:p>
          <a:p>
            <a:r>
              <a:rPr lang="de-DE" noProof="0" dirty="0"/>
              <a:t>Maßnahmen zur Validierung und Sicherstellung:</a:t>
            </a:r>
          </a:p>
          <a:p>
            <a:pPr lvl="1"/>
            <a:r>
              <a:rPr lang="de-DE" noProof="0" dirty="0"/>
              <a:t>Security-Scans, regelmäßige Updates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C40AD-91C3-625D-A10C-F9A76277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C3547-5BE9-9D3D-0D06-22EA64B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9394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31F6E-2F65-7A93-DF0B-917ABC0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7586E-8549-8CEC-FF99-4F32F3A91E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37EBE6-E269-7788-70A0-0FBAD540DD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85582-CA74-5996-9B0D-1A4F88AB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E860A-9D58-26A0-3548-E7CC6A6E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37604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7904C-22D5-E881-4D01-FB477DA71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55E6B-CF2C-CEF3-FF48-47668B16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 (IST)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F8B146-19B8-D939-3B88-D8858768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45B56-1D88-4042-8DF0-EB6B41B710D3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11.12.2024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  <a:alpha val="7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4F4C5D-53C4-AF6F-8676-A07AF5A9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CE569E-9B7C-4CB9-AB80-C0841F922CF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  <a:alpha val="7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5F2698D9-4327-57B7-2C1D-6CF407017E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553376"/>
              </p:ext>
            </p:extLst>
          </p:nvPr>
        </p:nvGraphicFramePr>
        <p:xfrm>
          <a:off x="762000" y="1860487"/>
          <a:ext cx="8961423" cy="4467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67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321893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73381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095041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364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92611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Project </a:t>
                      </a:r>
                      <a:r>
                        <a:rPr lang="de-DE" sz="1400" noProof="0" dirty="0" err="1"/>
                        <a:t>Managment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14</a:t>
                      </a:r>
                    </a:p>
                    <a:p>
                      <a:r>
                        <a:rPr lang="de-DE" sz="1050" noProof="0" dirty="0"/>
                        <a:t>(6h Vorbereitung des Sprint)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408804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Erstellen Mockups u. Wireframes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22510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Website “Menu-Karte”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Dennis Haaf</a:t>
                      </a:r>
                      <a:br>
                        <a:rPr lang="de-DE" sz="1400" noProof="0" dirty="0"/>
                      </a:br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“Menu-Karte”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Rene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Einführung in </a:t>
                      </a:r>
                      <a:r>
                        <a:rPr lang="de-DE" sz="1400" noProof="0" dirty="0" err="1"/>
                        <a:t>Blazor</a:t>
                      </a:r>
                      <a:r>
                        <a:rPr lang="de-DE" sz="1400" noProof="0" dirty="0"/>
                        <a:t> und C#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Website “Warenkorb”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Rene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 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“Warenkorb/Bestellungen”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Rene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 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B19F4647-42D3-96AA-571E-B5F63F9A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1644E0E-780A-3A6B-636B-4E077AB50B8C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107974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118431B-1496-0A82-1676-FAA6A305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INHALTSVERZEICHNIS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FE3170E-AE62-0144-BDDB-D9C60B4C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noProof="0" dirty="0"/>
              <a:t>Gesamtplan für das Projekt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Tätigkeiten des vergangenen Zeitraums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Produktzwischenstand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Detailplanung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Ausblick auf den folgenden Sprint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Software-Tools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SOUPs/OTS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1D85867B-85E2-65F9-23F4-3499A50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781B-AB27-45A9-B2F3-7F70593BE83B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760C18F-75BC-9CF5-53D0-7B2D9937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1160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E5C4A-B8F4-CC1A-1D51-FB926F93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1. Gesamtplan für das Projekt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37988-C3D3-59BD-7CB5-176C2C33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16E20E8E-2FCE-EBDB-805D-EE8F15870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Sprint 1: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804E99FB-A8D9-FFF5-CC16-1360363ECD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2400" dirty="0"/>
              <a:t>Grundstruktur der Webanwendung.</a:t>
            </a:r>
          </a:p>
          <a:p>
            <a:r>
              <a:rPr lang="de-DE" sz="2400" dirty="0"/>
              <a:t>Organisation der Arbeitslast und des Zeitmanagement.</a:t>
            </a:r>
          </a:p>
          <a:p>
            <a:endParaRPr lang="de-DE" dirty="0"/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CFA10087-D0D4-34C0-D171-0844FBA8256B}"/>
              </a:ext>
            </a:extLst>
          </p:cNvPr>
          <p:cNvSpPr txBox="1">
            <a:spLocks/>
          </p:cNvSpPr>
          <p:nvPr/>
        </p:nvSpPr>
        <p:spPr>
          <a:xfrm>
            <a:off x="5913119" y="2285999"/>
            <a:ext cx="5151119" cy="761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Sprint 2:</a:t>
            </a:r>
          </a:p>
        </p:txBody>
      </p:sp>
      <p:sp>
        <p:nvSpPr>
          <p:cNvPr id="18" name="Inhaltsplatzhalter 15">
            <a:extLst>
              <a:ext uri="{FF2B5EF4-FFF2-40B4-BE49-F238E27FC236}">
                <a16:creationId xmlns:a16="http://schemas.microsoft.com/office/drawing/2014/main" id="{2A6A369F-E018-805E-F140-89DCE5D80238}"/>
              </a:ext>
            </a:extLst>
          </p:cNvPr>
          <p:cNvSpPr txBox="1">
            <a:spLocks/>
          </p:cNvSpPr>
          <p:nvPr/>
        </p:nvSpPr>
        <p:spPr>
          <a:xfrm>
            <a:off x="5913119" y="3048000"/>
            <a:ext cx="5151119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Erweiterte Logik implementieren.</a:t>
            </a:r>
          </a:p>
          <a:p>
            <a:r>
              <a:rPr lang="de-DE" sz="2400" dirty="0"/>
              <a:t>Schnittstelle zwischen Kunden und Küche.</a:t>
            </a:r>
          </a:p>
        </p:txBody>
      </p:sp>
    </p:spTree>
    <p:extLst>
      <p:ext uri="{BB962C8B-B14F-4D97-AF65-F5344CB8AC3E}">
        <p14:creationId xmlns:p14="http://schemas.microsoft.com/office/powerpoint/2010/main" val="179539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53A5A-42D6-38AA-D828-2C8F5CFE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1. Gesamtplan für das Projekt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E0A69E-67F0-A54B-5BF3-92622372C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Sprint 3: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794DDB-FD48-3B65-936A-61EE749D57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2400" dirty="0"/>
              <a:t>Layout/Design überarbeiten.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B68C97-F681-E70B-0334-E2F385137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Sprint übergreifend: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BEA5CA-D976-A93A-1C8A-72452E6596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Dokumentation.</a:t>
            </a:r>
          </a:p>
          <a:p>
            <a:r>
              <a:rPr lang="de-DE" sz="2400" dirty="0"/>
              <a:t>Behebung von Fehlern.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98A9CB6-954E-B757-AC00-4A778ED6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11.12.2024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6E3DE72-A848-5233-F182-414F08D3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9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79FFF-6A8E-1436-7F47-20832611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2. Tätigkeiten des vergangenen Zeitraums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5F716-845A-9D4A-9FCF-2BB455C0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1092A2-7FF5-A3A2-9DA9-91D1CFBE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5</a:t>
            </a:fld>
            <a:endParaRPr lang="de-DE" noProof="0" dirty="0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06A9C708-A850-18E6-5D53-389ADE6ED553}"/>
              </a:ext>
            </a:extLst>
          </p:cNvPr>
          <p:cNvSpPr txBox="1">
            <a:spLocks/>
          </p:cNvSpPr>
          <p:nvPr/>
        </p:nvSpPr>
        <p:spPr>
          <a:xfrm>
            <a:off x="944878" y="2682875"/>
            <a:ext cx="9373872" cy="3048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Fortlaufende Dokumentation.</a:t>
            </a:r>
          </a:p>
          <a:p>
            <a:r>
              <a:rPr lang="de-DE" sz="2400" dirty="0"/>
              <a:t>Implementierung der Küchenansicht.</a:t>
            </a:r>
          </a:p>
          <a:p>
            <a:r>
              <a:rPr lang="de-DE" sz="2400" dirty="0"/>
              <a:t>Anpassung von Speisen im Warenkorb.</a:t>
            </a:r>
          </a:p>
          <a:p>
            <a:r>
              <a:rPr lang="de-DE" sz="2400" dirty="0"/>
              <a:t>Automatische Kalkulation der Kosten.</a:t>
            </a:r>
          </a:p>
          <a:p>
            <a:r>
              <a:rPr lang="de-DE" sz="2400" dirty="0"/>
              <a:t>Absenden der Bestellung für spezifische Tischnummer.</a:t>
            </a:r>
          </a:p>
          <a:p>
            <a:r>
              <a:rPr lang="de-DE" sz="2400" dirty="0"/>
              <a:t>Abschluss Warenkorb.</a:t>
            </a:r>
          </a:p>
          <a:p>
            <a:endParaRPr lang="de-DE" sz="2400" dirty="0"/>
          </a:p>
        </p:txBody>
      </p:sp>
      <p:sp>
        <p:nvSpPr>
          <p:cNvPr id="9" name="Foliennummernplatzhalter 7">
            <a:extLst>
              <a:ext uri="{FF2B5EF4-FFF2-40B4-BE49-F238E27FC236}">
                <a16:creationId xmlns:a16="http://schemas.microsoft.com/office/drawing/2014/main" id="{BD0D2988-85DD-C46C-D2AB-F764D685F152}"/>
              </a:ext>
            </a:extLst>
          </p:cNvPr>
          <p:cNvSpPr txBox="1">
            <a:spLocks/>
          </p:cNvSpPr>
          <p:nvPr/>
        </p:nvSpPr>
        <p:spPr>
          <a:xfrm>
            <a:off x="3742082" y="6492875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E569E-9B7C-4CB9-AB80-C0841F922C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176BE-ABD1-4DFE-CA00-BF955600D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F5556-F8B2-9673-27B6-FE07D7D4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Produktzwischenstand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E9DA51-0540-375C-546C-32C89838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9A7E09-0FAD-B32E-B92E-791841A8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6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6DDF71-7263-7659-E5C3-47ABBD651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86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0FC02-FF59-9A2B-E0CB-A4CCA3BCC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0599F-51F1-3A1C-3C72-C626B94E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Produktzwischenstand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261E74-1DBE-E2C7-F1CB-400A1775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76174C-7011-2635-68B1-8FA072C6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7</a:t>
            </a:fld>
            <a:endParaRPr lang="de-DE" noProof="0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7428E1C-AA80-4052-4B11-779B98FB9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674164"/>
            <a:ext cx="10668000" cy="2517734"/>
          </a:xfrm>
        </p:spPr>
      </p:pic>
    </p:spTree>
    <p:extLst>
      <p:ext uri="{BB962C8B-B14F-4D97-AF65-F5344CB8AC3E}">
        <p14:creationId xmlns:p14="http://schemas.microsoft.com/office/powerpoint/2010/main" val="243025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9582B-573F-6C3F-9FF6-79F51350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9D96468-9780-240A-56FA-84295FDBCC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81225" y="2810845"/>
            <a:ext cx="2312988" cy="2760310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843604E-ED7A-B33A-4642-83B2BEF11C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096938" y="2476260"/>
            <a:ext cx="1514686" cy="3429479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F35EB7-BF13-9CF9-818F-42D64D4D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11.12.2024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FC5FEC-C21A-BF50-7AE5-B7D6995E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40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3A12F-1CA4-1BAA-AF57-924F60F1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013533E-10F3-8ACB-2FEC-DC32585994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3491" y="2438400"/>
            <a:ext cx="2588456" cy="3505200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CE6463-9713-CB23-8A62-A6EA9DB5FE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5BE0E2-31AB-658D-6EBB-B713FB58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11.12.2024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949E57-58AB-441C-473B-B2C287EE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5078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Breitbild</PresentationFormat>
  <Paragraphs>196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Aptos</vt:lpstr>
      <vt:lpstr>Arial</vt:lpstr>
      <vt:lpstr>Avenir Next LT Pro</vt:lpstr>
      <vt:lpstr>Avenir Next LT Pro Light</vt:lpstr>
      <vt:lpstr>Sitka Subheading</vt:lpstr>
      <vt:lpstr>PebbleVTI</vt:lpstr>
      <vt:lpstr>Sprint-Backlog</vt:lpstr>
      <vt:lpstr>INHALTSVERZEICHNIS</vt:lpstr>
      <vt:lpstr>1. Gesamtplan für das Projekt</vt:lpstr>
      <vt:lpstr>1. Gesamtplan für das Projekt</vt:lpstr>
      <vt:lpstr>2. Tätigkeiten des vergangenen Zeitraums</vt:lpstr>
      <vt:lpstr>3. Produktzwischenstand</vt:lpstr>
      <vt:lpstr>3. Produktzwischenstand</vt:lpstr>
      <vt:lpstr>PowerPoint-Präsentation</vt:lpstr>
      <vt:lpstr>PowerPoint-Präsentation</vt:lpstr>
      <vt:lpstr>3. Produktzwischenstand</vt:lpstr>
      <vt:lpstr>4. Detailplanung ??</vt:lpstr>
      <vt:lpstr>4. Detailplanung</vt:lpstr>
      <vt:lpstr>5. Ausblick auf den folgenden Sprint ??</vt:lpstr>
      <vt:lpstr>6. Software-Tools</vt:lpstr>
      <vt:lpstr>7. SOUPs/OTS</vt:lpstr>
      <vt:lpstr>PowerPoint-Präsentation</vt:lpstr>
      <vt:lpstr>4. Detailplanung (IST)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René Weber</dc:creator>
  <cp:lastModifiedBy>René Weber</cp:lastModifiedBy>
  <cp:revision>27</cp:revision>
  <dcterms:created xsi:type="dcterms:W3CDTF">2024-11-23T13:24:36Z</dcterms:created>
  <dcterms:modified xsi:type="dcterms:W3CDTF">2024-12-11T14:04:39Z</dcterms:modified>
</cp:coreProperties>
</file>