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9"/>
  </p:notesMasterIdLst>
  <p:sldIdLst>
    <p:sldId id="256" r:id="rId2"/>
    <p:sldId id="258" r:id="rId3"/>
    <p:sldId id="276" r:id="rId4"/>
    <p:sldId id="283" r:id="rId5"/>
    <p:sldId id="259" r:id="rId6"/>
    <p:sldId id="277" r:id="rId7"/>
    <p:sldId id="279" r:id="rId8"/>
    <p:sldId id="281" r:id="rId9"/>
    <p:sldId id="280" r:id="rId10"/>
    <p:sldId id="278" r:id="rId11"/>
    <p:sldId id="267" r:id="rId12"/>
    <p:sldId id="284" r:id="rId13"/>
    <p:sldId id="270" r:id="rId14"/>
    <p:sldId id="262" r:id="rId15"/>
    <p:sldId id="263" r:id="rId16"/>
    <p:sldId id="264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12.12.2024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12.12.2024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12.12.2024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12.12.2024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1271" y="3148497"/>
            <a:ext cx="2787611" cy="257575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B837195-1D8C-018A-6A69-9424AC03C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1932"/>
          <a:stretch/>
        </p:blipFill>
        <p:spPr>
          <a:xfrm>
            <a:off x="1636826" y="2074746"/>
            <a:ext cx="2509961" cy="43307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134989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488440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14830"/>
              </p:ext>
            </p:extLst>
          </p:nvPr>
        </p:nvGraphicFramePr>
        <p:xfrm>
          <a:off x="911224" y="2587186"/>
          <a:ext cx="8718551" cy="35088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Intuitiv bedienbar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optisch ansprechend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angezeigt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sz="2800" dirty="0"/>
              <a:t>(evtl. Küchenansicht optimieren).</a:t>
            </a:r>
          </a:p>
          <a:p>
            <a:r>
              <a:rPr lang="de-DE" dirty="0"/>
              <a:t>Hosting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12/12/2024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r>
              <a:rPr lang="de-DE" sz="2400" dirty="0"/>
              <a:t>Anbindung API.</a:t>
            </a:r>
          </a:p>
          <a:p>
            <a:r>
              <a:rPr lang="de-DE" sz="2400" dirty="0"/>
              <a:t>(evtl. Küchenansicht optimieren).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12.12.2024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für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674164"/>
            <a:ext cx="10668000" cy="2517734"/>
          </a:xfrm>
        </p:spPr>
      </p:pic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D96468-9780-240A-56FA-84295FDB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9512" y="3145429"/>
            <a:ext cx="2312988" cy="276031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43604E-ED7A-B33A-4642-83B2BEF1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6938" y="2476260"/>
            <a:ext cx="1514686" cy="34294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 </a:t>
            </a:r>
            <a:r>
              <a:rPr lang="en-US" b="1" dirty="0" err="1"/>
              <a:t>Küchen-Ansicht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196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32</cp:revision>
  <dcterms:created xsi:type="dcterms:W3CDTF">2024-11-23T13:24:36Z</dcterms:created>
  <dcterms:modified xsi:type="dcterms:W3CDTF">2024-12-12T17:10:42Z</dcterms:modified>
</cp:coreProperties>
</file>