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24"/>
  </p:notesMasterIdLst>
  <p:sldIdLst>
    <p:sldId id="256" r:id="rId2"/>
    <p:sldId id="258" r:id="rId3"/>
    <p:sldId id="276" r:id="rId4"/>
    <p:sldId id="286" r:id="rId5"/>
    <p:sldId id="283" r:id="rId6"/>
    <p:sldId id="287" r:id="rId7"/>
    <p:sldId id="285" r:id="rId8"/>
    <p:sldId id="288" r:id="rId9"/>
    <p:sldId id="289" r:id="rId10"/>
    <p:sldId id="290" r:id="rId11"/>
    <p:sldId id="259" r:id="rId12"/>
    <p:sldId id="279" r:id="rId13"/>
    <p:sldId id="280" r:id="rId14"/>
    <p:sldId id="281" r:id="rId15"/>
    <p:sldId id="278" r:id="rId16"/>
    <p:sldId id="267" r:id="rId17"/>
    <p:sldId id="284" r:id="rId18"/>
    <p:sldId id="270" r:id="rId19"/>
    <p:sldId id="262" r:id="rId20"/>
    <p:sldId id="263" r:id="rId21"/>
    <p:sldId id="264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48.5</c:v>
                </c:pt>
                <c:pt idx="1">
                  <c:v>42</c:v>
                </c:pt>
                <c:pt idx="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DB-4676-9A53-42C9B21C32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1DB-4676-9A53-42C9B21C323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1DB-4676-9A53-42C9B21C323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1DB-4676-9A53-42C9B21C323C}"/>
              </c:ext>
            </c:extLst>
          </c:dPt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34</c:v>
                </c:pt>
                <c:pt idx="1">
                  <c:v>42</c:v>
                </c:pt>
                <c:pt idx="2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DB-4676-9A53-42C9B21C3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6720592"/>
        <c:axId val="1526715792"/>
      </c:lineChart>
      <c:catAx>
        <c:axId val="15267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15792"/>
        <c:crosses val="autoZero"/>
        <c:auto val="1"/>
        <c:lblAlgn val="ctr"/>
        <c:lblOffset val="100"/>
        <c:noMultiLvlLbl val="0"/>
      </c:catAx>
      <c:valAx>
        <c:axId val="152671579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2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AFDEC-10AE-6C61-2BCC-CC3E70B08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380298-EB22-28C7-F690-6E3ED84D2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54B49C-9782-081B-DE90-83F241BF9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35CC0-18B6-AC58-B2D8-52A49B784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1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4E11-9389-A193-456C-C05AAF99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245745-C16D-BBB6-A365-58A7679A0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7DDD56-36BA-A4A1-8960-8AE1CCAB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E2C9B9-14EB-FB89-0E7B-B292BD7B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1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Vorname</a:t>
            </a:r>
            <a:r>
              <a:rPr lang="en-US" dirty="0"/>
              <a:t> und </a:t>
            </a:r>
            <a:r>
              <a:rPr lang="en-US" dirty="0" err="1"/>
              <a:t>Nachname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entfernt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10.01.2025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10.01.2025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10.01.2025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10.01.2025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10.01.2025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22F88-187F-2E1C-6E15-E85914E1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80633-8420-C1D9-26A8-A815F83C3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DD976D-E916-DEE6-C798-F877B82D6C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02A5AE-A7EB-74DA-BBBD-55F475CE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F6C678-566B-A68F-EDC0-53BB0A3220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E6D5B6-8AE0-F743-DC04-F60D2DA7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AFEE18-670A-BAA4-52B3-99F63150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mit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3062308"/>
            <a:ext cx="10668000" cy="251773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E046D2-26E7-3E5E-E5D3-070C9EE2B89D}"/>
              </a:ext>
            </a:extLst>
          </p:cNvPr>
          <p:cNvSpPr txBox="1"/>
          <p:nvPr/>
        </p:nvSpPr>
        <p:spPr>
          <a:xfrm>
            <a:off x="1601733" y="2373852"/>
            <a:ext cx="32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Ansicht</a:t>
            </a:r>
            <a:r>
              <a:rPr lang="en-US" b="1" dirty="0"/>
              <a:t> </a:t>
            </a:r>
            <a:r>
              <a:rPr lang="en-US" b="1" dirty="0" err="1"/>
              <a:t>Warenkorb</a:t>
            </a:r>
            <a:r>
              <a:rPr lang="en-US" b="1" dirty="0"/>
              <a:t> + </a:t>
            </a:r>
            <a:r>
              <a:rPr lang="en-US" b="1" dirty="0" err="1"/>
              <a:t>Absenden</a:t>
            </a:r>
            <a:r>
              <a:rPr lang="en-US" b="1" dirty="0"/>
              <a:t> der </a:t>
            </a:r>
            <a:r>
              <a:rPr lang="en-US" b="1" dirty="0" err="1"/>
              <a:t>Bestellung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10.01.2025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10.01.2025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14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986846" y="2708613"/>
            <a:ext cx="38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</a:t>
            </a:r>
          </a:p>
          <a:p>
            <a:r>
              <a:rPr lang="en-US" b="1" dirty="0"/>
              <a:t> </a:t>
            </a:r>
            <a:r>
              <a:rPr lang="en-US" b="1" dirty="0" err="1"/>
              <a:t>Küchen-Ansicht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B142F8-D595-F3D0-53F2-D437846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48" y="3451462"/>
            <a:ext cx="1827736" cy="239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1DE59F-BC71-6AD6-A1EA-D622142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901"/>
          <a:stretch/>
        </p:blipFill>
        <p:spPr>
          <a:xfrm>
            <a:off x="7345885" y="1993378"/>
            <a:ext cx="1988048" cy="3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2397" y="3872929"/>
            <a:ext cx="2787611" cy="2575752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10.01.2025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15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3BE612D-5687-2319-947E-C4F2AF1F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82" y="2117981"/>
            <a:ext cx="2328978" cy="43307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CB7A0D4-8F31-4CA9-CC56-B759CD1DDCB4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Logo-Design </a:t>
            </a:r>
            <a:r>
              <a:rPr lang="en-US" b="1" dirty="0" err="1"/>
              <a:t>Überarbeitung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16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41351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5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17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45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26538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18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56789"/>
              </p:ext>
            </p:extLst>
          </p:nvPr>
        </p:nvGraphicFramePr>
        <p:xfrm>
          <a:off x="911224" y="2587186"/>
          <a:ext cx="8718551" cy="3601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Einheitliches Design.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Farbabstimmung (Hoher Kontrast wenn nötig).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gespeichert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dem Kunden angezeigt.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dirty="0"/>
              <a:t>Hosting.</a:t>
            </a:r>
            <a:endParaRPr lang="de-DE" sz="2800" dirty="0"/>
          </a:p>
          <a:p>
            <a:r>
              <a:rPr lang="de-DE" sz="2800" dirty="0"/>
              <a:t>Küchenansicht optimieren.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Produktvorstellung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Xx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 err="1"/>
              <a:t>Xx</a:t>
            </a:r>
            <a:endParaRPr lang="de-DE" noProof="0" dirty="0"/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Sprint 3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Retrospektive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/>
              <a:t>Stunden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Bewertung</a:t>
            </a:r>
            <a:endParaRPr lang="de-DE" noProof="0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noProof="0" dirty="0"/>
              <a:t> </a:t>
            </a:r>
            <a:r>
              <a:rPr lang="de-DE" noProof="0" dirty="0" err="1"/>
              <a:t>Api</a:t>
            </a:r>
            <a:r>
              <a:rPr lang="de-DE" noProof="0" dirty="0"/>
              <a:t> 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1/10/2025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Produktvorstellung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40F6-48BA-A1BD-295D-E56F7455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CAF50-FDE7-62D9-D966-F9AF4A2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A0980-7CFE-6E60-0566-576B7D6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10.01.2025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A6CC3-0B2A-7257-EB28-A0D502E7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1B56B55-E2E4-3EB8-63FD-CAC2E336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93028"/>
              </p:ext>
            </p:extLst>
          </p:nvPr>
        </p:nvGraphicFramePr>
        <p:xfrm>
          <a:off x="762000" y="1916681"/>
          <a:ext cx="9647581" cy="459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Nicht 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6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10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E7EA54-6431-6012-72BE-61692230AC59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23E2A83-E151-7005-7128-14F77E7E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82235"/>
              </p:ext>
            </p:extLst>
          </p:nvPr>
        </p:nvGraphicFramePr>
        <p:xfrm>
          <a:off x="1848816" y="2286000"/>
          <a:ext cx="8494368" cy="3862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1400273077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90263957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4128075999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140225275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1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2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3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0652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634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0715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89442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11589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0,5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55850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34354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AA45841-6982-4260-FEE2-BC7003E63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52216"/>
              </p:ext>
            </p:extLst>
          </p:nvPr>
        </p:nvGraphicFramePr>
        <p:xfrm>
          <a:off x="454946" y="5765006"/>
          <a:ext cx="1393870" cy="383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93870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</a:tblGrid>
              <a:tr h="38307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Gesamt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CE2B-38AF-53AF-9DD2-AEA37872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87677-AA59-F2D0-599D-02CB9C9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209DA2-7299-C07F-B3E6-253FED73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00F722-68C6-3311-5117-8BCFC7D5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F72CC2-4AE2-716C-58F2-282B1DFBB0E5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8D8D3B0-85E3-528B-943D-A7042A46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33349"/>
              </p:ext>
            </p:extLst>
          </p:nvPr>
        </p:nvGraphicFramePr>
        <p:xfrm>
          <a:off x="1560830" y="2787593"/>
          <a:ext cx="2831456" cy="1168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Geschätzt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</a:tbl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4200C6D-30D7-7163-0DB8-D7C07AFFE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955625"/>
              </p:ext>
            </p:extLst>
          </p:nvPr>
        </p:nvGraphicFramePr>
        <p:xfrm>
          <a:off x="5212080" y="2179320"/>
          <a:ext cx="4945380" cy="380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63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7AEB-6D71-4999-917C-331289440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8BAD-6795-CEE3-A039-3CD781B2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27EE52-AFEF-8088-3BFC-629A5DB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BAD064-ACC8-91FD-EB64-48D526F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389866-A467-73D9-5966-D2C436766646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EA0E701-EF9E-2CCF-F56A-4E16CBE7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357303"/>
              </p:ext>
            </p:extLst>
          </p:nvPr>
        </p:nvGraphicFramePr>
        <p:xfrm>
          <a:off x="2001520" y="2646660"/>
          <a:ext cx="5085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20716807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71402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vorgenommen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erledigt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47621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F35EC9F-9D23-061C-71FD-2BB9B35A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548835"/>
              </p:ext>
            </p:extLst>
          </p:nvPr>
        </p:nvGraphicFramePr>
        <p:xfrm>
          <a:off x="3365500" y="3838575"/>
          <a:ext cx="37211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70886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Nicht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absolvierte</a:t>
                      </a:r>
                      <a:r>
                        <a:rPr lang="en-US" dirty="0"/>
                        <a:t> Tasks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7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8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 </a:t>
                      </a:r>
                      <a:r>
                        <a:rPr lang="en-US" dirty="0" err="1"/>
                        <a:t>Erweiterung</a:t>
                      </a:r>
                      <a:r>
                        <a:rPr lang="en-US" dirty="0"/>
                        <a:t> (Website + DB)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5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25FB-1700-5FE9-1141-F138831F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796BA-3961-EA71-B5E9-85DB77328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371710-CFF8-A180-2B90-F3860EA9C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B820E1-A5F8-8DAD-4358-C345FDE5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F19417-CC90-0C0E-185E-3553371EB6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F87F6-0583-6FAD-E3FE-3F92D0E4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B911ABD-38C2-6694-E95F-5E7DF61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D6978-BE78-49E1-01F7-D1CD7B29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7E3D0F-5AF1-AD53-DD93-17C1FDF36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491C0-AD59-2A72-778C-952C55BF9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CC5B0-8B44-2964-08B8-1097D147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9E62F-E103-DE63-0609-DE95736617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3BD77F-D9E2-9385-C273-23229303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10.01.2025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5A05C89-0377-12C9-81D5-A5304F3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81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Breitbild</PresentationFormat>
  <Paragraphs>314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0" baseType="lpstr">
      <vt:lpstr>Aptos</vt:lpstr>
      <vt:lpstr>Aptos Narrow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Produktvorstellung</vt:lpstr>
      <vt:lpstr>2. Sprint 3</vt:lpstr>
      <vt:lpstr>3. Retrospektive</vt:lpstr>
      <vt:lpstr>3. Retrospektive</vt:lpstr>
      <vt:lpstr>3. Retrospektive</vt:lpstr>
      <vt:lpstr>PowerPoint-Präsentation</vt:lpstr>
      <vt:lpstr>PowerPoint-Präsentation</vt:lpstr>
      <vt:lpstr>PowerPoint-Präsentation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44</cp:revision>
  <dcterms:created xsi:type="dcterms:W3CDTF">2024-11-23T13:24:36Z</dcterms:created>
  <dcterms:modified xsi:type="dcterms:W3CDTF">2025-01-10T13:52:42Z</dcterms:modified>
</cp:coreProperties>
</file>