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23.11.2024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23.11.2024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23.11.2024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23.11.2024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23.11.2024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23.11.2024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23.11.2024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23.11.2024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E0C12BA-29C0-7C7A-636E-FBFEABD671F7}"/>
              </a:ext>
            </a:extLst>
          </p:cNvPr>
          <p:cNvSpPr/>
          <p:nvPr userDrawn="1"/>
        </p:nvSpPr>
        <p:spPr>
          <a:xfrm>
            <a:off x="10720864" y="5584076"/>
            <a:ext cx="1080000" cy="1080000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dirty="0"/>
          </a:p>
          <a:p>
            <a:pPr algn="l"/>
            <a:r>
              <a:rPr lang="de-DE" dirty="0"/>
              <a:t>Review R1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Sprint-Backlog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4BD55BC-74A0-A167-13CB-44B55641E7C4}"/>
              </a:ext>
            </a:extLst>
          </p:cNvPr>
          <p:cNvSpPr/>
          <p:nvPr/>
        </p:nvSpPr>
        <p:spPr>
          <a:xfrm>
            <a:off x="175262" y="311727"/>
            <a:ext cx="2855552" cy="290289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Programmiersprache:</a:t>
            </a:r>
          </a:p>
          <a:p>
            <a:pPr lvl="1"/>
            <a:r>
              <a:rPr lang="de-DE" dirty="0"/>
              <a:t>C#</a:t>
            </a:r>
          </a:p>
          <a:p>
            <a:r>
              <a:rPr lang="de-DE" dirty="0"/>
              <a:t>Framework:</a:t>
            </a:r>
          </a:p>
          <a:p>
            <a:pPr lvl="1"/>
            <a:r>
              <a:rPr lang="de-DE" dirty="0" err="1"/>
              <a:t>Blazor</a:t>
            </a:r>
            <a:endParaRPr lang="de-DE" dirty="0"/>
          </a:p>
          <a:p>
            <a:r>
              <a:rPr lang="de-DE" dirty="0"/>
              <a:t>IDE:</a:t>
            </a:r>
          </a:p>
          <a:p>
            <a:pPr lvl="1"/>
            <a:r>
              <a:rPr lang="de-DE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Datenbank:</a:t>
            </a:r>
          </a:p>
          <a:p>
            <a:pPr lvl="1"/>
            <a:r>
              <a:rPr lang="de-DE" dirty="0"/>
              <a:t>SQLite</a:t>
            </a:r>
          </a:p>
          <a:p>
            <a:r>
              <a:rPr lang="de-DE" dirty="0"/>
              <a:t>Weitere Tools:</a:t>
            </a:r>
          </a:p>
          <a:p>
            <a:pPr lvl="1"/>
            <a:r>
              <a:rPr lang="de-DE" dirty="0"/>
              <a:t>Git (Versionierung)</a:t>
            </a:r>
          </a:p>
          <a:p>
            <a:pPr lvl="1"/>
            <a:r>
              <a:rPr lang="de-DE" dirty="0"/>
              <a:t>Docker (</a:t>
            </a:r>
            <a:r>
              <a:rPr lang="de-DE" dirty="0" err="1"/>
              <a:t>Deployment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Eingesetzte SOUPs:</a:t>
            </a:r>
          </a:p>
          <a:p>
            <a:pPr lvl="1"/>
            <a:r>
              <a:rPr lang="de-DE" dirty="0"/>
              <a:t>Docker-Container für Hosting der Anwendung</a:t>
            </a:r>
          </a:p>
          <a:p>
            <a:r>
              <a:rPr lang="de-DE" dirty="0"/>
              <a:t>Bibliotheken: </a:t>
            </a:r>
          </a:p>
          <a:p>
            <a:pPr lvl="1"/>
            <a:r>
              <a:rPr lang="de-DE" dirty="0"/>
              <a:t>[z. B. </a:t>
            </a:r>
            <a:r>
              <a:rPr lang="de-DE" dirty="0" err="1"/>
              <a:t>Newtonsoft.Json</a:t>
            </a:r>
            <a:r>
              <a:rPr lang="de-DE" dirty="0"/>
              <a:t>]</a:t>
            </a:r>
          </a:p>
          <a:p>
            <a:r>
              <a:rPr lang="de-DE" dirty="0"/>
              <a:t>Eingesetzte OTS:</a:t>
            </a:r>
          </a:p>
          <a:p>
            <a:pPr lvl="1"/>
            <a:r>
              <a:rPr lang="de-DE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SQLite-Datenbank</a:t>
            </a:r>
          </a:p>
          <a:p>
            <a:r>
              <a:rPr lang="de-DE" dirty="0"/>
              <a:t>Visual Studio IDE</a:t>
            </a:r>
          </a:p>
          <a:p>
            <a:r>
              <a:rPr lang="de-DE" dirty="0"/>
              <a:t>Maßnahmen zur Validierung und Sicherstellung:</a:t>
            </a:r>
          </a:p>
          <a:p>
            <a:pPr lvl="1"/>
            <a:r>
              <a:rPr lang="de-DE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SOUPs/OTS 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smtClean="0"/>
              <a:t>23.11.2024</a:t>
            </a:fld>
            <a:endParaRPr lang="en-US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BF442-C1D7-BFAB-B990-306D545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Gesamtplan für 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8CB8A-7B88-4DA0-CC4B-B2A2E5FE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 zum Bestellen von Speisen aus Kundenebene</a:t>
            </a:r>
          </a:p>
          <a:p>
            <a:r>
              <a:rPr lang="de-DE" dirty="0"/>
              <a:t>Bestimmter festgelegter Bestellprozess mit Änderungsmöglichkeiten</a:t>
            </a:r>
          </a:p>
          <a:p>
            <a:r>
              <a:rPr lang="de-DE" dirty="0"/>
              <a:t>Vereinfachte Verwirklichung von Bestellungen in der Küche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760A2D-1679-DB65-03E8-EBFAACF7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9AA5-895A-497C-8276-D01EA17DCACE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574BDB-674E-D22B-4394-F64D3702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8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Tätigkeiten des vergangenen Zeitraums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CB8108-F7CA-0CC2-0BE9-D617E9F1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290935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Erstellung:</a:t>
            </a:r>
          </a:p>
          <a:p>
            <a:pPr lvl="1"/>
            <a:r>
              <a:rPr lang="de-DE" dirty="0"/>
              <a:t>eines Dokuments mit unserer Projektidee mit den Core-Featuren</a:t>
            </a:r>
          </a:p>
          <a:p>
            <a:pPr lvl="1"/>
            <a:r>
              <a:rPr lang="de-DE" dirty="0"/>
              <a:t>einer Liste mit </a:t>
            </a:r>
            <a:r>
              <a:rPr lang="de-DE" dirty="0" err="1"/>
              <a:t>ToDos</a:t>
            </a:r>
            <a:r>
              <a:rPr lang="de-DE" dirty="0"/>
              <a:t> und deren Priorisierung</a:t>
            </a:r>
          </a:p>
          <a:p>
            <a:pPr lvl="1"/>
            <a:r>
              <a:rPr lang="de-DE" dirty="0"/>
              <a:t>von Software teilen</a:t>
            </a:r>
          </a:p>
          <a:p>
            <a:pPr lvl="1"/>
            <a:r>
              <a:rPr lang="de-DE" dirty="0"/>
              <a:t>einer Datenbank</a:t>
            </a:r>
          </a:p>
          <a:p>
            <a:pPr lvl="1"/>
            <a:r>
              <a:rPr lang="de-DE" dirty="0"/>
              <a:t>des Produkt Backlogs</a:t>
            </a:r>
          </a:p>
          <a:p>
            <a:pPr lvl="1"/>
            <a:r>
              <a:rPr lang="de-DE" dirty="0"/>
              <a:t>des Sprint-Backlogs</a:t>
            </a:r>
          </a:p>
          <a:p>
            <a:r>
              <a:rPr lang="de-DE" dirty="0"/>
              <a:t>Anlegen des Projekts und Ordner für die Dokumentation in GitHub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734AA-4759-CD67-1C8B-1EA1C4B1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AE5AA-48CB-2BD3-8266-2BF393A7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622896"/>
          </a:xfrm>
        </p:spPr>
        <p:txBody>
          <a:bodyPr>
            <a:normAutofit/>
          </a:bodyPr>
          <a:lstStyle/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Wireframes: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45A53-5BE6-9CA6-3562-72B862D9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4833C9-41BA-59D9-C329-117775D1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D93C44F-7B63-1D66-9D33-5E51FBBFE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419" y="3092450"/>
            <a:ext cx="5869694" cy="3765550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C72A664-9ECA-AD6E-36BF-7F0C6B194CA3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Menü</a:t>
            </a:r>
            <a:r>
              <a:rPr lang="en-US" sz="2400" dirty="0"/>
              <a:t>-Karte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7429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89CD4-8059-5D74-7351-9B227FD0B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C0984-4AB0-AC31-E174-88D83A13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876FA-F290-0A20-93A9-651169FE6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4800600" cy="622896"/>
          </a:xfrm>
        </p:spPr>
        <p:txBody>
          <a:bodyPr>
            <a:normAutofit/>
          </a:bodyPr>
          <a:lstStyle/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Wireframes: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7E650-39E5-BD93-7437-DB0DED26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95E6C4-AE15-46B6-34B1-7A6ADE65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BFF1C1-DEB6-27C9-A84E-837B5C68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3042046"/>
            <a:ext cx="4667250" cy="3815954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D75F4C4-43E2-58AE-D31E-082A425E9778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Warenkorb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3410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3A99D-E74E-A36E-819C-A08213D02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38650-47B4-4DC2-85C9-959E5C77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494CD1-D179-C7F0-9DD5-61B9A75A9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4800600" cy="622896"/>
          </a:xfrm>
        </p:spPr>
        <p:txBody>
          <a:bodyPr>
            <a:normAutofit/>
          </a:bodyPr>
          <a:lstStyle/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Wireframes: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708BED-3805-244B-70DF-BE682802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3353F4-4482-371A-2E66-8CEABDDD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2BCE908-ED5D-0CB1-E295-28DAE4D70666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Warenkorb</a:t>
            </a:r>
            <a:endParaRPr lang="de-DE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9BBA7F6-5C15-6851-4CAF-87DA3BDA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396" y="3152775"/>
            <a:ext cx="5701024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6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9E59E-8BEF-E219-1B63-247630B6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7C4CF4-DB37-281A-EA30-8A6074C87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D5428-903D-063F-D2B8-8AA97F0D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E19446-3B39-C275-0CB6-43F8F4CF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9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Breitbild</PresentationFormat>
  <Paragraphs>78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Sprint-Backlog</vt:lpstr>
      <vt:lpstr>INHALTSVERZEICHNIS</vt:lpstr>
      <vt:lpstr>1. Gesamtplan für das Projekt</vt:lpstr>
      <vt:lpstr>2. Tätigkeiten des vergangenen Zeitraums</vt:lpstr>
      <vt:lpstr>3. Produktzwischenstand</vt:lpstr>
      <vt:lpstr>3. Produktzwischenstand</vt:lpstr>
      <vt:lpstr>3. Produktzwischenstand</vt:lpstr>
      <vt:lpstr>4. Detailplanung</vt:lpstr>
      <vt:lpstr>5. Ausblick auf den folgenden Sprint</vt:lpstr>
      <vt:lpstr>6. Software-Tools</vt:lpstr>
      <vt:lpstr>7. SOUPs/OTS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Vincent Knapp</cp:lastModifiedBy>
  <cp:revision>4</cp:revision>
  <dcterms:created xsi:type="dcterms:W3CDTF">2024-11-23T13:24:36Z</dcterms:created>
  <dcterms:modified xsi:type="dcterms:W3CDTF">2024-11-23T15:38:38Z</dcterms:modified>
</cp:coreProperties>
</file>