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1" r:id="rId1"/>
  </p:sldMasterIdLst>
  <p:notesMasterIdLst>
    <p:notesMasterId r:id="rId18"/>
  </p:notesMasterIdLst>
  <p:sldIdLst>
    <p:sldId id="256" r:id="rId2"/>
    <p:sldId id="258" r:id="rId3"/>
    <p:sldId id="276" r:id="rId4"/>
    <p:sldId id="283" r:id="rId5"/>
    <p:sldId id="259" r:id="rId6"/>
    <p:sldId id="279" r:id="rId7"/>
    <p:sldId id="280" r:id="rId8"/>
    <p:sldId id="281" r:id="rId9"/>
    <p:sldId id="278" r:id="rId10"/>
    <p:sldId id="267" r:id="rId11"/>
    <p:sldId id="284" r:id="rId12"/>
    <p:sldId id="270" r:id="rId13"/>
    <p:sldId id="262" r:id="rId14"/>
    <p:sldId id="263" r:id="rId15"/>
    <p:sldId id="264" r:id="rId16"/>
    <p:sldId id="27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012"/>
    <a:srgbClr val="10321D"/>
    <a:srgbClr val="1D33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48CF9E-B232-40C4-9FD1-CBCD6EEC6F42}" v="5" dt="2024-12-11T13:57:24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 Bloching" userId="551bbce12cf0acfa" providerId="LiveId" clId="{6E48CF9E-B232-40C4-9FD1-CBCD6EEC6F42}"/>
    <pc:docChg chg="undo custSel addSld delSld modSld">
      <pc:chgData name="Hans Bloching" userId="551bbce12cf0acfa" providerId="LiveId" clId="{6E48CF9E-B232-40C4-9FD1-CBCD6EEC6F42}" dt="2024-12-11T14:01:55.556" v="952" actId="20577"/>
      <pc:docMkLst>
        <pc:docMk/>
      </pc:docMkLst>
      <pc:sldChg chg="addSp delSp modSp mod">
        <pc:chgData name="Hans Bloching" userId="551bbce12cf0acfa" providerId="LiveId" clId="{6E48CF9E-B232-40C4-9FD1-CBCD6EEC6F42}" dt="2024-12-11T13:59:45.892" v="946" actId="20577"/>
        <pc:sldMkLst>
          <pc:docMk/>
          <pc:sldMk cId="118876679" sldId="259"/>
        </pc:sldMkLst>
        <pc:spChg chg="add del mod">
          <ac:chgData name="Hans Bloching" userId="551bbce12cf0acfa" providerId="LiveId" clId="{6E48CF9E-B232-40C4-9FD1-CBCD6EEC6F42}" dt="2024-12-11T13:57:15.197" v="705"/>
          <ac:spMkLst>
            <pc:docMk/>
            <pc:sldMk cId="118876679" sldId="259"/>
            <ac:spMk id="3" creationId="{0CA3E67A-DE8D-7808-BC06-F26DB1D66E71}"/>
          </ac:spMkLst>
        </pc:spChg>
        <pc:spChg chg="add del mod">
          <ac:chgData name="Hans Bloching" userId="551bbce12cf0acfa" providerId="LiveId" clId="{6E48CF9E-B232-40C4-9FD1-CBCD6EEC6F42}" dt="2024-12-11T13:57:32.587" v="709" actId="478"/>
          <ac:spMkLst>
            <pc:docMk/>
            <pc:sldMk cId="118876679" sldId="259"/>
            <ac:spMk id="6" creationId="{F9B36B33-7C35-BB57-E222-6123BEC386B9}"/>
          </ac:spMkLst>
        </pc:spChg>
        <pc:spChg chg="add mod">
          <ac:chgData name="Hans Bloching" userId="551bbce12cf0acfa" providerId="LiveId" clId="{6E48CF9E-B232-40C4-9FD1-CBCD6EEC6F42}" dt="2024-12-11T13:59:45.892" v="946" actId="20577"/>
          <ac:spMkLst>
            <pc:docMk/>
            <pc:sldMk cId="118876679" sldId="259"/>
            <ac:spMk id="7" creationId="{06A9C708-A850-18E6-5D53-389ADE6ED553}"/>
          </ac:spMkLst>
        </pc:spChg>
        <pc:spChg chg="add mod">
          <ac:chgData name="Hans Bloching" userId="551bbce12cf0acfa" providerId="LiveId" clId="{6E48CF9E-B232-40C4-9FD1-CBCD6EEC6F42}" dt="2024-12-11T13:57:27.974" v="707" actId="1076"/>
          <ac:spMkLst>
            <pc:docMk/>
            <pc:sldMk cId="118876679" sldId="259"/>
            <ac:spMk id="9" creationId="{BD0D2988-85DD-C46C-D2AB-F764D685F152}"/>
          </ac:spMkLst>
        </pc:spChg>
        <pc:graphicFrameChg chg="add del mod modGraphic">
          <ac:chgData name="Hans Bloching" userId="551bbce12cf0acfa" providerId="LiveId" clId="{6E48CF9E-B232-40C4-9FD1-CBCD6EEC6F42}" dt="2024-12-11T13:55:01.305" v="685" actId="21"/>
          <ac:graphicFrameMkLst>
            <pc:docMk/>
            <pc:sldMk cId="118876679" sldId="259"/>
            <ac:graphicFrameMk id="8" creationId="{8DEB5E55-C04C-135E-89B0-4D1F80BDB020}"/>
          </ac:graphicFrameMkLst>
        </pc:graphicFrameChg>
      </pc:sldChg>
      <pc:sldChg chg="modSp mod">
        <pc:chgData name="Hans Bloching" userId="551bbce12cf0acfa" providerId="LiveId" clId="{6E48CF9E-B232-40C4-9FD1-CBCD6EEC6F42}" dt="2024-12-11T14:01:34.051" v="949" actId="20577"/>
        <pc:sldMkLst>
          <pc:docMk/>
          <pc:sldMk cId="3562051256" sldId="262"/>
        </pc:sldMkLst>
        <pc:spChg chg="mod">
          <ac:chgData name="Hans Bloching" userId="551bbce12cf0acfa" providerId="LiveId" clId="{6E48CF9E-B232-40C4-9FD1-CBCD6EEC6F42}" dt="2024-12-11T14:01:34.051" v="949" actId="20577"/>
          <ac:spMkLst>
            <pc:docMk/>
            <pc:sldMk cId="3562051256" sldId="262"/>
            <ac:spMk id="2" creationId="{86AADDDC-CD07-D152-F98D-6AA7ABFFAE93}"/>
          </ac:spMkLst>
        </pc:spChg>
      </pc:sldChg>
      <pc:sldChg chg="addSp delSp modSp mod">
        <pc:chgData name="Hans Bloching" userId="551bbce12cf0acfa" providerId="LiveId" clId="{6E48CF9E-B232-40C4-9FD1-CBCD6EEC6F42}" dt="2024-12-11T14:01:55.556" v="952" actId="20577"/>
        <pc:sldMkLst>
          <pc:docMk/>
          <pc:sldMk cId="2023827376" sldId="267"/>
        </pc:sldMkLst>
        <pc:spChg chg="mod">
          <ac:chgData name="Hans Bloching" userId="551bbce12cf0acfa" providerId="LiveId" clId="{6E48CF9E-B232-40C4-9FD1-CBCD6EEC6F42}" dt="2024-12-11T14:01:55.556" v="952" actId="20577"/>
          <ac:spMkLst>
            <pc:docMk/>
            <pc:sldMk cId="2023827376" sldId="267"/>
            <ac:spMk id="2" creationId="{F38F1474-9419-C444-A28A-E12FABF05F5B}"/>
          </ac:spMkLst>
        </pc:spChg>
        <pc:spChg chg="add del mod">
          <ac:chgData name="Hans Bloching" userId="551bbce12cf0acfa" providerId="LiveId" clId="{6E48CF9E-B232-40C4-9FD1-CBCD6EEC6F42}" dt="2024-12-11T13:55:19.106" v="690" actId="478"/>
          <ac:spMkLst>
            <pc:docMk/>
            <pc:sldMk cId="2023827376" sldId="267"/>
            <ac:spMk id="9" creationId="{D50A3851-8216-2C2C-6FF2-A5C175536484}"/>
          </ac:spMkLst>
        </pc:spChg>
        <pc:spChg chg="mod">
          <ac:chgData name="Hans Bloching" userId="551bbce12cf0acfa" providerId="LiveId" clId="{6E48CF9E-B232-40C4-9FD1-CBCD6EEC6F42}" dt="2024-12-11T13:56:03.094" v="698" actId="20577"/>
          <ac:spMkLst>
            <pc:docMk/>
            <pc:sldMk cId="2023827376" sldId="267"/>
            <ac:spMk id="12" creationId="{6C748691-0350-4F12-29B1-58781F9859C7}"/>
          </ac:spMkLst>
        </pc:spChg>
        <pc:graphicFrameChg chg="del modGraphic">
          <ac:chgData name="Hans Bloching" userId="551bbce12cf0acfa" providerId="LiveId" clId="{6E48CF9E-B232-40C4-9FD1-CBCD6EEC6F42}" dt="2024-12-11T13:55:10.443" v="688" actId="478"/>
          <ac:graphicFrameMkLst>
            <pc:docMk/>
            <pc:sldMk cId="2023827376" sldId="267"/>
            <ac:graphicFrameMk id="3" creationId="{FAC168E6-FD48-9C86-CD4E-55F23F4D96A5}"/>
          </ac:graphicFrameMkLst>
        </pc:graphicFrameChg>
        <pc:graphicFrameChg chg="add mod modGraphic">
          <ac:chgData name="Hans Bloching" userId="551bbce12cf0acfa" providerId="LiveId" clId="{6E48CF9E-B232-40C4-9FD1-CBCD6EEC6F42}" dt="2024-12-11T13:55:59.094" v="694" actId="20577"/>
          <ac:graphicFrameMkLst>
            <pc:docMk/>
            <pc:sldMk cId="2023827376" sldId="267"/>
            <ac:graphicFrameMk id="8" creationId="{8DEB5E55-C04C-135E-89B0-4D1F80BDB020}"/>
          </ac:graphicFrameMkLst>
        </pc:graphicFrameChg>
      </pc:sldChg>
      <pc:sldChg chg="addSp delSp modSp mod">
        <pc:chgData name="Hans Bloching" userId="551bbce12cf0acfa" providerId="LiveId" clId="{6E48CF9E-B232-40C4-9FD1-CBCD6EEC6F42}" dt="2024-12-11T13:47:14.302" v="443" actId="255"/>
        <pc:sldMkLst>
          <pc:docMk/>
          <pc:sldMk cId="1795399291" sldId="276"/>
        </pc:sldMkLst>
        <pc:spChg chg="del">
          <ac:chgData name="Hans Bloching" userId="551bbce12cf0acfa" providerId="LiveId" clId="{6E48CF9E-B232-40C4-9FD1-CBCD6EEC6F42}" dt="2024-12-11T13:45:23.163" v="373" actId="478"/>
          <ac:spMkLst>
            <pc:docMk/>
            <pc:sldMk cId="1795399291" sldId="276"/>
            <ac:spMk id="5" creationId="{84A53A1D-72CF-5467-B5BB-A94671AD93C3}"/>
          </ac:spMkLst>
        </pc:spChg>
        <pc:spChg chg="add del mod">
          <ac:chgData name="Hans Bloching" userId="551bbce12cf0acfa" providerId="LiveId" clId="{6E48CF9E-B232-40C4-9FD1-CBCD6EEC6F42}" dt="2024-12-11T13:34:55.096" v="10" actId="478"/>
          <ac:spMkLst>
            <pc:docMk/>
            <pc:sldMk cId="1795399291" sldId="276"/>
            <ac:spMk id="6" creationId="{3C0C5666-D27F-3C48-8DE2-366BD6FD42AD}"/>
          </ac:spMkLst>
        </pc:spChg>
        <pc:spChg chg="add del mod">
          <ac:chgData name="Hans Bloching" userId="551bbce12cf0acfa" providerId="LiveId" clId="{6E48CF9E-B232-40C4-9FD1-CBCD6EEC6F42}" dt="2024-12-11T13:34:58.192" v="11" actId="478"/>
          <ac:spMkLst>
            <pc:docMk/>
            <pc:sldMk cId="1795399291" sldId="276"/>
            <ac:spMk id="8" creationId="{028494AC-8502-F8B0-0BEE-EB65D5562CED}"/>
          </ac:spMkLst>
        </pc:spChg>
        <pc:spChg chg="del mod">
          <ac:chgData name="Hans Bloching" userId="551bbce12cf0acfa" providerId="LiveId" clId="{6E48CF9E-B232-40C4-9FD1-CBCD6EEC6F42}" dt="2024-12-11T13:34:45.145" v="7" actId="478"/>
          <ac:spMkLst>
            <pc:docMk/>
            <pc:sldMk cId="1795399291" sldId="276"/>
            <ac:spMk id="10" creationId="{E8B57165-32AB-E3FE-C2A1-6E2FA99F8E9E}"/>
          </ac:spMkLst>
        </pc:spChg>
        <pc:spChg chg="del">
          <ac:chgData name="Hans Bloching" userId="551bbce12cf0acfa" providerId="LiveId" clId="{6E48CF9E-B232-40C4-9FD1-CBCD6EEC6F42}" dt="2024-12-11T13:34:38.913" v="5" actId="478"/>
          <ac:spMkLst>
            <pc:docMk/>
            <pc:sldMk cId="1795399291" sldId="276"/>
            <ac:spMk id="11" creationId="{7E8F7E53-20DC-8167-4A23-4E66D65E02B0}"/>
          </ac:spMkLst>
        </pc:spChg>
        <pc:spChg chg="add mod">
          <ac:chgData name="Hans Bloching" userId="551bbce12cf0acfa" providerId="LiveId" clId="{6E48CF9E-B232-40C4-9FD1-CBCD6EEC6F42}" dt="2024-12-11T13:45:19.731" v="372" actId="20577"/>
          <ac:spMkLst>
            <pc:docMk/>
            <pc:sldMk cId="1795399291" sldId="276"/>
            <ac:spMk id="14" creationId="{16E20E8E-2FCE-EBDB-805D-EE8F15870274}"/>
          </ac:spMkLst>
        </pc:spChg>
        <pc:spChg chg="add mod">
          <ac:chgData name="Hans Bloching" userId="551bbce12cf0acfa" providerId="LiveId" clId="{6E48CF9E-B232-40C4-9FD1-CBCD6EEC6F42}" dt="2024-12-11T13:46:13.678" v="386" actId="20577"/>
          <ac:spMkLst>
            <pc:docMk/>
            <pc:sldMk cId="1795399291" sldId="276"/>
            <ac:spMk id="16" creationId="{804E99FB-A8D9-FFF5-CC16-1360363ECDF8}"/>
          </ac:spMkLst>
        </pc:spChg>
        <pc:spChg chg="add mod">
          <ac:chgData name="Hans Bloching" userId="551bbce12cf0acfa" providerId="LiveId" clId="{6E48CF9E-B232-40C4-9FD1-CBCD6EEC6F42}" dt="2024-12-11T13:46:01.182" v="383" actId="20577"/>
          <ac:spMkLst>
            <pc:docMk/>
            <pc:sldMk cId="1795399291" sldId="276"/>
            <ac:spMk id="17" creationId="{CFA10087-D0D4-34C0-D171-0844FBA8256B}"/>
          </ac:spMkLst>
        </pc:spChg>
        <pc:spChg chg="add mod">
          <ac:chgData name="Hans Bloching" userId="551bbce12cf0acfa" providerId="LiveId" clId="{6E48CF9E-B232-40C4-9FD1-CBCD6EEC6F42}" dt="2024-12-11T13:47:14.302" v="443" actId="255"/>
          <ac:spMkLst>
            <pc:docMk/>
            <pc:sldMk cId="1795399291" sldId="276"/>
            <ac:spMk id="18" creationId="{2A6A369F-E018-805E-F140-89DCE5D80238}"/>
          </ac:spMkLst>
        </pc:spChg>
        <pc:graphicFrameChg chg="del modGraphic">
          <ac:chgData name="Hans Bloching" userId="551bbce12cf0acfa" providerId="LiveId" clId="{6E48CF9E-B232-40C4-9FD1-CBCD6EEC6F42}" dt="2024-12-11T13:45:25.037" v="374" actId="478"/>
          <ac:graphicFrameMkLst>
            <pc:docMk/>
            <pc:sldMk cId="1795399291" sldId="276"/>
            <ac:graphicFrameMk id="9" creationId="{62E187A0-0F93-A563-C734-CFFF806B42CB}"/>
          </ac:graphicFrameMkLst>
        </pc:graphicFrameChg>
        <pc:graphicFrameChg chg="del">
          <ac:chgData name="Hans Bloching" userId="551bbce12cf0acfa" providerId="LiveId" clId="{6E48CF9E-B232-40C4-9FD1-CBCD6EEC6F42}" dt="2024-12-11T13:34:38.913" v="5" actId="478"/>
          <ac:graphicFrameMkLst>
            <pc:docMk/>
            <pc:sldMk cId="1795399291" sldId="276"/>
            <ac:graphicFrameMk id="13" creationId="{CBF6877E-F7D1-51D7-E23D-BC55C496A756}"/>
          </ac:graphicFrameMkLst>
        </pc:graphicFrameChg>
      </pc:sldChg>
      <pc:sldChg chg="modSp mod">
        <pc:chgData name="Hans Bloching" userId="551bbce12cf0acfa" providerId="LiveId" clId="{6E48CF9E-B232-40C4-9FD1-CBCD6EEC6F42}" dt="2024-12-11T13:32:03.501" v="2" actId="1076"/>
        <pc:sldMkLst>
          <pc:docMk/>
          <pc:sldMk cId="2979015269" sldId="278"/>
        </pc:sldMkLst>
        <pc:spChg chg="mod">
          <ac:chgData name="Hans Bloching" userId="551bbce12cf0acfa" providerId="LiveId" clId="{6E48CF9E-B232-40C4-9FD1-CBCD6EEC6F42}" dt="2024-12-11T13:32:03.501" v="2" actId="1076"/>
          <ac:spMkLst>
            <pc:docMk/>
            <pc:sldMk cId="2979015269" sldId="278"/>
            <ac:spMk id="2" creationId="{B1C4B512-22E9-E7BC-2F39-52FA98096470}"/>
          </ac:spMkLst>
        </pc:spChg>
      </pc:sldChg>
      <pc:sldChg chg="delSp modSp new del mod">
        <pc:chgData name="Hans Bloching" userId="551bbce12cf0acfa" providerId="LiveId" clId="{6E48CF9E-B232-40C4-9FD1-CBCD6EEC6F42}" dt="2024-12-11T13:48:26.615" v="543" actId="2696"/>
        <pc:sldMkLst>
          <pc:docMk/>
          <pc:sldMk cId="3410458366" sldId="282"/>
        </pc:sldMkLst>
        <pc:spChg chg="mod">
          <ac:chgData name="Hans Bloching" userId="551bbce12cf0acfa" providerId="LiveId" clId="{6E48CF9E-B232-40C4-9FD1-CBCD6EEC6F42}" dt="2024-12-11T13:44:55.386" v="351" actId="20577"/>
          <ac:spMkLst>
            <pc:docMk/>
            <pc:sldMk cId="3410458366" sldId="282"/>
            <ac:spMk id="2" creationId="{272EF055-F4A2-8F3B-BB2C-9A737BB868E5}"/>
          </ac:spMkLst>
        </pc:spChg>
        <pc:spChg chg="mod">
          <ac:chgData name="Hans Bloching" userId="551bbce12cf0acfa" providerId="LiveId" clId="{6E48CF9E-B232-40C4-9FD1-CBCD6EEC6F42}" dt="2024-12-11T13:44:38.512" v="315" actId="20577"/>
          <ac:spMkLst>
            <pc:docMk/>
            <pc:sldMk cId="3410458366" sldId="282"/>
            <ac:spMk id="4" creationId="{4DE4F72C-7DC9-21D1-5EC5-7204849BA074}"/>
          </ac:spMkLst>
        </pc:spChg>
        <pc:spChg chg="del">
          <ac:chgData name="Hans Bloching" userId="551bbce12cf0acfa" providerId="LiveId" clId="{6E48CF9E-B232-40C4-9FD1-CBCD6EEC6F42}" dt="2024-12-11T13:38:45.864" v="45" actId="478"/>
          <ac:spMkLst>
            <pc:docMk/>
            <pc:sldMk cId="3410458366" sldId="282"/>
            <ac:spMk id="5" creationId="{42DAC46C-0D01-705D-7510-6D1EC1C25F60}"/>
          </ac:spMkLst>
        </pc:spChg>
        <pc:spChg chg="del">
          <ac:chgData name="Hans Bloching" userId="551bbce12cf0acfa" providerId="LiveId" clId="{6E48CF9E-B232-40C4-9FD1-CBCD6EEC6F42}" dt="2024-12-11T13:38:44.784" v="44" actId="478"/>
          <ac:spMkLst>
            <pc:docMk/>
            <pc:sldMk cId="3410458366" sldId="282"/>
            <ac:spMk id="6" creationId="{5FDEC6A2-3370-B886-C550-C70176567EDD}"/>
          </ac:spMkLst>
        </pc:spChg>
      </pc:sldChg>
      <pc:sldChg chg="modSp new mod">
        <pc:chgData name="Hans Bloching" userId="551bbce12cf0acfa" providerId="LiveId" clId="{6E48CF9E-B232-40C4-9FD1-CBCD6EEC6F42}" dt="2024-12-11T13:48:16.591" v="542" actId="20577"/>
        <pc:sldMkLst>
          <pc:docMk/>
          <pc:sldMk cId="2935499678" sldId="283"/>
        </pc:sldMkLst>
        <pc:spChg chg="mod">
          <ac:chgData name="Hans Bloching" userId="551bbce12cf0acfa" providerId="LiveId" clId="{6E48CF9E-B232-40C4-9FD1-CBCD6EEC6F42}" dt="2024-12-11T13:46:25.706" v="388"/>
          <ac:spMkLst>
            <pc:docMk/>
            <pc:sldMk cId="2935499678" sldId="283"/>
            <ac:spMk id="2" creationId="{79153A5A-42D6-38AA-D828-2C8F5CFE3886}"/>
          </ac:spMkLst>
        </pc:spChg>
        <pc:spChg chg="mod">
          <ac:chgData name="Hans Bloching" userId="551bbce12cf0acfa" providerId="LiveId" clId="{6E48CF9E-B232-40C4-9FD1-CBCD6EEC6F42}" dt="2024-12-11T13:46:31.792" v="397" actId="20577"/>
          <ac:spMkLst>
            <pc:docMk/>
            <pc:sldMk cId="2935499678" sldId="283"/>
            <ac:spMk id="3" creationId="{5AE0A69E-67F0-A54B-5BF3-92622372C6FD}"/>
          </ac:spMkLst>
        </pc:spChg>
        <pc:spChg chg="mod">
          <ac:chgData name="Hans Bloching" userId="551bbce12cf0acfa" providerId="LiveId" clId="{6E48CF9E-B232-40C4-9FD1-CBCD6EEC6F42}" dt="2024-12-11T13:48:16.591" v="542" actId="20577"/>
          <ac:spMkLst>
            <pc:docMk/>
            <pc:sldMk cId="2935499678" sldId="283"/>
            <ac:spMk id="4" creationId="{10794DDB-FD48-3B65-936A-61EE749D577D}"/>
          </ac:spMkLst>
        </pc:spChg>
        <pc:spChg chg="mod">
          <ac:chgData name="Hans Bloching" userId="551bbce12cf0acfa" providerId="LiveId" clId="{6E48CF9E-B232-40C4-9FD1-CBCD6EEC6F42}" dt="2024-12-11T13:47:29.932" v="466" actId="20577"/>
          <ac:spMkLst>
            <pc:docMk/>
            <pc:sldMk cId="2935499678" sldId="283"/>
            <ac:spMk id="5" creationId="{5DB68C97-F681-E70B-0334-E2F385137C9D}"/>
          </ac:spMkLst>
        </pc:spChg>
        <pc:spChg chg="mod">
          <ac:chgData name="Hans Bloching" userId="551bbce12cf0acfa" providerId="LiveId" clId="{6E48CF9E-B232-40C4-9FD1-CBCD6EEC6F42}" dt="2024-12-11T13:48:10.879" v="541" actId="20577"/>
          <ac:spMkLst>
            <pc:docMk/>
            <pc:sldMk cId="2935499678" sldId="283"/>
            <ac:spMk id="6" creationId="{84BEA5CA-D976-A93A-1C8A-72452E6596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8164F-130E-49E7-B4EA-740541215FF9}" type="datetimeFigureOut">
              <a:rPr lang="de-DE" smtClean="0"/>
              <a:t>13.12.2024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62E93-4410-40F6-8AB9-119AC591FA0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059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993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Vorname</a:t>
            </a:r>
            <a:r>
              <a:rPr lang="en-US" dirty="0"/>
              <a:t> und </a:t>
            </a:r>
            <a:r>
              <a:rPr lang="en-US" dirty="0" err="1"/>
              <a:t>Nachname</a:t>
            </a:r>
            <a:r>
              <a:rPr lang="en-US" dirty="0"/>
              <a:t> </a:t>
            </a:r>
            <a:r>
              <a:rPr lang="en-US" dirty="0" err="1"/>
              <a:t>wurde</a:t>
            </a:r>
            <a:r>
              <a:rPr lang="en-US" dirty="0"/>
              <a:t> </a:t>
            </a:r>
            <a:r>
              <a:rPr lang="en-US" dirty="0" err="1"/>
              <a:t>entfernt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62E93-4410-40F6-8AB9-119AC591FA0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56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28A2-C7E8-4B7B-8091-9AC752F728F8}" type="datetime1">
              <a:rPr lang="de-DE" smtClean="0"/>
              <a:t>13.12.2024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5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8108-7565-4086-A563-4BA2E64958FD}" type="datetime1">
              <a:rPr lang="de-DE" smtClean="0"/>
              <a:t>13.12.2024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CB26-F45E-4B69-82BE-D569C28446C1}" type="datetime1">
              <a:rPr lang="de-DE" smtClean="0"/>
              <a:t>13.12.2024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1"/>
            <a:ext cx="10668000" cy="32944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smtClean="0"/>
              <a:t>13.12.2024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46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13392-7725-4DB0-A75F-BB511BA574DC}" type="datetime1">
              <a:rPr lang="de-DE" smtClean="0"/>
              <a:t>13.12.2024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13.12.2024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0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13.12.2024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45AF5-82F2-43C2-816E-A9BEF34D89B7}" type="datetime1">
              <a:rPr lang="de-DE" smtClean="0"/>
              <a:t>13.12.2024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0FD4-A8C8-481E-B7C9-06459B544445}" type="datetime1">
              <a:rPr lang="de-DE" smtClean="0"/>
              <a:t>13.12.2024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3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DF808-C4B8-42BA-B4B9-08D42756061A}" type="datetime1">
              <a:rPr lang="de-DE" smtClean="0"/>
              <a:t>13.12.2024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BF2E-DB4C-4E4C-81C8-BB88CDC14250}" type="datetime1">
              <a:rPr lang="de-DE" smtClean="0"/>
              <a:t>13.12.2024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4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C1C68C6-DBC0-4157-B769-7CB85FE6437C}" type="datetime1">
              <a:rPr lang="de-DE" smtClean="0"/>
              <a:t>13.12.2024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85582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9" name="Grafik 8" descr="Ein Bild, das Text, Grafiken, Schrift, Grafikdesign enthält.">
            <a:extLst>
              <a:ext uri="{FF2B5EF4-FFF2-40B4-BE49-F238E27FC236}">
                <a16:creationId xmlns:a16="http://schemas.microsoft.com/office/drawing/2014/main" id="{BBF4FDD5-29F6-89EB-245A-94FC744C21E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147" y="5960767"/>
            <a:ext cx="791166" cy="79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022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noProof="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FE1728A-2B06-5358-7058-E5E03429E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7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C0495-9C39-1B2A-AAEC-244C4D8F1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anchor="b">
            <a:normAutofit/>
          </a:bodyPr>
          <a:lstStyle/>
          <a:p>
            <a:pPr algn="l"/>
            <a:endParaRPr lang="de-DE" noProof="0" dirty="0"/>
          </a:p>
          <a:p>
            <a:pPr algn="l"/>
            <a:r>
              <a:rPr lang="de-DE" noProof="0" dirty="0"/>
              <a:t>Review R2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97AD9AF-D825-19A4-AD06-97A0859D2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 noProof="0" dirty="0"/>
              <a:t>Sprint-Backlog</a:t>
            </a:r>
          </a:p>
        </p:txBody>
      </p:sp>
      <p:pic>
        <p:nvPicPr>
          <p:cNvPr id="6" name="Grafik 5" descr="Ein Bild, das Text, Grafiken, Schrift, Grafikdesign enthält.">
            <a:extLst>
              <a:ext uri="{FF2B5EF4-FFF2-40B4-BE49-F238E27FC236}">
                <a16:creationId xmlns:a16="http://schemas.microsoft.com/office/drawing/2014/main" id="{6EF6A922-5183-ABB0-857E-64722416E3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8" y="103497"/>
            <a:ext cx="2851406" cy="28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15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D20F-1259-1DD4-66CE-2CBDC0060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8F1474-9419-C444-A28A-E12FABF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– Sprint 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1AD540-48A5-C28A-EAB3-FC9343A2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FCCF7DF-8E4D-8D49-043D-1CEC9B56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10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447DF4A-5353-B320-B18E-CE9C1791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6C748691-0350-4F12-29B1-58781F9859C7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  42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8DEB5E55-C04C-135E-89B0-4D1F80BDB0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441351"/>
              </p:ext>
            </p:extLst>
          </p:nvPr>
        </p:nvGraphicFramePr>
        <p:xfrm>
          <a:off x="762000" y="1916681"/>
          <a:ext cx="9647581" cy="4179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9405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022555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510291">
                  <a:extLst>
                    <a:ext uri="{9D8B030D-6E8A-4147-A177-3AD203B41FA5}">
                      <a16:colId xmlns:a16="http://schemas.microsoft.com/office/drawing/2014/main" val="1293295862"/>
                    </a:ext>
                  </a:extLst>
                </a:gridCol>
                <a:gridCol w="1285039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tatsächlich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Projekt Management + Architekturdokument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Implementierung der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Anpassen von Speisen im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Automatische Kalkulation der Kosten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Logik: Absenden der Bestellung für spezifische Tischnummer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7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Abschluss Warenkorb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Vincent Knapp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5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Erledigt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3827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87E4F-8F8B-549F-9E8B-A6D23B79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8430E9-F122-BB4D-42D9-7C8292E5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 – Sprint 3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7A518-0A76-4F7C-7D6C-4A88EB59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B4E9A9-C2F5-9B15-881B-C1199172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11</a:t>
            </a:fld>
            <a:endParaRPr lang="de-DE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DA2DE47-6451-F57E-7DC7-1D4B0972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925" y="6278906"/>
            <a:ext cx="1738967" cy="45190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2D9E691-1A44-E858-40FD-A687B005B6E5}"/>
              </a:ext>
            </a:extLst>
          </p:cNvPr>
          <p:cNvSpPr txBox="1"/>
          <p:nvPr/>
        </p:nvSpPr>
        <p:spPr>
          <a:xfrm>
            <a:off x="6884925" y="6327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0" dirty="0">
                <a:solidFill>
                  <a:srgbClr val="FF0000"/>
                </a:solidFill>
              </a:rPr>
              <a:t>Summe  45</a:t>
            </a:r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715C4C09-A577-9E60-2D7F-37D0244704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26538"/>
              </p:ext>
            </p:extLst>
          </p:nvPr>
        </p:nvGraphicFramePr>
        <p:xfrm>
          <a:off x="761998" y="1916681"/>
          <a:ext cx="9647583" cy="4197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2452">
                  <a:extLst>
                    <a:ext uri="{9D8B030D-6E8A-4147-A177-3AD203B41FA5}">
                      <a16:colId xmlns:a16="http://schemas.microsoft.com/office/drawing/2014/main" val="230851902"/>
                    </a:ext>
                  </a:extLst>
                </a:gridCol>
                <a:gridCol w="2499675">
                  <a:extLst>
                    <a:ext uri="{9D8B030D-6E8A-4147-A177-3AD203B41FA5}">
                      <a16:colId xmlns:a16="http://schemas.microsoft.com/office/drawing/2014/main" val="2657664356"/>
                    </a:ext>
                  </a:extLst>
                </a:gridCol>
                <a:gridCol w="1866569">
                  <a:extLst>
                    <a:ext uri="{9D8B030D-6E8A-4147-A177-3AD203B41FA5}">
                      <a16:colId xmlns:a16="http://schemas.microsoft.com/office/drawing/2014/main" val="4098082685"/>
                    </a:ext>
                  </a:extLst>
                </a:gridCol>
                <a:gridCol w="1178887">
                  <a:extLst>
                    <a:ext uri="{9D8B030D-6E8A-4147-A177-3AD203B41FA5}">
                      <a16:colId xmlns:a16="http://schemas.microsoft.com/office/drawing/2014/main" val="2360363224"/>
                    </a:ext>
                  </a:extLst>
                </a:gridCol>
              </a:tblGrid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Zuständigkeit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Aufwand geschätzt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238170"/>
                  </a:ext>
                </a:extLst>
              </a:tr>
              <a:tr h="64363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&amp;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160553"/>
                  </a:ext>
                </a:extLst>
              </a:tr>
              <a:tr h="5450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Layout /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Hans Bloching</a:t>
                      </a:r>
                    </a:p>
                    <a:p>
                      <a:r>
                        <a:rPr lang="de-DE" sz="1400" noProof="0" dirty="0"/>
                        <a:t>René Weber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In Arbeit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267785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736860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Anbindung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Dennis Haaf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noProof="0" dirty="0"/>
                        <a:t>7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090113"/>
                  </a:ext>
                </a:extLst>
              </a:tr>
              <a:tr h="515990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Anpassen Felder für API Erweiterung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053033"/>
                  </a:ext>
                </a:extLst>
              </a:tr>
              <a:tr h="728456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Küchenansicht optimieren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table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Grouping</a:t>
                      </a: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 per </a:t>
                      </a:r>
                      <a:r>
                        <a:rPr lang="de-DE" sz="1400" noProof="0" dirty="0" err="1">
                          <a:sym typeface="Wingdings" panose="05000000000000000000" pitchFamily="2" charset="2"/>
                        </a:rPr>
                        <a:t>article</a:t>
                      </a:r>
                      <a:endParaRPr lang="de-DE" sz="1400" noProof="0" dirty="0">
                        <a:sym typeface="Wingdings" panose="05000000000000000000" pitchFamily="2" charset="2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à"/>
                      </a:pPr>
                      <a:r>
                        <a:rPr lang="de-DE" sz="1400" noProof="0" dirty="0">
                          <a:sym typeface="Wingdings" panose="05000000000000000000" pitchFamily="2" charset="2"/>
                        </a:rPr>
                        <a:t>Switchen zwischen diesen Ansichten</a:t>
                      </a:r>
                      <a:endParaRPr lang="de-DE" sz="14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Vincent Knapp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offen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957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31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51EEA-BA7C-3B90-561D-0D11492B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8A1978-E453-21F5-A750-26DEAE0E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4. Detailplanung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128699-483C-B676-FF84-71EBEE74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843F72-DC90-0016-08C4-DE4726BB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12</a:t>
            </a:fld>
            <a:endParaRPr lang="de-DE" noProof="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2306EE2-63D8-E950-D946-06B2B545E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56789"/>
              </p:ext>
            </p:extLst>
          </p:nvPr>
        </p:nvGraphicFramePr>
        <p:xfrm>
          <a:off x="911224" y="2587186"/>
          <a:ext cx="8718551" cy="36010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84526">
                  <a:extLst>
                    <a:ext uri="{9D8B030D-6E8A-4147-A177-3AD203B41FA5}">
                      <a16:colId xmlns:a16="http://schemas.microsoft.com/office/drawing/2014/main" val="194438012"/>
                    </a:ext>
                  </a:extLst>
                </a:gridCol>
                <a:gridCol w="5534025">
                  <a:extLst>
                    <a:ext uri="{9D8B030D-6E8A-4147-A177-3AD203B41FA5}">
                      <a16:colId xmlns:a16="http://schemas.microsoft.com/office/drawing/2014/main" val="2620241848"/>
                    </a:ext>
                  </a:extLst>
                </a:gridCol>
              </a:tblGrid>
              <a:tr h="549699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Dokumentation +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Geprüft und freigegeben.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348944"/>
                  </a:ext>
                </a:extLst>
              </a:tr>
              <a:tr h="6447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noProof="0" dirty="0"/>
                        <a:t>Layout /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Einheitliches Design.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de-DE" sz="1400" noProof="0" dirty="0"/>
                        <a:t>Farbabstimmung (Hoher Kontrast wenn nötig).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12188"/>
                  </a:ext>
                </a:extLst>
              </a:tr>
              <a:tr h="781784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Hosting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Bereitgestellt auf Server.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Erreichbar (mind.) aus gleichem Netzwerk.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199598"/>
                  </a:ext>
                </a:extLst>
              </a:tr>
              <a:tr h="425923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Anbindung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Daten können von API abgerufen werden.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Daten können gespeichert werden.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042450"/>
                  </a:ext>
                </a:extLst>
              </a:tr>
              <a:tr h="461885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Felder (API Erweiterung)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Daten aus API werden dem Kunden angezeigt.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681546"/>
                  </a:ext>
                </a:extLst>
              </a:tr>
              <a:tr h="644762">
                <a:tc>
                  <a:txBody>
                    <a:bodyPr/>
                    <a:lstStyle/>
                    <a:p>
                      <a:r>
                        <a:rPr lang="de-DE" sz="1400" noProof="0" dirty="0"/>
                        <a:t>Optimierung Küchenansicht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Wechseln zwischen Ansichten.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400" noProof="0" dirty="0"/>
                        <a:t>Gruppierung ist möglich.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0875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98BCABE6-CA74-3ACD-9CB3-5C8F6D1D34AE}"/>
              </a:ext>
            </a:extLst>
          </p:cNvPr>
          <p:cNvSpPr txBox="1"/>
          <p:nvPr/>
        </p:nvSpPr>
        <p:spPr>
          <a:xfrm>
            <a:off x="911225" y="2067261"/>
            <a:ext cx="589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noProof="0" dirty="0"/>
              <a:t>Abnahmekriterien</a:t>
            </a:r>
          </a:p>
        </p:txBody>
      </p:sp>
    </p:spTree>
    <p:extLst>
      <p:ext uri="{BB962C8B-B14F-4D97-AF65-F5344CB8AC3E}">
        <p14:creationId xmlns:p14="http://schemas.microsoft.com/office/powerpoint/2010/main" val="1110673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ADDDC-CD07-D152-F98D-6AA7ABFFA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5. Ausblick auf den folgenden Sprint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54AF4-9867-751A-7A8B-348123EF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800" dirty="0"/>
              <a:t>Layout/Design überarbeiten.</a:t>
            </a:r>
          </a:p>
          <a:p>
            <a:r>
              <a:rPr lang="de-DE" sz="2800" dirty="0"/>
              <a:t>Anbindung API.</a:t>
            </a:r>
          </a:p>
          <a:p>
            <a:r>
              <a:rPr lang="de-DE" dirty="0"/>
              <a:t>Hosting.</a:t>
            </a:r>
            <a:endParaRPr lang="de-DE" sz="2800" dirty="0"/>
          </a:p>
          <a:p>
            <a:r>
              <a:rPr lang="de-DE" sz="2800" dirty="0"/>
              <a:t>Küchenansicht optimieren.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5A6BE5-5A63-7D28-E770-729A2061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28ABC24-8900-E378-E502-62B817D5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56205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75FF74-E5D2-1C9F-1DF3-DCD54EF54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6. Software-Tools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7C203-A1B7-383D-97A8-56B3248A1E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Programmiersprache:</a:t>
            </a:r>
          </a:p>
          <a:p>
            <a:pPr lvl="1"/>
            <a:r>
              <a:rPr lang="de-DE" noProof="0" dirty="0"/>
              <a:t>C#</a:t>
            </a:r>
          </a:p>
          <a:p>
            <a:r>
              <a:rPr lang="de-DE" noProof="0" dirty="0"/>
              <a:t>Framework:</a:t>
            </a:r>
          </a:p>
          <a:p>
            <a:pPr lvl="1"/>
            <a:r>
              <a:rPr lang="de-DE" noProof="0" dirty="0" err="1"/>
              <a:t>Blazor</a:t>
            </a:r>
            <a:endParaRPr lang="de-DE" noProof="0" dirty="0"/>
          </a:p>
          <a:p>
            <a:r>
              <a:rPr lang="de-DE" noProof="0" dirty="0"/>
              <a:t>IDE:</a:t>
            </a:r>
          </a:p>
          <a:p>
            <a:pPr lvl="1"/>
            <a:r>
              <a:rPr lang="de-DE" noProof="0" dirty="0"/>
              <a:t>Visual Studio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85288F-FFC3-A9CF-5040-625A8A6195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Datenbank:</a:t>
            </a:r>
          </a:p>
          <a:p>
            <a:pPr lvl="1"/>
            <a:r>
              <a:rPr lang="de-DE" noProof="0" dirty="0"/>
              <a:t>SQLite</a:t>
            </a:r>
          </a:p>
          <a:p>
            <a:r>
              <a:rPr lang="de-DE" noProof="0" dirty="0"/>
              <a:t>Weitere Tools:</a:t>
            </a:r>
          </a:p>
          <a:p>
            <a:pPr lvl="1"/>
            <a:r>
              <a:rPr lang="de-DE" noProof="0" dirty="0"/>
              <a:t>Git (Versionierung)</a:t>
            </a:r>
          </a:p>
          <a:p>
            <a:pPr lvl="1"/>
            <a:r>
              <a:rPr lang="de-DE" noProof="0" dirty="0"/>
              <a:t>Docker (</a:t>
            </a:r>
            <a:r>
              <a:rPr lang="de-DE" noProof="0" dirty="0" err="1"/>
              <a:t>Deployment</a:t>
            </a:r>
            <a:r>
              <a:rPr lang="de-DE" noProof="0" dirty="0"/>
              <a:t>)</a:t>
            </a:r>
          </a:p>
          <a:p>
            <a:pPr lvl="1"/>
            <a:r>
              <a:rPr lang="de-DE" dirty="0"/>
              <a:t>N</a:t>
            </a:r>
            <a:r>
              <a:rPr lang="de-DE" noProof="0" dirty="0" err="1"/>
              <a:t>utritionix</a:t>
            </a:r>
            <a:r>
              <a:rPr lang="de-DE" dirty="0"/>
              <a:t> </a:t>
            </a:r>
            <a:r>
              <a:rPr lang="de-DE" dirty="0" err="1"/>
              <a:t>Api</a:t>
            </a:r>
            <a:r>
              <a:rPr lang="de-DE" dirty="0"/>
              <a:t> 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85418-FDA1-F1A7-80E8-C25C6BAC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7A11C6-83C4-FA07-F8C7-F2826F8F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367875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E440-A4CB-26A7-5B3F-3F9D4B87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7. SOUPs/OTS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F37E05B-D1E7-D5BB-3AA4-0CBC943403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noProof="0" dirty="0"/>
              <a:t>Eingesetzte SOUPs:</a:t>
            </a:r>
          </a:p>
          <a:p>
            <a:pPr lvl="1"/>
            <a:r>
              <a:rPr lang="de-DE" noProof="0" dirty="0"/>
              <a:t>Docker-Container für Hosting der Anwendung</a:t>
            </a:r>
          </a:p>
          <a:p>
            <a:pPr lvl="1"/>
            <a:r>
              <a:rPr lang="de-DE" dirty="0"/>
              <a:t>N</a:t>
            </a:r>
            <a:r>
              <a:rPr lang="de-DE" noProof="0" dirty="0" err="1"/>
              <a:t>utritionix</a:t>
            </a:r>
            <a:r>
              <a:rPr lang="de-DE" noProof="0" dirty="0"/>
              <a:t> </a:t>
            </a:r>
            <a:r>
              <a:rPr lang="de-DE" noProof="0" dirty="0" err="1"/>
              <a:t>Api</a:t>
            </a:r>
            <a:r>
              <a:rPr lang="de-DE" noProof="0" dirty="0"/>
              <a:t> </a:t>
            </a:r>
          </a:p>
          <a:p>
            <a:r>
              <a:rPr lang="de-DE" noProof="0" dirty="0"/>
              <a:t>Bibliotheken: </a:t>
            </a:r>
          </a:p>
          <a:p>
            <a:pPr lvl="1"/>
            <a:r>
              <a:rPr lang="de-DE" noProof="0" dirty="0"/>
              <a:t>[z. B. </a:t>
            </a:r>
            <a:r>
              <a:rPr lang="de-DE" noProof="0" dirty="0" err="1"/>
              <a:t>Newtonsoft.Json</a:t>
            </a:r>
            <a:r>
              <a:rPr lang="de-DE" noProof="0" dirty="0"/>
              <a:t>]</a:t>
            </a:r>
          </a:p>
          <a:p>
            <a:r>
              <a:rPr lang="de-DE" noProof="0" dirty="0"/>
              <a:t>Eingesetzte OTS:</a:t>
            </a:r>
          </a:p>
          <a:p>
            <a:pPr lvl="1"/>
            <a:r>
              <a:rPr lang="de-DE" noProof="0" dirty="0"/>
              <a:t>.NET 5.0 Framework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3BFD40B0-F7F1-F960-F8BC-73901AB54EC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noProof="0" dirty="0"/>
              <a:t>SQLite-Datenbank</a:t>
            </a:r>
          </a:p>
          <a:p>
            <a:r>
              <a:rPr lang="de-DE" noProof="0" dirty="0"/>
              <a:t>Visual Studio IDE</a:t>
            </a:r>
          </a:p>
          <a:p>
            <a:r>
              <a:rPr lang="de-DE" noProof="0" dirty="0"/>
              <a:t>Maßnahmen zur Validierung und Sicherstellung:</a:t>
            </a:r>
          </a:p>
          <a:p>
            <a:pPr lvl="1"/>
            <a:r>
              <a:rPr lang="de-DE" noProof="0" dirty="0"/>
              <a:t>Security-Scans, regelmäßige Updates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CC40AD-91C3-625D-A10C-F9A762773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09C3547-5BE9-9D3D-0D06-22EA64B7A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15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169394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F31F6E-2F65-7A93-DF0B-917ABC029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96573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4000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Vielen Dank für Ihre / Eure Aufmerksamkeit!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0572931-961B-4A48-8B38-E9A9DB6E8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485582-CA74-5996-9B0D-1A4F88AB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89165" y="194320"/>
            <a:ext cx="204083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2AE7323-5CDD-4051-9975-1729D84443C7}" type="datetime1">
              <a:rPr lang="en-US" noProof="0">
                <a:solidFill>
                  <a:schemeClr val="tx1">
                    <a:alpha val="70000"/>
                  </a:schemeClr>
                </a:solidFill>
              </a:rPr>
              <a:pPr>
                <a:spcAft>
                  <a:spcPts val="600"/>
                </a:spcAft>
              </a:pPr>
              <a:t>12/13/2024</a:t>
            </a:fld>
            <a:endParaRPr lang="en-US" noProof="0">
              <a:solidFill>
                <a:schemeClr val="tx1">
                  <a:alpha val="70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F29AAD2-96E3-4A6F-9A5E-B6B9E7E11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3906" y="5720962"/>
            <a:ext cx="4228094" cy="1137038"/>
          </a:xfrm>
          <a:custGeom>
            <a:avLst/>
            <a:gdLst>
              <a:gd name="connsiteX0" fmla="*/ 1673074 w 4228094"/>
              <a:gd name="connsiteY0" fmla="*/ 230 h 1137038"/>
              <a:gd name="connsiteX1" fmla="*/ 3676781 w 4228094"/>
              <a:gd name="connsiteY1" fmla="*/ 298555 h 1137038"/>
              <a:gd name="connsiteX2" fmla="*/ 4025527 w 4228094"/>
              <a:gd name="connsiteY2" fmla="*/ 425010 h 1137038"/>
              <a:gd name="connsiteX3" fmla="*/ 4228094 w 4228094"/>
              <a:gd name="connsiteY3" fmla="*/ 494088 h 1137038"/>
              <a:gd name="connsiteX4" fmla="*/ 4228094 w 4228094"/>
              <a:gd name="connsiteY4" fmla="*/ 1137038 h 1137038"/>
              <a:gd name="connsiteX5" fmla="*/ 0 w 4228094"/>
              <a:gd name="connsiteY5" fmla="*/ 1137038 h 1137038"/>
              <a:gd name="connsiteX6" fmla="*/ 18109 w 4228094"/>
              <a:gd name="connsiteY6" fmla="*/ 1068877 h 1137038"/>
              <a:gd name="connsiteX7" fmla="*/ 362264 w 4228094"/>
              <a:gd name="connsiteY7" fmla="*/ 366637 h 1137038"/>
              <a:gd name="connsiteX8" fmla="*/ 1386499 w 4228094"/>
              <a:gd name="connsiteY8" fmla="*/ 1522 h 1137038"/>
              <a:gd name="connsiteX9" fmla="*/ 1673074 w 4228094"/>
              <a:gd name="connsiteY9" fmla="*/ 230 h 1137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228094" h="1137038">
                <a:moveTo>
                  <a:pt x="1673074" y="230"/>
                </a:moveTo>
                <a:cubicBezTo>
                  <a:pt x="2346512" y="4287"/>
                  <a:pt x="3048424" y="63583"/>
                  <a:pt x="3676781" y="298555"/>
                </a:cubicBezTo>
                <a:cubicBezTo>
                  <a:pt x="3793275" y="342114"/>
                  <a:pt x="3909477" y="384216"/>
                  <a:pt x="4025527" y="425010"/>
                </a:cubicBezTo>
                <a:lnTo>
                  <a:pt x="4228094" y="494088"/>
                </a:lnTo>
                <a:lnTo>
                  <a:pt x="4228094" y="1137038"/>
                </a:lnTo>
                <a:lnTo>
                  <a:pt x="0" y="1137038"/>
                </a:lnTo>
                <a:lnTo>
                  <a:pt x="18109" y="1068877"/>
                </a:lnTo>
                <a:cubicBezTo>
                  <a:pt x="95047" y="799139"/>
                  <a:pt x="194962" y="542008"/>
                  <a:pt x="362264" y="366637"/>
                </a:cubicBezTo>
                <a:cubicBezTo>
                  <a:pt x="622229" y="94062"/>
                  <a:pt x="1015836" y="6565"/>
                  <a:pt x="1386499" y="1522"/>
                </a:cubicBezTo>
                <a:cubicBezTo>
                  <a:pt x="1481245" y="198"/>
                  <a:pt x="1576869" y="-349"/>
                  <a:pt x="1673074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50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EC84841-2631-44D2-A01B-6AF0CF7F7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3921" y="5620196"/>
            <a:ext cx="5038078" cy="1237805"/>
          </a:xfrm>
          <a:custGeom>
            <a:avLst/>
            <a:gdLst>
              <a:gd name="connsiteX0" fmla="*/ 1576991 w 5038078"/>
              <a:gd name="connsiteY0" fmla="*/ 210 h 1238015"/>
              <a:gd name="connsiteX1" fmla="*/ 3403320 w 5038078"/>
              <a:gd name="connsiteY1" fmla="*/ 272125 h 1238015"/>
              <a:gd name="connsiteX2" fmla="*/ 4672870 w 5038078"/>
              <a:gd name="connsiteY2" fmla="*/ 693604 h 1238015"/>
              <a:gd name="connsiteX3" fmla="*/ 5038078 w 5038078"/>
              <a:gd name="connsiteY3" fmla="*/ 795929 h 1238015"/>
              <a:gd name="connsiteX4" fmla="*/ 5038078 w 5038078"/>
              <a:gd name="connsiteY4" fmla="*/ 1238015 h 1238015"/>
              <a:gd name="connsiteX5" fmla="*/ 0 w 5038078"/>
              <a:gd name="connsiteY5" fmla="*/ 1238015 h 1238015"/>
              <a:gd name="connsiteX6" fmla="*/ 19230 w 5038078"/>
              <a:gd name="connsiteY6" fmla="*/ 1159819 h 1238015"/>
              <a:gd name="connsiteX7" fmla="*/ 382219 w 5038078"/>
              <a:gd name="connsiteY7" fmla="*/ 334180 h 1238015"/>
              <a:gd name="connsiteX8" fmla="*/ 1315784 w 5038078"/>
              <a:gd name="connsiteY8" fmla="*/ 1388 h 1238015"/>
              <a:gd name="connsiteX9" fmla="*/ 1576991 w 5038078"/>
              <a:gd name="connsiteY9" fmla="*/ 210 h 123801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129518"/>
              <a:gd name="connsiteY0" fmla="*/ 1237805 h 1329245"/>
              <a:gd name="connsiteX1" fmla="*/ 19230 w 5129518"/>
              <a:gd name="connsiteY1" fmla="*/ 1159609 h 1329245"/>
              <a:gd name="connsiteX2" fmla="*/ 382219 w 5129518"/>
              <a:gd name="connsiteY2" fmla="*/ 333970 h 1329245"/>
              <a:gd name="connsiteX3" fmla="*/ 1315784 w 5129518"/>
              <a:gd name="connsiteY3" fmla="*/ 1178 h 1329245"/>
              <a:gd name="connsiteX4" fmla="*/ 1576991 w 5129518"/>
              <a:gd name="connsiteY4" fmla="*/ 0 h 1329245"/>
              <a:gd name="connsiteX5" fmla="*/ 3403320 w 5129518"/>
              <a:gd name="connsiteY5" fmla="*/ 271915 h 1329245"/>
              <a:gd name="connsiteX6" fmla="*/ 4672870 w 5129518"/>
              <a:gd name="connsiteY6" fmla="*/ 693394 h 1329245"/>
              <a:gd name="connsiteX7" fmla="*/ 5038078 w 5129518"/>
              <a:gd name="connsiteY7" fmla="*/ 795719 h 1329245"/>
              <a:gd name="connsiteX8" fmla="*/ 5129518 w 5129518"/>
              <a:gd name="connsiteY8" fmla="*/ 1329245 h 1329245"/>
              <a:gd name="connsiteX0" fmla="*/ 0 w 5049689"/>
              <a:gd name="connsiteY0" fmla="*/ 1237805 h 1423588"/>
              <a:gd name="connsiteX1" fmla="*/ 19230 w 5049689"/>
              <a:gd name="connsiteY1" fmla="*/ 1159609 h 1423588"/>
              <a:gd name="connsiteX2" fmla="*/ 382219 w 5049689"/>
              <a:gd name="connsiteY2" fmla="*/ 333970 h 1423588"/>
              <a:gd name="connsiteX3" fmla="*/ 1315784 w 5049689"/>
              <a:gd name="connsiteY3" fmla="*/ 1178 h 1423588"/>
              <a:gd name="connsiteX4" fmla="*/ 1576991 w 5049689"/>
              <a:gd name="connsiteY4" fmla="*/ 0 h 1423588"/>
              <a:gd name="connsiteX5" fmla="*/ 3403320 w 5049689"/>
              <a:gd name="connsiteY5" fmla="*/ 271915 h 1423588"/>
              <a:gd name="connsiteX6" fmla="*/ 4672870 w 5049689"/>
              <a:gd name="connsiteY6" fmla="*/ 693394 h 1423588"/>
              <a:gd name="connsiteX7" fmla="*/ 5038078 w 5049689"/>
              <a:gd name="connsiteY7" fmla="*/ 795719 h 1423588"/>
              <a:gd name="connsiteX8" fmla="*/ 5049689 w 5049689"/>
              <a:gd name="connsiteY8" fmla="*/ 1423588 h 1423588"/>
              <a:gd name="connsiteX0" fmla="*/ 0 w 5038078"/>
              <a:gd name="connsiteY0" fmla="*/ 1237805 h 1237805"/>
              <a:gd name="connsiteX1" fmla="*/ 19230 w 5038078"/>
              <a:gd name="connsiteY1" fmla="*/ 1159609 h 1237805"/>
              <a:gd name="connsiteX2" fmla="*/ 382219 w 5038078"/>
              <a:gd name="connsiteY2" fmla="*/ 333970 h 1237805"/>
              <a:gd name="connsiteX3" fmla="*/ 1315784 w 5038078"/>
              <a:gd name="connsiteY3" fmla="*/ 1178 h 1237805"/>
              <a:gd name="connsiteX4" fmla="*/ 1576991 w 5038078"/>
              <a:gd name="connsiteY4" fmla="*/ 0 h 1237805"/>
              <a:gd name="connsiteX5" fmla="*/ 3403320 w 5038078"/>
              <a:gd name="connsiteY5" fmla="*/ 271915 h 1237805"/>
              <a:gd name="connsiteX6" fmla="*/ 4672870 w 5038078"/>
              <a:gd name="connsiteY6" fmla="*/ 693394 h 1237805"/>
              <a:gd name="connsiteX7" fmla="*/ 5038078 w 5038078"/>
              <a:gd name="connsiteY7" fmla="*/ 795719 h 123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38078" h="1237805">
                <a:moveTo>
                  <a:pt x="0" y="1237805"/>
                </a:moveTo>
                <a:lnTo>
                  <a:pt x="19230" y="1159609"/>
                </a:lnTo>
                <a:cubicBezTo>
                  <a:pt x="96961" y="850027"/>
                  <a:pt x="191605" y="533778"/>
                  <a:pt x="382219" y="333970"/>
                </a:cubicBezTo>
                <a:cubicBezTo>
                  <a:pt x="619171" y="85526"/>
                  <a:pt x="977934" y="5774"/>
                  <a:pt x="1315784" y="1178"/>
                </a:cubicBezTo>
                <a:lnTo>
                  <a:pt x="1576991" y="0"/>
                </a:lnTo>
                <a:cubicBezTo>
                  <a:pt x="2190813" y="3698"/>
                  <a:pt x="2830589" y="57744"/>
                  <a:pt x="3403320" y="271915"/>
                </a:cubicBezTo>
                <a:cubicBezTo>
                  <a:pt x="3828046" y="430728"/>
                  <a:pt x="4248519" y="568281"/>
                  <a:pt x="4672870" y="693394"/>
                </a:cubicBezTo>
                <a:lnTo>
                  <a:pt x="5038078" y="795719"/>
                </a:lnTo>
              </a:path>
            </a:pathLst>
          </a:cu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EE860A-9D58-26A0-3548-E7CC6A6E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5240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CE569E-9B7C-4CB9-AB80-C0841F922CFF}" type="slidenum">
              <a:rPr lang="en-US" noProof="0">
                <a:solidFill>
                  <a:srgbClr val="FFFFFF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noProof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60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1118431B-1496-0A82-1676-FAA6A3058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INHALTSVERZEICHNIS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DFE3170E-AE62-0144-BDDB-D9C60B4C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de-DE" noProof="0" dirty="0"/>
              <a:t>Gesamtplan für das Projekt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Tätigkeiten des vergangenen Zeitraums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Produktzwischenstand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Detailplanung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Ausblick auf den folgenden Sprint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Software-Tools</a:t>
            </a:r>
          </a:p>
          <a:p>
            <a:pPr marL="514350" indent="-514350">
              <a:buFont typeface="+mj-lt"/>
              <a:buAutoNum type="arabicPeriod"/>
            </a:pPr>
            <a:r>
              <a:rPr lang="de-DE" noProof="0" dirty="0"/>
              <a:t>SOUPs/OTS</a:t>
            </a:r>
          </a:p>
        </p:txBody>
      </p: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1D85867B-85E2-65F9-23F4-3499A505A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781B-AB27-45A9-B2F3-7F70593BE83B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E760C18F-75BC-9CF5-53D0-7B2D9937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116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1E5C4A-B8F4-CC1A-1D51-FB926F93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7988-C3D3-59BD-7CB5-176C2C33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16E20E8E-2FCE-EBDB-805D-EE8F158702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Sprint 1: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804E99FB-A8D9-FFF5-CC16-1360363ECD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400" dirty="0"/>
              <a:t>Grundstruktur der Webanwendung.</a:t>
            </a:r>
          </a:p>
          <a:p>
            <a:r>
              <a:rPr lang="de-DE" sz="2400" dirty="0"/>
              <a:t>Organisation der Arbeitslast und des Zeitmanagement.</a:t>
            </a:r>
          </a:p>
          <a:p>
            <a:endParaRPr lang="de-DE" dirty="0"/>
          </a:p>
        </p:txBody>
      </p:sp>
      <p:sp>
        <p:nvSpPr>
          <p:cNvPr id="17" name="Textplatzhalter 13">
            <a:extLst>
              <a:ext uri="{FF2B5EF4-FFF2-40B4-BE49-F238E27FC236}">
                <a16:creationId xmlns:a16="http://schemas.microsoft.com/office/drawing/2014/main" id="{CFA10087-D0D4-34C0-D171-0844FBA8256B}"/>
              </a:ext>
            </a:extLst>
          </p:cNvPr>
          <p:cNvSpPr txBox="1">
            <a:spLocks/>
          </p:cNvSpPr>
          <p:nvPr/>
        </p:nvSpPr>
        <p:spPr>
          <a:xfrm>
            <a:off x="5913119" y="2285999"/>
            <a:ext cx="5151119" cy="7619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Sprint 2:</a:t>
            </a:r>
          </a:p>
        </p:txBody>
      </p:sp>
      <p:sp>
        <p:nvSpPr>
          <p:cNvPr id="18" name="Inhaltsplatzhalter 15">
            <a:extLst>
              <a:ext uri="{FF2B5EF4-FFF2-40B4-BE49-F238E27FC236}">
                <a16:creationId xmlns:a16="http://schemas.microsoft.com/office/drawing/2014/main" id="{2A6A369F-E018-805E-F140-89DCE5D80238}"/>
              </a:ext>
            </a:extLst>
          </p:cNvPr>
          <p:cNvSpPr txBox="1">
            <a:spLocks/>
          </p:cNvSpPr>
          <p:nvPr/>
        </p:nvSpPr>
        <p:spPr>
          <a:xfrm>
            <a:off x="5913119" y="3048000"/>
            <a:ext cx="5151119" cy="304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Erweiterte Logik implementieren.</a:t>
            </a:r>
          </a:p>
          <a:p>
            <a:r>
              <a:rPr lang="de-DE" sz="2400" dirty="0"/>
              <a:t>Schnittstelle zwischen Kunden und Küche.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17948A6-7F12-C89C-7D62-CDE1E71E504E}"/>
              </a:ext>
            </a:extLst>
          </p:cNvPr>
          <p:cNvCxnSpPr>
            <a:cxnSpLocks/>
          </p:cNvCxnSpPr>
          <p:nvPr/>
        </p:nvCxnSpPr>
        <p:spPr>
          <a:xfrm>
            <a:off x="5823930" y="2491587"/>
            <a:ext cx="0" cy="2430217"/>
          </a:xfrm>
          <a:prstGeom prst="line">
            <a:avLst/>
          </a:prstGeom>
          <a:ln w="28575">
            <a:solidFill>
              <a:srgbClr val="0A201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9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53A5A-42D6-38AA-D828-2C8F5CFE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Gesamtplan für das Projekt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E0A69E-67F0-A54B-5BF3-92622372C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Sprint 3: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794DDB-FD48-3B65-936A-61EE749D57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sz="2400" dirty="0"/>
              <a:t>Layout/Design überarbeiten.</a:t>
            </a:r>
          </a:p>
          <a:p>
            <a:r>
              <a:rPr lang="de-DE" sz="2400" dirty="0"/>
              <a:t>Anbindung API.</a:t>
            </a:r>
          </a:p>
          <a:p>
            <a:r>
              <a:rPr lang="de-DE" sz="2400" dirty="0"/>
              <a:t>(evtl. Küchenansicht optimieren).</a:t>
            </a:r>
          </a:p>
          <a:p>
            <a:endParaRPr lang="de-DE" sz="2400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DB68C97-F681-E70B-0334-E2F385137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13119" y="2285999"/>
            <a:ext cx="5151122" cy="761999"/>
          </a:xfrm>
        </p:spPr>
        <p:txBody>
          <a:bodyPr/>
          <a:lstStyle/>
          <a:p>
            <a:r>
              <a:rPr lang="de-DE" dirty="0"/>
              <a:t>Sprint übergreifend: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4BEA5CA-D976-A93A-1C8A-72452E659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13116" y="3048000"/>
            <a:ext cx="5151122" cy="3048000"/>
          </a:xfrm>
        </p:spPr>
        <p:txBody>
          <a:bodyPr>
            <a:normAutofit/>
          </a:bodyPr>
          <a:lstStyle/>
          <a:p>
            <a:r>
              <a:rPr lang="de-DE" sz="2400" dirty="0"/>
              <a:t>Dokumentation.</a:t>
            </a:r>
          </a:p>
          <a:p>
            <a:r>
              <a:rPr lang="de-DE" sz="2400" dirty="0"/>
              <a:t>Behebung von Fehlern.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98A9CB6-954E-B757-AC00-4A778ED6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19FF8-1369-4F22-8739-0971D22D8076}" type="datetime1">
              <a:rPr lang="de-DE" smtClean="0"/>
              <a:t>13.12.2024</a:t>
            </a:fld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6E3DE72-A848-5233-F182-414F08D31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4</a:t>
            </a:fld>
            <a:endParaRPr lang="en-US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B3599F2-3BC9-475F-FEBB-ECCD58609176}"/>
              </a:ext>
            </a:extLst>
          </p:cNvPr>
          <p:cNvCxnSpPr>
            <a:cxnSpLocks/>
          </p:cNvCxnSpPr>
          <p:nvPr/>
        </p:nvCxnSpPr>
        <p:spPr>
          <a:xfrm>
            <a:off x="5823930" y="2491587"/>
            <a:ext cx="0" cy="2430217"/>
          </a:xfrm>
          <a:prstGeom prst="line">
            <a:avLst/>
          </a:prstGeom>
          <a:ln w="28575">
            <a:solidFill>
              <a:srgbClr val="0A2012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49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579FFF-6A8E-1436-7F47-208326112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Tätigkeiten des vergangenen Zeitraums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45F716-845A-9D4A-9FCF-2BB455C07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31092A2-7FF5-A3A2-9DA9-91D1CFB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5</a:t>
            </a:fld>
            <a:endParaRPr lang="de-DE" noProof="0" dirty="0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06A9C708-A850-18E6-5D53-389ADE6ED553}"/>
              </a:ext>
            </a:extLst>
          </p:cNvPr>
          <p:cNvSpPr txBox="1">
            <a:spLocks/>
          </p:cNvSpPr>
          <p:nvPr/>
        </p:nvSpPr>
        <p:spPr>
          <a:xfrm>
            <a:off x="944878" y="2682875"/>
            <a:ext cx="9373872" cy="30480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400" dirty="0"/>
              <a:t>Fortlaufende Dokumentation.</a:t>
            </a:r>
          </a:p>
          <a:p>
            <a:r>
              <a:rPr lang="de-DE" sz="2400" dirty="0"/>
              <a:t>Implementierung der Küchenansicht.</a:t>
            </a:r>
          </a:p>
          <a:p>
            <a:r>
              <a:rPr lang="de-DE" sz="2400" dirty="0"/>
              <a:t>Anpassung von Speisen im Warenkorb.</a:t>
            </a:r>
          </a:p>
          <a:p>
            <a:r>
              <a:rPr lang="de-DE" sz="2400" dirty="0"/>
              <a:t>Automatische Kalkulation der Kosten.</a:t>
            </a:r>
          </a:p>
          <a:p>
            <a:r>
              <a:rPr lang="de-DE" sz="2400" dirty="0"/>
              <a:t>Absenden der Bestellung mit spezifische Tischnummer.</a:t>
            </a:r>
          </a:p>
          <a:p>
            <a:r>
              <a:rPr lang="de-DE" sz="2400" dirty="0"/>
              <a:t>Abschluss Warenkorb.</a:t>
            </a:r>
          </a:p>
          <a:p>
            <a:endParaRPr lang="de-DE" sz="2400" dirty="0"/>
          </a:p>
        </p:txBody>
      </p:sp>
      <p:sp>
        <p:nvSpPr>
          <p:cNvPr id="9" name="Foliennummernplatzhalter 7">
            <a:extLst>
              <a:ext uri="{FF2B5EF4-FFF2-40B4-BE49-F238E27FC236}">
                <a16:creationId xmlns:a16="http://schemas.microsoft.com/office/drawing/2014/main" id="{BD0D2988-85DD-C46C-D2AB-F764D685F152}"/>
              </a:ext>
            </a:extLst>
          </p:cNvPr>
          <p:cNvSpPr txBox="1">
            <a:spLocks/>
          </p:cNvSpPr>
          <p:nvPr/>
        </p:nvSpPr>
        <p:spPr>
          <a:xfrm>
            <a:off x="3742082" y="6492875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7CE569E-9B7C-4CB9-AB80-C0841F922C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FC02-FF59-9A2B-E0CB-A4CCA3BCC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0599F-51F1-3A1C-3C72-C626B94E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261E74-1DBE-E2C7-F1CB-400A1775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45B56-1D88-4042-8DF0-EB6B41B710D3}" type="datetime1">
              <a:rPr lang="de-DE" noProof="0" smtClean="0"/>
              <a:t>13.12.2024</a:t>
            </a:fld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6174C-7011-2635-68B1-8FA072C6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de-DE" noProof="0" smtClean="0"/>
              <a:t>6</a:t>
            </a:fld>
            <a:endParaRPr lang="de-DE" noProof="0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37428E1C-AA80-4052-4B11-779B98FB9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0" y="3062308"/>
            <a:ext cx="10668000" cy="2517734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5E046D2-26E7-3E5E-E5D3-070C9EE2B89D}"/>
              </a:ext>
            </a:extLst>
          </p:cNvPr>
          <p:cNvSpPr txBox="1"/>
          <p:nvPr/>
        </p:nvSpPr>
        <p:spPr>
          <a:xfrm>
            <a:off x="1601733" y="2373852"/>
            <a:ext cx="3270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Ansicht</a:t>
            </a:r>
            <a:r>
              <a:rPr lang="en-US" b="1" dirty="0"/>
              <a:t> </a:t>
            </a:r>
            <a:r>
              <a:rPr lang="en-US" b="1" dirty="0" err="1"/>
              <a:t>Warenkorb</a:t>
            </a:r>
            <a:r>
              <a:rPr lang="en-US" b="1" dirty="0"/>
              <a:t> + </a:t>
            </a:r>
            <a:r>
              <a:rPr lang="en-US" b="1" dirty="0" err="1"/>
              <a:t>Absenden</a:t>
            </a:r>
            <a:r>
              <a:rPr lang="en-US" b="1" dirty="0"/>
              <a:t> der </a:t>
            </a:r>
            <a:r>
              <a:rPr lang="en-US" b="1" dirty="0" err="1"/>
              <a:t>Bestellung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43025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FE9A0FCD-5FE1-D6D4-1488-1A6CB12F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389" y="3002985"/>
            <a:ext cx="4058484" cy="2792305"/>
          </a:xfrm>
          <a:prstGeom prst="rect">
            <a:avLst/>
          </a:prstGeom>
        </p:spPr>
      </p:pic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013533E-10F3-8ACB-2FEC-DC32585994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800709" y="2646537"/>
            <a:ext cx="2588456" cy="3505200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5BE0E2-31AB-658D-6EBB-B713FB58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13.12.2024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49E57-58AB-441C-473B-B2C287EE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7</a:t>
            </a:fld>
            <a:endParaRPr lang="en-US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37FD134E-9D05-4999-A25C-C8CF34F9468B}"/>
              </a:ext>
            </a:extLst>
          </p:cNvPr>
          <p:cNvCxnSpPr>
            <a:cxnSpLocks/>
          </p:cNvCxnSpPr>
          <p:nvPr/>
        </p:nvCxnSpPr>
        <p:spPr>
          <a:xfrm flipV="1">
            <a:off x="4940215" y="3522588"/>
            <a:ext cx="2430217" cy="650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FDCC6A87-D090-B124-0FD0-38D9706447C8}"/>
              </a:ext>
            </a:extLst>
          </p:cNvPr>
          <p:cNvSpPr/>
          <p:nvPr/>
        </p:nvSpPr>
        <p:spPr>
          <a:xfrm>
            <a:off x="4486083" y="3002985"/>
            <a:ext cx="386625" cy="27493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FEE51D1-14AA-8F50-D4F4-7F98825609E8}"/>
              </a:ext>
            </a:extLst>
          </p:cNvPr>
          <p:cNvSpPr txBox="1"/>
          <p:nvPr/>
        </p:nvSpPr>
        <p:spPr>
          <a:xfrm>
            <a:off x="1601733" y="2373852"/>
            <a:ext cx="3270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“</a:t>
            </a:r>
            <a:r>
              <a:rPr lang="en-US" b="1" dirty="0" err="1"/>
              <a:t>klassische</a:t>
            </a:r>
            <a:r>
              <a:rPr lang="en-US" b="1" dirty="0"/>
              <a:t>” </a:t>
            </a:r>
            <a:r>
              <a:rPr lang="en-US" b="1" dirty="0" err="1"/>
              <a:t>Probleme</a:t>
            </a:r>
            <a:endParaRPr lang="de-DE" b="1" dirty="0"/>
          </a:p>
        </p:txBody>
      </p:sp>
      <p:sp>
        <p:nvSpPr>
          <p:cNvPr id="17" name="Titel 1">
            <a:extLst>
              <a:ext uri="{FF2B5EF4-FFF2-40B4-BE49-F238E27FC236}">
                <a16:creationId xmlns:a16="http://schemas.microsoft.com/office/drawing/2014/main" id="{9D0596BB-A368-19AC-99B9-B074A422E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de-DE" noProof="0" dirty="0"/>
              <a:t>3. Produktzwischenstand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04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9582B-573F-6C3F-9FF6-79F51350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3. Produktzwischenstand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35EB7-BF13-9CF9-818F-42D64D4D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13.12.2024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FC5FEC-C21A-BF50-7AE5-B7D6995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8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9DF8A3A-B0A3-6DF4-3436-4938E6B4F2B5}"/>
              </a:ext>
            </a:extLst>
          </p:cNvPr>
          <p:cNvSpPr txBox="1"/>
          <p:nvPr/>
        </p:nvSpPr>
        <p:spPr>
          <a:xfrm>
            <a:off x="1986846" y="2708613"/>
            <a:ext cx="3890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für </a:t>
            </a:r>
            <a:r>
              <a:rPr lang="en-US" b="1" dirty="0" err="1"/>
              <a:t>Küchen</a:t>
            </a:r>
            <a:r>
              <a:rPr lang="en-US" b="1" dirty="0"/>
              <a:t>-Mitarbeiter +</a:t>
            </a:r>
          </a:p>
          <a:p>
            <a:r>
              <a:rPr lang="en-US" b="1" dirty="0"/>
              <a:t> </a:t>
            </a:r>
            <a:r>
              <a:rPr lang="en-US" b="1" dirty="0" err="1"/>
              <a:t>Küchen-Ansicht</a:t>
            </a:r>
            <a:endParaRPr lang="de-DE" b="1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B142F8-D595-F3D0-53F2-D43784670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248" y="3451462"/>
            <a:ext cx="1827736" cy="239346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C1DE59F-BC71-6AD6-A1EA-D622142BB9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901"/>
          <a:stretch/>
        </p:blipFill>
        <p:spPr>
          <a:xfrm>
            <a:off x="7345885" y="1993378"/>
            <a:ext cx="1988048" cy="39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40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4B512-22E9-E7BC-2F39-52FA98096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Produktzwischenstand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504B7381-E1C9-27E1-F63C-D2A3D439D3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62397" y="3872929"/>
            <a:ext cx="2787611" cy="2575752"/>
          </a:xfr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7C75E9-1A01-0510-7271-BFD58835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7323-5CDD-4051-9975-1729D84443C7}" type="datetime1">
              <a:rPr lang="de-DE" smtClean="0"/>
              <a:t>13.12.2024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2CAA81-192A-C96D-0378-51DE24B5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9</a:t>
            </a:fld>
            <a:endParaRPr lang="en-US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3BE612D-5687-2319-947E-C4F2AF1F7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82" y="2117981"/>
            <a:ext cx="2328978" cy="4330700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0CB7A0D4-8F31-4CA9-CC56-B759CD1DDCB4}"/>
              </a:ext>
            </a:extLst>
          </p:cNvPr>
          <p:cNvSpPr txBox="1"/>
          <p:nvPr/>
        </p:nvSpPr>
        <p:spPr>
          <a:xfrm>
            <a:off x="1245793" y="2684065"/>
            <a:ext cx="6026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Logo-Design </a:t>
            </a:r>
            <a:r>
              <a:rPr lang="en-US" b="1" dirty="0" err="1"/>
              <a:t>Überarbeitung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2979015269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LeftStep">
      <a:dk1>
        <a:srgbClr val="000000"/>
      </a:dk1>
      <a:lt1>
        <a:srgbClr val="FFFFFF"/>
      </a:lt1>
      <a:dk2>
        <a:srgbClr val="1D3326"/>
      </a:dk2>
      <a:lt2>
        <a:srgbClr val="E8E3E2"/>
      </a:lt2>
      <a:accent1>
        <a:srgbClr val="42AFCE"/>
      </a:accent1>
      <a:accent2>
        <a:srgbClr val="2EB49B"/>
      </a:accent2>
      <a:accent3>
        <a:srgbClr val="3AB66A"/>
      </a:accent3>
      <a:accent4>
        <a:srgbClr val="33BA2F"/>
      </a:accent4>
      <a:accent5>
        <a:srgbClr val="6EB239"/>
      </a:accent5>
      <a:accent6>
        <a:srgbClr val="99AB2B"/>
      </a:accent6>
      <a:hlink>
        <a:srgbClr val="BF5C3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Breitbild</PresentationFormat>
  <Paragraphs>201</Paragraphs>
  <Slides>16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Aptos</vt:lpstr>
      <vt:lpstr>Arial</vt:lpstr>
      <vt:lpstr>Avenir Next LT Pro</vt:lpstr>
      <vt:lpstr>Avenir Next LT Pro Light</vt:lpstr>
      <vt:lpstr>Sitka Subheading</vt:lpstr>
      <vt:lpstr>Wingdings</vt:lpstr>
      <vt:lpstr>PebbleVTI</vt:lpstr>
      <vt:lpstr>Sprint-Backlog</vt:lpstr>
      <vt:lpstr>INHALTSVERZEICHNIS</vt:lpstr>
      <vt:lpstr>1. Gesamtplan für das Projekt</vt:lpstr>
      <vt:lpstr>1. Gesamtplan für das Projekt</vt:lpstr>
      <vt:lpstr>2. Tätigkeiten des vergangenen Zeitraums</vt:lpstr>
      <vt:lpstr>3. Produktzwischenstand</vt:lpstr>
      <vt:lpstr>3. Produktzwischenstand</vt:lpstr>
      <vt:lpstr>3. Produktzwischenstand</vt:lpstr>
      <vt:lpstr>3. Produktzwischenstand</vt:lpstr>
      <vt:lpstr>4. Detailplanung – Sprint 2</vt:lpstr>
      <vt:lpstr>4. Detailplanung – Sprint 3</vt:lpstr>
      <vt:lpstr>4. Detailplanung</vt:lpstr>
      <vt:lpstr>5. Ausblick auf den folgenden Sprint</vt:lpstr>
      <vt:lpstr>6. Software-Tools</vt:lpstr>
      <vt:lpstr>7. SOUPs/OTS</vt:lpstr>
      <vt:lpstr>Vielen Dank für Ihre /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René Weber</dc:creator>
  <cp:lastModifiedBy>Dennis Haaf</cp:lastModifiedBy>
  <cp:revision>39</cp:revision>
  <dcterms:created xsi:type="dcterms:W3CDTF">2024-11-23T13:24:36Z</dcterms:created>
  <dcterms:modified xsi:type="dcterms:W3CDTF">2024-12-13T11:50:17Z</dcterms:modified>
</cp:coreProperties>
</file>