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0"/>
  </p:notesMasterIdLst>
  <p:sldIdLst>
    <p:sldId id="256" r:id="rId2"/>
    <p:sldId id="258" r:id="rId3"/>
    <p:sldId id="276" r:id="rId4"/>
    <p:sldId id="286" r:id="rId5"/>
    <p:sldId id="283" r:id="rId6"/>
    <p:sldId id="285" r:id="rId7"/>
    <p:sldId id="259" r:id="rId8"/>
    <p:sldId id="279" r:id="rId9"/>
    <p:sldId id="280" r:id="rId10"/>
    <p:sldId id="281" r:id="rId11"/>
    <p:sldId id="278" r:id="rId12"/>
    <p:sldId id="267" r:id="rId13"/>
    <p:sldId id="284" r:id="rId14"/>
    <p:sldId id="270" r:id="rId15"/>
    <p:sldId id="262" r:id="rId16"/>
    <p:sldId id="263" r:id="rId17"/>
    <p:sldId id="26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012"/>
    <a:srgbClr val="10321D"/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4E11-9389-A193-456C-C05AAF99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245745-C16D-BBB6-A365-58A7679A0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7DDD56-36BA-A4A1-8960-8AE1CCAB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E2C9B9-14EB-FB89-0E7B-B292BD7BB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1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Vorname</a:t>
            </a:r>
            <a:r>
              <a:rPr lang="en-US" dirty="0"/>
              <a:t> und </a:t>
            </a:r>
            <a:r>
              <a:rPr lang="en-US" dirty="0" err="1"/>
              <a:t>Nachname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entfernt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09.01.2025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09.01.2025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09.01.2025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09.01.2025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09.01.2025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09.01.2025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09.01.2025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09.01.2025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09.01.2025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09.01.2025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09.01.2025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09.01.2025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09.01.2025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986846" y="2708613"/>
            <a:ext cx="38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</a:t>
            </a:r>
          </a:p>
          <a:p>
            <a:r>
              <a:rPr lang="en-US" b="1" dirty="0"/>
              <a:t> </a:t>
            </a:r>
            <a:r>
              <a:rPr lang="en-US" b="1" dirty="0" err="1"/>
              <a:t>Küchen-Ansicht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B142F8-D595-F3D0-53F2-D437846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48" y="3451462"/>
            <a:ext cx="1827736" cy="23934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1DE59F-BC71-6AD6-A1EA-D622142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901"/>
          <a:stretch/>
        </p:blipFill>
        <p:spPr>
          <a:xfrm>
            <a:off x="7345885" y="1993378"/>
            <a:ext cx="1988048" cy="3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2397" y="3872929"/>
            <a:ext cx="2787611" cy="2575752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09.01.2025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3BE612D-5687-2319-947E-C4F2AF1F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82" y="2117981"/>
            <a:ext cx="2328978" cy="43307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CB7A0D4-8F31-4CA9-CC56-B759CD1DDCB4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Logo-Design </a:t>
            </a:r>
            <a:r>
              <a:rPr lang="en-US" b="1" dirty="0" err="1"/>
              <a:t>Überarbeitung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41351"/>
              </p:ext>
            </p:extLst>
          </p:nvPr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5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45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26538"/>
              </p:ext>
            </p:extLst>
          </p:nvPr>
        </p:nvGraphicFramePr>
        <p:xfrm>
          <a:off x="761998" y="1916681"/>
          <a:ext cx="9647583" cy="41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452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49967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86656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178887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545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56789"/>
              </p:ext>
            </p:extLst>
          </p:nvPr>
        </p:nvGraphicFramePr>
        <p:xfrm>
          <a:off x="911224" y="2587186"/>
          <a:ext cx="8718551" cy="3601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Einheitliches Design.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Farbabstimmung (Hoher Kontrast wenn nötig).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78178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Bereitgestellt auf Server.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Erreichbar (mind.) aus gleichem Netzwerk.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25923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von API abgerufen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gespeichert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61885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Felder (API Erweiterung)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aus API werden dem Kunden angezeigt.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Optimierung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Wechseln zwischen Ansichten.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Gruppierung ist möglich.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dirty="0"/>
              <a:t>Hosting.</a:t>
            </a:r>
            <a:endParaRPr lang="de-DE" sz="2800" dirty="0"/>
          </a:p>
          <a:p>
            <a:r>
              <a:rPr lang="de-DE" sz="2800" dirty="0"/>
              <a:t>Küchenansicht optimieren.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noProof="0" dirty="0"/>
              <a:t> </a:t>
            </a:r>
            <a:r>
              <a:rPr lang="de-DE" noProof="0" dirty="0" err="1"/>
              <a:t>Api</a:t>
            </a:r>
            <a:r>
              <a:rPr lang="de-DE" noProof="0" dirty="0"/>
              <a:t> 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1/9/2025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Produktvorstellung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Xx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 err="1"/>
              <a:t>Xx</a:t>
            </a:r>
            <a:endParaRPr lang="de-DE" noProof="0" dirty="0"/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Sprint 3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Retrospektive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/>
              <a:t>Stunden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Bewertung</a:t>
            </a:r>
            <a:endParaRPr lang="de-DE" noProof="0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Produktvorstellung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40F6-48BA-A1BD-295D-E56F7455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CAF50-FDE7-62D9-D966-F9AF4A2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A0980-7CFE-6E60-0566-576B7D6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BA6CC3-0B2A-7257-EB28-A0D502E7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E64947-1585-1D71-6FB0-802AB58A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3E3BD1F-1F58-5D3B-FF37-29C0E753A58D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1B56B55-E2E4-3EB8-63FD-CAC2E336AEE8}"/>
              </a:ext>
            </a:extLst>
          </p:cNvPr>
          <p:cNvGraphicFramePr>
            <a:graphicFrameLocks/>
          </p:cNvGraphicFramePr>
          <p:nvPr/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5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09.01.2025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E7EA54-6431-6012-72BE-61692230AC59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 dirty="0"/>
              <a:t>1. Stunden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7AEB-6D71-4999-917C-331289440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8BAD-6795-CEE3-A039-3CD781B2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27EE52-AFEF-8088-3BFC-629A5DB9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09.01.2025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BAD064-ACC8-91FD-EB64-48D526F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389866-A467-73D9-5966-D2C436766646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1794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mit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09.01.2025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8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3062308"/>
            <a:ext cx="10668000" cy="251773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E046D2-26E7-3E5E-E5D3-070C9EE2B89D}"/>
              </a:ext>
            </a:extLst>
          </p:cNvPr>
          <p:cNvSpPr txBox="1"/>
          <p:nvPr/>
        </p:nvSpPr>
        <p:spPr>
          <a:xfrm>
            <a:off x="1601733" y="2373852"/>
            <a:ext cx="32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Ansicht</a:t>
            </a:r>
            <a:r>
              <a:rPr lang="en-US" b="1" dirty="0"/>
              <a:t> </a:t>
            </a:r>
            <a:r>
              <a:rPr lang="en-US" b="1" dirty="0" err="1"/>
              <a:t>Warenkorb</a:t>
            </a:r>
            <a:r>
              <a:rPr lang="en-US" b="1" dirty="0"/>
              <a:t> + </a:t>
            </a:r>
            <a:r>
              <a:rPr lang="en-US" b="1" dirty="0" err="1"/>
              <a:t>Absenden</a:t>
            </a:r>
            <a:r>
              <a:rPr lang="en-US" b="1" dirty="0"/>
              <a:t> der </a:t>
            </a:r>
            <a:r>
              <a:rPr lang="en-US" b="1" dirty="0" err="1"/>
              <a:t>Bestellung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09.01.2025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Breitbild</PresentationFormat>
  <Paragraphs>239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Produktvorstellung</vt:lpstr>
      <vt:lpstr>2. Sprint 3</vt:lpstr>
      <vt:lpstr>3. Retrospektive</vt:lpstr>
      <vt:lpstr>3. Retrospektive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41</cp:revision>
  <dcterms:created xsi:type="dcterms:W3CDTF">2024-11-23T13:24:36Z</dcterms:created>
  <dcterms:modified xsi:type="dcterms:W3CDTF">2025-01-09T14:48:59Z</dcterms:modified>
</cp:coreProperties>
</file>