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8"/>
  </p:notesMasterIdLst>
  <p:sldIdLst>
    <p:sldId id="256" r:id="rId2"/>
    <p:sldId id="258" r:id="rId3"/>
    <p:sldId id="276" r:id="rId4"/>
    <p:sldId id="259" r:id="rId5"/>
    <p:sldId id="277" r:id="rId6"/>
    <p:sldId id="279" r:id="rId7"/>
    <p:sldId id="281" r:id="rId8"/>
    <p:sldId id="280" r:id="rId9"/>
    <p:sldId id="278" r:id="rId10"/>
    <p:sldId id="267" r:id="rId11"/>
    <p:sldId id="270" r:id="rId12"/>
    <p:sldId id="262" r:id="rId13"/>
    <p:sldId id="263" r:id="rId14"/>
    <p:sldId id="264" r:id="rId15"/>
    <p:sldId id="275" r:id="rId16"/>
    <p:sldId id="27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11.12.2024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11.12.2024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11.12.2024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11.12.2024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 descr="Ein Bild, das Text, Grafiken, Schrift, Grafikdesign enthält.">
            <a:extLst>
              <a:ext uri="{FF2B5EF4-FFF2-40B4-BE49-F238E27FC236}">
                <a16:creationId xmlns:a16="http://schemas.microsoft.com/office/drawing/2014/main" id="{BBF4FDD5-29F6-89EB-245A-94FC744C21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147" y="5960767"/>
            <a:ext cx="791166" cy="7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noProof="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noProof="0" dirty="0"/>
          </a:p>
          <a:p>
            <a:pPr algn="l"/>
            <a:r>
              <a:rPr lang="de-DE" noProof="0" dirty="0"/>
              <a:t>Review R2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 noProof="0" dirty="0"/>
              <a:t>Sprint-Backlog</a:t>
            </a:r>
          </a:p>
        </p:txBody>
      </p:sp>
      <p:pic>
        <p:nvPicPr>
          <p:cNvPr id="6" name="Grafik 5" descr="Ein Bild, das Text, Grafiken, Schrift, Grafikdesign enthält.">
            <a:extLst>
              <a:ext uri="{FF2B5EF4-FFF2-40B4-BE49-F238E27FC236}">
                <a16:creationId xmlns:a16="http://schemas.microsoft.com/office/drawing/2014/main" id="{6EF6A922-5183-ABB0-857E-64722416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" y="103497"/>
            <a:ext cx="2851406" cy="28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10</a:t>
            </a:fld>
            <a:endParaRPr lang="de-DE" noProof="0" dirty="0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AC168E6-FD48-9C86-CD4E-55F23F4D9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029355"/>
              </p:ext>
            </p:extLst>
          </p:nvPr>
        </p:nvGraphicFramePr>
        <p:xfrm>
          <a:off x="762000" y="1860487"/>
          <a:ext cx="8961423" cy="4241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Dokumenterstellung Architekturdokumentation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</a:p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de-DE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Implementierung der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37089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Anpassen von Speisen im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3621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Automatische Kalkulation der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Absenden der Bestellung für spezifische Tischnummer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Abschluss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Summe</a:t>
            </a:r>
          </a:p>
        </p:txBody>
      </p:sp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11</a:t>
            </a:fld>
            <a:endParaRPr lang="de-DE" noProof="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19627"/>
              </p:ext>
            </p:extLst>
          </p:nvPr>
        </p:nvGraphicFramePr>
        <p:xfrm>
          <a:off x="911224" y="2587186"/>
          <a:ext cx="8718551" cy="3886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44176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Geprüft und freigegeben.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Website “Menu-Karte”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Alle Speisen sind sichtbar und auswählbar.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Website </a:t>
                      </a:r>
                      <a:r>
                        <a:rPr lang="de-DE" sz="1400" noProof="0" dirty="0" err="1"/>
                        <a:t>läd</a:t>
                      </a:r>
                      <a:r>
                        <a:rPr lang="de-DE" sz="1400" noProof="0" dirty="0"/>
                        <a:t> dynamisch auf </a:t>
                      </a:r>
                      <a:r>
                        <a:rPr lang="de-DE" sz="1400" noProof="0" dirty="0" err="1"/>
                        <a:t>basis</a:t>
                      </a:r>
                      <a:r>
                        <a:rPr lang="de-DE" sz="1400" noProof="0" dirty="0"/>
                        <a:t> der Speisenanzahl.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“Menu-Karte”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Entspricht der 3. Normalform.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Beinhaltet alle notwendigen Felder + diese sind richtig konfiguriert.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Einführung in </a:t>
                      </a:r>
                      <a:r>
                        <a:rPr lang="de-DE" sz="1400" noProof="0" dirty="0" err="1"/>
                        <a:t>Blazor</a:t>
                      </a:r>
                      <a:r>
                        <a:rPr lang="de-DE" sz="1400" noProof="0" dirty="0"/>
                        <a:t> und C#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Team-Mitglieder können grundlegende VS benutzen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Team-Mitglieder sind in der Lage mit </a:t>
                      </a:r>
                      <a:r>
                        <a:rPr lang="de-DE" sz="1400" noProof="0" dirty="0" err="1"/>
                        <a:t>Bazor</a:t>
                      </a:r>
                      <a:r>
                        <a:rPr lang="de-DE" sz="1400" noProof="0" dirty="0"/>
                        <a:t> die Website zu entwickeln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Website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selektierten Speisen werden angezeigt.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Anzahl kann verändert werden.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Speisen können wieder entfernt werden.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Entspricht der 3. Normalform.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Beinhaltet alle notwendigen Felder + diese sind richtig konfiguriert.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0" dirty="0"/>
              <a:t>Abnahmekriterien</a:t>
            </a:r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noProof="0" dirty="0"/>
              <a:t>Warenkorb Erstellung abschließen</a:t>
            </a:r>
          </a:p>
          <a:p>
            <a:r>
              <a:rPr lang="de-DE" noProof="0" dirty="0"/>
              <a:t>Logik “Anpassen von Speisen im Warenkorb”</a:t>
            </a:r>
          </a:p>
          <a:p>
            <a:r>
              <a:rPr lang="de-DE" sz="2800" noProof="0" dirty="0"/>
              <a:t>Logik </a:t>
            </a:r>
            <a:r>
              <a:rPr lang="de-DE" noProof="0" dirty="0"/>
              <a:t>“</a:t>
            </a:r>
            <a:r>
              <a:rPr lang="de-DE" noProof="0" dirty="0" err="1"/>
              <a:t>Autom</a:t>
            </a:r>
            <a:r>
              <a:rPr lang="de-DE" noProof="0" dirty="0"/>
              <a:t>. Kalkulation der Kosten”</a:t>
            </a:r>
            <a:endParaRPr lang="de-DE" sz="2800" noProof="0" dirty="0"/>
          </a:p>
          <a:p>
            <a:r>
              <a:rPr lang="de-DE" noProof="0" dirty="0"/>
              <a:t>Logik zum Absenden der Bestellung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Programmiersprache:</a:t>
            </a:r>
          </a:p>
          <a:p>
            <a:pPr lvl="1"/>
            <a:r>
              <a:rPr lang="de-DE" noProof="0" dirty="0"/>
              <a:t>C#</a:t>
            </a:r>
          </a:p>
          <a:p>
            <a:r>
              <a:rPr lang="de-DE" noProof="0" dirty="0"/>
              <a:t>Framework:</a:t>
            </a:r>
          </a:p>
          <a:p>
            <a:pPr lvl="1"/>
            <a:r>
              <a:rPr lang="de-DE" noProof="0" dirty="0" err="1"/>
              <a:t>Blazor</a:t>
            </a:r>
            <a:endParaRPr lang="de-DE" noProof="0" dirty="0"/>
          </a:p>
          <a:p>
            <a:r>
              <a:rPr lang="de-DE" noProof="0" dirty="0"/>
              <a:t>IDE:</a:t>
            </a:r>
          </a:p>
          <a:p>
            <a:pPr lvl="1"/>
            <a:r>
              <a:rPr lang="de-DE" noProof="0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Datenbank:</a:t>
            </a:r>
          </a:p>
          <a:p>
            <a:pPr lvl="1"/>
            <a:r>
              <a:rPr lang="de-DE" noProof="0" dirty="0"/>
              <a:t>SQLite</a:t>
            </a:r>
          </a:p>
          <a:p>
            <a:r>
              <a:rPr lang="de-DE" noProof="0" dirty="0"/>
              <a:t>Weitere Tools:</a:t>
            </a:r>
          </a:p>
          <a:p>
            <a:pPr lvl="1"/>
            <a:r>
              <a:rPr lang="de-DE" noProof="0" dirty="0"/>
              <a:t>Git (Versionierung)</a:t>
            </a:r>
          </a:p>
          <a:p>
            <a:pPr lvl="1"/>
            <a:r>
              <a:rPr lang="de-DE" noProof="0" dirty="0"/>
              <a:t>Docker (</a:t>
            </a:r>
            <a:r>
              <a:rPr lang="de-DE" noProof="0" dirty="0" err="1"/>
              <a:t>Deployment</a:t>
            </a:r>
            <a:r>
              <a:rPr lang="de-DE" noProof="0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Eingesetzte SOUPs:</a:t>
            </a:r>
          </a:p>
          <a:p>
            <a:pPr lvl="1"/>
            <a:r>
              <a:rPr lang="de-DE" noProof="0" dirty="0"/>
              <a:t>Docker-Container für Hosting der Anwendung</a:t>
            </a:r>
          </a:p>
          <a:p>
            <a:r>
              <a:rPr lang="de-DE" noProof="0" dirty="0"/>
              <a:t>Bibliotheken: </a:t>
            </a:r>
          </a:p>
          <a:p>
            <a:pPr lvl="1"/>
            <a:r>
              <a:rPr lang="de-DE" noProof="0" dirty="0"/>
              <a:t>[z. B. </a:t>
            </a:r>
            <a:r>
              <a:rPr lang="de-DE" noProof="0" dirty="0" err="1"/>
              <a:t>Newtonsoft.Json</a:t>
            </a:r>
            <a:r>
              <a:rPr lang="de-DE" noProof="0" dirty="0"/>
              <a:t>]</a:t>
            </a:r>
          </a:p>
          <a:p>
            <a:r>
              <a:rPr lang="de-DE" noProof="0" dirty="0"/>
              <a:t>Eingesetzte OTS:</a:t>
            </a:r>
          </a:p>
          <a:p>
            <a:pPr lvl="1"/>
            <a:r>
              <a:rPr lang="de-DE" noProof="0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SQLite-Datenbank</a:t>
            </a:r>
          </a:p>
          <a:p>
            <a:r>
              <a:rPr lang="de-DE" noProof="0" dirty="0"/>
              <a:t>Visual Studio IDE</a:t>
            </a:r>
          </a:p>
          <a:p>
            <a:r>
              <a:rPr lang="de-DE" noProof="0" dirty="0"/>
              <a:t>Maßnahmen zur Validierung und Sicherstellung:</a:t>
            </a:r>
          </a:p>
          <a:p>
            <a:pPr lvl="1"/>
            <a:r>
              <a:rPr lang="de-DE" noProof="0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7586E-8549-8CEC-FF99-4F32F3A91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7EBE6-E269-7788-70A0-0FBAD540DD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7904C-22D5-E881-4D01-FB477DA71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55E6B-CF2C-CEF3-FF48-47668B16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(IST)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8B146-19B8-D939-3B88-D8858768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45B56-1D88-4042-8DF0-EB6B41B710D3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11.12.2024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4F4C5D-53C4-AF6F-8676-A07AF5A9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CE569E-9B7C-4CB9-AB80-C0841F922CF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5F2698D9-4327-57B7-2C1D-6CF407017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553376"/>
              </p:ext>
            </p:extLst>
          </p:nvPr>
        </p:nvGraphicFramePr>
        <p:xfrm>
          <a:off x="762000" y="1860487"/>
          <a:ext cx="8961423" cy="446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Project </a:t>
                      </a:r>
                      <a:r>
                        <a:rPr lang="de-DE" sz="1400" noProof="0" dirty="0" err="1"/>
                        <a:t>Managment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14</a:t>
                      </a:r>
                    </a:p>
                    <a:p>
                      <a:r>
                        <a:rPr lang="de-DE" sz="1050" noProof="0" dirty="0"/>
                        <a:t>(6h Vorbereitung des Sprint)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Erstellen Mockups u. Wireframes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Website “Menu-Karte”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  <a:br>
                        <a:rPr lang="de-DE" sz="1400" noProof="0" dirty="0"/>
                      </a:br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“Menu-Karte”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Einführung in </a:t>
                      </a:r>
                      <a:r>
                        <a:rPr lang="de-DE" sz="1400" noProof="0" dirty="0" err="1"/>
                        <a:t>Blazor</a:t>
                      </a:r>
                      <a:r>
                        <a:rPr lang="de-DE" sz="1400" noProof="0" dirty="0"/>
                        <a:t> und C#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Website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“Warenkorb/Bestellungen”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19F4647-42D3-96AA-571E-B5F63F9A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1644E0E-780A-3A6B-636B-4E077AB50B8C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07974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noProof="0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SOUPs/OTS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5C4A-B8F4-CC1A-1D51-FB926F93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Gesamtplan für das Projekt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8B57165-32AB-E3FE-C2A1-6E2FA99F8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Letzter Sprint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2E187A0-0F93-A563-C734-CFFF806B42C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0408126"/>
              </p:ext>
            </p:extLst>
          </p:nvPr>
        </p:nvGraphicFramePr>
        <p:xfrm>
          <a:off x="762000" y="3048000"/>
          <a:ext cx="51514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87">
                  <a:extLst>
                    <a:ext uri="{9D8B030D-6E8A-4147-A177-3AD203B41FA5}">
                      <a16:colId xmlns:a16="http://schemas.microsoft.com/office/drawing/2014/main" val="2685995969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837836575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61701423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1690324702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28805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83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3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7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271"/>
                  </a:ext>
                </a:extLst>
              </a:tr>
            </a:tbl>
          </a:graphicData>
        </a:graphic>
      </p:graphicFrame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E8F7E53-20DC-8167-4A23-4E66D65E0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noProof="0" dirty="0"/>
              <a:t>Nächster Sprint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CBF6877E-F7D1-51D7-E23D-BC55C496A75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39774105"/>
              </p:ext>
            </p:extLst>
          </p:nvPr>
        </p:nvGraphicFramePr>
        <p:xfrm>
          <a:off x="6278563" y="3048000"/>
          <a:ext cx="51514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87">
                  <a:extLst>
                    <a:ext uri="{9D8B030D-6E8A-4147-A177-3AD203B41FA5}">
                      <a16:colId xmlns:a16="http://schemas.microsoft.com/office/drawing/2014/main" val="1830370080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1817622670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658107910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959120596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3995722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55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45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68505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37988-C3D3-59BD-7CB5-176C2C33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A53A1D-72CF-5467-B5BB-A94671AD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539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2. Tätigkeiten des vergangenen Zeitraums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4</a:t>
            </a:fld>
            <a:endParaRPr lang="de-DE" noProof="0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DEB5E55-C04C-135E-89B0-4D1F80BDB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458014"/>
              </p:ext>
            </p:extLst>
          </p:nvPr>
        </p:nvGraphicFramePr>
        <p:xfrm>
          <a:off x="1448159" y="1854451"/>
          <a:ext cx="8961423" cy="4698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923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1945489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45274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452744">
                  <a:extLst>
                    <a:ext uri="{9D8B030D-6E8A-4147-A177-3AD203B41FA5}">
                      <a16:colId xmlns:a16="http://schemas.microsoft.com/office/drawing/2014/main" val="1293295862"/>
                    </a:ext>
                  </a:extLst>
                </a:gridCol>
                <a:gridCol w="917523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tatsächlich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Dokumenterstellung Architekturdokumentation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</a:p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de-DE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Implementierung der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37089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Anpassen von Speisen im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3621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Automatische Kalkulation der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Absenden der Bestellung für spezifische Tischnummer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Abschluss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176BE-ABD1-4DFE-CA00-BF955600D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F5556-F8B2-9673-27B6-FE07D7D4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9DA51-0540-375C-546C-32C89838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9A7E09-0FAD-B32E-B92E-791841A8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5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6DDF71-7263-7659-E5C3-47ABBD651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86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0FC02-FF59-9A2B-E0CB-A4CCA3BCC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0599F-51F1-3A1C-3C72-C626B94E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261E74-1DBE-E2C7-F1CB-400A1775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6174C-7011-2635-68B1-8FA072C6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6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6F65F4-E58D-E8D6-ABA6-EBD186EC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025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9582B-573F-6C3F-9FF6-79F51350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9D96468-9780-240A-56FA-84295FDBCC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81225" y="2810845"/>
            <a:ext cx="2312988" cy="2760310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843604E-ED7A-B33A-4642-83B2BEF11C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96938" y="2476260"/>
            <a:ext cx="1514686" cy="3429479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35EB7-BF13-9CF9-818F-42D64D4D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C5FEC-C21A-BF50-7AE5-B7D6995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4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3A12F-1CA4-1BAA-AF57-924F60F1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013533E-10F3-8ACB-2FEC-DC32585994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3491" y="2438400"/>
            <a:ext cx="2588456" cy="3505200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CE6463-9713-CB23-8A62-A6EA9DB5FE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5BE0E2-31AB-658D-6EBB-B713FB58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49E57-58AB-441C-473B-B2C287EE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5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4B512-22E9-E7BC-2F39-52FA9809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04B7381-E1C9-27E1-F63C-D2A3D439D3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6826" y="2619375"/>
            <a:ext cx="3401786" cy="3143250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B837195-1D8C-018A-6A69-9424AC03C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29269" y="2025650"/>
            <a:ext cx="2850024" cy="433070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C75E9-1A01-0510-7271-BFD58835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2CAA81-192A-C96D-0378-51DE24B5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1526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Breitbild</PresentationFormat>
  <Paragraphs>192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Sprint-Backlog</vt:lpstr>
      <vt:lpstr>INHALTSVERZEICHNIS</vt:lpstr>
      <vt:lpstr>1. Gesamtplan für das Projekt</vt:lpstr>
      <vt:lpstr>2. Tätigkeiten des vergangenen Zeitraums</vt:lpstr>
      <vt:lpstr>3. Produktzwischenstand</vt:lpstr>
      <vt:lpstr>3. Produktzwischenstand</vt:lpstr>
      <vt:lpstr>PowerPoint-Präsentation</vt:lpstr>
      <vt:lpstr>PowerPoint-Präsentation</vt:lpstr>
      <vt:lpstr>3. Produktzwischenstand</vt:lpstr>
      <vt:lpstr>4. Detailplanung</vt:lpstr>
      <vt:lpstr>4. Detailplanung</vt:lpstr>
      <vt:lpstr>5. Ausblick auf den folgenden Sprint</vt:lpstr>
      <vt:lpstr>6. Software-Tools</vt:lpstr>
      <vt:lpstr>7. SOUPs/OTS</vt:lpstr>
      <vt:lpstr>PowerPoint-Präsentation</vt:lpstr>
      <vt:lpstr>4. Detailplanung (IST)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René Weber</cp:lastModifiedBy>
  <cp:revision>26</cp:revision>
  <dcterms:created xsi:type="dcterms:W3CDTF">2024-11-23T13:24:36Z</dcterms:created>
  <dcterms:modified xsi:type="dcterms:W3CDTF">2024-12-11T13:26:31Z</dcterms:modified>
</cp:coreProperties>
</file>