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5"/>
  </p:notesMasterIdLst>
  <p:sldIdLst>
    <p:sldId id="256" r:id="rId2"/>
    <p:sldId id="258" r:id="rId3"/>
    <p:sldId id="276" r:id="rId4"/>
    <p:sldId id="259" r:id="rId5"/>
    <p:sldId id="267" r:id="rId6"/>
    <p:sldId id="269" r:id="rId7"/>
    <p:sldId id="270" r:id="rId8"/>
    <p:sldId id="271" r:id="rId9"/>
    <p:sldId id="262" r:id="rId10"/>
    <p:sldId id="263" r:id="rId11"/>
    <p:sldId id="264" r:id="rId12"/>
    <p:sldId id="275" r:id="rId13"/>
    <p:sldId id="27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10.12.2024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10.12.2024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10.12.2024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10.12.2024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10.12.2024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10.12.2024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10.12.2024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10.12.2024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10.12.2024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10.12.2024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10.12.2024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10.12.2024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Text, Grafiken, Schrift, Grafikdesign enthält.">
            <a:extLst>
              <a:ext uri="{FF2B5EF4-FFF2-40B4-BE49-F238E27FC236}">
                <a16:creationId xmlns:a16="http://schemas.microsoft.com/office/drawing/2014/main" id="{BBF4FDD5-29F6-89EB-245A-94FC744C21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47" y="5960767"/>
            <a:ext cx="791166" cy="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noProof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noProof="0" dirty="0"/>
          </a:p>
          <a:p>
            <a:pPr algn="l"/>
            <a:r>
              <a:rPr lang="de-DE" noProof="0" dirty="0"/>
              <a:t>Review R2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 noProof="0" dirty="0"/>
              <a:t>Sprint-Backlog</a:t>
            </a:r>
          </a:p>
        </p:txBody>
      </p:sp>
      <p:pic>
        <p:nvPicPr>
          <p:cNvPr id="6" name="Grafik 5" descr="Ein Bild, das Text, Grafiken, Schrift, Grafikdesign enthält.">
            <a:extLst>
              <a:ext uri="{FF2B5EF4-FFF2-40B4-BE49-F238E27FC236}">
                <a16:creationId xmlns:a16="http://schemas.microsoft.com/office/drawing/2014/main" id="{6EF6A922-5183-ABB0-857E-6472241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103497"/>
            <a:ext cx="2851406" cy="2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Programmiersprache:</a:t>
            </a:r>
          </a:p>
          <a:p>
            <a:pPr lvl="1"/>
            <a:r>
              <a:rPr lang="de-DE" noProof="0" dirty="0"/>
              <a:t>C#</a:t>
            </a:r>
          </a:p>
          <a:p>
            <a:r>
              <a:rPr lang="de-DE" noProof="0" dirty="0"/>
              <a:t>Framework:</a:t>
            </a:r>
          </a:p>
          <a:p>
            <a:pPr lvl="1"/>
            <a:r>
              <a:rPr lang="de-DE" noProof="0" dirty="0" err="1"/>
              <a:t>Blazor</a:t>
            </a:r>
            <a:endParaRPr lang="de-DE" noProof="0" dirty="0"/>
          </a:p>
          <a:p>
            <a:r>
              <a:rPr lang="de-DE" noProof="0" dirty="0"/>
              <a:t>IDE:</a:t>
            </a:r>
          </a:p>
          <a:p>
            <a:pPr lvl="1"/>
            <a:r>
              <a:rPr lang="de-DE" noProof="0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Datenbank:</a:t>
            </a:r>
          </a:p>
          <a:p>
            <a:pPr lvl="1"/>
            <a:r>
              <a:rPr lang="de-DE" noProof="0" dirty="0"/>
              <a:t>SQLite</a:t>
            </a:r>
          </a:p>
          <a:p>
            <a:r>
              <a:rPr lang="de-DE" noProof="0" dirty="0"/>
              <a:t>Weitere Tools:</a:t>
            </a:r>
          </a:p>
          <a:p>
            <a:pPr lvl="1"/>
            <a:r>
              <a:rPr lang="de-DE" noProof="0" dirty="0"/>
              <a:t>Git (Versionierung)</a:t>
            </a:r>
          </a:p>
          <a:p>
            <a:pPr lvl="1"/>
            <a:r>
              <a:rPr lang="de-DE" noProof="0" dirty="0"/>
              <a:t>Docker (</a:t>
            </a:r>
            <a:r>
              <a:rPr lang="de-DE" noProof="0" dirty="0" err="1"/>
              <a:t>Deployment</a:t>
            </a:r>
            <a:r>
              <a:rPr lang="de-DE" noProof="0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Eingesetzte SOUPs:</a:t>
            </a:r>
          </a:p>
          <a:p>
            <a:pPr lvl="1"/>
            <a:r>
              <a:rPr lang="de-DE" noProof="0" dirty="0"/>
              <a:t>Docker-Container für Hosting der Anwendung</a:t>
            </a:r>
          </a:p>
          <a:p>
            <a:r>
              <a:rPr lang="de-DE" noProof="0" dirty="0"/>
              <a:t>Bibliotheken: </a:t>
            </a:r>
          </a:p>
          <a:p>
            <a:pPr lvl="1"/>
            <a:r>
              <a:rPr lang="de-DE" noProof="0" dirty="0"/>
              <a:t>[z. B. </a:t>
            </a:r>
            <a:r>
              <a:rPr lang="de-DE" noProof="0" dirty="0" err="1"/>
              <a:t>Newtonsoft.Json</a:t>
            </a:r>
            <a:r>
              <a:rPr lang="de-DE" noProof="0" dirty="0"/>
              <a:t>]</a:t>
            </a:r>
          </a:p>
          <a:p>
            <a:r>
              <a:rPr lang="de-DE" noProof="0" dirty="0"/>
              <a:t>Eingesetzte OTS:</a:t>
            </a:r>
          </a:p>
          <a:p>
            <a:pPr lvl="1"/>
            <a:r>
              <a:rPr lang="de-DE" noProof="0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SQLite-Datenbank</a:t>
            </a:r>
          </a:p>
          <a:p>
            <a:r>
              <a:rPr lang="de-DE" noProof="0" dirty="0"/>
              <a:t>Visual Studio IDE</a:t>
            </a:r>
          </a:p>
          <a:p>
            <a:r>
              <a:rPr lang="de-DE" noProof="0" dirty="0"/>
              <a:t>Maßnahmen zur Validierung und Sicherstellung:</a:t>
            </a:r>
          </a:p>
          <a:p>
            <a:pPr lvl="1"/>
            <a:r>
              <a:rPr lang="de-DE" noProof="0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7586E-8549-8CEC-FF99-4F32F3A91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7EBE6-E269-7788-70A0-0FBAD540D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7904C-22D5-E881-4D01-FB477DA71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55E6B-CF2C-CEF3-FF48-47668B16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(IST)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8B146-19B8-D939-3B88-D8858768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45B56-1D88-4042-8DF0-EB6B41B710D3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10.12.2024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4F4C5D-53C4-AF6F-8676-A07AF5A9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CE569E-9B7C-4CB9-AB80-C0841F922CF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5F2698D9-4327-57B7-2C1D-6CF407017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553376"/>
              </p:ext>
            </p:extLst>
          </p:nvPr>
        </p:nvGraphicFramePr>
        <p:xfrm>
          <a:off x="762000" y="1860487"/>
          <a:ext cx="8961423" cy="446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Project </a:t>
                      </a:r>
                      <a:r>
                        <a:rPr lang="de-DE" sz="1400" noProof="0" dirty="0" err="1"/>
                        <a:t>Managment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  <a:p>
                      <a:r>
                        <a:rPr lang="de-DE" sz="1050" noProof="0" dirty="0"/>
                        <a:t>(6h Vorbereitung des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Erstellen Mockups u. Wireframes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Website “Menu-Karte”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  <a:br>
                        <a:rPr lang="de-DE" sz="1400" noProof="0" dirty="0"/>
                      </a:br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“Menu-Karte”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Einführung in </a:t>
                      </a:r>
                      <a:r>
                        <a:rPr lang="de-DE" sz="1400" noProof="0" dirty="0" err="1"/>
                        <a:t>Blazor</a:t>
                      </a:r>
                      <a:r>
                        <a:rPr lang="de-DE" sz="1400" noProof="0" dirty="0"/>
                        <a:t> und C#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Website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“Warenkorb/Bestellungen”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19F4647-42D3-96AA-571E-B5F63F9A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1644E0E-780A-3A6B-636B-4E077AB50B8C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07974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noProof="0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SOUPs/OTS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5C4A-B8F4-CC1A-1D51-FB926F9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8B57165-32AB-E3FE-C2A1-6E2FA99F8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Letzter Sprint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2E187A0-0F93-A563-C734-CFFF806B42C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0408126"/>
              </p:ext>
            </p:extLst>
          </p:nvPr>
        </p:nvGraphicFramePr>
        <p:xfrm>
          <a:off x="762000" y="3048000"/>
          <a:ext cx="51514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87">
                  <a:extLst>
                    <a:ext uri="{9D8B030D-6E8A-4147-A177-3AD203B41FA5}">
                      <a16:colId xmlns:a16="http://schemas.microsoft.com/office/drawing/2014/main" val="2685995969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837836575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61701423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1690324702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28805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83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3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7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271"/>
                  </a:ext>
                </a:extLst>
              </a:tr>
            </a:tbl>
          </a:graphicData>
        </a:graphic>
      </p:graphicFrame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E8F7E53-20DC-8167-4A23-4E66D65E0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noProof="0" dirty="0"/>
              <a:t>Nächster Sprint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CBF6877E-F7D1-51D7-E23D-BC55C496A75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39774105"/>
              </p:ext>
            </p:extLst>
          </p:nvPr>
        </p:nvGraphicFramePr>
        <p:xfrm>
          <a:off x="6278563" y="3048000"/>
          <a:ext cx="51514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87">
                  <a:extLst>
                    <a:ext uri="{9D8B030D-6E8A-4147-A177-3AD203B41FA5}">
                      <a16:colId xmlns:a16="http://schemas.microsoft.com/office/drawing/2014/main" val="1830370080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1817622670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658107910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959120596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3995722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55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5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6850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7988-C3D3-59BD-7CB5-176C2C33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A53A1D-72CF-5467-B5BB-A94671AD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5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2. Tätigkeiten des vergangenen Zeitraums</a:t>
            </a:r>
            <a:endParaRPr lang="de-DE" noProof="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F1E16AA-50DA-9796-67C2-21B9486DC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136" y="1938338"/>
            <a:ext cx="8231728" cy="415766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5</a:t>
            </a:fld>
            <a:endParaRPr lang="de-DE" noProof="0" dirty="0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AC168E6-FD48-9C86-CD4E-55F23F4D9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702723"/>
              </p:ext>
            </p:extLst>
          </p:nvPr>
        </p:nvGraphicFramePr>
        <p:xfrm>
          <a:off x="762000" y="1860487"/>
          <a:ext cx="8961423" cy="4590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Dokumenterstellung Architekturdokumentation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</a:p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chemeClr val="bg1"/>
                </a:solidFill>
              </a:rPr>
              <a:t>48,5</a:t>
            </a:r>
          </a:p>
        </p:txBody>
      </p:sp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27A56-8803-8690-2656-DFE7A3F76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64DA5-00F2-B462-5059-ED63FF59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956103-E0B1-94D3-AA92-F9B93F44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AA4DA-49E4-BCC5-53AE-89AEF026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6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9AB691-D2DA-B0AA-EE22-8C598AF8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85" y="5804040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E62AC30-F4D6-5400-C0D8-8E1650F3D06C}"/>
              </a:ext>
            </a:extLst>
          </p:cNvPr>
          <p:cNvSpPr txBox="1"/>
          <p:nvPr/>
        </p:nvSpPr>
        <p:spPr>
          <a:xfrm>
            <a:off x="6889688" y="584532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chemeClr val="bg1"/>
                </a:solidFill>
              </a:rPr>
              <a:t>46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A6DDC0B-0274-D1AA-72FE-7ABE596A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4" y="2219241"/>
            <a:ext cx="9981978" cy="40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8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7</a:t>
            </a:fld>
            <a:endParaRPr lang="de-DE" noProof="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19627"/>
              </p:ext>
            </p:extLst>
          </p:nvPr>
        </p:nvGraphicFramePr>
        <p:xfrm>
          <a:off x="911224" y="2587186"/>
          <a:ext cx="8718551" cy="3886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44176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Geprüft und freigegeben.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Website “Menu-Karte”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Alle Speisen sind sichtbar und auswählbar.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Website </a:t>
                      </a:r>
                      <a:r>
                        <a:rPr lang="de-DE" sz="1400" noProof="0" dirty="0" err="1"/>
                        <a:t>läd</a:t>
                      </a:r>
                      <a:r>
                        <a:rPr lang="de-DE" sz="1400" noProof="0" dirty="0"/>
                        <a:t> dynamisch auf </a:t>
                      </a:r>
                      <a:r>
                        <a:rPr lang="de-DE" sz="1400" noProof="0" dirty="0" err="1"/>
                        <a:t>basis</a:t>
                      </a:r>
                      <a:r>
                        <a:rPr lang="de-DE" sz="1400" noProof="0" dirty="0"/>
                        <a:t> der Speisenanzahl.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“Menu-Karte”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Entspricht der 3. Normalform.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Beinhaltet alle notwendigen Felder + diese sind richtig konfiguriert.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Einführung in </a:t>
                      </a:r>
                      <a:r>
                        <a:rPr lang="de-DE" sz="1400" noProof="0" dirty="0" err="1"/>
                        <a:t>Blazor</a:t>
                      </a:r>
                      <a:r>
                        <a:rPr lang="de-DE" sz="1400" noProof="0" dirty="0"/>
                        <a:t> und C#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Team-Mitglieder können grundlegende VS benutzen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Team-Mitglieder sind in der Lage mit </a:t>
                      </a:r>
                      <a:r>
                        <a:rPr lang="de-DE" sz="1400" noProof="0" dirty="0" err="1"/>
                        <a:t>Bazor</a:t>
                      </a:r>
                      <a:r>
                        <a:rPr lang="de-DE" sz="1400" noProof="0" dirty="0"/>
                        <a:t> die Website zu entwickeln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Website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selektierten Speisen werden angezeigt.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Anzahl kann verändert werden.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Speisen können wieder entfernt werden.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Entspricht der 3. Normalform.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Beinhaltet alle notwendigen Felder + diese sind richtig konfiguriert.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Abnahmekriterien</a:t>
            </a:r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AA48E-2A24-EE87-5DFA-47A1FBCD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C473A-B699-478D-8F2A-85E701CD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791A0-760F-F86C-27C4-D8D547D2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7F0A8D-82B8-1B82-BBB2-211902C8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8</a:t>
            </a:fld>
            <a:endParaRPr lang="de-DE" noProof="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469EB5-3D56-C92C-FAC3-44FC9C1A8830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Risiken und Abhängigkeiten: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2EA57CB-F693-AFE9-BC66-EDE0FCB65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34797"/>
              </p:ext>
            </p:extLst>
          </p:nvPr>
        </p:nvGraphicFramePr>
        <p:xfrm>
          <a:off x="911225" y="2505710"/>
          <a:ext cx="9239538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757">
                  <a:extLst>
                    <a:ext uri="{9D8B030D-6E8A-4147-A177-3AD203B41FA5}">
                      <a16:colId xmlns:a16="http://schemas.microsoft.com/office/drawing/2014/main" val="2800661665"/>
                    </a:ext>
                  </a:extLst>
                </a:gridCol>
                <a:gridCol w="2955636">
                  <a:extLst>
                    <a:ext uri="{9D8B030D-6E8A-4147-A177-3AD203B41FA5}">
                      <a16:colId xmlns:a16="http://schemas.microsoft.com/office/drawing/2014/main" val="1572888870"/>
                    </a:ext>
                  </a:extLst>
                </a:gridCol>
                <a:gridCol w="3288145">
                  <a:extLst>
                    <a:ext uri="{9D8B030D-6E8A-4147-A177-3AD203B41FA5}">
                      <a16:colId xmlns:a16="http://schemas.microsoft.com/office/drawing/2014/main" val="2692839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Risiko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Auswirkung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Lösung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7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Unerfahrenheit mit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Erhöhter Schulungsaufwand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Schulung frühzeitig ansetzen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7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Verbindung der DB zu Frontend komplexer als erwartet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Backend kann erst später angebunden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noProof="0" dirty="0"/>
                        <a:t>Prototypen notwendig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noProof="0" dirty="0"/>
                        <a:t>Mit Demo-Daten (</a:t>
                      </a:r>
                      <a:r>
                        <a:rPr lang="de-DE" noProof="0" dirty="0" err="1"/>
                        <a:t>xml</a:t>
                      </a:r>
                      <a:r>
                        <a:rPr lang="de-DE" noProof="0" dirty="0"/>
                        <a:t>) arbeiten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7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Fehlendes Nutzerfeedback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Scheuklappen-Effekt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Externes Feedback holen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Änderungen an Anforderungen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Anpassung des Projektablaufs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Regelmäßige Absprache mit Stakeholdern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56896"/>
                  </a:ext>
                </a:extLst>
              </a:tr>
            </a:tbl>
          </a:graphicData>
        </a:graphic>
      </p:graphicFrame>
      <p:sp>
        <p:nvSpPr>
          <p:cNvPr id="3" name="Gewitterblitz 2">
            <a:extLst>
              <a:ext uri="{FF2B5EF4-FFF2-40B4-BE49-F238E27FC236}">
                <a16:creationId xmlns:a16="http://schemas.microsoft.com/office/drawing/2014/main" id="{7C02CA7B-6441-3EED-23C9-16C3E26D9C3D}"/>
              </a:ext>
            </a:extLst>
          </p:cNvPr>
          <p:cNvSpPr/>
          <p:nvPr/>
        </p:nvSpPr>
        <p:spPr>
          <a:xfrm rot="3267422">
            <a:off x="9647582" y="3597330"/>
            <a:ext cx="1524000" cy="2936240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9572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noProof="0" dirty="0"/>
              <a:t>Warenkorb Erstellung abschließen</a:t>
            </a:r>
          </a:p>
          <a:p>
            <a:r>
              <a:rPr lang="de-DE" noProof="0" dirty="0"/>
              <a:t>Logik “Anpassen von Speisen im Warenkorb”</a:t>
            </a:r>
          </a:p>
          <a:p>
            <a:r>
              <a:rPr lang="de-DE" sz="2800" noProof="0" dirty="0"/>
              <a:t>Logik </a:t>
            </a:r>
            <a:r>
              <a:rPr lang="de-DE" noProof="0" dirty="0"/>
              <a:t>“</a:t>
            </a:r>
            <a:r>
              <a:rPr lang="de-DE" noProof="0" dirty="0" err="1"/>
              <a:t>Autom</a:t>
            </a:r>
            <a:r>
              <a:rPr lang="de-DE" noProof="0" dirty="0"/>
              <a:t>. Kalkulation der Kosten”</a:t>
            </a:r>
            <a:endParaRPr lang="de-DE" sz="2800" noProof="0" dirty="0"/>
          </a:p>
          <a:p>
            <a:r>
              <a:rPr lang="de-DE" noProof="0" dirty="0"/>
              <a:t>Logik zum Absenden der Bestellung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Breitbild</PresentationFormat>
  <Paragraphs>167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  <vt:lpstr>2. Tätigkeiten des vergangenen Zeitraums</vt:lpstr>
      <vt:lpstr>4. Detailplanung</vt:lpstr>
      <vt:lpstr>4. Detailplanung</vt:lpstr>
      <vt:lpstr>4. Detailplanung</vt:lpstr>
      <vt:lpstr>4. Detailplanung</vt:lpstr>
      <vt:lpstr>5. Ausblick auf den folgenden Sprint</vt:lpstr>
      <vt:lpstr>6. Software-Tools</vt:lpstr>
      <vt:lpstr>7. SOUPs/OTS</vt:lpstr>
      <vt:lpstr>PowerPoint-Präsentation</vt:lpstr>
      <vt:lpstr>4. Detailplanung (IST)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René Weber</cp:lastModifiedBy>
  <cp:revision>22</cp:revision>
  <dcterms:created xsi:type="dcterms:W3CDTF">2024-11-23T13:24:36Z</dcterms:created>
  <dcterms:modified xsi:type="dcterms:W3CDTF">2024-12-10T16:43:32Z</dcterms:modified>
</cp:coreProperties>
</file>